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9" r:id="rId2"/>
    <p:sldId id="257" r:id="rId3"/>
    <p:sldId id="290" r:id="rId4"/>
    <p:sldId id="279" r:id="rId5"/>
    <p:sldId id="259" r:id="rId6"/>
    <p:sldId id="283" r:id="rId7"/>
    <p:sldId id="263" r:id="rId8"/>
    <p:sldId id="265" r:id="rId9"/>
    <p:sldId id="267" r:id="rId10"/>
    <p:sldId id="280" r:id="rId11"/>
    <p:sldId id="297" r:id="rId12"/>
    <p:sldId id="284" r:id="rId13"/>
    <p:sldId id="292" r:id="rId14"/>
  </p:sldIdLst>
  <p:sldSz cx="12192000" cy="6858000"/>
  <p:notesSz cx="6858000" cy="9144000"/>
  <p:embeddedFontLst>
    <p:embeddedFont>
      <p:font typeface="굴림" panose="020B0600000101010101" pitchFamily="34" charset="-127"/>
      <p:regular r:id="rId15"/>
    </p:embeddedFont>
    <p:embeddedFont>
      <p:font typeface="Be Vietnam Pro" panose="020B0604020202020204" charset="0"/>
      <p:regular r:id="rId16"/>
      <p:bold r:id="rId17"/>
      <p:italic r:id="rId18"/>
      <p:boldItalic r:id="rId19"/>
    </p:embeddedFont>
    <p:embeddedFont>
      <p:font typeface="Be Vietnam Pro SemiBold" panose="020B0604020202020204" charset="0"/>
      <p:bold r:id="rId20"/>
      <p:boldItalic r:id="rId21"/>
    </p:embeddedFont>
    <p:embeddedFont>
      <p:font typeface="Manrope" panose="020B0604020202020204" charset="0"/>
      <p:regular r:id="rId22"/>
      <p:bold r:id="rId23"/>
    </p:embeddedFont>
    <p:embeddedFont>
      <p:font typeface="Manrope Light" panose="020B0604020202020204" charset="0"/>
      <p:regular r:id="rId24"/>
    </p:embeddedFont>
    <p:embeddedFont>
      <p:font typeface="Open Sans Light" panose="020B030603050402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6086" autoAdjust="0"/>
  </p:normalViewPr>
  <p:slideViewPr>
    <p:cSldViewPr snapToGrid="0" showGuides="1">
      <p:cViewPr varScale="1">
        <p:scale>
          <a:sx n="108" d="100"/>
          <a:sy n="108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>
                  <a:alpha val="9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>
                    <a:alpha val="95000"/>
                  </a:schemeClr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  <c:pt idx="6">
                  <c:v>3</c:v>
                </c:pt>
                <c:pt idx="7">
                  <c:v>8</c:v>
                </c:pt>
                <c:pt idx="8">
                  <c:v>2</c:v>
                </c:pt>
                <c:pt idx="9">
                  <c:v>10</c:v>
                </c:pt>
                <c:pt idx="10">
                  <c:v>4</c:v>
                </c:pt>
                <c:pt idx="11">
                  <c:v>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5D5-43D9-B54E-9FDF62449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045104"/>
        <c:axId val="546045496"/>
      </c:scatterChart>
      <c:valAx>
        <c:axId val="546045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  <a:alpha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546045496"/>
        <c:crosses val="autoZero"/>
        <c:crossBetween val="midCat"/>
      </c:valAx>
      <c:valAx>
        <c:axId val="54604549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65000"/>
                  <a:alpha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  <a:alpha val="2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5460451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 i="0">
          <a:solidFill>
            <a:schemeClr val="tx1">
              <a:lumMod val="50000"/>
              <a:lumOff val="50000"/>
            </a:schemeClr>
          </a:solidFill>
          <a:latin typeface="+mn-lt"/>
          <a:ea typeface="Cormorant Garamond Light" charset="0"/>
          <a:cs typeface="Futura Light BT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996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D16946-0B09-6BD3-29AE-E92CB9C02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9037" y="1296087"/>
            <a:ext cx="4265828" cy="4265828"/>
          </a:xfrm>
          <a:custGeom>
            <a:avLst/>
            <a:gdLst>
              <a:gd name="connsiteX0" fmla="*/ 2132914 w 4265828"/>
              <a:gd name="connsiteY0" fmla="*/ 0 h 4265828"/>
              <a:gd name="connsiteX1" fmla="*/ 4265828 w 4265828"/>
              <a:gd name="connsiteY1" fmla="*/ 2132914 h 4265828"/>
              <a:gd name="connsiteX2" fmla="*/ 2132914 w 4265828"/>
              <a:gd name="connsiteY2" fmla="*/ 4265828 h 4265828"/>
              <a:gd name="connsiteX3" fmla="*/ 0 w 4265828"/>
              <a:gd name="connsiteY3" fmla="*/ 2132914 h 4265828"/>
              <a:gd name="connsiteX4" fmla="*/ 2132914 w 4265828"/>
              <a:gd name="connsiteY4" fmla="*/ 0 h 42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828" h="4265828">
                <a:moveTo>
                  <a:pt x="2132914" y="0"/>
                </a:moveTo>
                <a:cubicBezTo>
                  <a:pt x="3310890" y="0"/>
                  <a:pt x="4265828" y="954938"/>
                  <a:pt x="4265828" y="2132914"/>
                </a:cubicBezTo>
                <a:cubicBezTo>
                  <a:pt x="4265828" y="3310890"/>
                  <a:pt x="3310890" y="4265828"/>
                  <a:pt x="2132914" y="4265828"/>
                </a:cubicBezTo>
                <a:cubicBezTo>
                  <a:pt x="954938" y="4265828"/>
                  <a:pt x="0" y="3310890"/>
                  <a:pt x="0" y="2132914"/>
                </a:cubicBezTo>
                <a:cubicBezTo>
                  <a:pt x="0" y="954938"/>
                  <a:pt x="954938" y="0"/>
                  <a:pt x="21329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5DD5DE-7A4E-1D44-94D9-7D8F6B79D4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9256" y="965553"/>
            <a:ext cx="5986083" cy="3040390"/>
          </a:xfrm>
          <a:custGeom>
            <a:avLst/>
            <a:gdLst>
              <a:gd name="connsiteX0" fmla="*/ 847774 w 3338286"/>
              <a:gd name="connsiteY0" fmla="*/ 0 h 1695548"/>
              <a:gd name="connsiteX1" fmla="*/ 2490512 w 3338286"/>
              <a:gd name="connsiteY1" fmla="*/ 0 h 1695548"/>
              <a:gd name="connsiteX2" fmla="*/ 3338286 w 3338286"/>
              <a:gd name="connsiteY2" fmla="*/ 847774 h 1695548"/>
              <a:gd name="connsiteX3" fmla="*/ 2490512 w 3338286"/>
              <a:gd name="connsiteY3" fmla="*/ 1695548 h 1695548"/>
              <a:gd name="connsiteX4" fmla="*/ 847774 w 3338286"/>
              <a:gd name="connsiteY4" fmla="*/ 1695548 h 1695548"/>
              <a:gd name="connsiteX5" fmla="*/ 0 w 3338286"/>
              <a:gd name="connsiteY5" fmla="*/ 847774 h 1695548"/>
              <a:gd name="connsiteX6" fmla="*/ 847774 w 3338286"/>
              <a:gd name="connsiteY6" fmla="*/ 0 h 16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8286" h="1695548">
                <a:moveTo>
                  <a:pt x="847774" y="0"/>
                </a:moveTo>
                <a:lnTo>
                  <a:pt x="2490512" y="0"/>
                </a:lnTo>
                <a:cubicBezTo>
                  <a:pt x="2958725" y="0"/>
                  <a:pt x="3338286" y="379561"/>
                  <a:pt x="3338286" y="847774"/>
                </a:cubicBezTo>
                <a:cubicBezTo>
                  <a:pt x="3338286" y="1315987"/>
                  <a:pt x="2958725" y="1695548"/>
                  <a:pt x="2490512" y="1695548"/>
                </a:cubicBezTo>
                <a:lnTo>
                  <a:pt x="847774" y="1695548"/>
                </a:lnTo>
                <a:cubicBezTo>
                  <a:pt x="379561" y="1695548"/>
                  <a:pt x="0" y="1315987"/>
                  <a:pt x="0" y="847774"/>
                </a:cubicBezTo>
                <a:cubicBezTo>
                  <a:pt x="0" y="379561"/>
                  <a:pt x="379561" y="0"/>
                  <a:pt x="8477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875032-4965-82F7-7B5F-893363BAC4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1750" y="685800"/>
            <a:ext cx="2638425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13BD46C-CDDD-9DDD-4FBF-123CA55CC6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174" y="685800"/>
            <a:ext cx="2638425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0BABC3-C685-1DA2-EB86-188805D3AD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3800" y="0"/>
            <a:ext cx="4648200" cy="6858000"/>
          </a:xfrm>
          <a:custGeom>
            <a:avLst/>
            <a:gdLst>
              <a:gd name="connsiteX0" fmla="*/ 1856300 w 5562610"/>
              <a:gd name="connsiteY0" fmla="*/ 0 h 6858000"/>
              <a:gd name="connsiteX1" fmla="*/ 5562610 w 5562610"/>
              <a:gd name="connsiteY1" fmla="*/ 0 h 6858000"/>
              <a:gd name="connsiteX2" fmla="*/ 5562610 w 5562610"/>
              <a:gd name="connsiteY2" fmla="*/ 6858000 h 6858000"/>
              <a:gd name="connsiteX3" fmla="*/ 1856300 w 5562610"/>
              <a:gd name="connsiteY3" fmla="*/ 6858000 h 6858000"/>
              <a:gd name="connsiteX4" fmla="*/ 1806060 w 5562610"/>
              <a:gd name="connsiteY4" fmla="*/ 6825792 h 6858000"/>
              <a:gd name="connsiteX5" fmla="*/ 0 w 5562610"/>
              <a:gd name="connsiteY5" fmla="*/ 3429000 h 6858000"/>
              <a:gd name="connsiteX6" fmla="*/ 1806060 w 5562610"/>
              <a:gd name="connsiteY6" fmla="*/ 32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10" h="6858000">
                <a:moveTo>
                  <a:pt x="1856300" y="0"/>
                </a:moveTo>
                <a:lnTo>
                  <a:pt x="5562610" y="0"/>
                </a:lnTo>
                <a:lnTo>
                  <a:pt x="5562610" y="6858000"/>
                </a:lnTo>
                <a:lnTo>
                  <a:pt x="1856300" y="6858000"/>
                </a:lnTo>
                <a:lnTo>
                  <a:pt x="1806060" y="6825792"/>
                </a:lnTo>
                <a:cubicBezTo>
                  <a:pt x="716413" y="6089641"/>
                  <a:pt x="0" y="4842984"/>
                  <a:pt x="0" y="3429000"/>
                </a:cubicBezTo>
                <a:cubicBezTo>
                  <a:pt x="0" y="2015016"/>
                  <a:pt x="716413" y="768360"/>
                  <a:pt x="1806060" y="3220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1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9A8043-BC55-68C5-7FB4-5AD8E35D1E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5563" y="0"/>
            <a:ext cx="4300874" cy="6858001"/>
          </a:xfrm>
          <a:custGeom>
            <a:avLst/>
            <a:gdLst>
              <a:gd name="connsiteX0" fmla="*/ 0 w 4300874"/>
              <a:gd name="connsiteY0" fmla="*/ 0 h 6730587"/>
              <a:gd name="connsiteX1" fmla="*/ 4300874 w 4300874"/>
              <a:gd name="connsiteY1" fmla="*/ 0 h 6730587"/>
              <a:gd name="connsiteX2" fmla="*/ 4300874 w 4300874"/>
              <a:gd name="connsiteY2" fmla="*/ 6730587 h 6730587"/>
              <a:gd name="connsiteX3" fmla="*/ 0 w 4300874"/>
              <a:gd name="connsiteY3" fmla="*/ 6730587 h 67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874" h="6730587">
                <a:moveTo>
                  <a:pt x="0" y="0"/>
                </a:moveTo>
                <a:lnTo>
                  <a:pt x="4300874" y="0"/>
                </a:lnTo>
                <a:lnTo>
                  <a:pt x="4300874" y="6730587"/>
                </a:lnTo>
                <a:lnTo>
                  <a:pt x="0" y="6730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6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E86A7F-D0BD-D486-FD7B-6AC5DDA952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5505" y="1117505"/>
            <a:ext cx="4626864" cy="4622990"/>
          </a:xfrm>
          <a:custGeom>
            <a:avLst/>
            <a:gdLst>
              <a:gd name="connsiteX0" fmla="*/ 2313432 w 4626864"/>
              <a:gd name="connsiteY0" fmla="*/ 0 h 4622990"/>
              <a:gd name="connsiteX1" fmla="*/ 4626864 w 4626864"/>
              <a:gd name="connsiteY1" fmla="*/ 2311495 h 4622990"/>
              <a:gd name="connsiteX2" fmla="*/ 2313432 w 4626864"/>
              <a:gd name="connsiteY2" fmla="*/ 4622990 h 4622990"/>
              <a:gd name="connsiteX3" fmla="*/ 0 w 4626864"/>
              <a:gd name="connsiteY3" fmla="*/ 2311495 h 4622990"/>
              <a:gd name="connsiteX4" fmla="*/ 2313432 w 4626864"/>
              <a:gd name="connsiteY4" fmla="*/ 0 h 462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6864" h="4622990">
                <a:moveTo>
                  <a:pt x="2313432" y="0"/>
                </a:moveTo>
                <a:cubicBezTo>
                  <a:pt x="3591105" y="0"/>
                  <a:pt x="4626864" y="1034892"/>
                  <a:pt x="4626864" y="2311495"/>
                </a:cubicBezTo>
                <a:cubicBezTo>
                  <a:pt x="4626864" y="3588098"/>
                  <a:pt x="3591105" y="4622990"/>
                  <a:pt x="2313432" y="4622990"/>
                </a:cubicBezTo>
                <a:cubicBezTo>
                  <a:pt x="1035759" y="4622990"/>
                  <a:pt x="0" y="3588098"/>
                  <a:pt x="0" y="2311495"/>
                </a:cubicBezTo>
                <a:cubicBezTo>
                  <a:pt x="0" y="1034892"/>
                  <a:pt x="1035759" y="0"/>
                  <a:pt x="231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8C6021-C108-DD21-07EA-A716449903FA}"/>
              </a:ext>
            </a:extLst>
          </p:cNvPr>
          <p:cNvSpPr txBox="1"/>
          <p:nvPr userDrawn="1"/>
        </p:nvSpPr>
        <p:spPr>
          <a:xfrm>
            <a:off x="321513" y="6365598"/>
            <a:ext cx="477003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spc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Poppins SemiBold" panose="00000700000000000000" pitchFamily="2" charset="0"/>
              </a:rPr>
              <a:t>Trung Tâm Tin Học</a:t>
            </a:r>
            <a:endParaRPr lang="en-ID" sz="1100" spc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7CA5-70D9-8460-CDA4-40C6543F3052}"/>
              </a:ext>
            </a:extLst>
          </p:cNvPr>
          <p:cNvSpPr txBox="1"/>
          <p:nvPr userDrawn="1"/>
        </p:nvSpPr>
        <p:spPr>
          <a:xfrm>
            <a:off x="7100457" y="6365598"/>
            <a:ext cx="477003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DE43EA05-3C28-45A6-B970-B311887C3523}" type="slidenum">
              <a:rPr lang="en-ID" sz="1100" spc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Poppins SemiBold" panose="00000700000000000000" pitchFamily="2" charset="0"/>
              </a:rPr>
              <a:t>‹#›</a:t>
            </a:fld>
            <a:endParaRPr lang="en-ID" sz="1100" spc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BF4356-D66C-4C40-8BF9-181EDBBA39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" y="93217"/>
            <a:ext cx="481581" cy="4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2" r:id="rId3"/>
    <p:sldLayoutId id="2147483666" r:id="rId4"/>
    <p:sldLayoutId id="2147483667" r:id="rId5"/>
    <p:sldLayoutId id="2147483659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778B0C0-F7C7-459E-0464-D2FF00E06B4E}"/>
              </a:ext>
            </a:extLst>
          </p:cNvPr>
          <p:cNvSpPr/>
          <p:nvPr/>
        </p:nvSpPr>
        <p:spPr>
          <a:xfrm>
            <a:off x="7605780" y="2"/>
            <a:ext cx="4586220" cy="6857998"/>
          </a:xfrm>
          <a:custGeom>
            <a:avLst/>
            <a:gdLst>
              <a:gd name="connsiteX0" fmla="*/ 852362 w 4586220"/>
              <a:gd name="connsiteY0" fmla="*/ 0 h 6857998"/>
              <a:gd name="connsiteX1" fmla="*/ 4586220 w 4586220"/>
              <a:gd name="connsiteY1" fmla="*/ 0 h 6857998"/>
              <a:gd name="connsiteX2" fmla="*/ 4586220 w 4586220"/>
              <a:gd name="connsiteY2" fmla="*/ 6857998 h 6857998"/>
              <a:gd name="connsiteX3" fmla="*/ 852362 w 4586220"/>
              <a:gd name="connsiteY3" fmla="*/ 6857998 h 6857998"/>
              <a:gd name="connsiteX4" fmla="*/ 722086 w 4586220"/>
              <a:gd name="connsiteY4" fmla="*/ 6603638 h 6857998"/>
              <a:gd name="connsiteX5" fmla="*/ 0 w 4586220"/>
              <a:gd name="connsiteY5" fmla="*/ 3428999 h 6857998"/>
              <a:gd name="connsiteX6" fmla="*/ 722085 w 4586220"/>
              <a:gd name="connsiteY6" fmla="*/ 25436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6220" h="6857998">
                <a:moveTo>
                  <a:pt x="852362" y="0"/>
                </a:moveTo>
                <a:lnTo>
                  <a:pt x="4586220" y="0"/>
                </a:lnTo>
                <a:lnTo>
                  <a:pt x="4586220" y="6857998"/>
                </a:lnTo>
                <a:lnTo>
                  <a:pt x="852362" y="6857998"/>
                </a:lnTo>
                <a:lnTo>
                  <a:pt x="722086" y="6603638"/>
                </a:lnTo>
                <a:cubicBezTo>
                  <a:pt x="259329" y="5643262"/>
                  <a:pt x="0" y="4566415"/>
                  <a:pt x="0" y="3428999"/>
                </a:cubicBezTo>
                <a:cubicBezTo>
                  <a:pt x="0" y="2291583"/>
                  <a:pt x="259329" y="1214737"/>
                  <a:pt x="722085" y="254361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322BBF2-4F92-2516-CCB0-59A0C75D95F8}"/>
              </a:ext>
            </a:extLst>
          </p:cNvPr>
          <p:cNvSpPr/>
          <p:nvPr/>
        </p:nvSpPr>
        <p:spPr>
          <a:xfrm>
            <a:off x="9040380" y="2"/>
            <a:ext cx="3151620" cy="6857999"/>
          </a:xfrm>
          <a:custGeom>
            <a:avLst/>
            <a:gdLst>
              <a:gd name="connsiteX0" fmla="*/ 1064934 w 3151620"/>
              <a:gd name="connsiteY0" fmla="*/ 0 h 6857999"/>
              <a:gd name="connsiteX1" fmla="*/ 3151620 w 3151620"/>
              <a:gd name="connsiteY1" fmla="*/ 0 h 6857999"/>
              <a:gd name="connsiteX2" fmla="*/ 3151620 w 3151620"/>
              <a:gd name="connsiteY2" fmla="*/ 6857999 h 6857999"/>
              <a:gd name="connsiteX3" fmla="*/ 1064934 w 3151620"/>
              <a:gd name="connsiteY3" fmla="*/ 6857999 h 6857999"/>
              <a:gd name="connsiteX4" fmla="*/ 1034228 w 3151620"/>
              <a:gd name="connsiteY4" fmla="*/ 6814818 h 6857999"/>
              <a:gd name="connsiteX5" fmla="*/ 0 w 3151620"/>
              <a:gd name="connsiteY5" fmla="*/ 3428999 h 6857999"/>
              <a:gd name="connsiteX6" fmla="*/ 1034228 w 3151620"/>
              <a:gd name="connsiteY6" fmla="*/ 4318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1620" h="6857999">
                <a:moveTo>
                  <a:pt x="1064934" y="0"/>
                </a:moveTo>
                <a:lnTo>
                  <a:pt x="3151620" y="0"/>
                </a:lnTo>
                <a:lnTo>
                  <a:pt x="3151620" y="6857999"/>
                </a:lnTo>
                <a:lnTo>
                  <a:pt x="1064934" y="6857999"/>
                </a:lnTo>
                <a:lnTo>
                  <a:pt x="1034228" y="6814818"/>
                </a:lnTo>
                <a:cubicBezTo>
                  <a:pt x="381270" y="5848317"/>
                  <a:pt x="0" y="4683183"/>
                  <a:pt x="0" y="3428999"/>
                </a:cubicBezTo>
                <a:cubicBezTo>
                  <a:pt x="0" y="2174816"/>
                  <a:pt x="381270" y="1009682"/>
                  <a:pt x="1034228" y="43180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6CDB55E-3F86-5D2F-9AE1-EA31B34CFCDF}"/>
              </a:ext>
            </a:extLst>
          </p:cNvPr>
          <p:cNvSpPr/>
          <p:nvPr/>
        </p:nvSpPr>
        <p:spPr>
          <a:xfrm>
            <a:off x="10068516" y="2"/>
            <a:ext cx="2123484" cy="6857999"/>
          </a:xfrm>
          <a:custGeom>
            <a:avLst/>
            <a:gdLst>
              <a:gd name="connsiteX0" fmla="*/ 1352374 w 2123484"/>
              <a:gd name="connsiteY0" fmla="*/ 0 h 6857999"/>
              <a:gd name="connsiteX1" fmla="*/ 2123484 w 2123484"/>
              <a:gd name="connsiteY1" fmla="*/ 0 h 6857999"/>
              <a:gd name="connsiteX2" fmla="*/ 2123484 w 2123484"/>
              <a:gd name="connsiteY2" fmla="*/ 6857999 h 6857999"/>
              <a:gd name="connsiteX3" fmla="*/ 1352375 w 2123484"/>
              <a:gd name="connsiteY3" fmla="*/ 6857999 h 6857999"/>
              <a:gd name="connsiteX4" fmla="*/ 1306082 w 2123484"/>
              <a:gd name="connsiteY4" fmla="*/ 6809444 h 6857999"/>
              <a:gd name="connsiteX5" fmla="*/ 0 w 2123484"/>
              <a:gd name="connsiteY5" fmla="*/ 3428999 h 6857999"/>
              <a:gd name="connsiteX6" fmla="*/ 1306083 w 2123484"/>
              <a:gd name="connsiteY6" fmla="*/ 4855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3484" h="6857999">
                <a:moveTo>
                  <a:pt x="1352374" y="0"/>
                </a:moveTo>
                <a:lnTo>
                  <a:pt x="2123484" y="0"/>
                </a:lnTo>
                <a:lnTo>
                  <a:pt x="2123484" y="6857999"/>
                </a:lnTo>
                <a:lnTo>
                  <a:pt x="1352375" y="6857999"/>
                </a:lnTo>
                <a:lnTo>
                  <a:pt x="1306082" y="6809444"/>
                </a:lnTo>
                <a:cubicBezTo>
                  <a:pt x="494591" y="5916607"/>
                  <a:pt x="0" y="4730562"/>
                  <a:pt x="0" y="3428999"/>
                </a:cubicBezTo>
                <a:cubicBezTo>
                  <a:pt x="0" y="2127437"/>
                  <a:pt x="494591" y="941391"/>
                  <a:pt x="1306083" y="48554"/>
                </a:cubicBezTo>
                <a:close/>
              </a:path>
            </a:pathLst>
          </a:cu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E89EC1-F7ED-C88E-AAAD-3FD09B3833D5}"/>
              </a:ext>
            </a:extLst>
          </p:cNvPr>
          <p:cNvSpPr txBox="1"/>
          <p:nvPr/>
        </p:nvSpPr>
        <p:spPr>
          <a:xfrm>
            <a:off x="842375" y="2748893"/>
            <a:ext cx="567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264081"/>
                </a:solidFill>
                <a:latin typeface="+mj-lt"/>
                <a:ea typeface="Inter Medium" panose="020B0602030000000004" pitchFamily="34" charset="0"/>
                <a:cs typeface="Poppins Light" panose="00000400000000000000" pitchFamily="2" charset="0"/>
              </a:rPr>
              <a:t>Python cơ bản</a:t>
            </a:r>
            <a:endParaRPr lang="en-US" sz="6000" dirty="0">
              <a:solidFill>
                <a:srgbClr val="264081"/>
              </a:solidFill>
              <a:latin typeface="+mj-lt"/>
              <a:ea typeface="Inter Medium" panose="020B0602030000000004" pitchFamily="34" charset="0"/>
              <a:cs typeface="Poppins Light" panose="000004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A31E00-2077-5FC6-7A02-0A02BCA4CB32}"/>
              </a:ext>
            </a:extLst>
          </p:cNvPr>
          <p:cNvSpPr txBox="1"/>
          <p:nvPr/>
        </p:nvSpPr>
        <p:spPr>
          <a:xfrm>
            <a:off x="842375" y="3764556"/>
            <a:ext cx="5212070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Manrope" pitchFamily="2" charset="0"/>
              </a:rPr>
              <a:t>Phòng Lập Trình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anrope" pitchFamily="2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8B62416-9F9B-4047-B69D-C6D41BD23C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3056" y="1729678"/>
            <a:ext cx="3398644" cy="3398644"/>
          </a:xfrm>
          <a:solidFill>
            <a:schemeClr val="bg2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0648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39B655-854C-EEFA-1528-A4A374206C92}"/>
              </a:ext>
            </a:extLst>
          </p:cNvPr>
          <p:cNvSpPr/>
          <p:nvPr/>
        </p:nvSpPr>
        <p:spPr>
          <a:xfrm>
            <a:off x="0" y="0"/>
            <a:ext cx="3162300" cy="6858000"/>
          </a:xfrm>
          <a:prstGeom prst="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8DDE2F-D9C0-F822-4E0D-60F35295B5C8}"/>
              </a:ext>
            </a:extLst>
          </p:cNvPr>
          <p:cNvGrpSpPr/>
          <p:nvPr/>
        </p:nvGrpSpPr>
        <p:grpSpPr>
          <a:xfrm>
            <a:off x="876110" y="1098370"/>
            <a:ext cx="5709457" cy="4661260"/>
            <a:chOff x="1219200" y="1267926"/>
            <a:chExt cx="5294087" cy="43221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45EDF2-E22E-E1D3-8408-84ACE4405993}"/>
                </a:ext>
              </a:extLst>
            </p:cNvPr>
            <p:cNvGrpSpPr/>
            <p:nvPr/>
          </p:nvGrpSpPr>
          <p:grpSpPr>
            <a:xfrm>
              <a:off x="1219200" y="1267926"/>
              <a:ext cx="5294087" cy="4322148"/>
              <a:chOff x="5805713" y="1654072"/>
              <a:chExt cx="5294087" cy="432214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18ED622-BD80-A803-4D2D-8B7D8C598439}"/>
                  </a:ext>
                </a:extLst>
              </p:cNvPr>
              <p:cNvSpPr/>
              <p:nvPr/>
            </p:nvSpPr>
            <p:spPr>
              <a:xfrm>
                <a:off x="5805713" y="1654072"/>
                <a:ext cx="5294087" cy="4322148"/>
              </a:xfrm>
              <a:prstGeom prst="roundRect">
                <a:avLst>
                  <a:gd name="adj" fmla="val 615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546100" dir="2700000" sx="83000" sy="83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D0349E1-BEF2-B99A-D359-E13E208C3E26}"/>
                  </a:ext>
                </a:extLst>
              </p:cNvPr>
              <p:cNvCxnSpPr/>
              <p:nvPr/>
            </p:nvCxnSpPr>
            <p:spPr>
              <a:xfrm flipH="1">
                <a:off x="6022414" y="4979142"/>
                <a:ext cx="486068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7D9CCF9C-9BBF-273A-7D70-B4E4D7CB85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3984172"/>
                </p:ext>
              </p:extLst>
            </p:nvPr>
          </p:nvGraphicFramePr>
          <p:xfrm>
            <a:off x="1496105" y="1534433"/>
            <a:ext cx="4740276" cy="29005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DD8D76-EFF0-4BF4-069E-B460A840B84A}"/>
                </a:ext>
              </a:extLst>
            </p:cNvPr>
            <p:cNvSpPr txBox="1"/>
            <p:nvPr/>
          </p:nvSpPr>
          <p:spPr>
            <a:xfrm>
              <a:off x="2176721" y="5042956"/>
              <a:ext cx="3964410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 wonderful serenity has taken possession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EB13BF-8B74-72DA-FBFA-80E142F6E08A}"/>
                </a:ext>
              </a:extLst>
            </p:cNvPr>
            <p:cNvSpPr txBox="1"/>
            <p:nvPr/>
          </p:nvSpPr>
          <p:spPr>
            <a:xfrm>
              <a:off x="2176721" y="4700414"/>
              <a:ext cx="1828120" cy="38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GB" sz="1600" dirty="0">
                  <a:solidFill>
                    <a:schemeClr val="accent1"/>
                  </a:solidFill>
                  <a:latin typeface="+mj-lt"/>
                  <a:ea typeface="Open Sans Light" panose="020B0306030504020204" pitchFamily="34" charset="0"/>
                  <a:cs typeface="Open Sans Light" panose="020B0306030504020204" pitchFamily="34" charset="0"/>
                </a:rPr>
                <a:t>$ 250.000.000</a:t>
              </a:r>
            </a:p>
          </p:txBody>
        </p:sp>
        <p:grpSp>
          <p:nvGrpSpPr>
            <p:cNvPr id="2" name="成组">
              <a:extLst>
                <a:ext uri="{FF2B5EF4-FFF2-40B4-BE49-F238E27FC236}">
                  <a16:creationId xmlns:a16="http://schemas.microsoft.com/office/drawing/2014/main" id="{C8FC448F-57A9-67B7-FE87-2023AD3D4B00}"/>
                </a:ext>
              </a:extLst>
            </p:cNvPr>
            <p:cNvGrpSpPr/>
            <p:nvPr/>
          </p:nvGrpSpPr>
          <p:grpSpPr>
            <a:xfrm>
              <a:off x="1682048" y="4800018"/>
              <a:ext cx="312138" cy="312138"/>
              <a:chOff x="0" y="0"/>
              <a:chExt cx="457200" cy="457200"/>
            </a:xfrm>
          </p:grpSpPr>
          <p:sp>
            <p:nvSpPr>
              <p:cNvPr id="3" name="任意形状 926">
                <a:extLst>
                  <a:ext uri="{FF2B5EF4-FFF2-40B4-BE49-F238E27FC236}">
                    <a16:creationId xmlns:a16="http://schemas.microsoft.com/office/drawing/2014/main" id="{C0E915F0-4498-0F3B-4348-D3B698211F0B}"/>
                  </a:ext>
                </a:extLst>
              </p:cNvPr>
              <p:cNvSpPr/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" name="任意形状 927">
                <a:extLst>
                  <a:ext uri="{FF2B5EF4-FFF2-40B4-BE49-F238E27FC236}">
                    <a16:creationId xmlns:a16="http://schemas.microsoft.com/office/drawing/2014/main" id="{4F434853-70C3-B90B-130D-433D45CCC037}"/>
                  </a:ext>
                </a:extLst>
              </p:cNvPr>
              <p:cNvSpPr/>
              <p:nvPr/>
            </p:nvSpPr>
            <p:spPr>
              <a:xfrm>
                <a:off x="38100" y="38100"/>
                <a:ext cx="381000" cy="397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533"/>
                    </a:moveTo>
                    <a:cubicBezTo>
                      <a:pt x="21599" y="18450"/>
                      <a:pt x="19482" y="20973"/>
                      <a:pt x="16510" y="21600"/>
                    </a:cubicBezTo>
                    <a:lnTo>
                      <a:pt x="15821" y="19618"/>
                    </a:lnTo>
                    <a:cubicBezTo>
                      <a:pt x="17099" y="19417"/>
                      <a:pt x="18215" y="18676"/>
                      <a:pt x="18862" y="17601"/>
                    </a:cubicBezTo>
                    <a:lnTo>
                      <a:pt x="16200" y="17601"/>
                    </a:lnTo>
                    <a:cubicBezTo>
                      <a:pt x="15007" y="17601"/>
                      <a:pt x="14040" y="16674"/>
                      <a:pt x="14040" y="15531"/>
                    </a:cubicBezTo>
                    <a:lnTo>
                      <a:pt x="14040" y="11389"/>
                    </a:lnTo>
                    <a:cubicBezTo>
                      <a:pt x="14040" y="10245"/>
                      <a:pt x="15007" y="9318"/>
                      <a:pt x="16200" y="9318"/>
                    </a:cubicBezTo>
                    <a:lnTo>
                      <a:pt x="19373" y="9318"/>
                    </a:lnTo>
                    <a:cubicBezTo>
                      <a:pt x="18775" y="4779"/>
                      <a:pt x="14452" y="1564"/>
                      <a:pt x="9718" y="2137"/>
                    </a:cubicBezTo>
                    <a:cubicBezTo>
                      <a:pt x="5804" y="2611"/>
                      <a:pt x="2721" y="5566"/>
                      <a:pt x="2227" y="9318"/>
                    </a:cubicBezTo>
                    <a:lnTo>
                      <a:pt x="5400" y="9318"/>
                    </a:lnTo>
                    <a:cubicBezTo>
                      <a:pt x="6593" y="9318"/>
                      <a:pt x="7560" y="10245"/>
                      <a:pt x="7560" y="11389"/>
                    </a:cubicBezTo>
                    <a:lnTo>
                      <a:pt x="7560" y="15531"/>
                    </a:lnTo>
                    <a:cubicBezTo>
                      <a:pt x="7560" y="16674"/>
                      <a:pt x="6593" y="17601"/>
                      <a:pt x="5400" y="17601"/>
                    </a:cubicBezTo>
                    <a:lnTo>
                      <a:pt x="2160" y="17601"/>
                    </a:lnTo>
                    <a:cubicBezTo>
                      <a:pt x="967" y="17601"/>
                      <a:pt x="0" y="16674"/>
                      <a:pt x="0" y="15531"/>
                    </a:cubicBezTo>
                    <a:lnTo>
                      <a:pt x="0" y="10354"/>
                    </a:lnTo>
                    <a:cubicBezTo>
                      <a:pt x="0" y="4635"/>
                      <a:pt x="4835" y="0"/>
                      <a:pt x="10800" y="0"/>
                    </a:cubicBezTo>
                    <a:cubicBezTo>
                      <a:pt x="16765" y="0"/>
                      <a:pt x="21600" y="4635"/>
                      <a:pt x="21600" y="10354"/>
                    </a:cubicBezTo>
                    <a:lnTo>
                      <a:pt x="21600" y="1553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9E5559-3D31-8298-2805-F15BBEDBDE6D}"/>
              </a:ext>
            </a:extLst>
          </p:cNvPr>
          <p:cNvGrpSpPr/>
          <p:nvPr/>
        </p:nvGrpSpPr>
        <p:grpSpPr>
          <a:xfrm>
            <a:off x="7297266" y="1368046"/>
            <a:ext cx="4337647" cy="4121909"/>
            <a:chOff x="7050523" y="1082281"/>
            <a:chExt cx="4337647" cy="41219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FA3536-1CA3-2604-110C-72E07763528E}"/>
                </a:ext>
              </a:extLst>
            </p:cNvPr>
            <p:cNvSpPr txBox="1"/>
            <p:nvPr/>
          </p:nvSpPr>
          <p:spPr>
            <a:xfrm>
              <a:off x="7066852" y="3059876"/>
              <a:ext cx="3481957" cy="960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Inter" panose="020B0502030000000004" pitchFamily="34" charset="0"/>
                </a:rPr>
                <a:t>A wonderful serenity has taken possession of my entire soul, like these sweet mornings of spring which I enjoy with my whole heart. I am alone, and feel the charm of existence in this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967CB9-400D-A2FE-80F6-C781034E26B1}"/>
                </a:ext>
              </a:extLst>
            </p:cNvPr>
            <p:cNvSpPr txBox="1"/>
            <p:nvPr/>
          </p:nvSpPr>
          <p:spPr>
            <a:xfrm>
              <a:off x="7066853" y="2408329"/>
              <a:ext cx="318548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Be Vietnam Pro" pitchFamily="2" charset="0"/>
                  <a:ea typeface="Inter" panose="020B0502030000000004" pitchFamily="34" charset="0"/>
                </a:rPr>
                <a:t>We had left the ground.</a:t>
              </a:r>
              <a:endParaRPr lang="en-ID" sz="2000" dirty="0">
                <a:solidFill>
                  <a:schemeClr val="accent1"/>
                </a:solidFill>
                <a:latin typeface="Be Vietnam Pro" pitchFamily="2" charset="0"/>
                <a:ea typeface="Inter" panose="020B05020300000000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1106A-0735-5FBB-EDB9-41E5B3B7F480}"/>
                </a:ext>
              </a:extLst>
            </p:cNvPr>
            <p:cNvSpPr txBox="1"/>
            <p:nvPr/>
          </p:nvSpPr>
          <p:spPr>
            <a:xfrm flipH="1">
              <a:off x="9614729" y="4264256"/>
              <a:ext cx="62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" panose="020B0502040204020203" pitchFamily="34" charset="0"/>
                </a:rPr>
                <a:t>50%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C8B5B0-AC3D-76B7-140C-B60A03F88E2C}"/>
                </a:ext>
              </a:extLst>
            </p:cNvPr>
            <p:cNvSpPr txBox="1"/>
            <p:nvPr/>
          </p:nvSpPr>
          <p:spPr>
            <a:xfrm flipH="1">
              <a:off x="7050523" y="4264256"/>
              <a:ext cx="1873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" panose="020B0502040204020203" pitchFamily="34" charset="0"/>
                </a:rPr>
                <a:t>Education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8A0AF933-522F-8EC6-10DF-F157F7155620}"/>
                </a:ext>
              </a:extLst>
            </p:cNvPr>
            <p:cNvSpPr/>
            <p:nvPr/>
          </p:nvSpPr>
          <p:spPr>
            <a:xfrm flipH="1">
              <a:off x="7147927" y="4567807"/>
              <a:ext cx="2995011" cy="7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2D06B94B-67F6-4F3B-5577-7065B5F8ED04}"/>
                </a:ext>
              </a:extLst>
            </p:cNvPr>
            <p:cNvSpPr/>
            <p:nvPr/>
          </p:nvSpPr>
          <p:spPr>
            <a:xfrm flipH="1">
              <a:off x="7147926" y="4567807"/>
              <a:ext cx="1776515" cy="71999"/>
            </a:xfrm>
            <a:prstGeom prst="roundRect">
              <a:avLst>
                <a:gd name="adj" fmla="val 50000"/>
              </a:avLst>
            </a:prstGeom>
            <a:gradFill>
              <a:gsLst>
                <a:gs pos="14000">
                  <a:schemeClr val="accent1"/>
                </a:gs>
                <a:gs pos="8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508000" dist="38100" dir="27000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2DCF91-790F-E9E6-EA32-DE185EBF40A7}"/>
                </a:ext>
              </a:extLst>
            </p:cNvPr>
            <p:cNvSpPr txBox="1"/>
            <p:nvPr/>
          </p:nvSpPr>
          <p:spPr>
            <a:xfrm flipH="1">
              <a:off x="9614729" y="4828639"/>
              <a:ext cx="621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" panose="020B0502040204020203" pitchFamily="34" charset="0"/>
                </a:rPr>
                <a:t>40%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225FE5-F227-7FC8-6FBD-025A7F923294}"/>
                </a:ext>
              </a:extLst>
            </p:cNvPr>
            <p:cNvSpPr txBox="1"/>
            <p:nvPr/>
          </p:nvSpPr>
          <p:spPr>
            <a:xfrm flipH="1">
              <a:off x="7050523" y="4828639"/>
              <a:ext cx="1873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" panose="020B0502040204020203" pitchFamily="34" charset="0"/>
                </a:rPr>
                <a:t>Education</a:t>
              </a:r>
              <a:endParaRPr lang="id-ID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7CF8CA4-E8A6-B804-4116-E6D7C8C35B1B}"/>
                </a:ext>
              </a:extLst>
            </p:cNvPr>
            <p:cNvSpPr/>
            <p:nvPr/>
          </p:nvSpPr>
          <p:spPr>
            <a:xfrm flipH="1">
              <a:off x="7147927" y="5132190"/>
              <a:ext cx="2995011" cy="7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16B7CF85-2643-A1D1-D11E-9CB3A512A387}"/>
                </a:ext>
              </a:extLst>
            </p:cNvPr>
            <p:cNvSpPr/>
            <p:nvPr/>
          </p:nvSpPr>
          <p:spPr>
            <a:xfrm flipH="1">
              <a:off x="7147927" y="5132190"/>
              <a:ext cx="1413862" cy="72000"/>
            </a:xfrm>
            <a:prstGeom prst="roundRect">
              <a:avLst>
                <a:gd name="adj" fmla="val 50000"/>
              </a:avLst>
            </a:prstGeom>
            <a:gradFill>
              <a:gsLst>
                <a:gs pos="14000">
                  <a:schemeClr val="accent2"/>
                </a:gs>
                <a:gs pos="8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508000" dist="38100" dir="27000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5C6CC1-4CD2-5F09-24F4-7BA20D38E8BC}"/>
                </a:ext>
              </a:extLst>
            </p:cNvPr>
            <p:cNvSpPr txBox="1"/>
            <p:nvPr/>
          </p:nvSpPr>
          <p:spPr>
            <a:xfrm>
              <a:off x="7066853" y="1082281"/>
              <a:ext cx="43213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Inter" panose="020B0502030000000004" pitchFamily="34" charset="0"/>
                </a:rPr>
                <a:t>Education Growth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3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047FC1-57D7-B18B-BC80-72A324B67BEC}"/>
              </a:ext>
            </a:extLst>
          </p:cNvPr>
          <p:cNvSpPr/>
          <p:nvPr/>
        </p:nvSpPr>
        <p:spPr>
          <a:xfrm>
            <a:off x="0" y="0"/>
            <a:ext cx="5980567" cy="6858000"/>
          </a:xfrm>
          <a:prstGeom prst="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4035E3-A703-23C8-5EE1-F7A4380EB64B}"/>
              </a:ext>
            </a:extLst>
          </p:cNvPr>
          <p:cNvGrpSpPr/>
          <p:nvPr/>
        </p:nvGrpSpPr>
        <p:grpSpPr>
          <a:xfrm>
            <a:off x="5556796" y="1158357"/>
            <a:ext cx="5802146" cy="4502188"/>
            <a:chOff x="5513554" y="1093226"/>
            <a:chExt cx="5802146" cy="4502188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CBEF8F4-301F-BEBB-3613-159E7DA5F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554" y="1093226"/>
              <a:ext cx="5802146" cy="4502188"/>
            </a:xfrm>
            <a:custGeom>
              <a:avLst/>
              <a:gdLst>
                <a:gd name="T0" fmla="*/ 106 w 1001"/>
                <a:gd name="T1" fmla="*/ 621 h 776"/>
                <a:gd name="T2" fmla="*/ 303 w 1001"/>
                <a:gd name="T3" fmla="*/ 621 h 776"/>
                <a:gd name="T4" fmla="*/ 613 w 1001"/>
                <a:gd name="T5" fmla="*/ 776 h 776"/>
                <a:gd name="T6" fmla="*/ 1001 w 1001"/>
                <a:gd name="T7" fmla="*/ 388 h 776"/>
                <a:gd name="T8" fmla="*/ 613 w 1001"/>
                <a:gd name="T9" fmla="*/ 0 h 776"/>
                <a:gd name="T10" fmla="*/ 256 w 1001"/>
                <a:gd name="T11" fmla="*/ 541 h 776"/>
                <a:gd name="T12" fmla="*/ 106 w 1001"/>
                <a:gd name="T13" fmla="*/ 541 h 776"/>
                <a:gd name="T14" fmla="*/ 82 w 1001"/>
                <a:gd name="T15" fmla="*/ 517 h 776"/>
                <a:gd name="T16" fmla="*/ 60 w 1001"/>
                <a:gd name="T17" fmla="*/ 517 h 776"/>
                <a:gd name="T18" fmla="*/ 7 w 1001"/>
                <a:gd name="T19" fmla="*/ 570 h 776"/>
                <a:gd name="T20" fmla="*/ 7 w 1001"/>
                <a:gd name="T21" fmla="*/ 592 h 776"/>
                <a:gd name="T22" fmla="*/ 60 w 1001"/>
                <a:gd name="T23" fmla="*/ 645 h 776"/>
                <a:gd name="T24" fmla="*/ 82 w 1001"/>
                <a:gd name="T25" fmla="*/ 645 h 776"/>
                <a:gd name="T26" fmla="*/ 106 w 1001"/>
                <a:gd name="T27" fmla="*/ 621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1" h="776">
                  <a:moveTo>
                    <a:pt x="106" y="621"/>
                  </a:moveTo>
                  <a:cubicBezTo>
                    <a:pt x="303" y="621"/>
                    <a:pt x="303" y="621"/>
                    <a:pt x="303" y="621"/>
                  </a:cubicBezTo>
                  <a:cubicBezTo>
                    <a:pt x="373" y="715"/>
                    <a:pt x="486" y="776"/>
                    <a:pt x="613" y="776"/>
                  </a:cubicBezTo>
                  <a:cubicBezTo>
                    <a:pt x="828" y="776"/>
                    <a:pt x="1001" y="603"/>
                    <a:pt x="1001" y="388"/>
                  </a:cubicBezTo>
                  <a:cubicBezTo>
                    <a:pt x="1001" y="174"/>
                    <a:pt x="828" y="0"/>
                    <a:pt x="613" y="0"/>
                  </a:cubicBezTo>
                  <a:cubicBezTo>
                    <a:pt x="333" y="0"/>
                    <a:pt x="148" y="288"/>
                    <a:pt x="256" y="541"/>
                  </a:cubicBezTo>
                  <a:cubicBezTo>
                    <a:pt x="106" y="541"/>
                    <a:pt x="106" y="541"/>
                    <a:pt x="106" y="541"/>
                  </a:cubicBezTo>
                  <a:cubicBezTo>
                    <a:pt x="82" y="517"/>
                    <a:pt x="82" y="517"/>
                    <a:pt x="82" y="517"/>
                  </a:cubicBezTo>
                  <a:cubicBezTo>
                    <a:pt x="76" y="511"/>
                    <a:pt x="66" y="511"/>
                    <a:pt x="60" y="517"/>
                  </a:cubicBezTo>
                  <a:cubicBezTo>
                    <a:pt x="7" y="570"/>
                    <a:pt x="7" y="570"/>
                    <a:pt x="7" y="570"/>
                  </a:cubicBezTo>
                  <a:cubicBezTo>
                    <a:pt x="0" y="576"/>
                    <a:pt x="0" y="586"/>
                    <a:pt x="7" y="592"/>
                  </a:cubicBezTo>
                  <a:cubicBezTo>
                    <a:pt x="60" y="645"/>
                    <a:pt x="60" y="645"/>
                    <a:pt x="60" y="645"/>
                  </a:cubicBezTo>
                  <a:cubicBezTo>
                    <a:pt x="66" y="651"/>
                    <a:pt x="76" y="651"/>
                    <a:pt x="82" y="645"/>
                  </a:cubicBezTo>
                  <a:cubicBezTo>
                    <a:pt x="106" y="621"/>
                    <a:pt x="106" y="621"/>
                    <a:pt x="106" y="6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3D9F4E-6245-6D08-0A3E-CD0768550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554" y="1407382"/>
              <a:ext cx="5487990" cy="3873875"/>
            </a:xfrm>
            <a:custGeom>
              <a:avLst/>
              <a:gdLst>
                <a:gd name="T0" fmla="*/ 106 w 947"/>
                <a:gd name="T1" fmla="*/ 450 h 668"/>
                <a:gd name="T2" fmla="*/ 300 w 947"/>
                <a:gd name="T3" fmla="*/ 450 h 668"/>
                <a:gd name="T4" fmla="*/ 613 w 947"/>
                <a:gd name="T5" fmla="*/ 668 h 668"/>
                <a:gd name="T6" fmla="*/ 947 w 947"/>
                <a:gd name="T7" fmla="*/ 334 h 668"/>
                <a:gd name="T8" fmla="*/ 613 w 947"/>
                <a:gd name="T9" fmla="*/ 0 h 668"/>
                <a:gd name="T10" fmla="*/ 281 w 947"/>
                <a:gd name="T11" fmla="*/ 370 h 668"/>
                <a:gd name="T12" fmla="*/ 106 w 947"/>
                <a:gd name="T13" fmla="*/ 370 h 668"/>
                <a:gd name="T14" fmla="*/ 82 w 947"/>
                <a:gd name="T15" fmla="*/ 345 h 668"/>
                <a:gd name="T16" fmla="*/ 60 w 947"/>
                <a:gd name="T17" fmla="*/ 345 h 668"/>
                <a:gd name="T18" fmla="*/ 7 w 947"/>
                <a:gd name="T19" fmla="*/ 399 h 668"/>
                <a:gd name="T20" fmla="*/ 7 w 947"/>
                <a:gd name="T21" fmla="*/ 421 h 668"/>
                <a:gd name="T22" fmla="*/ 60 w 947"/>
                <a:gd name="T23" fmla="*/ 474 h 668"/>
                <a:gd name="T24" fmla="*/ 82 w 947"/>
                <a:gd name="T25" fmla="*/ 474 h 668"/>
                <a:gd name="T26" fmla="*/ 106 w 947"/>
                <a:gd name="T27" fmla="*/ 45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7" h="668">
                  <a:moveTo>
                    <a:pt x="106" y="450"/>
                  </a:moveTo>
                  <a:cubicBezTo>
                    <a:pt x="300" y="450"/>
                    <a:pt x="300" y="450"/>
                    <a:pt x="300" y="450"/>
                  </a:cubicBezTo>
                  <a:cubicBezTo>
                    <a:pt x="347" y="577"/>
                    <a:pt x="469" y="668"/>
                    <a:pt x="613" y="668"/>
                  </a:cubicBezTo>
                  <a:cubicBezTo>
                    <a:pt x="798" y="668"/>
                    <a:pt x="947" y="519"/>
                    <a:pt x="947" y="334"/>
                  </a:cubicBezTo>
                  <a:cubicBezTo>
                    <a:pt x="947" y="150"/>
                    <a:pt x="798" y="0"/>
                    <a:pt x="613" y="0"/>
                  </a:cubicBezTo>
                  <a:cubicBezTo>
                    <a:pt x="414" y="0"/>
                    <a:pt x="260" y="173"/>
                    <a:pt x="281" y="370"/>
                  </a:cubicBezTo>
                  <a:cubicBezTo>
                    <a:pt x="106" y="370"/>
                    <a:pt x="106" y="370"/>
                    <a:pt x="106" y="370"/>
                  </a:cubicBezTo>
                  <a:cubicBezTo>
                    <a:pt x="82" y="345"/>
                    <a:pt x="82" y="345"/>
                    <a:pt x="82" y="345"/>
                  </a:cubicBezTo>
                  <a:cubicBezTo>
                    <a:pt x="76" y="339"/>
                    <a:pt x="66" y="339"/>
                    <a:pt x="60" y="345"/>
                  </a:cubicBezTo>
                  <a:cubicBezTo>
                    <a:pt x="7" y="399"/>
                    <a:pt x="7" y="399"/>
                    <a:pt x="7" y="399"/>
                  </a:cubicBezTo>
                  <a:cubicBezTo>
                    <a:pt x="0" y="405"/>
                    <a:pt x="0" y="415"/>
                    <a:pt x="7" y="421"/>
                  </a:cubicBezTo>
                  <a:cubicBezTo>
                    <a:pt x="60" y="474"/>
                    <a:pt x="60" y="474"/>
                    <a:pt x="60" y="474"/>
                  </a:cubicBezTo>
                  <a:cubicBezTo>
                    <a:pt x="66" y="480"/>
                    <a:pt x="76" y="480"/>
                    <a:pt x="82" y="474"/>
                  </a:cubicBezTo>
                  <a:cubicBezTo>
                    <a:pt x="106" y="450"/>
                    <a:pt x="106" y="450"/>
                    <a:pt x="106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394E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32CA918-FB9B-9DB6-DF97-D6F0C4A1E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554" y="1725872"/>
              <a:ext cx="5176000" cy="3241229"/>
            </a:xfrm>
            <a:custGeom>
              <a:avLst/>
              <a:gdLst>
                <a:gd name="T0" fmla="*/ 106 w 893"/>
                <a:gd name="T1" fmla="*/ 274 h 559"/>
                <a:gd name="T2" fmla="*/ 334 w 893"/>
                <a:gd name="T3" fmla="*/ 274 h 559"/>
                <a:gd name="T4" fmla="*/ 613 w 893"/>
                <a:gd name="T5" fmla="*/ 559 h 559"/>
                <a:gd name="T6" fmla="*/ 893 w 893"/>
                <a:gd name="T7" fmla="*/ 279 h 559"/>
                <a:gd name="T8" fmla="*/ 613 w 893"/>
                <a:gd name="T9" fmla="*/ 0 h 559"/>
                <a:gd name="T10" fmla="*/ 347 w 893"/>
                <a:gd name="T11" fmla="*/ 194 h 559"/>
                <a:gd name="T12" fmla="*/ 106 w 893"/>
                <a:gd name="T13" fmla="*/ 194 h 559"/>
                <a:gd name="T14" fmla="*/ 82 w 893"/>
                <a:gd name="T15" fmla="*/ 170 h 559"/>
                <a:gd name="T16" fmla="*/ 60 w 893"/>
                <a:gd name="T17" fmla="*/ 170 h 559"/>
                <a:gd name="T18" fmla="*/ 7 w 893"/>
                <a:gd name="T19" fmla="*/ 223 h 559"/>
                <a:gd name="T20" fmla="*/ 7 w 893"/>
                <a:gd name="T21" fmla="*/ 245 h 559"/>
                <a:gd name="T22" fmla="*/ 60 w 893"/>
                <a:gd name="T23" fmla="*/ 299 h 559"/>
                <a:gd name="T24" fmla="*/ 82 w 893"/>
                <a:gd name="T25" fmla="*/ 299 h 559"/>
                <a:gd name="T26" fmla="*/ 106 w 893"/>
                <a:gd name="T27" fmla="*/ 27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3" h="559">
                  <a:moveTo>
                    <a:pt x="106" y="274"/>
                  </a:moveTo>
                  <a:cubicBezTo>
                    <a:pt x="334" y="274"/>
                    <a:pt x="334" y="274"/>
                    <a:pt x="334" y="274"/>
                  </a:cubicBezTo>
                  <a:cubicBezTo>
                    <a:pt x="331" y="431"/>
                    <a:pt x="457" y="559"/>
                    <a:pt x="613" y="559"/>
                  </a:cubicBezTo>
                  <a:cubicBezTo>
                    <a:pt x="768" y="559"/>
                    <a:pt x="893" y="434"/>
                    <a:pt x="893" y="279"/>
                  </a:cubicBezTo>
                  <a:cubicBezTo>
                    <a:pt x="893" y="125"/>
                    <a:pt x="768" y="0"/>
                    <a:pt x="613" y="0"/>
                  </a:cubicBezTo>
                  <a:cubicBezTo>
                    <a:pt x="488" y="0"/>
                    <a:pt x="383" y="81"/>
                    <a:pt x="347" y="194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76" y="164"/>
                    <a:pt x="66" y="164"/>
                    <a:pt x="60" y="170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0" y="230"/>
                    <a:pt x="0" y="239"/>
                    <a:pt x="7" y="245"/>
                  </a:cubicBezTo>
                  <a:cubicBezTo>
                    <a:pt x="60" y="299"/>
                    <a:pt x="60" y="299"/>
                    <a:pt x="60" y="299"/>
                  </a:cubicBezTo>
                  <a:cubicBezTo>
                    <a:pt x="66" y="305"/>
                    <a:pt x="76" y="305"/>
                    <a:pt x="82" y="299"/>
                  </a:cubicBezTo>
                  <a:cubicBezTo>
                    <a:pt x="106" y="274"/>
                    <a:pt x="106" y="274"/>
                    <a:pt x="106" y="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394E"/>
                </a:solidFill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8068074-A12E-9C84-514F-833285AC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554" y="1790870"/>
              <a:ext cx="4840177" cy="2840409"/>
            </a:xfrm>
            <a:custGeom>
              <a:avLst/>
              <a:gdLst>
                <a:gd name="T0" fmla="*/ 522 w 835"/>
                <a:gd name="T1" fmla="*/ 66 h 490"/>
                <a:gd name="T2" fmla="*/ 106 w 835"/>
                <a:gd name="T3" fmla="*/ 66 h 490"/>
                <a:gd name="T4" fmla="*/ 82 w 835"/>
                <a:gd name="T5" fmla="*/ 42 h 490"/>
                <a:gd name="T6" fmla="*/ 60 w 835"/>
                <a:gd name="T7" fmla="*/ 42 h 490"/>
                <a:gd name="T8" fmla="*/ 7 w 835"/>
                <a:gd name="T9" fmla="*/ 95 h 490"/>
                <a:gd name="T10" fmla="*/ 7 w 835"/>
                <a:gd name="T11" fmla="*/ 117 h 490"/>
                <a:gd name="T12" fmla="*/ 60 w 835"/>
                <a:gd name="T13" fmla="*/ 170 h 490"/>
                <a:gd name="T14" fmla="*/ 82 w 835"/>
                <a:gd name="T15" fmla="*/ 170 h 490"/>
                <a:gd name="T16" fmla="*/ 106 w 835"/>
                <a:gd name="T17" fmla="*/ 146 h 490"/>
                <a:gd name="T18" fmla="*/ 428 w 835"/>
                <a:gd name="T19" fmla="*/ 146 h 490"/>
                <a:gd name="T20" fmla="*/ 613 w 835"/>
                <a:gd name="T21" fmla="*/ 490 h 490"/>
                <a:gd name="T22" fmla="*/ 835 w 835"/>
                <a:gd name="T23" fmla="*/ 268 h 490"/>
                <a:gd name="T24" fmla="*/ 522 w 835"/>
                <a:gd name="T25" fmla="*/ 66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5" h="490">
                  <a:moveTo>
                    <a:pt x="522" y="66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76" y="36"/>
                    <a:pt x="66" y="36"/>
                    <a:pt x="60" y="42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0" y="101"/>
                    <a:pt x="0" y="111"/>
                    <a:pt x="7" y="117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6" y="176"/>
                    <a:pt x="76" y="176"/>
                    <a:pt x="82" y="170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332" y="291"/>
                    <a:pt x="435" y="490"/>
                    <a:pt x="613" y="490"/>
                  </a:cubicBezTo>
                  <a:cubicBezTo>
                    <a:pt x="736" y="490"/>
                    <a:pt x="835" y="391"/>
                    <a:pt x="835" y="268"/>
                  </a:cubicBezTo>
                  <a:cubicBezTo>
                    <a:pt x="835" y="106"/>
                    <a:pt x="667" y="0"/>
                    <a:pt x="522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06400" dist="228600" dir="2700000" sx="96000" sy="96000" algn="br" rotWithShape="0">
                <a:schemeClr val="tx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2394E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08504C-08BF-74BB-D375-BC39803DAC97}"/>
                </a:ext>
              </a:extLst>
            </p:cNvPr>
            <p:cNvSpPr txBox="1"/>
            <p:nvPr/>
          </p:nvSpPr>
          <p:spPr>
            <a:xfrm>
              <a:off x="8031152" y="2786323"/>
              <a:ext cx="2130806" cy="117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Project</a:t>
              </a:r>
            </a:p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Subtitle text here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CEF69D-A8D8-8E16-371E-C2C22B59E365}"/>
                </a:ext>
              </a:extLst>
            </p:cNvPr>
            <p:cNvSpPr/>
            <p:nvPr/>
          </p:nvSpPr>
          <p:spPr>
            <a:xfrm>
              <a:off x="5712277" y="4301498"/>
              <a:ext cx="320659" cy="320659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4C6157-1B1C-4EAD-A59B-585B6EE5710F}"/>
                </a:ext>
              </a:extLst>
            </p:cNvPr>
            <p:cNvSpPr/>
            <p:nvPr/>
          </p:nvSpPr>
          <p:spPr>
            <a:xfrm>
              <a:off x="5712277" y="3610936"/>
              <a:ext cx="320659" cy="320659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E4F875-9CE0-ABD0-5C0A-F3EBA0ED2F76}"/>
                </a:ext>
              </a:extLst>
            </p:cNvPr>
            <p:cNvSpPr/>
            <p:nvPr/>
          </p:nvSpPr>
          <p:spPr>
            <a:xfrm>
              <a:off x="5712277" y="2920224"/>
              <a:ext cx="320659" cy="320659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9AD3C9-4F9D-0876-A52B-AF8E549B9F49}"/>
                </a:ext>
              </a:extLst>
            </p:cNvPr>
            <p:cNvSpPr/>
            <p:nvPr/>
          </p:nvSpPr>
          <p:spPr>
            <a:xfrm>
              <a:off x="5712277" y="2229512"/>
              <a:ext cx="320659" cy="320659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1F105D-8490-9CBA-95CB-338A51AB8783}"/>
              </a:ext>
            </a:extLst>
          </p:cNvPr>
          <p:cNvSpPr txBox="1"/>
          <p:nvPr/>
        </p:nvSpPr>
        <p:spPr>
          <a:xfrm>
            <a:off x="923649" y="2855738"/>
            <a:ext cx="4561810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</a:t>
            </a:r>
            <a:r>
              <a:rPr lang="en-US" sz="120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force and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C0DC2-7044-BB35-21CC-81FD0CC36A54}"/>
              </a:ext>
            </a:extLst>
          </p:cNvPr>
          <p:cNvSpPr txBox="1"/>
          <p:nvPr/>
        </p:nvSpPr>
        <p:spPr>
          <a:xfrm>
            <a:off x="923648" y="2498480"/>
            <a:ext cx="2116793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Project A</a:t>
            </a:r>
            <a:endParaRPr lang="en-US" sz="1400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C9D9E-310D-6A95-41D4-FBCE08E97177}"/>
              </a:ext>
            </a:extLst>
          </p:cNvPr>
          <p:cNvSpPr txBox="1"/>
          <p:nvPr/>
        </p:nvSpPr>
        <p:spPr>
          <a:xfrm>
            <a:off x="923649" y="4001723"/>
            <a:ext cx="4561810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</a:t>
            </a:r>
            <a:r>
              <a:rPr lang="en-US" sz="120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force and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8FDC5-67C2-0D14-B1E8-D69611C1BE2F}"/>
              </a:ext>
            </a:extLst>
          </p:cNvPr>
          <p:cNvSpPr txBox="1"/>
          <p:nvPr/>
        </p:nvSpPr>
        <p:spPr>
          <a:xfrm>
            <a:off x="923648" y="3644465"/>
            <a:ext cx="2116793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Project B</a:t>
            </a:r>
            <a:endParaRPr lang="en-US" sz="1400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4DEF0-0054-1051-60FE-71CD693A543C}"/>
              </a:ext>
            </a:extLst>
          </p:cNvPr>
          <p:cNvSpPr txBox="1"/>
          <p:nvPr/>
        </p:nvSpPr>
        <p:spPr>
          <a:xfrm>
            <a:off x="923649" y="5147709"/>
            <a:ext cx="4561810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</a:t>
            </a:r>
            <a:r>
              <a:rPr lang="en-US" sz="120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force and</a:t>
            </a:r>
            <a:endParaRPr lang="en-US" sz="1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43BED-AE56-E4C0-5D8B-0ECBF4B03408}"/>
              </a:ext>
            </a:extLst>
          </p:cNvPr>
          <p:cNvSpPr txBox="1"/>
          <p:nvPr/>
        </p:nvSpPr>
        <p:spPr>
          <a:xfrm>
            <a:off x="923648" y="4790451"/>
            <a:ext cx="2116793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Project C</a:t>
            </a:r>
            <a:endParaRPr lang="en-US" sz="1400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B44F1-77AF-3CA5-76D6-3F9C0E58B2EE}"/>
              </a:ext>
            </a:extLst>
          </p:cNvPr>
          <p:cNvSpPr txBox="1"/>
          <p:nvPr/>
        </p:nvSpPr>
        <p:spPr>
          <a:xfrm>
            <a:off x="923648" y="816949"/>
            <a:ext cx="463314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A Campus With Daily Life</a:t>
            </a:r>
          </a:p>
        </p:txBody>
      </p:sp>
    </p:spTree>
    <p:extLst>
      <p:ext uri="{BB962C8B-B14F-4D97-AF65-F5344CB8AC3E}">
        <p14:creationId xmlns:p14="http://schemas.microsoft.com/office/powerpoint/2010/main" val="323084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B6B185-C400-6031-EC0F-452C478F598C}"/>
              </a:ext>
            </a:extLst>
          </p:cNvPr>
          <p:cNvSpPr/>
          <p:nvPr/>
        </p:nvSpPr>
        <p:spPr>
          <a:xfrm>
            <a:off x="0" y="-75652"/>
            <a:ext cx="12192000" cy="2771319"/>
          </a:xfrm>
          <a:prstGeom prst="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0F72C1-06E9-4301-E8BE-C51583589935}"/>
              </a:ext>
            </a:extLst>
          </p:cNvPr>
          <p:cNvSpPr/>
          <p:nvPr/>
        </p:nvSpPr>
        <p:spPr>
          <a:xfrm>
            <a:off x="1385660" y="2445807"/>
            <a:ext cx="9202366" cy="4988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319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39299-111D-4813-788F-9E9F22256628}"/>
              </a:ext>
            </a:extLst>
          </p:cNvPr>
          <p:cNvSpPr txBox="1"/>
          <p:nvPr/>
        </p:nvSpPr>
        <p:spPr>
          <a:xfrm>
            <a:off x="2329860" y="665190"/>
            <a:ext cx="7532280" cy="7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bg1"/>
                </a:solidFill>
                <a:latin typeface="+mj-lt"/>
                <a:cs typeface="Poppins ExtraBold" panose="00000900000000000000" pitchFamily="2" charset="0"/>
              </a:rPr>
              <a:t>Table Slide Infographic</a:t>
            </a:r>
            <a:endParaRPr lang="id-ID" sz="4400" spc="-150" dirty="0">
              <a:solidFill>
                <a:schemeClr val="bg1"/>
              </a:solidFill>
              <a:latin typeface="+mj-lt"/>
              <a:cs typeface="Poppins ExtraBold" panose="00000900000000000000" pitchFamily="2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03891E3-FE77-B8BD-39AB-CF53DBF9D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12501"/>
              </p:ext>
            </p:extLst>
          </p:nvPr>
        </p:nvGraphicFramePr>
        <p:xfrm>
          <a:off x="1119932" y="2433686"/>
          <a:ext cx="9403080" cy="2488619"/>
        </p:xfrm>
        <a:graphic>
          <a:graphicData uri="http://schemas.openxmlformats.org/drawingml/2006/table">
            <a:tbl>
              <a:tblPr firstRow="1" bandRow="1">
                <a:effectLst>
                  <a:outerShdw blurRad="876300" dist="317500" dir="5400000" sx="90000" sy="90000" algn="t" rotWithShape="0">
                    <a:prstClr val="black">
                      <a:alpha val="25000"/>
                    </a:prstClr>
                  </a:outerShdw>
                </a:effectLst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7466463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5825447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334822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0645942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6209579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18398296"/>
                    </a:ext>
                  </a:extLst>
                </a:gridCol>
              </a:tblGrid>
              <a:tr h="540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Add 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Add 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Add 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Add 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Poppins" panose="00000500000000000000" pitchFamily="2" charset="0"/>
                        </a:rPr>
                        <a:t>Add 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38547"/>
                  </a:ext>
                </a:extLst>
              </a:tr>
              <a:tr h="4871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0000"/>
                        </a:lnSpc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Insert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100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2500.00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2500.00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47019"/>
                  </a:ext>
                </a:extLst>
              </a:tr>
              <a:tr h="4871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0000"/>
                        </a:lnSpc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Insert Text Here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2500.00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100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45600.00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3456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100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29744"/>
                  </a:ext>
                </a:extLst>
              </a:tr>
              <a:tr h="4871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0000"/>
                        </a:lnSpc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Insert Text Here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66578.00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4643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492445"/>
                  </a:ext>
                </a:extLst>
              </a:tr>
              <a:tr h="48711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40000"/>
                        </a:lnSpc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Insert Text Here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1000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3446+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2665+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3345.00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Roboto" panose="02000000000000000000" pitchFamily="2" charset="0"/>
                          <a:cs typeface="Segoe UI Semilight" panose="020B0402040204020203" pitchFamily="34" charset="0"/>
                        </a:rPr>
                        <a:t>150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5182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AB22EB-BA87-F674-4DEF-150C4E71C2FD}"/>
              </a:ext>
            </a:extLst>
          </p:cNvPr>
          <p:cNvSpPr txBox="1"/>
          <p:nvPr/>
        </p:nvSpPr>
        <p:spPr>
          <a:xfrm>
            <a:off x="2329860" y="1541925"/>
            <a:ext cx="7532280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force and, and we're going to Cathedral Rock, and spiritual force and, and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861A4E-4D10-9DE3-6D93-1658FB264268}"/>
              </a:ext>
            </a:extLst>
          </p:cNvPr>
          <p:cNvGrpSpPr/>
          <p:nvPr/>
        </p:nvGrpSpPr>
        <p:grpSpPr>
          <a:xfrm>
            <a:off x="2643804" y="5205005"/>
            <a:ext cx="6904393" cy="950214"/>
            <a:chOff x="2825621" y="5205005"/>
            <a:chExt cx="6904393" cy="950214"/>
          </a:xfrm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0B319B33-A2A1-2A8D-E6EE-DBCA57BB0069}"/>
                </a:ext>
              </a:extLst>
            </p:cNvPr>
            <p:cNvSpPr/>
            <p:nvPr/>
          </p:nvSpPr>
          <p:spPr>
            <a:xfrm rot="5400000">
              <a:off x="2825619" y="5205007"/>
              <a:ext cx="950214" cy="950210"/>
            </a:xfrm>
            <a:prstGeom prst="blockArc">
              <a:avLst>
                <a:gd name="adj1" fmla="val 10831447"/>
                <a:gd name="adj2" fmla="val 6350264"/>
                <a:gd name="adj3" fmla="val 2078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7800" dist="152400" dir="2700000" sx="88000" sy="88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BD06F94-C7FE-5202-64ED-D7339FD53C77}"/>
                </a:ext>
              </a:extLst>
            </p:cNvPr>
            <p:cNvSpPr/>
            <p:nvPr/>
          </p:nvSpPr>
          <p:spPr>
            <a:xfrm>
              <a:off x="2946020" y="5325406"/>
              <a:ext cx="709416" cy="709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27000" dir="2700000" sx="86000" sy="86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F7BD66-F0F4-7F97-2E31-69090CE7096A}"/>
                </a:ext>
              </a:extLst>
            </p:cNvPr>
            <p:cNvSpPr txBox="1"/>
            <p:nvPr/>
          </p:nvSpPr>
          <p:spPr>
            <a:xfrm>
              <a:off x="2880643" y="5490248"/>
              <a:ext cx="840169" cy="379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en-US" sz="16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78%</a:t>
              </a:r>
              <a:endParaRPr lang="en-US" sz="1600" spc="0" baseline="2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DCD19E-84FC-06A4-EA71-E6415CCC6D96}"/>
                </a:ext>
              </a:extLst>
            </p:cNvPr>
            <p:cNvSpPr txBox="1"/>
            <p:nvPr/>
          </p:nvSpPr>
          <p:spPr>
            <a:xfrm>
              <a:off x="3914279" y="5403402"/>
              <a:ext cx="1028208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Speaking Skill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F817D7-AFF1-FB24-E957-AD4D3809349D}"/>
                </a:ext>
              </a:extLst>
            </p:cNvPr>
            <p:cNvCxnSpPr>
              <a:cxnSpLocks/>
            </p:cNvCxnSpPr>
            <p:nvPr/>
          </p:nvCxnSpPr>
          <p:spPr>
            <a:xfrm>
              <a:off x="5080935" y="5259004"/>
              <a:ext cx="0" cy="842216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7EA95C02-45CC-EAD2-6C96-3F8673F4D0DC}"/>
                </a:ext>
              </a:extLst>
            </p:cNvPr>
            <p:cNvSpPr/>
            <p:nvPr/>
          </p:nvSpPr>
          <p:spPr>
            <a:xfrm rot="5400000">
              <a:off x="5219381" y="5205007"/>
              <a:ext cx="950214" cy="950210"/>
            </a:xfrm>
            <a:prstGeom prst="blockArc">
              <a:avLst>
                <a:gd name="adj1" fmla="val 10831447"/>
                <a:gd name="adj2" fmla="val 20460000"/>
                <a:gd name="adj3" fmla="val 26864"/>
              </a:avLst>
            </a:prstGeom>
            <a:solidFill>
              <a:schemeClr val="accent2"/>
            </a:solidFill>
            <a:ln>
              <a:noFill/>
            </a:ln>
            <a:effectLst>
              <a:outerShdw blurRad="177800" dist="152400" dir="2700000" sx="88000" sy="88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D5CFD05-3625-B783-787D-9C856E1B0A2B}"/>
                </a:ext>
              </a:extLst>
            </p:cNvPr>
            <p:cNvSpPr/>
            <p:nvPr/>
          </p:nvSpPr>
          <p:spPr>
            <a:xfrm>
              <a:off x="5339782" y="5325406"/>
              <a:ext cx="709416" cy="709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27000" dir="2700000" sx="86000" sy="86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A1F5C36-FCD2-6D59-E723-77884DD7B666}"/>
                </a:ext>
              </a:extLst>
            </p:cNvPr>
            <p:cNvSpPr txBox="1"/>
            <p:nvPr/>
          </p:nvSpPr>
          <p:spPr>
            <a:xfrm>
              <a:off x="5274405" y="5490248"/>
              <a:ext cx="840169" cy="38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en-US" sz="16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48%</a:t>
              </a:r>
              <a:endParaRPr lang="en-US" sz="1600" spc="0" baseline="2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5672B2-7C45-41FB-93F4-78918D8E1DFF}"/>
                </a:ext>
              </a:extLst>
            </p:cNvPr>
            <p:cNvSpPr txBox="1"/>
            <p:nvPr/>
          </p:nvSpPr>
          <p:spPr>
            <a:xfrm>
              <a:off x="6308041" y="5403402"/>
              <a:ext cx="1028208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Reading Skill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3A54B88-82FC-1DED-D05A-262A27C2EAE3}"/>
                </a:ext>
              </a:extLst>
            </p:cNvPr>
            <p:cNvCxnSpPr>
              <a:cxnSpLocks/>
            </p:cNvCxnSpPr>
            <p:nvPr/>
          </p:nvCxnSpPr>
          <p:spPr>
            <a:xfrm>
              <a:off x="7474697" y="5259004"/>
              <a:ext cx="0" cy="842216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47727236-85E9-C3BA-6BD3-EBBC95A69813}"/>
                </a:ext>
              </a:extLst>
            </p:cNvPr>
            <p:cNvSpPr/>
            <p:nvPr/>
          </p:nvSpPr>
          <p:spPr>
            <a:xfrm rot="5400000">
              <a:off x="7613143" y="5205007"/>
              <a:ext cx="950214" cy="950210"/>
            </a:xfrm>
            <a:prstGeom prst="blockArc">
              <a:avLst>
                <a:gd name="adj1" fmla="val 10831447"/>
                <a:gd name="adj2" fmla="val 8608897"/>
                <a:gd name="adj3" fmla="val 16241"/>
              </a:avLst>
            </a:prstGeom>
            <a:solidFill>
              <a:schemeClr val="accent4"/>
            </a:solidFill>
            <a:ln>
              <a:noFill/>
            </a:ln>
            <a:effectLst>
              <a:outerShdw blurRad="177800" dist="152400" dir="2700000" sx="88000" sy="88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DDDBD8C-2910-758E-58BF-CEDF807E7F54}"/>
                </a:ext>
              </a:extLst>
            </p:cNvPr>
            <p:cNvSpPr/>
            <p:nvPr/>
          </p:nvSpPr>
          <p:spPr>
            <a:xfrm>
              <a:off x="7733544" y="5325406"/>
              <a:ext cx="709416" cy="709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27000" dir="2700000" sx="86000" sy="86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C031FEC-B855-7815-F689-869B0B870EA0}"/>
                </a:ext>
              </a:extLst>
            </p:cNvPr>
            <p:cNvSpPr txBox="1"/>
            <p:nvPr/>
          </p:nvSpPr>
          <p:spPr>
            <a:xfrm>
              <a:off x="7668167" y="5490248"/>
              <a:ext cx="840169" cy="38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en-US" sz="16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88%</a:t>
              </a:r>
              <a:endParaRPr lang="en-US" sz="1600" spc="0" baseline="2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59BD05-5A9B-D713-9CA5-722AC8A5701E}"/>
                </a:ext>
              </a:extLst>
            </p:cNvPr>
            <p:cNvSpPr txBox="1"/>
            <p:nvPr/>
          </p:nvSpPr>
          <p:spPr>
            <a:xfrm>
              <a:off x="8701806" y="5403402"/>
              <a:ext cx="1028208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Writing Skill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73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8B40321-07BC-0737-DD13-F6AB09FA2128}"/>
              </a:ext>
            </a:extLst>
          </p:cNvPr>
          <p:cNvGrpSpPr/>
          <p:nvPr/>
        </p:nvGrpSpPr>
        <p:grpSpPr>
          <a:xfrm>
            <a:off x="1663715" y="1040229"/>
            <a:ext cx="8864570" cy="4777542"/>
            <a:chOff x="1367516" y="1010144"/>
            <a:chExt cx="8864570" cy="47775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9F52CE-8AFF-D188-3935-08FB9BD98510}"/>
                </a:ext>
              </a:extLst>
            </p:cNvPr>
            <p:cNvSpPr txBox="1"/>
            <p:nvPr/>
          </p:nvSpPr>
          <p:spPr>
            <a:xfrm>
              <a:off x="7298625" y="1010144"/>
              <a:ext cx="238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Old mission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06332-7DF8-B12C-25BA-F8F162B3DFE3}"/>
                </a:ext>
              </a:extLst>
            </p:cNvPr>
            <p:cNvSpPr txBox="1"/>
            <p:nvPr/>
          </p:nvSpPr>
          <p:spPr>
            <a:xfrm>
              <a:off x="7298625" y="1394824"/>
              <a:ext cx="2381364" cy="55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wonderful serenity has taken possession of my entire soul</a:t>
              </a:r>
            </a:p>
          </p:txBody>
        </p:sp>
        <p:sp>
          <p:nvSpPr>
            <p:cNvPr id="4" name="Graphic 16">
              <a:extLst>
                <a:ext uri="{FF2B5EF4-FFF2-40B4-BE49-F238E27FC236}">
                  <a16:creationId xmlns:a16="http://schemas.microsoft.com/office/drawing/2014/main" id="{67D995CF-66C6-659D-1ACE-DCBE4D0CAA5F}"/>
                </a:ext>
              </a:extLst>
            </p:cNvPr>
            <p:cNvSpPr/>
            <p:nvPr/>
          </p:nvSpPr>
          <p:spPr>
            <a:xfrm>
              <a:off x="6648269" y="2502581"/>
              <a:ext cx="3583817" cy="1719489"/>
            </a:xfrm>
            <a:prstGeom prst="roundRect">
              <a:avLst/>
            </a:prstGeom>
            <a:solidFill>
              <a:srgbClr val="264081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54EE10-8B6B-7C9C-F694-1CC8992DDCFE}"/>
                </a:ext>
              </a:extLst>
            </p:cNvPr>
            <p:cNvSpPr txBox="1"/>
            <p:nvPr/>
          </p:nvSpPr>
          <p:spPr>
            <a:xfrm>
              <a:off x="7008026" y="2816710"/>
              <a:ext cx="2962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800" b="0" dirty="0">
                  <a:solidFill>
                    <a:schemeClr val="bg1"/>
                  </a:solidFill>
                  <a:latin typeface="+mj-lt"/>
                </a:rPr>
                <a:t>Best mission on target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6E71D7-9884-8CAF-37C9-E07AD6BFD9B1}"/>
                </a:ext>
              </a:extLst>
            </p:cNvPr>
            <p:cNvSpPr txBox="1"/>
            <p:nvPr/>
          </p:nvSpPr>
          <p:spPr>
            <a:xfrm>
              <a:off x="7008026" y="3295275"/>
              <a:ext cx="2962563" cy="55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A wonderful serenity has taken possession of my entire soul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75A30D-7DA1-611F-0FE7-B661D43C8AF3}"/>
                </a:ext>
              </a:extLst>
            </p:cNvPr>
            <p:cNvSpPr txBox="1"/>
            <p:nvPr/>
          </p:nvSpPr>
          <p:spPr>
            <a:xfrm>
              <a:off x="7298626" y="4851893"/>
              <a:ext cx="238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Target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99E4C6-0627-3DFE-864C-686AD68E52DD}"/>
                </a:ext>
              </a:extLst>
            </p:cNvPr>
            <p:cNvSpPr txBox="1"/>
            <p:nvPr/>
          </p:nvSpPr>
          <p:spPr>
            <a:xfrm>
              <a:off x="7298626" y="5236573"/>
              <a:ext cx="2381364" cy="55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accent1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wonderful serenity has taken possession of my entire soul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931910-4B02-04FC-FA4C-811C39CF3E58}"/>
                </a:ext>
              </a:extLst>
            </p:cNvPr>
            <p:cNvGrpSpPr/>
            <p:nvPr/>
          </p:nvGrpSpPr>
          <p:grpSpPr>
            <a:xfrm>
              <a:off x="1367516" y="4038616"/>
              <a:ext cx="4514910" cy="1305037"/>
              <a:chOff x="2289187" y="2995205"/>
              <a:chExt cx="4514910" cy="130503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C02D38-BF1D-63A0-5AE6-7E7640BC319F}"/>
                  </a:ext>
                </a:extLst>
              </p:cNvPr>
              <p:cNvSpPr txBox="1"/>
              <p:nvPr/>
            </p:nvSpPr>
            <p:spPr>
              <a:xfrm>
                <a:off x="2289187" y="2995205"/>
                <a:ext cx="1316162" cy="75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 spc="-150">
                    <a:latin typeface="Catamaran Black" panose="00000A00000000000000" pitchFamily="2" charset="0"/>
                    <a:cs typeface="Catamaran Black" panose="00000A00000000000000" pitchFamily="2" charset="0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en-US" sz="3600" spc="0" dirty="0">
                    <a:solidFill>
                      <a:schemeClr val="accent1"/>
                    </a:solidFill>
                    <a:latin typeface="+mj-lt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156</a:t>
                </a:r>
                <a:r>
                  <a:rPr lang="en-US" sz="2400" spc="0" dirty="0">
                    <a:solidFill>
                      <a:schemeClr val="accent1"/>
                    </a:solidFill>
                    <a:latin typeface="+mj-lt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%</a:t>
                </a:r>
                <a:endParaRPr lang="en-US" sz="3600" spc="0" baseline="2500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39B583-9180-E666-6E31-4D9FBE809633}"/>
                  </a:ext>
                </a:extLst>
              </p:cNvPr>
              <p:cNvSpPr txBox="1"/>
              <p:nvPr/>
            </p:nvSpPr>
            <p:spPr>
              <a:xfrm>
                <a:off x="2289187" y="3746821"/>
                <a:ext cx="1316162" cy="55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Education 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</a:b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Project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4A473-AD0D-8C67-1356-95435AA2F048}"/>
                  </a:ext>
                </a:extLst>
              </p:cNvPr>
              <p:cNvSpPr txBox="1"/>
              <p:nvPr/>
            </p:nvSpPr>
            <p:spPr>
              <a:xfrm>
                <a:off x="3888561" y="2995205"/>
                <a:ext cx="1316162" cy="75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 spc="-150">
                    <a:latin typeface="Catamaran Black" panose="00000A00000000000000" pitchFamily="2" charset="0"/>
                    <a:cs typeface="Catamaran Black" panose="00000A00000000000000" pitchFamily="2" charset="0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en-US" sz="3600" spc="0" dirty="0">
                    <a:solidFill>
                      <a:schemeClr val="accent2"/>
                    </a:solidFill>
                    <a:latin typeface="+mj-lt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118+</a:t>
                </a:r>
                <a:endParaRPr lang="en-US" sz="3600" spc="0" baseline="25000" dirty="0">
                  <a:solidFill>
                    <a:schemeClr val="accent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6F838C-08D5-DB07-12B0-152E8CDE653C}"/>
                  </a:ext>
                </a:extLst>
              </p:cNvPr>
              <p:cNvSpPr txBox="1"/>
              <p:nvPr/>
            </p:nvSpPr>
            <p:spPr>
              <a:xfrm>
                <a:off x="3888561" y="3746821"/>
                <a:ext cx="1316162" cy="55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Education 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</a:b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Project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8D2262-C558-E7D9-93EC-0E136BD2E9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6955" y="3111677"/>
                <a:ext cx="0" cy="1072093"/>
              </a:xfrm>
              <a:prstGeom prst="line">
                <a:avLst/>
              </a:prstGeom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74B6D2-E6E3-ECDF-3551-BC4EEDA95789}"/>
                  </a:ext>
                </a:extLst>
              </p:cNvPr>
              <p:cNvSpPr txBox="1"/>
              <p:nvPr/>
            </p:nvSpPr>
            <p:spPr>
              <a:xfrm>
                <a:off x="5487935" y="2995205"/>
                <a:ext cx="1316162" cy="75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 spc="-150">
                    <a:latin typeface="Catamaran Black" panose="00000A00000000000000" pitchFamily="2" charset="0"/>
                    <a:cs typeface="Catamaran Black" panose="00000A00000000000000" pitchFamily="2" charset="0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en-US" sz="3600" spc="0" dirty="0">
                    <a:solidFill>
                      <a:schemeClr val="accent3"/>
                    </a:solidFill>
                    <a:latin typeface="+mj-lt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181</a:t>
                </a:r>
                <a:r>
                  <a:rPr lang="en-US" sz="2400" spc="0" dirty="0">
                    <a:solidFill>
                      <a:schemeClr val="accent3"/>
                    </a:solidFill>
                    <a:latin typeface="+mj-lt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%</a:t>
                </a:r>
                <a:endParaRPr lang="en-US" sz="3600" spc="0" baseline="25000" dirty="0">
                  <a:solidFill>
                    <a:schemeClr val="accent3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F6ED0F-9F21-7670-7D09-F34DCB43FDC6}"/>
                  </a:ext>
                </a:extLst>
              </p:cNvPr>
              <p:cNvSpPr txBox="1"/>
              <p:nvPr/>
            </p:nvSpPr>
            <p:spPr>
              <a:xfrm>
                <a:off x="5487935" y="3746821"/>
                <a:ext cx="1316162" cy="55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Education 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</a:b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Project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5620441-4985-B62C-C096-8B2C719264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6329" y="3111677"/>
                <a:ext cx="0" cy="1072093"/>
              </a:xfrm>
              <a:prstGeom prst="line">
                <a:avLst/>
              </a:prstGeom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294693-953E-288E-DECC-F5FC5BD0904F}"/>
                </a:ext>
              </a:extLst>
            </p:cNvPr>
            <p:cNvSpPr txBox="1"/>
            <p:nvPr/>
          </p:nvSpPr>
          <p:spPr>
            <a:xfrm>
              <a:off x="1367516" y="1514348"/>
              <a:ext cx="40159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Teachers</a:t>
              </a:r>
              <a:b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On </a:t>
              </a:r>
              <a:r>
                <a:rPr lang="en-US" sz="3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Collegia</a:t>
              </a:r>
              <a:endParaRPr lang="id-ID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E14D1-EC5D-8CE3-8968-F906903FD133}"/>
                </a:ext>
              </a:extLst>
            </p:cNvPr>
            <p:cNvSpPr txBox="1"/>
            <p:nvPr/>
          </p:nvSpPr>
          <p:spPr>
            <a:xfrm>
              <a:off x="1367516" y="2869138"/>
              <a:ext cx="4015977" cy="79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Busey ipsum dolor sit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The magic Indian is a mysterious spiritual force and, and we're going to Cathedral Rock, 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60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DCAEA8-4C24-32A5-B85A-2E2B3D43D1A7}"/>
              </a:ext>
            </a:extLst>
          </p:cNvPr>
          <p:cNvSpPr txBox="1"/>
          <p:nvPr/>
        </p:nvSpPr>
        <p:spPr>
          <a:xfrm>
            <a:off x="866198" y="1191156"/>
            <a:ext cx="945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Inter UI Black" panose="020B0A02050000000004" pitchFamily="34" charset="0"/>
                <a:cs typeface="Poppins SemiBold" panose="00000700000000000000" pitchFamily="2" charset="0"/>
              </a:rPr>
              <a:t>Mục tiêu đạt được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Inter UI Black" panose="020B0A02050000000004" pitchFamily="34" charset="0"/>
              <a:cs typeface="Poppins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AD9A8F-8793-77CC-B32E-526047A419CC}"/>
              </a:ext>
            </a:extLst>
          </p:cNvPr>
          <p:cNvGrpSpPr/>
          <p:nvPr/>
        </p:nvGrpSpPr>
        <p:grpSpPr>
          <a:xfrm>
            <a:off x="945528" y="3258533"/>
            <a:ext cx="397510" cy="397510"/>
            <a:chOff x="995995" y="3476546"/>
            <a:chExt cx="397510" cy="39751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D9D1669-E2B3-34F5-ABEB-64E14551EFA4}"/>
                </a:ext>
              </a:extLst>
            </p:cNvPr>
            <p:cNvSpPr/>
            <p:nvPr/>
          </p:nvSpPr>
          <p:spPr>
            <a:xfrm>
              <a:off x="995995" y="3476546"/>
              <a:ext cx="397510" cy="397510"/>
            </a:xfrm>
            <a:prstGeom prst="roundRect">
              <a:avLst>
                <a:gd name="adj" fmla="val 31518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raphic 7">
              <a:extLst>
                <a:ext uri="{FF2B5EF4-FFF2-40B4-BE49-F238E27FC236}">
                  <a16:creationId xmlns:a16="http://schemas.microsoft.com/office/drawing/2014/main" id="{9EC0BF75-5E28-078B-B301-5A96697E67FC}"/>
                </a:ext>
              </a:extLst>
            </p:cNvPr>
            <p:cNvSpPr/>
            <p:nvPr/>
          </p:nvSpPr>
          <p:spPr>
            <a:xfrm>
              <a:off x="1107380" y="3613067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81290D-A3BD-4A84-F932-363C5DD8E4AD}"/>
              </a:ext>
            </a:extLst>
          </p:cNvPr>
          <p:cNvSpPr txBox="1"/>
          <p:nvPr/>
        </p:nvSpPr>
        <p:spPr>
          <a:xfrm>
            <a:off x="1473098" y="3282432"/>
            <a:ext cx="3797515" cy="349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Rubik Light" pitchFamily="2" charset="-79"/>
              </a:rPr>
              <a:t>Mục tiêu 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Rubik Light" pitchFamily="2" charset="-79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0446D0-DE4C-BE19-7CA7-8E60CFEC8F30}"/>
              </a:ext>
            </a:extLst>
          </p:cNvPr>
          <p:cNvGrpSpPr/>
          <p:nvPr/>
        </p:nvGrpSpPr>
        <p:grpSpPr>
          <a:xfrm>
            <a:off x="945528" y="2310757"/>
            <a:ext cx="397510" cy="397510"/>
            <a:chOff x="995995" y="2149217"/>
            <a:chExt cx="397510" cy="39751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0C2B9B9-3E47-A2FC-8671-545382460699}"/>
                </a:ext>
              </a:extLst>
            </p:cNvPr>
            <p:cNvSpPr/>
            <p:nvPr/>
          </p:nvSpPr>
          <p:spPr>
            <a:xfrm>
              <a:off x="995995" y="2149217"/>
              <a:ext cx="397510" cy="397510"/>
            </a:xfrm>
            <a:prstGeom prst="roundRect">
              <a:avLst>
                <a:gd name="adj" fmla="val 2960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raphic 7">
              <a:extLst>
                <a:ext uri="{FF2B5EF4-FFF2-40B4-BE49-F238E27FC236}">
                  <a16:creationId xmlns:a16="http://schemas.microsoft.com/office/drawing/2014/main" id="{0AA43D27-8976-4F29-BC4F-D1C7424E3C7C}"/>
                </a:ext>
              </a:extLst>
            </p:cNvPr>
            <p:cNvSpPr/>
            <p:nvPr/>
          </p:nvSpPr>
          <p:spPr>
            <a:xfrm>
              <a:off x="1107380" y="2285738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F80557D-1FC2-A310-355F-5C4D97EFF000}"/>
              </a:ext>
            </a:extLst>
          </p:cNvPr>
          <p:cNvSpPr txBox="1"/>
          <p:nvPr/>
        </p:nvSpPr>
        <p:spPr>
          <a:xfrm>
            <a:off x="1473098" y="2334656"/>
            <a:ext cx="9245803" cy="349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Rubik Light" pitchFamily="2" charset="-79"/>
              </a:rPr>
              <a:t>Mục tiêu 1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Rubik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913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0362E7-7D55-9C89-0C99-AD37CCE017A3}"/>
              </a:ext>
            </a:extLst>
          </p:cNvPr>
          <p:cNvSpPr/>
          <p:nvPr/>
        </p:nvSpPr>
        <p:spPr>
          <a:xfrm>
            <a:off x="6095214" y="0"/>
            <a:ext cx="6096786" cy="6858000"/>
          </a:xfrm>
          <a:prstGeom prst="rect">
            <a:avLst/>
          </a:prstGeom>
          <a:solidFill>
            <a:srgbClr val="2640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E6225CD-0015-F057-FF76-048CE7BCDE5F}"/>
              </a:ext>
            </a:extLst>
          </p:cNvPr>
          <p:cNvGrpSpPr/>
          <p:nvPr/>
        </p:nvGrpSpPr>
        <p:grpSpPr>
          <a:xfrm>
            <a:off x="6925242" y="710268"/>
            <a:ext cx="4653500" cy="5447386"/>
            <a:chOff x="6925242" y="710268"/>
            <a:chExt cx="4653500" cy="54473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DE692FA-8E44-1398-967E-D0EA21C9E539}"/>
                </a:ext>
              </a:extLst>
            </p:cNvPr>
            <p:cNvGrpSpPr/>
            <p:nvPr/>
          </p:nvGrpSpPr>
          <p:grpSpPr>
            <a:xfrm>
              <a:off x="6925242" y="710268"/>
              <a:ext cx="2653912" cy="1076895"/>
              <a:chOff x="5731594" y="725753"/>
              <a:chExt cx="2653912" cy="107689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88D4F3C-9A08-BD50-9D5E-89FBF0FB6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594" y="1341145"/>
                <a:ext cx="2653912" cy="0"/>
              </a:xfrm>
              <a:prstGeom prst="line">
                <a:avLst/>
              </a:prstGeom>
              <a:ln w="12700">
                <a:solidFill>
                  <a:schemeClr val="accent2">
                    <a:alpha val="4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E872F2-222E-2BC0-6505-058EC8469597}"/>
                  </a:ext>
                </a:extLst>
              </p:cNvPr>
              <p:cNvSpPr txBox="1"/>
              <p:nvPr/>
            </p:nvSpPr>
            <p:spPr>
              <a:xfrm>
                <a:off x="5731594" y="1494871"/>
                <a:ext cx="2653912" cy="30777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400">
                    <a:solidFill>
                      <a:schemeClr val="bg1"/>
                    </a:solidFill>
                    <a:latin typeface="+mj-lt"/>
                  </a:rPr>
                  <a:t>Tổng quan về lập trình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197DB4-3C86-8FF2-83A2-5AB1BDCC29AF}"/>
                  </a:ext>
                </a:extLst>
              </p:cNvPr>
              <p:cNvSpPr txBox="1"/>
              <p:nvPr/>
            </p:nvSpPr>
            <p:spPr>
              <a:xfrm>
                <a:off x="5731594" y="725753"/>
                <a:ext cx="265391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01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9E48933-9B74-1568-AFAD-EAB7B22464A7}"/>
                </a:ext>
              </a:extLst>
            </p:cNvPr>
            <p:cNvGrpSpPr/>
            <p:nvPr/>
          </p:nvGrpSpPr>
          <p:grpSpPr>
            <a:xfrm>
              <a:off x="6925242" y="3464850"/>
              <a:ext cx="3177546" cy="1076895"/>
              <a:chOff x="5731594" y="2072075"/>
              <a:chExt cx="3177546" cy="1076895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E3E9F98-F77A-FB74-424A-B04993A2F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594" y="2687467"/>
                <a:ext cx="2653912" cy="0"/>
              </a:xfrm>
              <a:prstGeom prst="line">
                <a:avLst/>
              </a:prstGeom>
              <a:ln w="12700">
                <a:solidFill>
                  <a:schemeClr val="accent2">
                    <a:alpha val="4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A4579E-8CE7-3729-F206-8020A1223444}"/>
                  </a:ext>
                </a:extLst>
              </p:cNvPr>
              <p:cNvSpPr txBox="1"/>
              <p:nvPr/>
            </p:nvSpPr>
            <p:spPr>
              <a:xfrm>
                <a:off x="5731594" y="2841193"/>
                <a:ext cx="3177546" cy="30777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400">
                    <a:solidFill>
                      <a:schemeClr val="bg1"/>
                    </a:solidFill>
                    <a:latin typeface="+mj-lt"/>
                  </a:rPr>
                  <a:t>Môi trường phát triển ứng dụng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ADBBA5E-8E9D-CE4E-ECFB-5FF9292B401B}"/>
                  </a:ext>
                </a:extLst>
              </p:cNvPr>
              <p:cNvSpPr txBox="1"/>
              <p:nvPr/>
            </p:nvSpPr>
            <p:spPr>
              <a:xfrm>
                <a:off x="5731594" y="2072075"/>
                <a:ext cx="265391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03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720E3B5-1A9D-3359-B68A-4E6A0DEFE42A}"/>
                </a:ext>
              </a:extLst>
            </p:cNvPr>
            <p:cNvGrpSpPr/>
            <p:nvPr/>
          </p:nvGrpSpPr>
          <p:grpSpPr>
            <a:xfrm>
              <a:off x="8924830" y="2074244"/>
              <a:ext cx="2653912" cy="4083410"/>
              <a:chOff x="8635019" y="1369425"/>
              <a:chExt cx="2653912" cy="4083410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BF3A05C-0E39-16E7-45F1-77C6F8DE5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5019" y="1984817"/>
                <a:ext cx="2653912" cy="0"/>
              </a:xfrm>
              <a:prstGeom prst="line">
                <a:avLst/>
              </a:prstGeom>
              <a:ln w="12700">
                <a:solidFill>
                  <a:schemeClr val="accent2">
                    <a:alpha val="4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886BE87-0767-F496-3AFD-831EC46DDC4D}"/>
                  </a:ext>
                </a:extLst>
              </p:cNvPr>
              <p:cNvSpPr txBox="1"/>
              <p:nvPr/>
            </p:nvSpPr>
            <p:spPr>
              <a:xfrm>
                <a:off x="8635019" y="2138543"/>
                <a:ext cx="2653912" cy="30777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400">
                    <a:solidFill>
                      <a:schemeClr val="bg1"/>
                    </a:solidFill>
                    <a:latin typeface="+mj-lt"/>
                  </a:rPr>
                  <a:t>Giới thiệu về Python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919FC14-98AB-6037-BAFC-6A384BCE7EFE}"/>
                  </a:ext>
                </a:extLst>
              </p:cNvPr>
              <p:cNvSpPr txBox="1"/>
              <p:nvPr/>
            </p:nvSpPr>
            <p:spPr>
              <a:xfrm>
                <a:off x="8635019" y="1369425"/>
                <a:ext cx="265391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+mj-lt"/>
                  </a:rPr>
                  <a:t>02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C41E8F6-47AB-45A3-8373-313535F9F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5019" y="4991332"/>
                <a:ext cx="2653912" cy="0"/>
              </a:xfrm>
              <a:prstGeom prst="line">
                <a:avLst/>
              </a:prstGeom>
              <a:ln w="12700">
                <a:solidFill>
                  <a:schemeClr val="accent2">
                    <a:alpha val="4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0A91FE-82F8-483E-91A2-D96FCF34A8CD}"/>
                  </a:ext>
                </a:extLst>
              </p:cNvPr>
              <p:cNvSpPr txBox="1"/>
              <p:nvPr/>
            </p:nvSpPr>
            <p:spPr>
              <a:xfrm>
                <a:off x="8635019" y="5145058"/>
                <a:ext cx="2653912" cy="30777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400">
                    <a:solidFill>
                      <a:schemeClr val="bg1"/>
                    </a:solidFill>
                    <a:latin typeface="+mj-lt"/>
                  </a:rPr>
                  <a:t>Xây dựng ứng dụng đầu tiên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64D7E5-7B37-4B8A-8F6E-9F8E386F6979}"/>
                  </a:ext>
                </a:extLst>
              </p:cNvPr>
              <p:cNvSpPr txBox="1"/>
              <p:nvPr/>
            </p:nvSpPr>
            <p:spPr>
              <a:xfrm>
                <a:off x="8635019" y="4375940"/>
                <a:ext cx="265391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  <a:latin typeface="+mj-lt"/>
                  </a:rPr>
                  <a:t>04</a:t>
                </a:r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4E1E7-B07D-4C48-87A9-8994357C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453" y="1696575"/>
            <a:ext cx="6159733" cy="34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CFBBF4-B338-DC9E-B8CD-DA21E1A90E2A}"/>
              </a:ext>
            </a:extLst>
          </p:cNvPr>
          <p:cNvSpPr/>
          <p:nvPr/>
        </p:nvSpPr>
        <p:spPr>
          <a:xfrm flipH="1">
            <a:off x="9893402" y="2918625"/>
            <a:ext cx="2298598" cy="2626749"/>
          </a:xfrm>
          <a:prstGeom prst="round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094277C-D528-DF25-1397-E0CB572E1615}"/>
              </a:ext>
            </a:extLst>
          </p:cNvPr>
          <p:cNvSpPr/>
          <p:nvPr/>
        </p:nvSpPr>
        <p:spPr>
          <a:xfrm flipH="1">
            <a:off x="10974535" y="2656418"/>
            <a:ext cx="309100" cy="266466"/>
          </a:xfrm>
          <a:prstGeom prst="triangle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28C06-7940-8C49-AFA7-A69B9A7AEDBF}"/>
              </a:ext>
            </a:extLst>
          </p:cNvPr>
          <p:cNvSpPr/>
          <p:nvPr/>
        </p:nvSpPr>
        <p:spPr>
          <a:xfrm flipH="1">
            <a:off x="4436506" y="1913346"/>
            <a:ext cx="7205814" cy="1059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5FB1F6-7B0E-DF21-31EE-3FFDDE3EAF92}"/>
              </a:ext>
            </a:extLst>
          </p:cNvPr>
          <p:cNvSpPr/>
          <p:nvPr/>
        </p:nvSpPr>
        <p:spPr>
          <a:xfrm flipH="1">
            <a:off x="10617712" y="1443427"/>
            <a:ext cx="1024608" cy="1024608"/>
          </a:xfrm>
          <a:prstGeom prst="ellipse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360D2B-4196-BF7A-4380-9C616D124D02}"/>
              </a:ext>
            </a:extLst>
          </p:cNvPr>
          <p:cNvSpPr/>
          <p:nvPr/>
        </p:nvSpPr>
        <p:spPr>
          <a:xfrm flipH="1">
            <a:off x="10738363" y="1564078"/>
            <a:ext cx="783306" cy="783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31AD6-3EC6-DF7D-5B81-4A2F9A89281C}"/>
              </a:ext>
            </a:extLst>
          </p:cNvPr>
          <p:cNvSpPr/>
          <p:nvPr/>
        </p:nvSpPr>
        <p:spPr>
          <a:xfrm flipH="1">
            <a:off x="8121722" y="1443427"/>
            <a:ext cx="1024608" cy="1024608"/>
          </a:xfrm>
          <a:prstGeom prst="ellipse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C5B303-9C21-CB3E-CF39-AA5E08560777}"/>
              </a:ext>
            </a:extLst>
          </p:cNvPr>
          <p:cNvSpPr/>
          <p:nvPr/>
        </p:nvSpPr>
        <p:spPr>
          <a:xfrm flipH="1">
            <a:off x="8242373" y="1564078"/>
            <a:ext cx="783306" cy="783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A76BE7-8416-FD72-F63D-44AD2E7FCC3D}"/>
              </a:ext>
            </a:extLst>
          </p:cNvPr>
          <p:cNvSpPr/>
          <p:nvPr/>
        </p:nvSpPr>
        <p:spPr>
          <a:xfrm flipH="1">
            <a:off x="5668849" y="1443427"/>
            <a:ext cx="1024608" cy="1024608"/>
          </a:xfrm>
          <a:prstGeom prst="ellipse">
            <a:avLst/>
          </a:prstGeom>
          <a:solidFill>
            <a:srgbClr val="264081"/>
          </a:solidFill>
          <a:ln w="15875">
            <a:noFill/>
          </a:ln>
          <a:effectLst>
            <a:outerShdw blurRad="203200" dist="266700" dir="54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447D3B8-7FF6-6BBA-FDCF-D866C410329B}"/>
              </a:ext>
            </a:extLst>
          </p:cNvPr>
          <p:cNvSpPr/>
          <p:nvPr/>
        </p:nvSpPr>
        <p:spPr>
          <a:xfrm flipH="1">
            <a:off x="5789500" y="1564078"/>
            <a:ext cx="783306" cy="783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25369-0EB7-98D9-10A2-E7DCD0EC9092}"/>
              </a:ext>
            </a:extLst>
          </p:cNvPr>
          <p:cNvSpPr txBox="1"/>
          <p:nvPr/>
        </p:nvSpPr>
        <p:spPr>
          <a:xfrm flipH="1">
            <a:off x="10058275" y="3930674"/>
            <a:ext cx="2123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BE7106-D9AE-470E-87AD-8352CA11329C}"/>
              </a:ext>
            </a:extLst>
          </p:cNvPr>
          <p:cNvSpPr txBox="1"/>
          <p:nvPr/>
        </p:nvSpPr>
        <p:spPr>
          <a:xfrm flipH="1">
            <a:off x="10058275" y="4280476"/>
            <a:ext cx="1947862" cy="9165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 wonderful serenity has taken possession of my entire soul, like these sweet mornings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6CC264-099D-274D-E9A7-C379E3F18EE3}"/>
              </a:ext>
            </a:extLst>
          </p:cNvPr>
          <p:cNvSpPr txBox="1"/>
          <p:nvPr/>
        </p:nvSpPr>
        <p:spPr>
          <a:xfrm flipH="1">
            <a:off x="10058275" y="3653675"/>
            <a:ext cx="171304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Poppins SemiBold" panose="00000700000000000000" pitchFamily="2" charset="0"/>
              </a:rPr>
              <a:t>October 12,2019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01A9F0F-F798-BFCD-26F9-93322EA39C56}"/>
              </a:ext>
            </a:extLst>
          </p:cNvPr>
          <p:cNvSpPr/>
          <p:nvPr/>
        </p:nvSpPr>
        <p:spPr>
          <a:xfrm flipH="1">
            <a:off x="7419436" y="2918625"/>
            <a:ext cx="2298598" cy="2626749"/>
          </a:xfrm>
          <a:prstGeom prst="round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2F61B5-E0B4-FEC3-D357-4E1BAE21DE15}"/>
              </a:ext>
            </a:extLst>
          </p:cNvPr>
          <p:cNvSpPr txBox="1"/>
          <p:nvPr/>
        </p:nvSpPr>
        <p:spPr>
          <a:xfrm flipH="1">
            <a:off x="7609588" y="3930674"/>
            <a:ext cx="212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411266-5A2C-BA06-D345-9643833204E7}"/>
              </a:ext>
            </a:extLst>
          </p:cNvPr>
          <p:cNvSpPr txBox="1"/>
          <p:nvPr/>
        </p:nvSpPr>
        <p:spPr>
          <a:xfrm flipH="1">
            <a:off x="7609588" y="4280476"/>
            <a:ext cx="1947862" cy="91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 wonderful serenity has taken possession of my entire soul, like these sweet mornings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99F1E9-1374-1231-22EA-50FA1BF05FDB}"/>
              </a:ext>
            </a:extLst>
          </p:cNvPr>
          <p:cNvSpPr txBox="1"/>
          <p:nvPr/>
        </p:nvSpPr>
        <p:spPr>
          <a:xfrm flipH="1">
            <a:off x="7609588" y="3653675"/>
            <a:ext cx="1713043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Poppins SemiBold" panose="00000700000000000000" pitchFamily="2" charset="0"/>
              </a:rPr>
              <a:t>October 13,2019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949F0874-48BE-4778-8219-67C39EE03DA7}"/>
              </a:ext>
            </a:extLst>
          </p:cNvPr>
          <p:cNvSpPr/>
          <p:nvPr/>
        </p:nvSpPr>
        <p:spPr>
          <a:xfrm flipH="1">
            <a:off x="8500569" y="2656418"/>
            <a:ext cx="309100" cy="266466"/>
          </a:xfrm>
          <a:prstGeom prst="triangle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22F40AC-1EBF-802E-AD47-4C18C29C4CB8}"/>
              </a:ext>
            </a:extLst>
          </p:cNvPr>
          <p:cNvSpPr/>
          <p:nvPr/>
        </p:nvSpPr>
        <p:spPr>
          <a:xfrm flipH="1">
            <a:off x="4945470" y="2918625"/>
            <a:ext cx="2298598" cy="2626749"/>
          </a:xfrm>
          <a:prstGeom prst="roundRect">
            <a:avLst/>
          </a:prstGeom>
          <a:solidFill>
            <a:srgbClr val="264081"/>
          </a:solidFill>
          <a:ln w="15875">
            <a:noFill/>
          </a:ln>
          <a:effectLst>
            <a:outerShdw blurRad="203200" dist="266700" dir="54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D69070-B2B1-E614-EA08-EB9A82357796}"/>
              </a:ext>
            </a:extLst>
          </p:cNvPr>
          <p:cNvSpPr txBox="1"/>
          <p:nvPr/>
        </p:nvSpPr>
        <p:spPr>
          <a:xfrm flipH="1">
            <a:off x="5128924" y="3930674"/>
            <a:ext cx="212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rPr>
              <a:t>Subtitle Here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50E470-32CC-D719-0530-5670A0020963}"/>
              </a:ext>
            </a:extLst>
          </p:cNvPr>
          <p:cNvSpPr txBox="1"/>
          <p:nvPr/>
        </p:nvSpPr>
        <p:spPr>
          <a:xfrm flipH="1">
            <a:off x="5128924" y="4280476"/>
            <a:ext cx="1947862" cy="91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 wonderful serenity has taken possession of my entire soul, like these sweet mornings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56336D-6DCB-6578-51BB-3BA7E9A335EC}"/>
              </a:ext>
            </a:extLst>
          </p:cNvPr>
          <p:cNvSpPr txBox="1"/>
          <p:nvPr/>
        </p:nvSpPr>
        <p:spPr>
          <a:xfrm flipH="1">
            <a:off x="5128924" y="3653675"/>
            <a:ext cx="1713043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Poppins SemiBold" panose="00000700000000000000" pitchFamily="2" charset="0"/>
              </a:rPr>
              <a:t>October 14,2019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D0FBE2B-33A0-43C1-C409-E317DDBBE41D}"/>
              </a:ext>
            </a:extLst>
          </p:cNvPr>
          <p:cNvSpPr/>
          <p:nvPr/>
        </p:nvSpPr>
        <p:spPr>
          <a:xfrm flipH="1">
            <a:off x="6026603" y="2656418"/>
            <a:ext cx="309100" cy="266466"/>
          </a:xfrm>
          <a:prstGeom prst="triangle">
            <a:avLst/>
          </a:prstGeom>
          <a:solidFill>
            <a:srgbClr val="264081"/>
          </a:solidFill>
          <a:ln w="15875">
            <a:noFill/>
          </a:ln>
          <a:effectLst>
            <a:outerShdw blurRad="203200" dist="266700" dir="54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2" name="成组">
            <a:extLst>
              <a:ext uri="{FF2B5EF4-FFF2-40B4-BE49-F238E27FC236}">
                <a16:creationId xmlns:a16="http://schemas.microsoft.com/office/drawing/2014/main" id="{AE763263-2E84-E891-9FD4-83320236C9EB}"/>
              </a:ext>
            </a:extLst>
          </p:cNvPr>
          <p:cNvGrpSpPr/>
          <p:nvPr/>
        </p:nvGrpSpPr>
        <p:grpSpPr>
          <a:xfrm>
            <a:off x="5952553" y="1727131"/>
            <a:ext cx="457201" cy="457201"/>
            <a:chOff x="0" y="0"/>
            <a:chExt cx="457200" cy="457200"/>
          </a:xfrm>
        </p:grpSpPr>
        <p:sp>
          <p:nvSpPr>
            <p:cNvPr id="3" name="任意形状 1023">
              <a:extLst>
                <a:ext uri="{FF2B5EF4-FFF2-40B4-BE49-F238E27FC236}">
                  <a16:creationId xmlns:a16="http://schemas.microsoft.com/office/drawing/2014/main" id="{142703B1-EF9D-0280-13B4-528A7070C022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任意形状 1024">
              <a:extLst>
                <a:ext uri="{FF2B5EF4-FFF2-40B4-BE49-F238E27FC236}">
                  <a16:creationId xmlns:a16="http://schemas.microsoft.com/office/drawing/2014/main" id="{F6B00742-E99C-28EE-1E50-4254E07B5167}"/>
                </a:ext>
              </a:extLst>
            </p:cNvPr>
            <p:cNvSpPr/>
            <p:nvPr/>
          </p:nvSpPr>
          <p:spPr>
            <a:xfrm>
              <a:off x="57150" y="38100"/>
              <a:ext cx="3429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"/>
                  </a:moveTo>
                  <a:lnTo>
                    <a:pt x="3600" y="6480"/>
                  </a:lnTo>
                  <a:lnTo>
                    <a:pt x="18000" y="6480"/>
                  </a:lnTo>
                  <a:lnTo>
                    <a:pt x="18000" y="2160"/>
                  </a:lnTo>
                  <a:lnTo>
                    <a:pt x="20408" y="2160"/>
                  </a:lnTo>
                  <a:cubicBezTo>
                    <a:pt x="21066" y="2160"/>
                    <a:pt x="21600" y="2641"/>
                    <a:pt x="21600" y="3232"/>
                  </a:cubicBezTo>
                  <a:lnTo>
                    <a:pt x="21600" y="20528"/>
                  </a:lnTo>
                  <a:cubicBezTo>
                    <a:pt x="21599" y="21120"/>
                    <a:pt x="21066" y="21599"/>
                    <a:pt x="20408" y="21600"/>
                  </a:cubicBezTo>
                  <a:lnTo>
                    <a:pt x="1192" y="21600"/>
                  </a:lnTo>
                  <a:cubicBezTo>
                    <a:pt x="534" y="21599"/>
                    <a:pt x="1" y="21120"/>
                    <a:pt x="0" y="20528"/>
                  </a:cubicBezTo>
                  <a:lnTo>
                    <a:pt x="0" y="3232"/>
                  </a:lnTo>
                  <a:cubicBezTo>
                    <a:pt x="0" y="2641"/>
                    <a:pt x="534" y="2160"/>
                    <a:pt x="1192" y="2160"/>
                  </a:cubicBezTo>
                  <a:lnTo>
                    <a:pt x="3600" y="2160"/>
                  </a:lnTo>
                  <a:close/>
                  <a:moveTo>
                    <a:pt x="6000" y="0"/>
                  </a:moveTo>
                  <a:lnTo>
                    <a:pt x="15600" y="0"/>
                  </a:lnTo>
                  <a:lnTo>
                    <a:pt x="15600" y="4320"/>
                  </a:lnTo>
                  <a:lnTo>
                    <a:pt x="6000" y="4320"/>
                  </a:lnTo>
                  <a:lnTo>
                    <a:pt x="600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" name="成组">
            <a:extLst>
              <a:ext uri="{FF2B5EF4-FFF2-40B4-BE49-F238E27FC236}">
                <a16:creationId xmlns:a16="http://schemas.microsoft.com/office/drawing/2014/main" id="{640AC1E7-52BF-81C7-5F37-F71165D2215D}"/>
              </a:ext>
            </a:extLst>
          </p:cNvPr>
          <p:cNvGrpSpPr/>
          <p:nvPr/>
        </p:nvGrpSpPr>
        <p:grpSpPr>
          <a:xfrm>
            <a:off x="8405426" y="1727131"/>
            <a:ext cx="457201" cy="457201"/>
            <a:chOff x="0" y="0"/>
            <a:chExt cx="457200" cy="457200"/>
          </a:xfrm>
        </p:grpSpPr>
        <p:sp>
          <p:nvSpPr>
            <p:cNvPr id="69" name="任意形状 818">
              <a:extLst>
                <a:ext uri="{FF2B5EF4-FFF2-40B4-BE49-F238E27FC236}">
                  <a16:creationId xmlns:a16="http://schemas.microsoft.com/office/drawing/2014/main" id="{BF2D0403-0B91-DAD0-E2DB-8D6C365086D3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任意形状 819">
              <a:extLst>
                <a:ext uri="{FF2B5EF4-FFF2-40B4-BE49-F238E27FC236}">
                  <a16:creationId xmlns:a16="http://schemas.microsoft.com/office/drawing/2014/main" id="{7857B669-F5CB-2079-5917-1D99A62151BF}"/>
                </a:ext>
              </a:extLst>
            </p:cNvPr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0"/>
                  </a:moveTo>
                  <a:lnTo>
                    <a:pt x="6480" y="12000"/>
                  </a:lnTo>
                  <a:lnTo>
                    <a:pt x="6480" y="21600"/>
                  </a:lnTo>
                  <a:lnTo>
                    <a:pt x="0" y="21600"/>
                  </a:lnTo>
                  <a:lnTo>
                    <a:pt x="0" y="12000"/>
                  </a:lnTo>
                  <a:close/>
                  <a:moveTo>
                    <a:pt x="7560" y="0"/>
                  </a:moveTo>
                  <a:lnTo>
                    <a:pt x="14040" y="0"/>
                  </a:lnTo>
                  <a:lnTo>
                    <a:pt x="14040" y="21600"/>
                  </a:lnTo>
                  <a:lnTo>
                    <a:pt x="7560" y="21600"/>
                  </a:lnTo>
                  <a:lnTo>
                    <a:pt x="7560" y="0"/>
                  </a:lnTo>
                  <a:close/>
                  <a:moveTo>
                    <a:pt x="15120" y="6000"/>
                  </a:moveTo>
                  <a:lnTo>
                    <a:pt x="21600" y="6000"/>
                  </a:lnTo>
                  <a:lnTo>
                    <a:pt x="21600" y="21600"/>
                  </a:lnTo>
                  <a:lnTo>
                    <a:pt x="15120" y="21600"/>
                  </a:lnTo>
                  <a:lnTo>
                    <a:pt x="15120" y="60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87" name="成组">
            <a:extLst>
              <a:ext uri="{FF2B5EF4-FFF2-40B4-BE49-F238E27FC236}">
                <a16:creationId xmlns:a16="http://schemas.microsoft.com/office/drawing/2014/main" id="{A232CBC4-FD4F-8651-3716-A06C1B58F513}"/>
              </a:ext>
            </a:extLst>
          </p:cNvPr>
          <p:cNvGrpSpPr/>
          <p:nvPr/>
        </p:nvGrpSpPr>
        <p:grpSpPr>
          <a:xfrm>
            <a:off x="10901416" y="1727131"/>
            <a:ext cx="457200" cy="457201"/>
            <a:chOff x="0" y="0"/>
            <a:chExt cx="457200" cy="457200"/>
          </a:xfrm>
        </p:grpSpPr>
        <p:sp>
          <p:nvSpPr>
            <p:cNvPr id="88" name="任意形状 974">
              <a:extLst>
                <a:ext uri="{FF2B5EF4-FFF2-40B4-BE49-F238E27FC236}">
                  <a16:creationId xmlns:a16="http://schemas.microsoft.com/office/drawing/2014/main" id="{3C095F15-1BF0-BFB9-F0F5-DDE52233D1C2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任意形状 975">
              <a:extLst>
                <a:ext uri="{FF2B5EF4-FFF2-40B4-BE49-F238E27FC236}">
                  <a16:creationId xmlns:a16="http://schemas.microsoft.com/office/drawing/2014/main" id="{C56052DD-AF4C-FEE4-EF9A-9650EBFB6C74}"/>
                </a:ext>
              </a:extLst>
            </p:cNvPr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0865" y="10420"/>
                  </a:moveTo>
                  <a:lnTo>
                    <a:pt x="3940" y="3886"/>
                  </a:lnTo>
                  <a:lnTo>
                    <a:pt x="2541" y="5714"/>
                  </a:lnTo>
                  <a:lnTo>
                    <a:pt x="10879" y="13580"/>
                  </a:lnTo>
                  <a:lnTo>
                    <a:pt x="19066" y="5708"/>
                  </a:lnTo>
                  <a:lnTo>
                    <a:pt x="17654" y="3893"/>
                  </a:lnTo>
                  <a:lnTo>
                    <a:pt x="10866" y="1042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FEC2052-2A27-99DA-8B9E-2DC9E46B3C8E}"/>
              </a:ext>
            </a:extLst>
          </p:cNvPr>
          <p:cNvGrpSpPr/>
          <p:nvPr/>
        </p:nvGrpSpPr>
        <p:grpSpPr>
          <a:xfrm>
            <a:off x="-666689" y="757834"/>
            <a:ext cx="5491508" cy="4942859"/>
            <a:chOff x="4172202" y="2594712"/>
            <a:chExt cx="3847596" cy="3463188"/>
          </a:xfrm>
        </p:grpSpPr>
        <p:sp>
          <p:nvSpPr>
            <p:cNvPr id="136" name="Freeform 45">
              <a:extLst>
                <a:ext uri="{FF2B5EF4-FFF2-40B4-BE49-F238E27FC236}">
                  <a16:creationId xmlns:a16="http://schemas.microsoft.com/office/drawing/2014/main" id="{75B54742-104D-7E59-7A5F-9811B93B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715" y="4464974"/>
              <a:ext cx="797780" cy="882911"/>
            </a:xfrm>
            <a:custGeom>
              <a:avLst/>
              <a:gdLst>
                <a:gd name="T0" fmla="*/ 371 w 384"/>
                <a:gd name="T1" fmla="*/ 408 h 425"/>
                <a:gd name="T2" fmla="*/ 98 w 384"/>
                <a:gd name="T3" fmla="*/ 153 h 425"/>
                <a:gd name="T4" fmla="*/ 245 w 384"/>
                <a:gd name="T5" fmla="*/ 271 h 425"/>
                <a:gd name="T6" fmla="*/ 118 w 384"/>
                <a:gd name="T7" fmla="*/ 135 h 425"/>
                <a:gd name="T8" fmla="*/ 371 w 384"/>
                <a:gd name="T9" fmla="*/ 4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25">
                  <a:moveTo>
                    <a:pt x="371" y="408"/>
                  </a:moveTo>
                  <a:cubicBezTo>
                    <a:pt x="371" y="408"/>
                    <a:pt x="0" y="425"/>
                    <a:pt x="98" y="153"/>
                  </a:cubicBezTo>
                  <a:cubicBezTo>
                    <a:pt x="98" y="153"/>
                    <a:pt x="140" y="266"/>
                    <a:pt x="245" y="271"/>
                  </a:cubicBezTo>
                  <a:cubicBezTo>
                    <a:pt x="245" y="271"/>
                    <a:pt x="220" y="153"/>
                    <a:pt x="118" y="135"/>
                  </a:cubicBezTo>
                  <a:cubicBezTo>
                    <a:pt x="118" y="135"/>
                    <a:pt x="384" y="0"/>
                    <a:pt x="371" y="408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CAFCD6EF-58CF-3564-24C1-0E67EEE6B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711" y="3697912"/>
              <a:ext cx="772327" cy="1180433"/>
            </a:xfrm>
            <a:custGeom>
              <a:avLst/>
              <a:gdLst>
                <a:gd name="T0" fmla="*/ 372 w 372"/>
                <a:gd name="T1" fmla="*/ 271 h 568"/>
                <a:gd name="T2" fmla="*/ 1 w 372"/>
                <a:gd name="T3" fmla="*/ 317 h 568"/>
                <a:gd name="T4" fmla="*/ 186 w 372"/>
                <a:gd name="T5" fmla="*/ 281 h 568"/>
                <a:gd name="T6" fmla="*/ 0 w 372"/>
                <a:gd name="T7" fmla="*/ 290 h 568"/>
                <a:gd name="T8" fmla="*/ 372 w 372"/>
                <a:gd name="T9" fmla="*/ 271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68">
                  <a:moveTo>
                    <a:pt x="372" y="271"/>
                  </a:moveTo>
                  <a:cubicBezTo>
                    <a:pt x="372" y="271"/>
                    <a:pt x="148" y="568"/>
                    <a:pt x="1" y="317"/>
                  </a:cubicBezTo>
                  <a:cubicBezTo>
                    <a:pt x="1" y="317"/>
                    <a:pt x="115" y="358"/>
                    <a:pt x="186" y="281"/>
                  </a:cubicBezTo>
                  <a:cubicBezTo>
                    <a:pt x="186" y="281"/>
                    <a:pt x="79" y="224"/>
                    <a:pt x="0" y="290"/>
                  </a:cubicBezTo>
                  <a:cubicBezTo>
                    <a:pt x="0" y="290"/>
                    <a:pt x="67" y="0"/>
                    <a:pt x="372" y="271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66022EA4-6A27-82CE-9AE6-1961317F0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077" y="3328423"/>
              <a:ext cx="839028" cy="884666"/>
            </a:xfrm>
            <a:custGeom>
              <a:avLst/>
              <a:gdLst>
                <a:gd name="T0" fmla="*/ 404 w 404"/>
                <a:gd name="T1" fmla="*/ 55 h 426"/>
                <a:gd name="T2" fmla="*/ 122 w 404"/>
                <a:gd name="T3" fmla="*/ 300 h 426"/>
                <a:gd name="T4" fmla="*/ 255 w 404"/>
                <a:gd name="T5" fmla="*/ 166 h 426"/>
                <a:gd name="T6" fmla="*/ 106 w 404"/>
                <a:gd name="T7" fmla="*/ 278 h 426"/>
                <a:gd name="T8" fmla="*/ 404 w 404"/>
                <a:gd name="T9" fmla="*/ 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26">
                  <a:moveTo>
                    <a:pt x="404" y="55"/>
                  </a:moveTo>
                  <a:cubicBezTo>
                    <a:pt x="404" y="55"/>
                    <a:pt x="383" y="426"/>
                    <a:pt x="122" y="300"/>
                  </a:cubicBezTo>
                  <a:cubicBezTo>
                    <a:pt x="122" y="300"/>
                    <a:pt x="239" y="270"/>
                    <a:pt x="255" y="166"/>
                  </a:cubicBezTo>
                  <a:cubicBezTo>
                    <a:pt x="255" y="166"/>
                    <a:pt x="135" y="179"/>
                    <a:pt x="106" y="278"/>
                  </a:cubicBezTo>
                  <a:cubicBezTo>
                    <a:pt x="106" y="278"/>
                    <a:pt x="0" y="0"/>
                    <a:pt x="404" y="55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6344813D-0D60-4F5E-788A-CEFC59E42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674" y="3392492"/>
              <a:ext cx="884666" cy="841662"/>
            </a:xfrm>
            <a:custGeom>
              <a:avLst/>
              <a:gdLst>
                <a:gd name="T0" fmla="*/ 55 w 426"/>
                <a:gd name="T1" fmla="*/ 0 h 405"/>
                <a:gd name="T2" fmla="*/ 299 w 426"/>
                <a:gd name="T3" fmla="*/ 283 h 405"/>
                <a:gd name="T4" fmla="*/ 166 w 426"/>
                <a:gd name="T5" fmla="*/ 150 h 405"/>
                <a:gd name="T6" fmla="*/ 278 w 426"/>
                <a:gd name="T7" fmla="*/ 299 h 405"/>
                <a:gd name="T8" fmla="*/ 55 w 426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05">
                  <a:moveTo>
                    <a:pt x="55" y="0"/>
                  </a:moveTo>
                  <a:cubicBezTo>
                    <a:pt x="55" y="0"/>
                    <a:pt x="426" y="22"/>
                    <a:pt x="299" y="283"/>
                  </a:cubicBezTo>
                  <a:cubicBezTo>
                    <a:pt x="299" y="283"/>
                    <a:pt x="270" y="166"/>
                    <a:pt x="166" y="150"/>
                  </a:cubicBezTo>
                  <a:cubicBezTo>
                    <a:pt x="166" y="150"/>
                    <a:pt x="179" y="270"/>
                    <a:pt x="278" y="299"/>
                  </a:cubicBezTo>
                  <a:cubicBezTo>
                    <a:pt x="278" y="299"/>
                    <a:pt x="0" y="405"/>
                    <a:pt x="55" y="0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3DC08F5E-F1B3-FBE0-DBEE-02FE81515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218" y="3109890"/>
              <a:ext cx="1190087" cy="777594"/>
            </a:xfrm>
            <a:custGeom>
              <a:avLst/>
              <a:gdLst>
                <a:gd name="T0" fmla="*/ 298 w 573"/>
                <a:gd name="T1" fmla="*/ 0 h 374"/>
                <a:gd name="T2" fmla="*/ 310 w 573"/>
                <a:gd name="T3" fmla="*/ 374 h 374"/>
                <a:gd name="T4" fmla="*/ 290 w 573"/>
                <a:gd name="T5" fmla="*/ 187 h 374"/>
                <a:gd name="T6" fmla="*/ 283 w 573"/>
                <a:gd name="T7" fmla="*/ 373 h 374"/>
                <a:gd name="T8" fmla="*/ 298 w 573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374">
                  <a:moveTo>
                    <a:pt x="298" y="0"/>
                  </a:moveTo>
                  <a:cubicBezTo>
                    <a:pt x="298" y="0"/>
                    <a:pt x="573" y="251"/>
                    <a:pt x="310" y="374"/>
                  </a:cubicBezTo>
                  <a:cubicBezTo>
                    <a:pt x="310" y="374"/>
                    <a:pt x="361" y="265"/>
                    <a:pt x="290" y="187"/>
                  </a:cubicBezTo>
                  <a:cubicBezTo>
                    <a:pt x="290" y="187"/>
                    <a:pt x="224" y="288"/>
                    <a:pt x="283" y="373"/>
                  </a:cubicBezTo>
                  <a:cubicBezTo>
                    <a:pt x="283" y="373"/>
                    <a:pt x="0" y="279"/>
                    <a:pt x="298" y="0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AE16C28E-DD65-CDF6-D546-D24419AC8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3325" y="4398272"/>
              <a:ext cx="587145" cy="787249"/>
            </a:xfrm>
            <a:custGeom>
              <a:avLst/>
              <a:gdLst>
                <a:gd name="T0" fmla="*/ 283 w 283"/>
                <a:gd name="T1" fmla="*/ 315 h 379"/>
                <a:gd name="T2" fmla="*/ 38 w 283"/>
                <a:gd name="T3" fmla="*/ 156 h 379"/>
                <a:gd name="T4" fmla="*/ 167 w 283"/>
                <a:gd name="T5" fmla="*/ 227 h 379"/>
                <a:gd name="T6" fmla="*/ 51 w 283"/>
                <a:gd name="T7" fmla="*/ 140 h 379"/>
                <a:gd name="T8" fmla="*/ 283 w 283"/>
                <a:gd name="T9" fmla="*/ 31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79">
                  <a:moveTo>
                    <a:pt x="283" y="315"/>
                  </a:moveTo>
                  <a:cubicBezTo>
                    <a:pt x="283" y="315"/>
                    <a:pt x="0" y="379"/>
                    <a:pt x="38" y="156"/>
                  </a:cubicBezTo>
                  <a:cubicBezTo>
                    <a:pt x="38" y="156"/>
                    <a:pt x="85" y="238"/>
                    <a:pt x="167" y="227"/>
                  </a:cubicBezTo>
                  <a:cubicBezTo>
                    <a:pt x="167" y="227"/>
                    <a:pt x="131" y="140"/>
                    <a:pt x="51" y="140"/>
                  </a:cubicBezTo>
                  <a:cubicBezTo>
                    <a:pt x="51" y="140"/>
                    <a:pt x="236" y="0"/>
                    <a:pt x="283" y="31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FD15BF2B-9B29-AB4F-08CE-B91C58F56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313" y="5045975"/>
              <a:ext cx="442333" cy="430046"/>
            </a:xfrm>
            <a:custGeom>
              <a:avLst/>
              <a:gdLst>
                <a:gd name="T0" fmla="*/ 189 w 213"/>
                <a:gd name="T1" fmla="*/ 207 h 207"/>
                <a:gd name="T2" fmla="*/ 62 w 213"/>
                <a:gd name="T3" fmla="*/ 66 h 207"/>
                <a:gd name="T4" fmla="*/ 131 w 213"/>
                <a:gd name="T5" fmla="*/ 132 h 207"/>
                <a:gd name="T6" fmla="*/ 72 w 213"/>
                <a:gd name="T7" fmla="*/ 57 h 207"/>
                <a:gd name="T8" fmla="*/ 189 w 213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07">
                  <a:moveTo>
                    <a:pt x="189" y="207"/>
                  </a:moveTo>
                  <a:cubicBezTo>
                    <a:pt x="189" y="207"/>
                    <a:pt x="0" y="200"/>
                    <a:pt x="62" y="66"/>
                  </a:cubicBezTo>
                  <a:cubicBezTo>
                    <a:pt x="62" y="66"/>
                    <a:pt x="78" y="125"/>
                    <a:pt x="131" y="132"/>
                  </a:cubicBezTo>
                  <a:cubicBezTo>
                    <a:pt x="131" y="132"/>
                    <a:pt x="123" y="71"/>
                    <a:pt x="72" y="57"/>
                  </a:cubicBezTo>
                  <a:cubicBezTo>
                    <a:pt x="72" y="57"/>
                    <a:pt x="213" y="0"/>
                    <a:pt x="189" y="207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AA7BE46A-6D24-1EB3-9B55-DF2D0FCB6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258" y="4188515"/>
              <a:ext cx="394063" cy="606453"/>
            </a:xfrm>
            <a:custGeom>
              <a:avLst/>
              <a:gdLst>
                <a:gd name="T0" fmla="*/ 190 w 190"/>
                <a:gd name="T1" fmla="*/ 153 h 292"/>
                <a:gd name="T2" fmla="*/ 0 w 190"/>
                <a:gd name="T3" fmla="*/ 158 h 292"/>
                <a:gd name="T4" fmla="*/ 96 w 190"/>
                <a:gd name="T5" fmla="*/ 149 h 292"/>
                <a:gd name="T6" fmla="*/ 1 w 190"/>
                <a:gd name="T7" fmla="*/ 144 h 292"/>
                <a:gd name="T8" fmla="*/ 190 w 190"/>
                <a:gd name="T9" fmla="*/ 15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92">
                  <a:moveTo>
                    <a:pt x="190" y="153"/>
                  </a:moveTo>
                  <a:cubicBezTo>
                    <a:pt x="190" y="153"/>
                    <a:pt x="61" y="292"/>
                    <a:pt x="0" y="158"/>
                  </a:cubicBezTo>
                  <a:cubicBezTo>
                    <a:pt x="0" y="158"/>
                    <a:pt x="55" y="184"/>
                    <a:pt x="96" y="149"/>
                  </a:cubicBezTo>
                  <a:cubicBezTo>
                    <a:pt x="96" y="149"/>
                    <a:pt x="44" y="114"/>
                    <a:pt x="1" y="144"/>
                  </a:cubicBezTo>
                  <a:cubicBezTo>
                    <a:pt x="1" y="144"/>
                    <a:pt x="50" y="0"/>
                    <a:pt x="190" y="153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2DE6D275-0504-DE56-2E39-3775794F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44" y="3740038"/>
              <a:ext cx="382654" cy="573103"/>
            </a:xfrm>
            <a:custGeom>
              <a:avLst/>
              <a:gdLst>
                <a:gd name="T0" fmla="*/ 184 w 184"/>
                <a:gd name="T1" fmla="*/ 106 h 276"/>
                <a:gd name="T2" fmla="*/ 3 w 184"/>
                <a:gd name="T3" fmla="*/ 165 h 276"/>
                <a:gd name="T4" fmla="*/ 92 w 184"/>
                <a:gd name="T5" fmla="*/ 129 h 276"/>
                <a:gd name="T6" fmla="*/ 0 w 184"/>
                <a:gd name="T7" fmla="*/ 151 h 276"/>
                <a:gd name="T8" fmla="*/ 184 w 184"/>
                <a:gd name="T9" fmla="*/ 10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76">
                  <a:moveTo>
                    <a:pt x="184" y="106"/>
                  </a:moveTo>
                  <a:cubicBezTo>
                    <a:pt x="184" y="106"/>
                    <a:pt x="100" y="276"/>
                    <a:pt x="3" y="165"/>
                  </a:cubicBezTo>
                  <a:cubicBezTo>
                    <a:pt x="3" y="165"/>
                    <a:pt x="64" y="174"/>
                    <a:pt x="92" y="129"/>
                  </a:cubicBezTo>
                  <a:cubicBezTo>
                    <a:pt x="92" y="129"/>
                    <a:pt x="33" y="111"/>
                    <a:pt x="0" y="151"/>
                  </a:cubicBezTo>
                  <a:cubicBezTo>
                    <a:pt x="0" y="151"/>
                    <a:pt x="6" y="0"/>
                    <a:pt x="184" y="10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950BE76F-9776-C5F7-8A9B-19DC09DD1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444" y="3062497"/>
              <a:ext cx="425658" cy="465151"/>
            </a:xfrm>
            <a:custGeom>
              <a:avLst/>
              <a:gdLst>
                <a:gd name="T0" fmla="*/ 205 w 205"/>
                <a:gd name="T1" fmla="*/ 35 h 224"/>
                <a:gd name="T2" fmla="*/ 56 w 205"/>
                <a:gd name="T3" fmla="*/ 155 h 224"/>
                <a:gd name="T4" fmla="*/ 127 w 205"/>
                <a:gd name="T5" fmla="*/ 89 h 224"/>
                <a:gd name="T6" fmla="*/ 48 w 205"/>
                <a:gd name="T7" fmla="*/ 143 h 224"/>
                <a:gd name="T8" fmla="*/ 205 w 205"/>
                <a:gd name="T9" fmla="*/ 3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24">
                  <a:moveTo>
                    <a:pt x="205" y="35"/>
                  </a:moveTo>
                  <a:cubicBezTo>
                    <a:pt x="205" y="35"/>
                    <a:pt x="187" y="224"/>
                    <a:pt x="56" y="155"/>
                  </a:cubicBezTo>
                  <a:cubicBezTo>
                    <a:pt x="56" y="155"/>
                    <a:pt x="116" y="142"/>
                    <a:pt x="127" y="89"/>
                  </a:cubicBezTo>
                  <a:cubicBezTo>
                    <a:pt x="127" y="89"/>
                    <a:pt x="65" y="94"/>
                    <a:pt x="48" y="143"/>
                  </a:cubicBezTo>
                  <a:cubicBezTo>
                    <a:pt x="48" y="143"/>
                    <a:pt x="0" y="0"/>
                    <a:pt x="205" y="35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55">
              <a:extLst>
                <a:ext uri="{FF2B5EF4-FFF2-40B4-BE49-F238E27FC236}">
                  <a16:creationId xmlns:a16="http://schemas.microsoft.com/office/drawing/2014/main" id="{4F41764A-6983-E5F5-E453-4A72F0C34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967" y="2902766"/>
              <a:ext cx="566958" cy="367733"/>
            </a:xfrm>
            <a:custGeom>
              <a:avLst/>
              <a:gdLst>
                <a:gd name="T0" fmla="*/ 195 w 273"/>
                <a:gd name="T1" fmla="*/ 0 h 177"/>
                <a:gd name="T2" fmla="*/ 125 w 273"/>
                <a:gd name="T3" fmla="*/ 177 h 177"/>
                <a:gd name="T4" fmla="*/ 154 w 273"/>
                <a:gd name="T5" fmla="*/ 85 h 177"/>
                <a:gd name="T6" fmla="*/ 113 w 273"/>
                <a:gd name="T7" fmla="*/ 171 h 177"/>
                <a:gd name="T8" fmla="*/ 195 w 273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77">
                  <a:moveTo>
                    <a:pt x="195" y="0"/>
                  </a:moveTo>
                  <a:cubicBezTo>
                    <a:pt x="195" y="0"/>
                    <a:pt x="273" y="173"/>
                    <a:pt x="125" y="177"/>
                  </a:cubicBezTo>
                  <a:cubicBezTo>
                    <a:pt x="125" y="177"/>
                    <a:pt x="171" y="136"/>
                    <a:pt x="154" y="85"/>
                  </a:cubicBezTo>
                  <a:cubicBezTo>
                    <a:pt x="154" y="85"/>
                    <a:pt x="103" y="119"/>
                    <a:pt x="113" y="171"/>
                  </a:cubicBezTo>
                  <a:cubicBezTo>
                    <a:pt x="113" y="171"/>
                    <a:pt x="0" y="70"/>
                    <a:pt x="195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0312EC98-A42E-1E60-571E-2C8DA458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252" y="2594712"/>
              <a:ext cx="600309" cy="393185"/>
            </a:xfrm>
            <a:custGeom>
              <a:avLst/>
              <a:gdLst>
                <a:gd name="T0" fmla="*/ 139 w 289"/>
                <a:gd name="T1" fmla="*/ 0 h 189"/>
                <a:gd name="T2" fmla="*/ 161 w 289"/>
                <a:gd name="T3" fmla="*/ 189 h 189"/>
                <a:gd name="T4" fmla="*/ 143 w 289"/>
                <a:gd name="T5" fmla="*/ 95 h 189"/>
                <a:gd name="T6" fmla="*/ 148 w 289"/>
                <a:gd name="T7" fmla="*/ 189 h 189"/>
                <a:gd name="T8" fmla="*/ 139 w 28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89">
                  <a:moveTo>
                    <a:pt x="139" y="0"/>
                  </a:moveTo>
                  <a:cubicBezTo>
                    <a:pt x="139" y="0"/>
                    <a:pt x="289" y="115"/>
                    <a:pt x="161" y="189"/>
                  </a:cubicBezTo>
                  <a:cubicBezTo>
                    <a:pt x="161" y="189"/>
                    <a:pt x="182" y="131"/>
                    <a:pt x="143" y="95"/>
                  </a:cubicBezTo>
                  <a:cubicBezTo>
                    <a:pt x="143" y="95"/>
                    <a:pt x="114" y="149"/>
                    <a:pt x="148" y="189"/>
                  </a:cubicBezTo>
                  <a:cubicBezTo>
                    <a:pt x="148" y="189"/>
                    <a:pt x="0" y="155"/>
                    <a:pt x="139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57">
              <a:extLst>
                <a:ext uri="{FF2B5EF4-FFF2-40B4-BE49-F238E27FC236}">
                  <a16:creationId xmlns:a16="http://schemas.microsoft.com/office/drawing/2014/main" id="{BEEF7A0C-6FD4-418A-F8D3-0E3A31314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865" y="2657025"/>
              <a:ext cx="559937" cy="382654"/>
            </a:xfrm>
            <a:custGeom>
              <a:avLst/>
              <a:gdLst>
                <a:gd name="T0" fmla="*/ 96 w 270"/>
                <a:gd name="T1" fmla="*/ 0 h 184"/>
                <a:gd name="T2" fmla="*/ 164 w 270"/>
                <a:gd name="T3" fmla="*/ 177 h 184"/>
                <a:gd name="T4" fmla="*/ 124 w 270"/>
                <a:gd name="T5" fmla="*/ 90 h 184"/>
                <a:gd name="T6" fmla="*/ 151 w 270"/>
                <a:gd name="T7" fmla="*/ 181 h 184"/>
                <a:gd name="T8" fmla="*/ 96 w 270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84">
                  <a:moveTo>
                    <a:pt x="96" y="0"/>
                  </a:moveTo>
                  <a:cubicBezTo>
                    <a:pt x="96" y="0"/>
                    <a:pt x="270" y="74"/>
                    <a:pt x="164" y="177"/>
                  </a:cubicBezTo>
                  <a:cubicBezTo>
                    <a:pt x="164" y="177"/>
                    <a:pt x="171" y="116"/>
                    <a:pt x="124" y="90"/>
                  </a:cubicBezTo>
                  <a:cubicBezTo>
                    <a:pt x="124" y="90"/>
                    <a:pt x="109" y="150"/>
                    <a:pt x="151" y="181"/>
                  </a:cubicBezTo>
                  <a:cubicBezTo>
                    <a:pt x="151" y="181"/>
                    <a:pt x="0" y="184"/>
                    <a:pt x="96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58">
              <a:extLst>
                <a:ext uri="{FF2B5EF4-FFF2-40B4-BE49-F238E27FC236}">
                  <a16:creationId xmlns:a16="http://schemas.microsoft.com/office/drawing/2014/main" id="{0BD73EA6-83D3-BD11-27B7-696F761AD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149" y="2846597"/>
              <a:ext cx="556427" cy="387919"/>
            </a:xfrm>
            <a:custGeom>
              <a:avLst/>
              <a:gdLst>
                <a:gd name="T0" fmla="*/ 92 w 268"/>
                <a:gd name="T1" fmla="*/ 0 h 187"/>
                <a:gd name="T2" fmla="*/ 164 w 268"/>
                <a:gd name="T3" fmla="*/ 176 h 187"/>
                <a:gd name="T4" fmla="*/ 121 w 268"/>
                <a:gd name="T5" fmla="*/ 90 h 187"/>
                <a:gd name="T6" fmla="*/ 151 w 268"/>
                <a:gd name="T7" fmla="*/ 180 h 187"/>
                <a:gd name="T8" fmla="*/ 92 w 268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87">
                  <a:moveTo>
                    <a:pt x="92" y="0"/>
                  </a:moveTo>
                  <a:cubicBezTo>
                    <a:pt x="92" y="0"/>
                    <a:pt x="268" y="70"/>
                    <a:pt x="164" y="176"/>
                  </a:cubicBezTo>
                  <a:cubicBezTo>
                    <a:pt x="164" y="176"/>
                    <a:pt x="169" y="115"/>
                    <a:pt x="121" y="90"/>
                  </a:cubicBezTo>
                  <a:cubicBezTo>
                    <a:pt x="121" y="90"/>
                    <a:pt x="108" y="150"/>
                    <a:pt x="151" y="180"/>
                  </a:cubicBezTo>
                  <a:cubicBezTo>
                    <a:pt x="151" y="180"/>
                    <a:pt x="0" y="187"/>
                    <a:pt x="92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59">
              <a:extLst>
                <a:ext uri="{FF2B5EF4-FFF2-40B4-BE49-F238E27FC236}">
                  <a16:creationId xmlns:a16="http://schemas.microsoft.com/office/drawing/2014/main" id="{89948F42-83B1-F4B2-5412-E63ED9E7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653" y="3149384"/>
              <a:ext cx="373877" cy="542384"/>
            </a:xfrm>
            <a:custGeom>
              <a:avLst/>
              <a:gdLst>
                <a:gd name="T0" fmla="*/ 0 w 180"/>
                <a:gd name="T1" fmla="*/ 60 h 261"/>
                <a:gd name="T2" fmla="*/ 169 w 180"/>
                <a:gd name="T3" fmla="*/ 147 h 261"/>
                <a:gd name="T4" fmla="*/ 81 w 180"/>
                <a:gd name="T5" fmla="*/ 109 h 261"/>
                <a:gd name="T6" fmla="*/ 162 w 180"/>
                <a:gd name="T7" fmla="*/ 159 h 261"/>
                <a:gd name="T8" fmla="*/ 0 w 180"/>
                <a:gd name="T9" fmla="*/ 6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61">
                  <a:moveTo>
                    <a:pt x="0" y="60"/>
                  </a:moveTo>
                  <a:cubicBezTo>
                    <a:pt x="0" y="60"/>
                    <a:pt x="180" y="0"/>
                    <a:pt x="169" y="147"/>
                  </a:cubicBezTo>
                  <a:cubicBezTo>
                    <a:pt x="169" y="147"/>
                    <a:pt x="133" y="97"/>
                    <a:pt x="81" y="109"/>
                  </a:cubicBezTo>
                  <a:cubicBezTo>
                    <a:pt x="81" y="109"/>
                    <a:pt x="109" y="164"/>
                    <a:pt x="162" y="159"/>
                  </a:cubicBezTo>
                  <a:cubicBezTo>
                    <a:pt x="162" y="159"/>
                    <a:pt x="50" y="261"/>
                    <a:pt x="0" y="6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0">
              <a:extLst>
                <a:ext uri="{FF2B5EF4-FFF2-40B4-BE49-F238E27FC236}">
                  <a16:creationId xmlns:a16="http://schemas.microsoft.com/office/drawing/2014/main" id="{09644FFC-98F8-3770-4735-5D072076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202" y="3874319"/>
              <a:ext cx="387919" cy="554672"/>
            </a:xfrm>
            <a:custGeom>
              <a:avLst/>
              <a:gdLst>
                <a:gd name="T0" fmla="*/ 0 w 187"/>
                <a:gd name="T1" fmla="*/ 176 h 267"/>
                <a:gd name="T2" fmla="*/ 176 w 187"/>
                <a:gd name="T3" fmla="*/ 103 h 267"/>
                <a:gd name="T4" fmla="*/ 90 w 187"/>
                <a:gd name="T5" fmla="*/ 146 h 267"/>
                <a:gd name="T6" fmla="*/ 180 w 187"/>
                <a:gd name="T7" fmla="*/ 116 h 267"/>
                <a:gd name="T8" fmla="*/ 0 w 187"/>
                <a:gd name="T9" fmla="*/ 17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67">
                  <a:moveTo>
                    <a:pt x="0" y="176"/>
                  </a:moveTo>
                  <a:cubicBezTo>
                    <a:pt x="0" y="176"/>
                    <a:pt x="69" y="0"/>
                    <a:pt x="176" y="103"/>
                  </a:cubicBezTo>
                  <a:cubicBezTo>
                    <a:pt x="176" y="103"/>
                    <a:pt x="114" y="98"/>
                    <a:pt x="90" y="146"/>
                  </a:cubicBezTo>
                  <a:cubicBezTo>
                    <a:pt x="90" y="146"/>
                    <a:pt x="150" y="159"/>
                    <a:pt x="180" y="116"/>
                  </a:cubicBezTo>
                  <a:cubicBezTo>
                    <a:pt x="180" y="116"/>
                    <a:pt x="187" y="267"/>
                    <a:pt x="0" y="17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1">
              <a:extLst>
                <a:ext uri="{FF2B5EF4-FFF2-40B4-BE49-F238E27FC236}">
                  <a16:creationId xmlns:a16="http://schemas.microsoft.com/office/drawing/2014/main" id="{AAA66F04-4F4D-B469-C75C-22432A4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866" y="4431623"/>
              <a:ext cx="430046" cy="431801"/>
            </a:xfrm>
            <a:custGeom>
              <a:avLst/>
              <a:gdLst>
                <a:gd name="T0" fmla="*/ 0 w 207"/>
                <a:gd name="T1" fmla="*/ 190 h 208"/>
                <a:gd name="T2" fmla="*/ 137 w 207"/>
                <a:gd name="T3" fmla="*/ 59 h 208"/>
                <a:gd name="T4" fmla="*/ 73 w 207"/>
                <a:gd name="T5" fmla="*/ 130 h 208"/>
                <a:gd name="T6" fmla="*/ 146 w 207"/>
                <a:gd name="T7" fmla="*/ 69 h 208"/>
                <a:gd name="T8" fmla="*/ 0 w 207"/>
                <a:gd name="T9" fmla="*/ 19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8">
                  <a:moveTo>
                    <a:pt x="0" y="190"/>
                  </a:moveTo>
                  <a:cubicBezTo>
                    <a:pt x="0" y="190"/>
                    <a:pt x="2" y="0"/>
                    <a:pt x="137" y="59"/>
                  </a:cubicBezTo>
                  <a:cubicBezTo>
                    <a:pt x="137" y="59"/>
                    <a:pt x="79" y="76"/>
                    <a:pt x="73" y="130"/>
                  </a:cubicBezTo>
                  <a:cubicBezTo>
                    <a:pt x="73" y="130"/>
                    <a:pt x="134" y="120"/>
                    <a:pt x="146" y="69"/>
                  </a:cubicBezTo>
                  <a:cubicBezTo>
                    <a:pt x="146" y="69"/>
                    <a:pt x="207" y="208"/>
                    <a:pt x="0" y="19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2">
              <a:extLst>
                <a:ext uri="{FF2B5EF4-FFF2-40B4-BE49-F238E27FC236}">
                  <a16:creationId xmlns:a16="http://schemas.microsoft.com/office/drawing/2014/main" id="{B3028510-73E5-F4A3-7444-31E8880C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47" y="5252222"/>
              <a:ext cx="569592" cy="369489"/>
            </a:xfrm>
            <a:custGeom>
              <a:avLst/>
              <a:gdLst>
                <a:gd name="T0" fmla="*/ 79 w 274"/>
                <a:gd name="T1" fmla="*/ 178 h 178"/>
                <a:gd name="T2" fmla="*/ 148 w 274"/>
                <a:gd name="T3" fmla="*/ 0 h 178"/>
                <a:gd name="T4" fmla="*/ 120 w 274"/>
                <a:gd name="T5" fmla="*/ 92 h 178"/>
                <a:gd name="T6" fmla="*/ 160 w 274"/>
                <a:gd name="T7" fmla="*/ 6 h 178"/>
                <a:gd name="T8" fmla="*/ 79 w 274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78">
                  <a:moveTo>
                    <a:pt x="79" y="178"/>
                  </a:moveTo>
                  <a:cubicBezTo>
                    <a:pt x="79" y="178"/>
                    <a:pt x="0" y="6"/>
                    <a:pt x="148" y="0"/>
                  </a:cubicBezTo>
                  <a:cubicBezTo>
                    <a:pt x="148" y="0"/>
                    <a:pt x="102" y="41"/>
                    <a:pt x="120" y="92"/>
                  </a:cubicBezTo>
                  <a:cubicBezTo>
                    <a:pt x="120" y="92"/>
                    <a:pt x="171" y="57"/>
                    <a:pt x="160" y="6"/>
                  </a:cubicBezTo>
                  <a:cubicBezTo>
                    <a:pt x="160" y="6"/>
                    <a:pt x="274" y="105"/>
                    <a:pt x="79" y="17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3">
              <a:extLst>
                <a:ext uri="{FF2B5EF4-FFF2-40B4-BE49-F238E27FC236}">
                  <a16:creationId xmlns:a16="http://schemas.microsoft.com/office/drawing/2014/main" id="{E7D63820-2DE8-146A-A1AA-D98FC4907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01" y="3351242"/>
              <a:ext cx="631027" cy="782860"/>
            </a:xfrm>
            <a:custGeom>
              <a:avLst/>
              <a:gdLst>
                <a:gd name="T0" fmla="*/ 304 w 304"/>
                <a:gd name="T1" fmla="*/ 93 h 377"/>
                <a:gd name="T2" fmla="*/ 56 w 304"/>
                <a:gd name="T3" fmla="*/ 246 h 377"/>
                <a:gd name="T4" fmla="*/ 175 w 304"/>
                <a:gd name="T5" fmla="*/ 161 h 377"/>
                <a:gd name="T6" fmla="*/ 47 w 304"/>
                <a:gd name="T7" fmla="*/ 228 h 377"/>
                <a:gd name="T8" fmla="*/ 304 w 304"/>
                <a:gd name="T9" fmla="*/ 9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377">
                  <a:moveTo>
                    <a:pt x="304" y="93"/>
                  </a:moveTo>
                  <a:cubicBezTo>
                    <a:pt x="304" y="93"/>
                    <a:pt x="241" y="377"/>
                    <a:pt x="56" y="246"/>
                  </a:cubicBezTo>
                  <a:cubicBezTo>
                    <a:pt x="56" y="246"/>
                    <a:pt x="150" y="238"/>
                    <a:pt x="175" y="161"/>
                  </a:cubicBezTo>
                  <a:cubicBezTo>
                    <a:pt x="175" y="161"/>
                    <a:pt x="81" y="155"/>
                    <a:pt x="47" y="228"/>
                  </a:cubicBezTo>
                  <a:cubicBezTo>
                    <a:pt x="47" y="228"/>
                    <a:pt x="0" y="0"/>
                    <a:pt x="304" y="93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">
              <a:extLst>
                <a:ext uri="{FF2B5EF4-FFF2-40B4-BE49-F238E27FC236}">
                  <a16:creationId xmlns:a16="http://schemas.microsoft.com/office/drawing/2014/main" id="{83BE66FC-A604-EC09-4D3E-0D7C1BBC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814" y="2792182"/>
              <a:ext cx="907485" cy="588023"/>
            </a:xfrm>
            <a:custGeom>
              <a:avLst/>
              <a:gdLst>
                <a:gd name="T0" fmla="*/ 281 w 437"/>
                <a:gd name="T1" fmla="*/ 0 h 283"/>
                <a:gd name="T2" fmla="*/ 214 w 437"/>
                <a:gd name="T3" fmla="*/ 283 h 283"/>
                <a:gd name="T4" fmla="*/ 237 w 437"/>
                <a:gd name="T5" fmla="*/ 138 h 283"/>
                <a:gd name="T6" fmla="*/ 194 w 437"/>
                <a:gd name="T7" fmla="*/ 277 h 283"/>
                <a:gd name="T8" fmla="*/ 281 w 437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283">
                  <a:moveTo>
                    <a:pt x="281" y="0"/>
                  </a:moveTo>
                  <a:cubicBezTo>
                    <a:pt x="281" y="0"/>
                    <a:pt x="437" y="244"/>
                    <a:pt x="214" y="283"/>
                  </a:cubicBezTo>
                  <a:cubicBezTo>
                    <a:pt x="214" y="283"/>
                    <a:pt x="274" y="211"/>
                    <a:pt x="237" y="138"/>
                  </a:cubicBezTo>
                  <a:cubicBezTo>
                    <a:pt x="237" y="138"/>
                    <a:pt x="167" y="201"/>
                    <a:pt x="194" y="277"/>
                  </a:cubicBezTo>
                  <a:cubicBezTo>
                    <a:pt x="194" y="277"/>
                    <a:pt x="0" y="149"/>
                    <a:pt x="281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5">
              <a:extLst>
                <a:ext uri="{FF2B5EF4-FFF2-40B4-BE49-F238E27FC236}">
                  <a16:creationId xmlns:a16="http://schemas.microsoft.com/office/drawing/2014/main" id="{A734CA70-358B-99EB-6FA1-23C5F51F0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675" y="2829921"/>
              <a:ext cx="825864" cy="610841"/>
            </a:xfrm>
            <a:custGeom>
              <a:avLst/>
              <a:gdLst>
                <a:gd name="T0" fmla="*/ 122 w 398"/>
                <a:gd name="T1" fmla="*/ 0 h 294"/>
                <a:gd name="T2" fmla="*/ 250 w 398"/>
                <a:gd name="T3" fmla="*/ 262 h 294"/>
                <a:gd name="T4" fmla="*/ 177 w 398"/>
                <a:gd name="T5" fmla="*/ 135 h 294"/>
                <a:gd name="T6" fmla="*/ 231 w 398"/>
                <a:gd name="T7" fmla="*/ 270 h 294"/>
                <a:gd name="T8" fmla="*/ 122 w 398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294">
                  <a:moveTo>
                    <a:pt x="122" y="0"/>
                  </a:moveTo>
                  <a:cubicBezTo>
                    <a:pt x="122" y="0"/>
                    <a:pt x="398" y="91"/>
                    <a:pt x="250" y="262"/>
                  </a:cubicBezTo>
                  <a:cubicBezTo>
                    <a:pt x="250" y="262"/>
                    <a:pt x="252" y="168"/>
                    <a:pt x="177" y="135"/>
                  </a:cubicBezTo>
                  <a:cubicBezTo>
                    <a:pt x="177" y="135"/>
                    <a:pt x="162" y="228"/>
                    <a:pt x="231" y="270"/>
                  </a:cubicBezTo>
                  <a:cubicBezTo>
                    <a:pt x="231" y="270"/>
                    <a:pt x="0" y="294"/>
                    <a:pt x="122" y="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6">
              <a:extLst>
                <a:ext uri="{FF2B5EF4-FFF2-40B4-BE49-F238E27FC236}">
                  <a16:creationId xmlns:a16="http://schemas.microsoft.com/office/drawing/2014/main" id="{D5CD9D31-050C-004F-1B04-E27D945B6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96" y="3425843"/>
              <a:ext cx="562571" cy="849561"/>
            </a:xfrm>
            <a:custGeom>
              <a:avLst/>
              <a:gdLst>
                <a:gd name="T0" fmla="*/ 0 w 271"/>
                <a:gd name="T1" fmla="*/ 104 h 409"/>
                <a:gd name="T2" fmla="*/ 265 w 271"/>
                <a:gd name="T3" fmla="*/ 226 h 409"/>
                <a:gd name="T4" fmla="*/ 127 w 271"/>
                <a:gd name="T5" fmla="*/ 174 h 409"/>
                <a:gd name="T6" fmla="*/ 255 w 271"/>
                <a:gd name="T7" fmla="*/ 244 h 409"/>
                <a:gd name="T8" fmla="*/ 0 w 271"/>
                <a:gd name="T9" fmla="*/ 1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409">
                  <a:moveTo>
                    <a:pt x="0" y="104"/>
                  </a:moveTo>
                  <a:cubicBezTo>
                    <a:pt x="0" y="104"/>
                    <a:pt x="271" y="0"/>
                    <a:pt x="265" y="226"/>
                  </a:cubicBezTo>
                  <a:cubicBezTo>
                    <a:pt x="265" y="226"/>
                    <a:pt x="206" y="152"/>
                    <a:pt x="127" y="174"/>
                  </a:cubicBezTo>
                  <a:cubicBezTo>
                    <a:pt x="127" y="174"/>
                    <a:pt x="175" y="255"/>
                    <a:pt x="255" y="244"/>
                  </a:cubicBezTo>
                  <a:cubicBezTo>
                    <a:pt x="255" y="244"/>
                    <a:pt x="92" y="409"/>
                    <a:pt x="0" y="10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7">
              <a:extLst>
                <a:ext uri="{FF2B5EF4-FFF2-40B4-BE49-F238E27FC236}">
                  <a16:creationId xmlns:a16="http://schemas.microsoft.com/office/drawing/2014/main" id="{CC3676C4-7F7E-2972-DCDD-026FC96DA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909" y="4609786"/>
              <a:ext cx="647702" cy="718792"/>
            </a:xfrm>
            <a:custGeom>
              <a:avLst/>
              <a:gdLst>
                <a:gd name="T0" fmla="*/ 0 w 312"/>
                <a:gd name="T1" fmla="*/ 288 h 346"/>
                <a:gd name="T2" fmla="*/ 229 w 312"/>
                <a:gd name="T3" fmla="*/ 108 h 346"/>
                <a:gd name="T4" fmla="*/ 120 w 312"/>
                <a:gd name="T5" fmla="*/ 207 h 346"/>
                <a:gd name="T6" fmla="*/ 240 w 312"/>
                <a:gd name="T7" fmla="*/ 126 h 346"/>
                <a:gd name="T8" fmla="*/ 0 w 312"/>
                <a:gd name="T9" fmla="*/ 28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46">
                  <a:moveTo>
                    <a:pt x="0" y="288"/>
                  </a:moveTo>
                  <a:cubicBezTo>
                    <a:pt x="0" y="288"/>
                    <a:pt x="31" y="0"/>
                    <a:pt x="229" y="108"/>
                  </a:cubicBezTo>
                  <a:cubicBezTo>
                    <a:pt x="229" y="108"/>
                    <a:pt x="137" y="127"/>
                    <a:pt x="120" y="207"/>
                  </a:cubicBezTo>
                  <a:cubicBezTo>
                    <a:pt x="120" y="207"/>
                    <a:pt x="214" y="202"/>
                    <a:pt x="240" y="126"/>
                  </a:cubicBezTo>
                  <a:cubicBezTo>
                    <a:pt x="240" y="126"/>
                    <a:pt x="312" y="346"/>
                    <a:pt x="0" y="28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8">
              <a:extLst>
                <a:ext uri="{FF2B5EF4-FFF2-40B4-BE49-F238E27FC236}">
                  <a16:creationId xmlns:a16="http://schemas.microsoft.com/office/drawing/2014/main" id="{ADA817DB-F51E-3F34-EF2D-468ECA06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378" y="3776900"/>
              <a:ext cx="774961" cy="1186577"/>
            </a:xfrm>
            <a:custGeom>
              <a:avLst/>
              <a:gdLst>
                <a:gd name="T0" fmla="*/ 0 w 373"/>
                <a:gd name="T1" fmla="*/ 282 h 571"/>
                <a:gd name="T2" fmla="*/ 373 w 373"/>
                <a:gd name="T3" fmla="*/ 259 h 571"/>
                <a:gd name="T4" fmla="*/ 186 w 373"/>
                <a:gd name="T5" fmla="*/ 284 h 571"/>
                <a:gd name="T6" fmla="*/ 373 w 373"/>
                <a:gd name="T7" fmla="*/ 286 h 571"/>
                <a:gd name="T8" fmla="*/ 0 w 373"/>
                <a:gd name="T9" fmla="*/ 2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571">
                  <a:moveTo>
                    <a:pt x="0" y="282"/>
                  </a:moveTo>
                  <a:cubicBezTo>
                    <a:pt x="0" y="282"/>
                    <a:pt x="243" y="0"/>
                    <a:pt x="373" y="259"/>
                  </a:cubicBezTo>
                  <a:cubicBezTo>
                    <a:pt x="373" y="259"/>
                    <a:pt x="262" y="212"/>
                    <a:pt x="186" y="284"/>
                  </a:cubicBezTo>
                  <a:cubicBezTo>
                    <a:pt x="186" y="284"/>
                    <a:pt x="289" y="347"/>
                    <a:pt x="373" y="286"/>
                  </a:cubicBezTo>
                  <a:cubicBezTo>
                    <a:pt x="373" y="286"/>
                    <a:pt x="288" y="571"/>
                    <a:pt x="0" y="282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9">
              <a:extLst>
                <a:ext uri="{FF2B5EF4-FFF2-40B4-BE49-F238E27FC236}">
                  <a16:creationId xmlns:a16="http://schemas.microsoft.com/office/drawing/2014/main" id="{9D9D910C-2703-F75D-5BE7-26490712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117" y="4535185"/>
              <a:ext cx="882910" cy="797780"/>
            </a:xfrm>
            <a:custGeom>
              <a:avLst/>
              <a:gdLst>
                <a:gd name="T0" fmla="*/ 17 w 425"/>
                <a:gd name="T1" fmla="*/ 371 h 384"/>
                <a:gd name="T2" fmla="*/ 273 w 425"/>
                <a:gd name="T3" fmla="*/ 99 h 384"/>
                <a:gd name="T4" fmla="*/ 154 w 425"/>
                <a:gd name="T5" fmla="*/ 245 h 384"/>
                <a:gd name="T6" fmla="*/ 291 w 425"/>
                <a:gd name="T7" fmla="*/ 119 h 384"/>
                <a:gd name="T8" fmla="*/ 17 w 425"/>
                <a:gd name="T9" fmla="*/ 37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84">
                  <a:moveTo>
                    <a:pt x="17" y="371"/>
                  </a:moveTo>
                  <a:cubicBezTo>
                    <a:pt x="17" y="371"/>
                    <a:pt x="0" y="0"/>
                    <a:pt x="273" y="99"/>
                  </a:cubicBezTo>
                  <a:cubicBezTo>
                    <a:pt x="273" y="99"/>
                    <a:pt x="159" y="140"/>
                    <a:pt x="154" y="245"/>
                  </a:cubicBezTo>
                  <a:cubicBezTo>
                    <a:pt x="154" y="245"/>
                    <a:pt x="272" y="220"/>
                    <a:pt x="291" y="119"/>
                  </a:cubicBezTo>
                  <a:cubicBezTo>
                    <a:pt x="291" y="119"/>
                    <a:pt x="425" y="384"/>
                    <a:pt x="17" y="371"/>
                  </a:cubicBezTo>
                  <a:close/>
                </a:path>
              </a:pathLst>
            </a:custGeom>
            <a:gradFill>
              <a:gsLst>
                <a:gs pos="12000">
                  <a:schemeClr val="accent1"/>
                </a:gs>
                <a:gs pos="89000">
                  <a:schemeClr val="accent4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9B6BF0-27F7-B5CB-6626-328850391931}"/>
                </a:ext>
              </a:extLst>
            </p:cNvPr>
            <p:cNvGrpSpPr/>
            <p:nvPr/>
          </p:nvGrpSpPr>
          <p:grpSpPr>
            <a:xfrm>
              <a:off x="5207823" y="4021763"/>
              <a:ext cx="1848320" cy="2036137"/>
              <a:chOff x="4979578" y="3813111"/>
              <a:chExt cx="2323304" cy="255938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2" name="Freeform 70">
                <a:extLst>
                  <a:ext uri="{FF2B5EF4-FFF2-40B4-BE49-F238E27FC236}">
                    <a16:creationId xmlns:a16="http://schemas.microsoft.com/office/drawing/2014/main" id="{94D4A277-F301-AE5D-0578-44C47AA66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578" y="4059121"/>
                <a:ext cx="2323304" cy="2313376"/>
              </a:xfrm>
              <a:custGeom>
                <a:avLst/>
                <a:gdLst>
                  <a:gd name="T0" fmla="*/ 664 w 890"/>
                  <a:gd name="T1" fmla="*/ 836 h 886"/>
                  <a:gd name="T2" fmla="*/ 512 w 890"/>
                  <a:gd name="T3" fmla="*/ 691 h 886"/>
                  <a:gd name="T4" fmla="*/ 544 w 890"/>
                  <a:gd name="T5" fmla="*/ 529 h 886"/>
                  <a:gd name="T6" fmla="*/ 485 w 890"/>
                  <a:gd name="T7" fmla="*/ 354 h 886"/>
                  <a:gd name="T8" fmla="*/ 762 w 890"/>
                  <a:gd name="T9" fmla="*/ 4 h 886"/>
                  <a:gd name="T10" fmla="*/ 430 w 890"/>
                  <a:gd name="T11" fmla="*/ 299 h 886"/>
                  <a:gd name="T12" fmla="*/ 46 w 890"/>
                  <a:gd name="T13" fmla="*/ 4 h 886"/>
                  <a:gd name="T14" fmla="*/ 363 w 890"/>
                  <a:gd name="T15" fmla="*/ 359 h 886"/>
                  <a:gd name="T16" fmla="*/ 317 w 890"/>
                  <a:gd name="T17" fmla="*/ 529 h 886"/>
                  <a:gd name="T18" fmla="*/ 351 w 890"/>
                  <a:gd name="T19" fmla="*/ 713 h 886"/>
                  <a:gd name="T20" fmla="*/ 177 w 890"/>
                  <a:gd name="T21" fmla="*/ 828 h 886"/>
                  <a:gd name="T22" fmla="*/ 0 w 890"/>
                  <a:gd name="T23" fmla="*/ 886 h 886"/>
                  <a:gd name="T24" fmla="*/ 890 w 890"/>
                  <a:gd name="T25" fmla="*/ 875 h 886"/>
                  <a:gd name="T26" fmla="*/ 664 w 890"/>
                  <a:gd name="T27" fmla="*/ 836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90" h="886">
                    <a:moveTo>
                      <a:pt x="664" y="836"/>
                    </a:moveTo>
                    <a:cubicBezTo>
                      <a:pt x="564" y="836"/>
                      <a:pt x="514" y="775"/>
                      <a:pt x="512" y="691"/>
                    </a:cubicBezTo>
                    <a:cubicBezTo>
                      <a:pt x="510" y="645"/>
                      <a:pt x="544" y="596"/>
                      <a:pt x="544" y="529"/>
                    </a:cubicBezTo>
                    <a:cubicBezTo>
                      <a:pt x="544" y="455"/>
                      <a:pt x="481" y="416"/>
                      <a:pt x="485" y="354"/>
                    </a:cubicBezTo>
                    <a:cubicBezTo>
                      <a:pt x="485" y="354"/>
                      <a:pt x="554" y="71"/>
                      <a:pt x="762" y="4"/>
                    </a:cubicBezTo>
                    <a:cubicBezTo>
                      <a:pt x="762" y="4"/>
                      <a:pt x="514" y="29"/>
                      <a:pt x="430" y="299"/>
                    </a:cubicBezTo>
                    <a:cubicBezTo>
                      <a:pt x="430" y="299"/>
                      <a:pt x="279" y="0"/>
                      <a:pt x="46" y="4"/>
                    </a:cubicBezTo>
                    <a:cubicBezTo>
                      <a:pt x="46" y="4"/>
                      <a:pt x="301" y="63"/>
                      <a:pt x="363" y="359"/>
                    </a:cubicBezTo>
                    <a:cubicBezTo>
                      <a:pt x="376" y="422"/>
                      <a:pt x="317" y="456"/>
                      <a:pt x="317" y="529"/>
                    </a:cubicBezTo>
                    <a:cubicBezTo>
                      <a:pt x="317" y="620"/>
                      <a:pt x="351" y="633"/>
                      <a:pt x="351" y="713"/>
                    </a:cubicBezTo>
                    <a:cubicBezTo>
                      <a:pt x="351" y="792"/>
                      <a:pt x="341" y="827"/>
                      <a:pt x="177" y="828"/>
                    </a:cubicBezTo>
                    <a:cubicBezTo>
                      <a:pt x="177" y="828"/>
                      <a:pt x="49" y="859"/>
                      <a:pt x="0" y="886"/>
                    </a:cubicBezTo>
                    <a:cubicBezTo>
                      <a:pt x="0" y="886"/>
                      <a:pt x="540" y="840"/>
                      <a:pt x="890" y="875"/>
                    </a:cubicBezTo>
                    <a:cubicBezTo>
                      <a:pt x="890" y="875"/>
                      <a:pt x="754" y="836"/>
                      <a:pt x="664" y="8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Oval 71">
                <a:extLst>
                  <a:ext uri="{FF2B5EF4-FFF2-40B4-BE49-F238E27FC236}">
                    <a16:creationId xmlns:a16="http://schemas.microsoft.com/office/drawing/2014/main" id="{CBA18DFB-4609-1FEC-713F-F2D739C16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6966" y="3813111"/>
                <a:ext cx="514083" cy="51187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77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36D98F1-551A-F32A-A88E-158A1552A548}"/>
              </a:ext>
            </a:extLst>
          </p:cNvPr>
          <p:cNvGrpSpPr/>
          <p:nvPr/>
        </p:nvGrpSpPr>
        <p:grpSpPr>
          <a:xfrm>
            <a:off x="5040912" y="1544410"/>
            <a:ext cx="6227106" cy="3890138"/>
            <a:chOff x="5446169" y="1483931"/>
            <a:chExt cx="6227106" cy="389013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1B0679-08E9-8F8B-AB85-7A521E1FD20E}"/>
                </a:ext>
              </a:extLst>
            </p:cNvPr>
            <p:cNvSpPr txBox="1"/>
            <p:nvPr/>
          </p:nvSpPr>
          <p:spPr>
            <a:xfrm>
              <a:off x="9176754" y="4821032"/>
              <a:ext cx="2445250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4F7BE95-48ED-8A08-B54E-886CD221C296}"/>
                </a:ext>
              </a:extLst>
            </p:cNvPr>
            <p:cNvSpPr txBox="1"/>
            <p:nvPr/>
          </p:nvSpPr>
          <p:spPr>
            <a:xfrm>
              <a:off x="9165226" y="4551355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  <a:endParaRPr lang="en-US" sz="1400" dirty="0">
                <a:solidFill>
                  <a:schemeClr val="accent6"/>
                </a:solidFill>
                <a:latin typeface="+mj-lt"/>
                <a:cs typeface="Poppins SemiBold" panose="000007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A31F522-8726-652C-039C-C6E7BF7ACA9F}"/>
                </a:ext>
              </a:extLst>
            </p:cNvPr>
            <p:cNvSpPr/>
            <p:nvPr/>
          </p:nvSpPr>
          <p:spPr>
            <a:xfrm>
              <a:off x="8624096" y="4459022"/>
              <a:ext cx="486852" cy="48685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9D7E511-3476-CBB4-3DC1-74437BB903CC}"/>
                </a:ext>
              </a:extLst>
            </p:cNvPr>
            <p:cNvSpPr txBox="1"/>
            <p:nvPr/>
          </p:nvSpPr>
          <p:spPr>
            <a:xfrm>
              <a:off x="9176754" y="3365340"/>
              <a:ext cx="2445250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67D9FEF-FD0C-A57A-3584-CB5D08F85B75}"/>
                </a:ext>
              </a:extLst>
            </p:cNvPr>
            <p:cNvSpPr txBox="1"/>
            <p:nvPr/>
          </p:nvSpPr>
          <p:spPr>
            <a:xfrm>
              <a:off x="9165226" y="3095663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  <a:endParaRPr lang="en-US" sz="1400" dirty="0">
                <a:solidFill>
                  <a:schemeClr val="accent4"/>
                </a:solidFill>
                <a:latin typeface="+mj-lt"/>
                <a:cs typeface="Poppins SemiBold" panose="000007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CD74479-73F9-563C-4A9C-714BB4134E84}"/>
                </a:ext>
              </a:extLst>
            </p:cNvPr>
            <p:cNvSpPr/>
            <p:nvPr/>
          </p:nvSpPr>
          <p:spPr>
            <a:xfrm>
              <a:off x="8624096" y="3003330"/>
              <a:ext cx="486852" cy="4868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CCF5722-7699-CFCC-9EFE-DDCC70E9E399}"/>
                </a:ext>
              </a:extLst>
            </p:cNvPr>
            <p:cNvSpPr txBox="1"/>
            <p:nvPr/>
          </p:nvSpPr>
          <p:spPr>
            <a:xfrm>
              <a:off x="9176755" y="1846452"/>
              <a:ext cx="2496520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3679248-953D-7130-0B11-BDF88B5F8B48}"/>
                </a:ext>
              </a:extLst>
            </p:cNvPr>
            <p:cNvSpPr txBox="1"/>
            <p:nvPr/>
          </p:nvSpPr>
          <p:spPr>
            <a:xfrm>
              <a:off x="9165226" y="1576775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>
                  <a:solidFill>
                    <a:schemeClr val="accent2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  <a:endParaRPr lang="en-US" sz="1400" dirty="0">
                <a:solidFill>
                  <a:schemeClr val="accent2"/>
                </a:solidFill>
                <a:latin typeface="+mj-lt"/>
                <a:cs typeface="Poppins SemiBold" panose="000007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BFF99E1-7A02-110E-28EC-4882C488ED7F}"/>
                </a:ext>
              </a:extLst>
            </p:cNvPr>
            <p:cNvSpPr/>
            <p:nvPr/>
          </p:nvSpPr>
          <p:spPr>
            <a:xfrm>
              <a:off x="8624096" y="1484442"/>
              <a:ext cx="486852" cy="4868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2256848-923C-3CA0-B972-D1B4DF4DF0E5}"/>
                </a:ext>
              </a:extLst>
            </p:cNvPr>
            <p:cNvSpPr txBox="1"/>
            <p:nvPr/>
          </p:nvSpPr>
          <p:spPr>
            <a:xfrm>
              <a:off x="5998827" y="1845941"/>
              <a:ext cx="2496519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865615E-3485-07AF-C369-24E39179C644}"/>
                </a:ext>
              </a:extLst>
            </p:cNvPr>
            <p:cNvSpPr txBox="1"/>
            <p:nvPr/>
          </p:nvSpPr>
          <p:spPr>
            <a:xfrm>
              <a:off x="5987299" y="1576264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9BE7021-5EAF-1D5F-5B82-9DE2415D5A2A}"/>
                </a:ext>
              </a:extLst>
            </p:cNvPr>
            <p:cNvSpPr/>
            <p:nvPr/>
          </p:nvSpPr>
          <p:spPr>
            <a:xfrm>
              <a:off x="5446169" y="1483931"/>
              <a:ext cx="486852" cy="4868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1358FA2-D057-5EF3-2C87-3AF22AE2AC7F}"/>
                </a:ext>
              </a:extLst>
            </p:cNvPr>
            <p:cNvSpPr txBox="1"/>
            <p:nvPr/>
          </p:nvSpPr>
          <p:spPr>
            <a:xfrm>
              <a:off x="5998827" y="3364829"/>
              <a:ext cx="2496519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60F834-2CDB-DD17-FD5A-04B7C210E364}"/>
                </a:ext>
              </a:extLst>
            </p:cNvPr>
            <p:cNvSpPr txBox="1"/>
            <p:nvPr/>
          </p:nvSpPr>
          <p:spPr>
            <a:xfrm>
              <a:off x="5987299" y="3095152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>
                  <a:solidFill>
                    <a:schemeClr val="accent3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  <a:endParaRPr lang="en-US" sz="1400" dirty="0">
                <a:solidFill>
                  <a:schemeClr val="accent3"/>
                </a:solidFill>
                <a:latin typeface="+mj-lt"/>
                <a:cs typeface="Poppins SemiBold" panose="00000700000000000000" pitchFamily="2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3CF1D10-591B-6F14-11CB-29ED16DC4E8A}"/>
                </a:ext>
              </a:extLst>
            </p:cNvPr>
            <p:cNvSpPr/>
            <p:nvPr/>
          </p:nvSpPr>
          <p:spPr>
            <a:xfrm>
              <a:off x="5446169" y="3002819"/>
              <a:ext cx="486852" cy="4868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3C229FE-A65A-F2EF-0D0A-7262EEED45AD}"/>
                </a:ext>
              </a:extLst>
            </p:cNvPr>
            <p:cNvSpPr txBox="1"/>
            <p:nvPr/>
          </p:nvSpPr>
          <p:spPr>
            <a:xfrm>
              <a:off x="5998827" y="4820521"/>
              <a:ext cx="2496519" cy="5530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BC74847-2804-FD8B-4962-C7A2B72F5054}"/>
                </a:ext>
              </a:extLst>
            </p:cNvPr>
            <p:cNvSpPr txBox="1"/>
            <p:nvPr/>
          </p:nvSpPr>
          <p:spPr>
            <a:xfrm>
              <a:off x="5987299" y="4550844"/>
              <a:ext cx="2253754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 dirty="0">
                  <a:solidFill>
                    <a:schemeClr val="accent5"/>
                  </a:solidFill>
                  <a:latin typeface="+mj-lt"/>
                  <a:cs typeface="Poppins SemiBold" panose="00000700000000000000" pitchFamily="2" charset="0"/>
                </a:rPr>
                <a:t>Your text goes here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44E5F11-285E-4046-1343-1E90B8D31678}"/>
                </a:ext>
              </a:extLst>
            </p:cNvPr>
            <p:cNvSpPr/>
            <p:nvPr/>
          </p:nvSpPr>
          <p:spPr>
            <a:xfrm>
              <a:off x="5446169" y="4458511"/>
              <a:ext cx="486852" cy="4868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3" name="任意形状 813">
              <a:extLst>
                <a:ext uri="{FF2B5EF4-FFF2-40B4-BE49-F238E27FC236}">
                  <a16:creationId xmlns:a16="http://schemas.microsoft.com/office/drawing/2014/main" id="{CC1FE994-91DD-4314-CB2B-51BE09086CAF}"/>
                </a:ext>
              </a:extLst>
            </p:cNvPr>
            <p:cNvSpPr/>
            <p:nvPr/>
          </p:nvSpPr>
          <p:spPr>
            <a:xfrm>
              <a:off x="8772842" y="4574539"/>
              <a:ext cx="189360" cy="25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7" h="20575" extrusionOk="0">
                  <a:moveTo>
                    <a:pt x="15590" y="13558"/>
                  </a:moveTo>
                  <a:lnTo>
                    <a:pt x="15590" y="20099"/>
                  </a:lnTo>
                  <a:cubicBezTo>
                    <a:pt x="15590" y="20361"/>
                    <a:pt x="15321" y="20575"/>
                    <a:pt x="14990" y="20575"/>
                  </a:cubicBezTo>
                  <a:cubicBezTo>
                    <a:pt x="14882" y="20575"/>
                    <a:pt x="14775" y="20551"/>
                    <a:pt x="14682" y="20507"/>
                  </a:cubicBezTo>
                  <a:lnTo>
                    <a:pt x="9594" y="18084"/>
                  </a:lnTo>
                  <a:lnTo>
                    <a:pt x="4506" y="20507"/>
                  </a:lnTo>
                  <a:cubicBezTo>
                    <a:pt x="4222" y="20642"/>
                    <a:pt x="3854" y="20569"/>
                    <a:pt x="3683" y="20343"/>
                  </a:cubicBezTo>
                  <a:cubicBezTo>
                    <a:pt x="3627" y="20269"/>
                    <a:pt x="3598" y="20184"/>
                    <a:pt x="3598" y="20098"/>
                  </a:cubicBezTo>
                  <a:lnTo>
                    <a:pt x="3598" y="13559"/>
                  </a:lnTo>
                  <a:cubicBezTo>
                    <a:pt x="-538" y="10930"/>
                    <a:pt x="-1206" y="6138"/>
                    <a:pt x="2105" y="2855"/>
                  </a:cubicBezTo>
                  <a:cubicBezTo>
                    <a:pt x="5417" y="-427"/>
                    <a:pt x="11454" y="-958"/>
                    <a:pt x="15590" y="1670"/>
                  </a:cubicBezTo>
                  <a:cubicBezTo>
                    <a:pt x="19726" y="4299"/>
                    <a:pt x="20394" y="9091"/>
                    <a:pt x="17083" y="12374"/>
                  </a:cubicBezTo>
                  <a:cubicBezTo>
                    <a:pt x="16641" y="12811"/>
                    <a:pt x="16141" y="13208"/>
                    <a:pt x="15590" y="13559"/>
                  </a:cubicBezTo>
                  <a:close/>
                  <a:moveTo>
                    <a:pt x="9594" y="13324"/>
                  </a:moveTo>
                  <a:cubicBezTo>
                    <a:pt x="13568" y="13324"/>
                    <a:pt x="16789" y="10768"/>
                    <a:pt x="16789" y="7613"/>
                  </a:cubicBezTo>
                  <a:cubicBezTo>
                    <a:pt x="16789" y="4459"/>
                    <a:pt x="13568" y="1903"/>
                    <a:pt x="9594" y="1903"/>
                  </a:cubicBezTo>
                  <a:cubicBezTo>
                    <a:pt x="5620" y="1903"/>
                    <a:pt x="2399" y="4459"/>
                    <a:pt x="2399" y="7613"/>
                  </a:cubicBezTo>
                  <a:cubicBezTo>
                    <a:pt x="2399" y="10768"/>
                    <a:pt x="5620" y="13324"/>
                    <a:pt x="9594" y="13324"/>
                  </a:cubicBezTo>
                  <a:close/>
                  <a:moveTo>
                    <a:pt x="9594" y="11421"/>
                  </a:moveTo>
                  <a:cubicBezTo>
                    <a:pt x="6945" y="11421"/>
                    <a:pt x="4797" y="9716"/>
                    <a:pt x="4797" y="7613"/>
                  </a:cubicBezTo>
                  <a:cubicBezTo>
                    <a:pt x="4797" y="5511"/>
                    <a:pt x="6945" y="3806"/>
                    <a:pt x="9594" y="3806"/>
                  </a:cubicBezTo>
                  <a:cubicBezTo>
                    <a:pt x="12243" y="3806"/>
                    <a:pt x="14391" y="5511"/>
                    <a:pt x="14391" y="7613"/>
                  </a:cubicBezTo>
                  <a:cubicBezTo>
                    <a:pt x="14391" y="9716"/>
                    <a:pt x="12243" y="11421"/>
                    <a:pt x="9594" y="1142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4" name="任意形状 849">
              <a:extLst>
                <a:ext uri="{FF2B5EF4-FFF2-40B4-BE49-F238E27FC236}">
                  <a16:creationId xmlns:a16="http://schemas.microsoft.com/office/drawing/2014/main" id="{E29571F7-DF84-67F9-C6DD-C8DE672BEB46}"/>
                </a:ext>
              </a:extLst>
            </p:cNvPr>
            <p:cNvSpPr/>
            <p:nvPr/>
          </p:nvSpPr>
          <p:spPr>
            <a:xfrm>
              <a:off x="5605437" y="3137661"/>
              <a:ext cx="168318" cy="217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350" y="0"/>
                  </a:moveTo>
                  <a:lnTo>
                    <a:pt x="20250" y="0"/>
                  </a:lnTo>
                  <a:cubicBezTo>
                    <a:pt x="20995" y="0"/>
                    <a:pt x="21600" y="467"/>
                    <a:pt x="21600" y="1043"/>
                  </a:cubicBezTo>
                  <a:lnTo>
                    <a:pt x="21600" y="21006"/>
                  </a:lnTo>
                  <a:cubicBezTo>
                    <a:pt x="21600" y="21294"/>
                    <a:pt x="21298" y="21527"/>
                    <a:pt x="20925" y="21528"/>
                  </a:cubicBezTo>
                  <a:cubicBezTo>
                    <a:pt x="20798" y="21528"/>
                    <a:pt x="20673" y="21500"/>
                    <a:pt x="20566" y="21448"/>
                  </a:cubicBezTo>
                  <a:lnTo>
                    <a:pt x="10800" y="16717"/>
                  </a:lnTo>
                  <a:lnTo>
                    <a:pt x="1034" y="21447"/>
                  </a:lnTo>
                  <a:cubicBezTo>
                    <a:pt x="718" y="21600"/>
                    <a:pt x="302" y="21527"/>
                    <a:pt x="103" y="21283"/>
                  </a:cubicBezTo>
                  <a:cubicBezTo>
                    <a:pt x="36" y="21200"/>
                    <a:pt x="0" y="21104"/>
                    <a:pt x="0" y="21006"/>
                  </a:cubicBezTo>
                  <a:lnTo>
                    <a:pt x="0" y="1043"/>
                  </a:lnTo>
                  <a:cubicBezTo>
                    <a:pt x="0" y="467"/>
                    <a:pt x="604" y="0"/>
                    <a:pt x="1350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5" name="任意形状 903">
              <a:extLst>
                <a:ext uri="{FF2B5EF4-FFF2-40B4-BE49-F238E27FC236}">
                  <a16:creationId xmlns:a16="http://schemas.microsoft.com/office/drawing/2014/main" id="{AFFEABD7-6960-FC22-53AF-727AE7CD8743}"/>
                </a:ext>
              </a:extLst>
            </p:cNvPr>
            <p:cNvSpPr/>
            <p:nvPr/>
          </p:nvSpPr>
          <p:spPr>
            <a:xfrm>
              <a:off x="5584397" y="4596740"/>
              <a:ext cx="210398" cy="21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10800"/>
                  </a:ln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10800"/>
                  </a:lnTo>
                  <a:close/>
                  <a:moveTo>
                    <a:pt x="16200" y="2160"/>
                  </a:moveTo>
                  <a:lnTo>
                    <a:pt x="20520" y="2160"/>
                  </a:lnTo>
                  <a:cubicBezTo>
                    <a:pt x="21117" y="2160"/>
                    <a:pt x="21600" y="2643"/>
                    <a:pt x="21600" y="3240"/>
                  </a:cubicBezTo>
                  <a:lnTo>
                    <a:pt x="21600" y="8640"/>
                  </a:lnTo>
                  <a:lnTo>
                    <a:pt x="0" y="8640"/>
                  </a:lnTo>
                  <a:lnTo>
                    <a:pt x="0" y="3240"/>
                  </a:lnTo>
                  <a:cubicBezTo>
                    <a:pt x="0" y="2643"/>
                    <a:pt x="483" y="2160"/>
                    <a:pt x="1080" y="2160"/>
                  </a:cubicBezTo>
                  <a:lnTo>
                    <a:pt x="5400" y="2160"/>
                  </a:lnTo>
                  <a:lnTo>
                    <a:pt x="5400" y="0"/>
                  </a:lnTo>
                  <a:lnTo>
                    <a:pt x="7560" y="0"/>
                  </a:lnTo>
                  <a:lnTo>
                    <a:pt x="7560" y="2160"/>
                  </a:lnTo>
                  <a:lnTo>
                    <a:pt x="14040" y="2160"/>
                  </a:lnTo>
                  <a:lnTo>
                    <a:pt x="14040" y="0"/>
                  </a:lnTo>
                  <a:lnTo>
                    <a:pt x="16200" y="0"/>
                  </a:lnTo>
                  <a:lnTo>
                    <a:pt x="16200" y="216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6" name="任意形状 939">
              <a:extLst>
                <a:ext uri="{FF2B5EF4-FFF2-40B4-BE49-F238E27FC236}">
                  <a16:creationId xmlns:a16="http://schemas.microsoft.com/office/drawing/2014/main" id="{3776A809-E8CF-20AB-3259-BDAEE8CB0AED}"/>
                </a:ext>
              </a:extLst>
            </p:cNvPr>
            <p:cNvSpPr/>
            <p:nvPr/>
          </p:nvSpPr>
          <p:spPr>
            <a:xfrm>
              <a:off x="8772844" y="3146818"/>
              <a:ext cx="189358" cy="19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258" y="0"/>
                  </a:lnTo>
                  <a:cubicBezTo>
                    <a:pt x="11713" y="0"/>
                    <a:pt x="12128" y="244"/>
                    <a:pt x="12331" y="629"/>
                  </a:cubicBezTo>
                  <a:lnTo>
                    <a:pt x="13200" y="2274"/>
                  </a:lnTo>
                  <a:lnTo>
                    <a:pt x="20400" y="2274"/>
                  </a:lnTo>
                  <a:cubicBezTo>
                    <a:pt x="21063" y="2274"/>
                    <a:pt x="21600" y="2783"/>
                    <a:pt x="21600" y="3411"/>
                  </a:cubicBezTo>
                  <a:lnTo>
                    <a:pt x="21600" y="15916"/>
                  </a:lnTo>
                  <a:cubicBezTo>
                    <a:pt x="21600" y="16544"/>
                    <a:pt x="21063" y="17053"/>
                    <a:pt x="20400" y="17053"/>
                  </a:cubicBezTo>
                  <a:lnTo>
                    <a:pt x="12742" y="17053"/>
                  </a:lnTo>
                  <a:cubicBezTo>
                    <a:pt x="12287" y="17052"/>
                    <a:pt x="11872" y="16809"/>
                    <a:pt x="11669" y="16424"/>
                  </a:cubicBezTo>
                  <a:lnTo>
                    <a:pt x="10800" y="14779"/>
                  </a:lnTo>
                  <a:lnTo>
                    <a:pt x="2400" y="14779"/>
                  </a:lnTo>
                  <a:lnTo>
                    <a:pt x="24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7" name="任意形状 1029">
              <a:extLst>
                <a:ext uri="{FF2B5EF4-FFF2-40B4-BE49-F238E27FC236}">
                  <a16:creationId xmlns:a16="http://schemas.microsoft.com/office/drawing/2014/main" id="{3F10E92D-20F2-C097-F470-A4228378AFD0}"/>
                </a:ext>
              </a:extLst>
            </p:cNvPr>
            <p:cNvSpPr/>
            <p:nvPr/>
          </p:nvSpPr>
          <p:spPr>
            <a:xfrm>
              <a:off x="8751804" y="1633189"/>
              <a:ext cx="231436" cy="18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0618" y="19197"/>
                  </a:moveTo>
                  <a:lnTo>
                    <a:pt x="20618" y="21597"/>
                  </a:lnTo>
                  <a:lnTo>
                    <a:pt x="18655" y="21597"/>
                  </a:lnTo>
                  <a:lnTo>
                    <a:pt x="18655" y="19197"/>
                  </a:lnTo>
                  <a:lnTo>
                    <a:pt x="2945" y="19197"/>
                  </a:lnTo>
                  <a:lnTo>
                    <a:pt x="2945" y="21597"/>
                  </a:lnTo>
                  <a:lnTo>
                    <a:pt x="982" y="21597"/>
                  </a:lnTo>
                  <a:lnTo>
                    <a:pt x="982" y="19197"/>
                  </a:lnTo>
                  <a:cubicBezTo>
                    <a:pt x="440" y="19197"/>
                    <a:pt x="0" y="18660"/>
                    <a:pt x="0" y="17997"/>
                  </a:cubicBezTo>
                  <a:lnTo>
                    <a:pt x="0" y="3599"/>
                  </a:lnTo>
                  <a:cubicBezTo>
                    <a:pt x="0" y="2936"/>
                    <a:pt x="440" y="2399"/>
                    <a:pt x="982" y="2399"/>
                  </a:cubicBezTo>
                  <a:lnTo>
                    <a:pt x="10613" y="2399"/>
                  </a:lnTo>
                  <a:cubicBezTo>
                    <a:pt x="11816" y="864"/>
                    <a:pt x="13479" y="-3"/>
                    <a:pt x="15218" y="0"/>
                  </a:cubicBezTo>
                  <a:cubicBezTo>
                    <a:pt x="17028" y="0"/>
                    <a:pt x="18661" y="920"/>
                    <a:pt x="19823" y="2399"/>
                  </a:cubicBezTo>
                  <a:lnTo>
                    <a:pt x="20618" y="2399"/>
                  </a:lnTo>
                  <a:cubicBezTo>
                    <a:pt x="21160" y="2399"/>
                    <a:pt x="21600" y="2936"/>
                    <a:pt x="21600" y="3599"/>
                  </a:cubicBezTo>
                  <a:lnTo>
                    <a:pt x="21600" y="17997"/>
                  </a:lnTo>
                  <a:cubicBezTo>
                    <a:pt x="21600" y="18660"/>
                    <a:pt x="21160" y="19197"/>
                    <a:pt x="20618" y="19197"/>
                  </a:cubicBezTo>
                  <a:close/>
                  <a:moveTo>
                    <a:pt x="15218" y="13198"/>
                  </a:moveTo>
                  <a:cubicBezTo>
                    <a:pt x="17658" y="13198"/>
                    <a:pt x="19636" y="10781"/>
                    <a:pt x="19636" y="7799"/>
                  </a:cubicBezTo>
                  <a:cubicBezTo>
                    <a:pt x="19636" y="4817"/>
                    <a:pt x="17658" y="2399"/>
                    <a:pt x="15218" y="2399"/>
                  </a:cubicBezTo>
                  <a:cubicBezTo>
                    <a:pt x="12778" y="2399"/>
                    <a:pt x="10800" y="4817"/>
                    <a:pt x="10800" y="7799"/>
                  </a:cubicBezTo>
                  <a:cubicBezTo>
                    <a:pt x="10800" y="10781"/>
                    <a:pt x="12778" y="13198"/>
                    <a:pt x="15218" y="13198"/>
                  </a:cubicBezTo>
                  <a:close/>
                  <a:moveTo>
                    <a:pt x="15218" y="10798"/>
                  </a:moveTo>
                  <a:cubicBezTo>
                    <a:pt x="13863" y="10798"/>
                    <a:pt x="12764" y="9455"/>
                    <a:pt x="12764" y="7799"/>
                  </a:cubicBezTo>
                  <a:cubicBezTo>
                    <a:pt x="12764" y="6142"/>
                    <a:pt x="13863" y="4799"/>
                    <a:pt x="15218" y="4799"/>
                  </a:cubicBezTo>
                  <a:cubicBezTo>
                    <a:pt x="16574" y="4799"/>
                    <a:pt x="17673" y="6142"/>
                    <a:pt x="17673" y="7799"/>
                  </a:cubicBezTo>
                  <a:cubicBezTo>
                    <a:pt x="17673" y="9455"/>
                    <a:pt x="16574" y="10798"/>
                    <a:pt x="15218" y="10798"/>
                  </a:cubicBezTo>
                  <a:close/>
                  <a:moveTo>
                    <a:pt x="2945" y="11998"/>
                  </a:moveTo>
                  <a:lnTo>
                    <a:pt x="2945" y="14398"/>
                  </a:lnTo>
                  <a:lnTo>
                    <a:pt x="4909" y="14398"/>
                  </a:lnTo>
                  <a:lnTo>
                    <a:pt x="4909" y="11998"/>
                  </a:lnTo>
                  <a:lnTo>
                    <a:pt x="2945" y="11998"/>
                  </a:lnTo>
                  <a:close/>
                  <a:moveTo>
                    <a:pt x="6873" y="11998"/>
                  </a:moveTo>
                  <a:lnTo>
                    <a:pt x="6873" y="14398"/>
                  </a:lnTo>
                  <a:lnTo>
                    <a:pt x="8836" y="14398"/>
                  </a:lnTo>
                  <a:lnTo>
                    <a:pt x="8836" y="11998"/>
                  </a:lnTo>
                  <a:lnTo>
                    <a:pt x="6873" y="11998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8" name="任意形状 1047">
              <a:extLst>
                <a:ext uri="{FF2B5EF4-FFF2-40B4-BE49-F238E27FC236}">
                  <a16:creationId xmlns:a16="http://schemas.microsoft.com/office/drawing/2014/main" id="{5CD71E27-CF37-760B-E31B-DDCC768DC375}"/>
                </a:ext>
              </a:extLst>
            </p:cNvPr>
            <p:cNvSpPr/>
            <p:nvPr/>
          </p:nvSpPr>
          <p:spPr>
            <a:xfrm>
              <a:off x="5561944" y="1625236"/>
              <a:ext cx="255303" cy="20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850"/>
                  </a:move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lnTo>
                    <a:pt x="10800" y="6750"/>
                  </a:lnTo>
                  <a:cubicBezTo>
                    <a:pt x="16765" y="6750"/>
                    <a:pt x="21600" y="12794"/>
                    <a:pt x="21600" y="20250"/>
                  </a:cubicBezTo>
                  <a:cubicBezTo>
                    <a:pt x="21600" y="20619"/>
                    <a:pt x="21589" y="20983"/>
                    <a:pt x="21565" y="21343"/>
                  </a:cubicBezTo>
                  <a:cubicBezTo>
                    <a:pt x="19885" y="17349"/>
                    <a:pt x="16571" y="14848"/>
                    <a:pt x="12960" y="14850"/>
                  </a:cubicBezTo>
                  <a:lnTo>
                    <a:pt x="10800" y="1485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43FD20-4FAC-C17E-C95F-F526408402A1}"/>
              </a:ext>
            </a:extLst>
          </p:cNvPr>
          <p:cNvGrpSpPr/>
          <p:nvPr/>
        </p:nvGrpSpPr>
        <p:grpSpPr>
          <a:xfrm>
            <a:off x="923983" y="1423453"/>
            <a:ext cx="3782981" cy="3983710"/>
            <a:chOff x="1395920" y="1581679"/>
            <a:chExt cx="2746984" cy="289274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24165FE7-3597-2029-5713-6C9905A3E5DC}"/>
                </a:ext>
              </a:extLst>
            </p:cNvPr>
            <p:cNvSpPr/>
            <p:nvPr/>
          </p:nvSpPr>
          <p:spPr>
            <a:xfrm>
              <a:off x="1395920" y="1591061"/>
              <a:ext cx="2746984" cy="2883360"/>
            </a:xfrm>
            <a:custGeom>
              <a:avLst/>
              <a:gdLst>
                <a:gd name="connsiteX0" fmla="*/ 1192106 w 2101087"/>
                <a:gd name="connsiteY0" fmla="*/ 2205397 h 2205397"/>
                <a:gd name="connsiteX1" fmla="*/ 1050544 w 2101087"/>
                <a:gd name="connsiteY1" fmla="*/ 2115989 h 2205397"/>
                <a:gd name="connsiteX2" fmla="*/ 908981 w 2101087"/>
                <a:gd name="connsiteY2" fmla="*/ 2205397 h 2205397"/>
                <a:gd name="connsiteX3" fmla="*/ 871728 w 2101087"/>
                <a:gd name="connsiteY3" fmla="*/ 2205397 h 2205397"/>
                <a:gd name="connsiteX4" fmla="*/ 22352 w 2101087"/>
                <a:gd name="connsiteY4" fmla="*/ 1341120 h 2205397"/>
                <a:gd name="connsiteX5" fmla="*/ 0 w 2101087"/>
                <a:gd name="connsiteY5" fmla="*/ 1125051 h 2205397"/>
                <a:gd name="connsiteX6" fmla="*/ 0 w 2101087"/>
                <a:gd name="connsiteY6" fmla="*/ 1117600 h 2205397"/>
                <a:gd name="connsiteX7" fmla="*/ 0 w 2101087"/>
                <a:gd name="connsiteY7" fmla="*/ 1110149 h 2205397"/>
                <a:gd name="connsiteX8" fmla="*/ 871728 w 2101087"/>
                <a:gd name="connsiteY8" fmla="*/ 0 h 2205397"/>
                <a:gd name="connsiteX9" fmla="*/ 908981 w 2101087"/>
                <a:gd name="connsiteY9" fmla="*/ 0 h 2205397"/>
                <a:gd name="connsiteX10" fmla="*/ 1050544 w 2101087"/>
                <a:gd name="connsiteY10" fmla="*/ 89408 h 2205397"/>
                <a:gd name="connsiteX11" fmla="*/ 1192106 w 2101087"/>
                <a:gd name="connsiteY11" fmla="*/ 0 h 2205397"/>
                <a:gd name="connsiteX12" fmla="*/ 1229360 w 2101087"/>
                <a:gd name="connsiteY12" fmla="*/ 0 h 2205397"/>
                <a:gd name="connsiteX13" fmla="*/ 2101088 w 2101087"/>
                <a:gd name="connsiteY13" fmla="*/ 1110149 h 2205397"/>
                <a:gd name="connsiteX14" fmla="*/ 2101088 w 2101087"/>
                <a:gd name="connsiteY14" fmla="*/ 1117600 h 2205397"/>
                <a:gd name="connsiteX15" fmla="*/ 2101088 w 2101087"/>
                <a:gd name="connsiteY15" fmla="*/ 1125051 h 2205397"/>
                <a:gd name="connsiteX16" fmla="*/ 2078735 w 2101087"/>
                <a:gd name="connsiteY16" fmla="*/ 1341120 h 2205397"/>
                <a:gd name="connsiteX17" fmla="*/ 1229360 w 2101087"/>
                <a:gd name="connsiteY17" fmla="*/ 2205397 h 2205397"/>
                <a:gd name="connsiteX18" fmla="*/ 1192106 w 2101087"/>
                <a:gd name="connsiteY18" fmla="*/ 2205397 h 2205397"/>
                <a:gd name="connsiteX19" fmla="*/ 1072896 w 2101087"/>
                <a:gd name="connsiteY19" fmla="*/ 2026581 h 2205397"/>
                <a:gd name="connsiteX20" fmla="*/ 1192106 w 2101087"/>
                <a:gd name="connsiteY20" fmla="*/ 2160693 h 2205397"/>
                <a:gd name="connsiteX21" fmla="*/ 1214458 w 2101087"/>
                <a:gd name="connsiteY21" fmla="*/ 2160693 h 2205397"/>
                <a:gd name="connsiteX22" fmla="*/ 2026581 w 2101087"/>
                <a:gd name="connsiteY22" fmla="*/ 1333669 h 2205397"/>
                <a:gd name="connsiteX23" fmla="*/ 2048933 w 2101087"/>
                <a:gd name="connsiteY23" fmla="*/ 1125051 h 2205397"/>
                <a:gd name="connsiteX24" fmla="*/ 2048933 w 2101087"/>
                <a:gd name="connsiteY24" fmla="*/ 1117600 h 2205397"/>
                <a:gd name="connsiteX25" fmla="*/ 2048933 w 2101087"/>
                <a:gd name="connsiteY25" fmla="*/ 1110149 h 2205397"/>
                <a:gd name="connsiteX26" fmla="*/ 1214458 w 2101087"/>
                <a:gd name="connsiteY26" fmla="*/ 44704 h 2205397"/>
                <a:gd name="connsiteX27" fmla="*/ 1192106 w 2101087"/>
                <a:gd name="connsiteY27" fmla="*/ 44704 h 2205397"/>
                <a:gd name="connsiteX28" fmla="*/ 1072896 w 2101087"/>
                <a:gd name="connsiteY28" fmla="*/ 178816 h 2205397"/>
                <a:gd name="connsiteX29" fmla="*/ 1050544 w 2101087"/>
                <a:gd name="connsiteY29" fmla="*/ 201168 h 2205397"/>
                <a:gd name="connsiteX30" fmla="*/ 1028192 w 2101087"/>
                <a:gd name="connsiteY30" fmla="*/ 178816 h 2205397"/>
                <a:gd name="connsiteX31" fmla="*/ 908981 w 2101087"/>
                <a:gd name="connsiteY31" fmla="*/ 44704 h 2205397"/>
                <a:gd name="connsiteX32" fmla="*/ 886629 w 2101087"/>
                <a:gd name="connsiteY32" fmla="*/ 44704 h 2205397"/>
                <a:gd name="connsiteX33" fmla="*/ 44704 w 2101087"/>
                <a:gd name="connsiteY33" fmla="*/ 1110149 h 2205397"/>
                <a:gd name="connsiteX34" fmla="*/ 44704 w 2101087"/>
                <a:gd name="connsiteY34" fmla="*/ 1117600 h 2205397"/>
                <a:gd name="connsiteX35" fmla="*/ 44704 w 2101087"/>
                <a:gd name="connsiteY35" fmla="*/ 1125051 h 2205397"/>
                <a:gd name="connsiteX36" fmla="*/ 67056 w 2101087"/>
                <a:gd name="connsiteY36" fmla="*/ 1333669 h 2205397"/>
                <a:gd name="connsiteX37" fmla="*/ 879178 w 2101087"/>
                <a:gd name="connsiteY37" fmla="*/ 2160693 h 2205397"/>
                <a:gd name="connsiteX38" fmla="*/ 901530 w 2101087"/>
                <a:gd name="connsiteY38" fmla="*/ 2160693 h 2205397"/>
                <a:gd name="connsiteX39" fmla="*/ 1020741 w 2101087"/>
                <a:gd name="connsiteY39" fmla="*/ 2026581 h 2205397"/>
                <a:gd name="connsiteX40" fmla="*/ 1043093 w 2101087"/>
                <a:gd name="connsiteY40" fmla="*/ 2004229 h 2205397"/>
                <a:gd name="connsiteX41" fmla="*/ 1072896 w 2101087"/>
                <a:gd name="connsiteY41" fmla="*/ 2026581 h 220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01087" h="2205397">
                  <a:moveTo>
                    <a:pt x="1192106" y="2205397"/>
                  </a:moveTo>
                  <a:cubicBezTo>
                    <a:pt x="1132501" y="2205397"/>
                    <a:pt x="1080346" y="2168144"/>
                    <a:pt x="1050544" y="2115989"/>
                  </a:cubicBezTo>
                  <a:cubicBezTo>
                    <a:pt x="1020741" y="2168144"/>
                    <a:pt x="968586" y="2205397"/>
                    <a:pt x="908981" y="2205397"/>
                  </a:cubicBezTo>
                  <a:cubicBezTo>
                    <a:pt x="901530" y="2205397"/>
                    <a:pt x="886629" y="2205397"/>
                    <a:pt x="871728" y="2205397"/>
                  </a:cubicBezTo>
                  <a:cubicBezTo>
                    <a:pt x="439589" y="2115989"/>
                    <a:pt x="104309" y="1773259"/>
                    <a:pt x="22352" y="1341120"/>
                  </a:cubicBezTo>
                  <a:cubicBezTo>
                    <a:pt x="7451" y="1266613"/>
                    <a:pt x="0" y="1192107"/>
                    <a:pt x="0" y="1125051"/>
                  </a:cubicBezTo>
                  <a:lnTo>
                    <a:pt x="0" y="1117600"/>
                  </a:lnTo>
                  <a:lnTo>
                    <a:pt x="0" y="1110149"/>
                  </a:lnTo>
                  <a:cubicBezTo>
                    <a:pt x="0" y="506645"/>
                    <a:pt x="439589" y="96859"/>
                    <a:pt x="871728" y="0"/>
                  </a:cubicBezTo>
                  <a:cubicBezTo>
                    <a:pt x="879178" y="0"/>
                    <a:pt x="894080" y="0"/>
                    <a:pt x="908981" y="0"/>
                  </a:cubicBezTo>
                  <a:cubicBezTo>
                    <a:pt x="968586" y="0"/>
                    <a:pt x="1020741" y="37253"/>
                    <a:pt x="1050544" y="89408"/>
                  </a:cubicBezTo>
                  <a:cubicBezTo>
                    <a:pt x="1080346" y="37253"/>
                    <a:pt x="1132501" y="0"/>
                    <a:pt x="1192106" y="0"/>
                  </a:cubicBezTo>
                  <a:cubicBezTo>
                    <a:pt x="1199557" y="0"/>
                    <a:pt x="1214458" y="0"/>
                    <a:pt x="1229360" y="0"/>
                  </a:cubicBezTo>
                  <a:cubicBezTo>
                    <a:pt x="1661498" y="89408"/>
                    <a:pt x="2101088" y="499195"/>
                    <a:pt x="2101088" y="1110149"/>
                  </a:cubicBezTo>
                  <a:lnTo>
                    <a:pt x="2101088" y="1117600"/>
                  </a:lnTo>
                  <a:lnTo>
                    <a:pt x="2101088" y="1125051"/>
                  </a:lnTo>
                  <a:cubicBezTo>
                    <a:pt x="2101088" y="1199557"/>
                    <a:pt x="2093637" y="1266613"/>
                    <a:pt x="2078735" y="1341120"/>
                  </a:cubicBezTo>
                  <a:cubicBezTo>
                    <a:pt x="1996778" y="1773259"/>
                    <a:pt x="1661498" y="2115989"/>
                    <a:pt x="1229360" y="2205397"/>
                  </a:cubicBezTo>
                  <a:cubicBezTo>
                    <a:pt x="1214458" y="2205397"/>
                    <a:pt x="1207008" y="2205397"/>
                    <a:pt x="1192106" y="2205397"/>
                  </a:cubicBezTo>
                  <a:close/>
                  <a:moveTo>
                    <a:pt x="1072896" y="2026581"/>
                  </a:moveTo>
                  <a:cubicBezTo>
                    <a:pt x="1072896" y="2101088"/>
                    <a:pt x="1125050" y="2160693"/>
                    <a:pt x="1192106" y="2160693"/>
                  </a:cubicBezTo>
                  <a:cubicBezTo>
                    <a:pt x="1199557" y="2160693"/>
                    <a:pt x="1207008" y="2160693"/>
                    <a:pt x="1214458" y="2160693"/>
                  </a:cubicBezTo>
                  <a:cubicBezTo>
                    <a:pt x="1631696" y="2071285"/>
                    <a:pt x="1952074" y="1750907"/>
                    <a:pt x="2026581" y="1333669"/>
                  </a:cubicBezTo>
                  <a:cubicBezTo>
                    <a:pt x="2041482" y="1266613"/>
                    <a:pt x="2048933" y="1192107"/>
                    <a:pt x="2048933" y="1125051"/>
                  </a:cubicBezTo>
                  <a:lnTo>
                    <a:pt x="2048933" y="1117600"/>
                  </a:lnTo>
                  <a:lnTo>
                    <a:pt x="2048933" y="1110149"/>
                  </a:lnTo>
                  <a:cubicBezTo>
                    <a:pt x="2048933" y="528997"/>
                    <a:pt x="1624245" y="134112"/>
                    <a:pt x="1214458" y="44704"/>
                  </a:cubicBezTo>
                  <a:cubicBezTo>
                    <a:pt x="1207008" y="44704"/>
                    <a:pt x="1199557" y="44704"/>
                    <a:pt x="1192106" y="44704"/>
                  </a:cubicBezTo>
                  <a:cubicBezTo>
                    <a:pt x="1125050" y="44704"/>
                    <a:pt x="1072896" y="104309"/>
                    <a:pt x="1072896" y="178816"/>
                  </a:cubicBezTo>
                  <a:cubicBezTo>
                    <a:pt x="1072896" y="193717"/>
                    <a:pt x="1065445" y="201168"/>
                    <a:pt x="1050544" y="201168"/>
                  </a:cubicBezTo>
                  <a:cubicBezTo>
                    <a:pt x="1035642" y="201168"/>
                    <a:pt x="1028192" y="193717"/>
                    <a:pt x="1028192" y="178816"/>
                  </a:cubicBezTo>
                  <a:cubicBezTo>
                    <a:pt x="1028192" y="104309"/>
                    <a:pt x="976037" y="44704"/>
                    <a:pt x="908981" y="44704"/>
                  </a:cubicBezTo>
                  <a:cubicBezTo>
                    <a:pt x="901530" y="44704"/>
                    <a:pt x="894080" y="44704"/>
                    <a:pt x="886629" y="44704"/>
                  </a:cubicBezTo>
                  <a:cubicBezTo>
                    <a:pt x="469392" y="134112"/>
                    <a:pt x="44704" y="528997"/>
                    <a:pt x="44704" y="1110149"/>
                  </a:cubicBezTo>
                  <a:lnTo>
                    <a:pt x="44704" y="1117600"/>
                  </a:lnTo>
                  <a:lnTo>
                    <a:pt x="44704" y="1125051"/>
                  </a:lnTo>
                  <a:cubicBezTo>
                    <a:pt x="44704" y="1192107"/>
                    <a:pt x="52155" y="1266613"/>
                    <a:pt x="67056" y="1333669"/>
                  </a:cubicBezTo>
                  <a:cubicBezTo>
                    <a:pt x="149013" y="1750907"/>
                    <a:pt x="469392" y="2071285"/>
                    <a:pt x="879178" y="2160693"/>
                  </a:cubicBezTo>
                  <a:cubicBezTo>
                    <a:pt x="886629" y="2160693"/>
                    <a:pt x="894080" y="2160693"/>
                    <a:pt x="901530" y="2160693"/>
                  </a:cubicBezTo>
                  <a:cubicBezTo>
                    <a:pt x="968586" y="2160693"/>
                    <a:pt x="1020741" y="2101088"/>
                    <a:pt x="1020741" y="2026581"/>
                  </a:cubicBezTo>
                  <a:cubicBezTo>
                    <a:pt x="1020741" y="2011680"/>
                    <a:pt x="1028192" y="2004229"/>
                    <a:pt x="1043093" y="2004229"/>
                  </a:cubicBezTo>
                  <a:cubicBezTo>
                    <a:pt x="1057994" y="2004229"/>
                    <a:pt x="1072896" y="2019131"/>
                    <a:pt x="1072896" y="20265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4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35F6AE4-36B6-E657-FCE1-DA077574F22F}"/>
                </a:ext>
              </a:extLst>
            </p:cNvPr>
            <p:cNvSpPr/>
            <p:nvPr/>
          </p:nvSpPr>
          <p:spPr>
            <a:xfrm>
              <a:off x="2827858" y="1854723"/>
              <a:ext cx="1139705" cy="2337733"/>
            </a:xfrm>
            <a:custGeom>
              <a:avLst/>
              <a:gdLst>
                <a:gd name="connsiteX0" fmla="*/ 476843 w 871727"/>
                <a:gd name="connsiteY0" fmla="*/ 1571591 h 1788063"/>
                <a:gd name="connsiteX1" fmla="*/ 722714 w 871727"/>
                <a:gd name="connsiteY1" fmla="*/ 1489634 h 1788063"/>
                <a:gd name="connsiteX2" fmla="*/ 767418 w 871727"/>
                <a:gd name="connsiteY2" fmla="*/ 1161805 h 1788063"/>
                <a:gd name="connsiteX3" fmla="*/ 871728 w 871727"/>
                <a:gd name="connsiteY3" fmla="*/ 982989 h 1788063"/>
                <a:gd name="connsiteX4" fmla="*/ 812122 w 871727"/>
                <a:gd name="connsiteY4" fmla="*/ 841426 h 1788063"/>
                <a:gd name="connsiteX5" fmla="*/ 827024 w 871727"/>
                <a:gd name="connsiteY5" fmla="*/ 759469 h 1788063"/>
                <a:gd name="connsiteX6" fmla="*/ 759968 w 871727"/>
                <a:gd name="connsiteY6" fmla="*/ 595554 h 1788063"/>
                <a:gd name="connsiteX7" fmla="*/ 707813 w 871727"/>
                <a:gd name="connsiteY7" fmla="*/ 304978 h 1788063"/>
                <a:gd name="connsiteX8" fmla="*/ 469392 w 871727"/>
                <a:gd name="connsiteY8" fmla="*/ 208119 h 1788063"/>
                <a:gd name="connsiteX9" fmla="*/ 350181 w 871727"/>
                <a:gd name="connsiteY9" fmla="*/ 21853 h 1788063"/>
                <a:gd name="connsiteX10" fmla="*/ 67056 w 871727"/>
                <a:gd name="connsiteY10" fmla="*/ 118711 h 1788063"/>
                <a:gd name="connsiteX11" fmla="*/ 67056 w 871727"/>
                <a:gd name="connsiteY11" fmla="*/ 118711 h 1788063"/>
                <a:gd name="connsiteX12" fmla="*/ 52155 w 871727"/>
                <a:gd name="connsiteY12" fmla="*/ 200669 h 1788063"/>
                <a:gd name="connsiteX13" fmla="*/ 74507 w 871727"/>
                <a:gd name="connsiteY13" fmla="*/ 297527 h 1788063"/>
                <a:gd name="connsiteX14" fmla="*/ 22352 w 871727"/>
                <a:gd name="connsiteY14" fmla="*/ 394386 h 1788063"/>
                <a:gd name="connsiteX15" fmla="*/ 111760 w 871727"/>
                <a:gd name="connsiteY15" fmla="*/ 498695 h 1788063"/>
                <a:gd name="connsiteX16" fmla="*/ 0 w 871727"/>
                <a:gd name="connsiteY16" fmla="*/ 662610 h 1788063"/>
                <a:gd name="connsiteX17" fmla="*/ 52155 w 871727"/>
                <a:gd name="connsiteY17" fmla="*/ 789271 h 1788063"/>
                <a:gd name="connsiteX18" fmla="*/ 0 w 871727"/>
                <a:gd name="connsiteY18" fmla="*/ 908482 h 1788063"/>
                <a:gd name="connsiteX19" fmla="*/ 81957 w 871727"/>
                <a:gd name="connsiteY19" fmla="*/ 1057495 h 1788063"/>
                <a:gd name="connsiteX20" fmla="*/ 22352 w 871727"/>
                <a:gd name="connsiteY20" fmla="*/ 1251213 h 1788063"/>
                <a:gd name="connsiteX21" fmla="*/ 74507 w 871727"/>
                <a:gd name="connsiteY21" fmla="*/ 1452381 h 1788063"/>
                <a:gd name="connsiteX22" fmla="*/ 37253 w 871727"/>
                <a:gd name="connsiteY22" fmla="*/ 1571591 h 1788063"/>
                <a:gd name="connsiteX23" fmla="*/ 253323 w 871727"/>
                <a:gd name="connsiteY23" fmla="*/ 1787661 h 1788063"/>
                <a:gd name="connsiteX24" fmla="*/ 476843 w 871727"/>
                <a:gd name="connsiteY24" fmla="*/ 1571591 h 1788063"/>
                <a:gd name="connsiteX25" fmla="*/ 476843 w 871727"/>
                <a:gd name="connsiteY25" fmla="*/ 1571591 h 178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71727" h="1788063">
                  <a:moveTo>
                    <a:pt x="476843" y="1571591"/>
                  </a:moveTo>
                  <a:cubicBezTo>
                    <a:pt x="566250" y="1586493"/>
                    <a:pt x="655659" y="1556690"/>
                    <a:pt x="722714" y="1489634"/>
                  </a:cubicBezTo>
                  <a:cubicBezTo>
                    <a:pt x="812122" y="1400226"/>
                    <a:pt x="827024" y="1266114"/>
                    <a:pt x="767418" y="1161805"/>
                  </a:cubicBezTo>
                  <a:cubicBezTo>
                    <a:pt x="827024" y="1117101"/>
                    <a:pt x="871728" y="1064946"/>
                    <a:pt x="871728" y="982989"/>
                  </a:cubicBezTo>
                  <a:cubicBezTo>
                    <a:pt x="871728" y="923383"/>
                    <a:pt x="849376" y="886130"/>
                    <a:pt x="812122" y="841426"/>
                  </a:cubicBezTo>
                  <a:cubicBezTo>
                    <a:pt x="819573" y="819074"/>
                    <a:pt x="827024" y="789271"/>
                    <a:pt x="827024" y="759469"/>
                  </a:cubicBezTo>
                  <a:cubicBezTo>
                    <a:pt x="827024" y="692413"/>
                    <a:pt x="804672" y="640258"/>
                    <a:pt x="759968" y="595554"/>
                  </a:cubicBezTo>
                  <a:cubicBezTo>
                    <a:pt x="797221" y="506146"/>
                    <a:pt x="774869" y="394386"/>
                    <a:pt x="707813" y="304978"/>
                  </a:cubicBezTo>
                  <a:cubicBezTo>
                    <a:pt x="640757" y="223021"/>
                    <a:pt x="551349" y="208119"/>
                    <a:pt x="469392" y="208119"/>
                  </a:cubicBezTo>
                  <a:cubicBezTo>
                    <a:pt x="469392" y="133613"/>
                    <a:pt x="424688" y="59106"/>
                    <a:pt x="350181" y="21853"/>
                  </a:cubicBezTo>
                  <a:cubicBezTo>
                    <a:pt x="245872" y="-30302"/>
                    <a:pt x="119211" y="14402"/>
                    <a:pt x="67056" y="118711"/>
                  </a:cubicBezTo>
                  <a:lnTo>
                    <a:pt x="67056" y="118711"/>
                  </a:lnTo>
                  <a:cubicBezTo>
                    <a:pt x="59605" y="141063"/>
                    <a:pt x="52155" y="170866"/>
                    <a:pt x="52155" y="200669"/>
                  </a:cubicBezTo>
                  <a:cubicBezTo>
                    <a:pt x="52155" y="237922"/>
                    <a:pt x="59605" y="267725"/>
                    <a:pt x="74507" y="297527"/>
                  </a:cubicBezTo>
                  <a:cubicBezTo>
                    <a:pt x="37253" y="327330"/>
                    <a:pt x="22352" y="357133"/>
                    <a:pt x="22352" y="394386"/>
                  </a:cubicBezTo>
                  <a:cubicBezTo>
                    <a:pt x="22352" y="446541"/>
                    <a:pt x="59605" y="491245"/>
                    <a:pt x="111760" y="498695"/>
                  </a:cubicBezTo>
                  <a:cubicBezTo>
                    <a:pt x="44704" y="528498"/>
                    <a:pt x="0" y="588103"/>
                    <a:pt x="0" y="662610"/>
                  </a:cubicBezTo>
                  <a:cubicBezTo>
                    <a:pt x="0" y="714765"/>
                    <a:pt x="22352" y="759469"/>
                    <a:pt x="52155" y="789271"/>
                  </a:cubicBezTo>
                  <a:cubicBezTo>
                    <a:pt x="22352" y="819074"/>
                    <a:pt x="0" y="863778"/>
                    <a:pt x="0" y="908482"/>
                  </a:cubicBezTo>
                  <a:cubicBezTo>
                    <a:pt x="0" y="968087"/>
                    <a:pt x="29803" y="1027693"/>
                    <a:pt x="81957" y="1057495"/>
                  </a:cubicBezTo>
                  <a:cubicBezTo>
                    <a:pt x="44704" y="1102199"/>
                    <a:pt x="22352" y="1176706"/>
                    <a:pt x="22352" y="1251213"/>
                  </a:cubicBezTo>
                  <a:cubicBezTo>
                    <a:pt x="22352" y="1333170"/>
                    <a:pt x="74507" y="1452381"/>
                    <a:pt x="74507" y="1452381"/>
                  </a:cubicBezTo>
                  <a:cubicBezTo>
                    <a:pt x="52155" y="1489634"/>
                    <a:pt x="37253" y="1526887"/>
                    <a:pt x="37253" y="1571591"/>
                  </a:cubicBezTo>
                  <a:cubicBezTo>
                    <a:pt x="37253" y="1690802"/>
                    <a:pt x="134112" y="1787661"/>
                    <a:pt x="253323" y="1787661"/>
                  </a:cubicBezTo>
                  <a:cubicBezTo>
                    <a:pt x="372533" y="1795111"/>
                    <a:pt x="469392" y="1698253"/>
                    <a:pt x="476843" y="1571591"/>
                  </a:cubicBezTo>
                  <a:lnTo>
                    <a:pt x="476843" y="1571591"/>
                  </a:lnTo>
                  <a:close/>
                </a:path>
              </a:pathLst>
            </a:custGeom>
            <a:solidFill>
              <a:schemeClr val="accent5"/>
            </a:solidFill>
            <a:ln w="74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6D90F41-3AE6-B9FE-649E-D21F73B955EE}"/>
                </a:ext>
              </a:extLst>
            </p:cNvPr>
            <p:cNvSpPr/>
            <p:nvPr/>
          </p:nvSpPr>
          <p:spPr>
            <a:xfrm>
              <a:off x="1590741" y="1864464"/>
              <a:ext cx="1129965" cy="2327991"/>
            </a:xfrm>
            <a:custGeom>
              <a:avLst/>
              <a:gdLst>
                <a:gd name="connsiteX0" fmla="*/ 394885 w 864277"/>
                <a:gd name="connsiteY0" fmla="*/ 1564141 h 1780612"/>
                <a:gd name="connsiteX1" fmla="*/ 149013 w 864277"/>
                <a:gd name="connsiteY1" fmla="*/ 1482183 h 1780612"/>
                <a:gd name="connsiteX2" fmla="*/ 104309 w 864277"/>
                <a:gd name="connsiteY2" fmla="*/ 1154354 h 1780612"/>
                <a:gd name="connsiteX3" fmla="*/ 0 w 864277"/>
                <a:gd name="connsiteY3" fmla="*/ 982989 h 1780612"/>
                <a:gd name="connsiteX4" fmla="*/ 59605 w 864277"/>
                <a:gd name="connsiteY4" fmla="*/ 841426 h 1780612"/>
                <a:gd name="connsiteX5" fmla="*/ 44704 w 864277"/>
                <a:gd name="connsiteY5" fmla="*/ 759469 h 1780612"/>
                <a:gd name="connsiteX6" fmla="*/ 111760 w 864277"/>
                <a:gd name="connsiteY6" fmla="*/ 595554 h 1780612"/>
                <a:gd name="connsiteX7" fmla="*/ 163915 w 864277"/>
                <a:gd name="connsiteY7" fmla="*/ 304978 h 1780612"/>
                <a:gd name="connsiteX8" fmla="*/ 402336 w 864277"/>
                <a:gd name="connsiteY8" fmla="*/ 208119 h 1780612"/>
                <a:gd name="connsiteX9" fmla="*/ 521547 w 864277"/>
                <a:gd name="connsiteY9" fmla="*/ 21853 h 1780612"/>
                <a:gd name="connsiteX10" fmla="*/ 804672 w 864277"/>
                <a:gd name="connsiteY10" fmla="*/ 118711 h 1780612"/>
                <a:gd name="connsiteX11" fmla="*/ 804672 w 864277"/>
                <a:gd name="connsiteY11" fmla="*/ 118711 h 1780612"/>
                <a:gd name="connsiteX12" fmla="*/ 819573 w 864277"/>
                <a:gd name="connsiteY12" fmla="*/ 200669 h 1780612"/>
                <a:gd name="connsiteX13" fmla="*/ 797221 w 864277"/>
                <a:gd name="connsiteY13" fmla="*/ 297527 h 1780612"/>
                <a:gd name="connsiteX14" fmla="*/ 841925 w 864277"/>
                <a:gd name="connsiteY14" fmla="*/ 386935 h 1780612"/>
                <a:gd name="connsiteX15" fmla="*/ 752517 w 864277"/>
                <a:gd name="connsiteY15" fmla="*/ 491245 h 1780612"/>
                <a:gd name="connsiteX16" fmla="*/ 864277 w 864277"/>
                <a:gd name="connsiteY16" fmla="*/ 655159 h 1780612"/>
                <a:gd name="connsiteX17" fmla="*/ 812122 w 864277"/>
                <a:gd name="connsiteY17" fmla="*/ 781821 h 1780612"/>
                <a:gd name="connsiteX18" fmla="*/ 864277 w 864277"/>
                <a:gd name="connsiteY18" fmla="*/ 901031 h 1780612"/>
                <a:gd name="connsiteX19" fmla="*/ 782320 w 864277"/>
                <a:gd name="connsiteY19" fmla="*/ 1050045 h 1780612"/>
                <a:gd name="connsiteX20" fmla="*/ 841925 w 864277"/>
                <a:gd name="connsiteY20" fmla="*/ 1243762 h 1780612"/>
                <a:gd name="connsiteX21" fmla="*/ 789770 w 864277"/>
                <a:gd name="connsiteY21" fmla="*/ 1444930 h 1780612"/>
                <a:gd name="connsiteX22" fmla="*/ 827024 w 864277"/>
                <a:gd name="connsiteY22" fmla="*/ 1564141 h 1780612"/>
                <a:gd name="connsiteX23" fmla="*/ 610954 w 864277"/>
                <a:gd name="connsiteY23" fmla="*/ 1780210 h 1780612"/>
                <a:gd name="connsiteX24" fmla="*/ 394885 w 864277"/>
                <a:gd name="connsiteY24" fmla="*/ 1564141 h 1780612"/>
                <a:gd name="connsiteX25" fmla="*/ 394885 w 864277"/>
                <a:gd name="connsiteY25" fmla="*/ 1564141 h 17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4277" h="1780612">
                  <a:moveTo>
                    <a:pt x="394885" y="1564141"/>
                  </a:moveTo>
                  <a:cubicBezTo>
                    <a:pt x="305477" y="1579042"/>
                    <a:pt x="216069" y="1549239"/>
                    <a:pt x="149013" y="1482183"/>
                  </a:cubicBezTo>
                  <a:cubicBezTo>
                    <a:pt x="59605" y="1392775"/>
                    <a:pt x="44704" y="1258663"/>
                    <a:pt x="104309" y="1154354"/>
                  </a:cubicBezTo>
                  <a:cubicBezTo>
                    <a:pt x="44704" y="1117101"/>
                    <a:pt x="0" y="1064946"/>
                    <a:pt x="0" y="982989"/>
                  </a:cubicBezTo>
                  <a:cubicBezTo>
                    <a:pt x="0" y="923383"/>
                    <a:pt x="22352" y="886130"/>
                    <a:pt x="59605" y="841426"/>
                  </a:cubicBezTo>
                  <a:cubicBezTo>
                    <a:pt x="52155" y="819074"/>
                    <a:pt x="44704" y="789271"/>
                    <a:pt x="44704" y="759469"/>
                  </a:cubicBezTo>
                  <a:cubicBezTo>
                    <a:pt x="44704" y="692413"/>
                    <a:pt x="67056" y="640258"/>
                    <a:pt x="111760" y="595554"/>
                  </a:cubicBezTo>
                  <a:cubicBezTo>
                    <a:pt x="74507" y="506146"/>
                    <a:pt x="96859" y="394386"/>
                    <a:pt x="163915" y="304978"/>
                  </a:cubicBezTo>
                  <a:cubicBezTo>
                    <a:pt x="230971" y="223021"/>
                    <a:pt x="320379" y="208119"/>
                    <a:pt x="402336" y="208119"/>
                  </a:cubicBezTo>
                  <a:cubicBezTo>
                    <a:pt x="402336" y="133613"/>
                    <a:pt x="447040" y="59106"/>
                    <a:pt x="521547" y="21853"/>
                  </a:cubicBezTo>
                  <a:cubicBezTo>
                    <a:pt x="625856" y="-30302"/>
                    <a:pt x="752517" y="14402"/>
                    <a:pt x="804672" y="118711"/>
                  </a:cubicBezTo>
                  <a:lnTo>
                    <a:pt x="804672" y="118711"/>
                  </a:lnTo>
                  <a:cubicBezTo>
                    <a:pt x="812122" y="141063"/>
                    <a:pt x="819573" y="170866"/>
                    <a:pt x="819573" y="200669"/>
                  </a:cubicBezTo>
                  <a:cubicBezTo>
                    <a:pt x="819573" y="237922"/>
                    <a:pt x="812122" y="267725"/>
                    <a:pt x="797221" y="297527"/>
                  </a:cubicBezTo>
                  <a:cubicBezTo>
                    <a:pt x="827024" y="319879"/>
                    <a:pt x="841925" y="349682"/>
                    <a:pt x="841925" y="386935"/>
                  </a:cubicBezTo>
                  <a:cubicBezTo>
                    <a:pt x="841925" y="439090"/>
                    <a:pt x="804672" y="483794"/>
                    <a:pt x="752517" y="491245"/>
                  </a:cubicBezTo>
                  <a:cubicBezTo>
                    <a:pt x="819573" y="521047"/>
                    <a:pt x="864277" y="580653"/>
                    <a:pt x="864277" y="655159"/>
                  </a:cubicBezTo>
                  <a:cubicBezTo>
                    <a:pt x="864277" y="707314"/>
                    <a:pt x="841925" y="752018"/>
                    <a:pt x="812122" y="781821"/>
                  </a:cubicBezTo>
                  <a:cubicBezTo>
                    <a:pt x="841925" y="811623"/>
                    <a:pt x="864277" y="856327"/>
                    <a:pt x="864277" y="901031"/>
                  </a:cubicBezTo>
                  <a:cubicBezTo>
                    <a:pt x="864277" y="960637"/>
                    <a:pt x="834474" y="1020242"/>
                    <a:pt x="782320" y="1050045"/>
                  </a:cubicBezTo>
                  <a:cubicBezTo>
                    <a:pt x="819573" y="1094749"/>
                    <a:pt x="841925" y="1169255"/>
                    <a:pt x="841925" y="1243762"/>
                  </a:cubicBezTo>
                  <a:cubicBezTo>
                    <a:pt x="841925" y="1325719"/>
                    <a:pt x="789770" y="1444930"/>
                    <a:pt x="789770" y="1444930"/>
                  </a:cubicBezTo>
                  <a:cubicBezTo>
                    <a:pt x="812122" y="1482183"/>
                    <a:pt x="827024" y="1519437"/>
                    <a:pt x="827024" y="1564141"/>
                  </a:cubicBezTo>
                  <a:cubicBezTo>
                    <a:pt x="827024" y="1683351"/>
                    <a:pt x="730165" y="1780210"/>
                    <a:pt x="610954" y="1780210"/>
                  </a:cubicBezTo>
                  <a:cubicBezTo>
                    <a:pt x="499195" y="1787661"/>
                    <a:pt x="402336" y="1690802"/>
                    <a:pt x="394885" y="1564141"/>
                  </a:cubicBezTo>
                  <a:lnTo>
                    <a:pt x="394885" y="1564141"/>
                  </a:lnTo>
                  <a:close/>
                </a:path>
              </a:pathLst>
            </a:custGeom>
            <a:solidFill>
              <a:schemeClr val="accent2"/>
            </a:solidFill>
            <a:ln w="74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" name="Graphic 77">
              <a:extLst>
                <a:ext uri="{FF2B5EF4-FFF2-40B4-BE49-F238E27FC236}">
                  <a16:creationId xmlns:a16="http://schemas.microsoft.com/office/drawing/2014/main" id="{92D20421-4BD3-EB95-0DF3-EE2C1C2F51BE}"/>
                </a:ext>
              </a:extLst>
            </p:cNvPr>
            <p:cNvGrpSpPr/>
            <p:nvPr/>
          </p:nvGrpSpPr>
          <p:grpSpPr>
            <a:xfrm>
              <a:off x="2808376" y="1846166"/>
              <a:ext cx="1178670" cy="2384728"/>
              <a:chOff x="6133253" y="2506522"/>
              <a:chExt cx="901530" cy="1824008"/>
            </a:xfrm>
            <a:solidFill>
              <a:schemeClr val="accent6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F3E48F-D4BB-6652-22FF-6727C85F0FED}"/>
                  </a:ext>
                </a:extLst>
              </p:cNvPr>
              <p:cNvSpPr/>
              <p:nvPr/>
            </p:nvSpPr>
            <p:spPr>
              <a:xfrm>
                <a:off x="6133253" y="2506522"/>
                <a:ext cx="901530" cy="1824008"/>
              </a:xfrm>
              <a:custGeom>
                <a:avLst/>
                <a:gdLst>
                  <a:gd name="connsiteX0" fmla="*/ 268224 w 901530"/>
                  <a:gd name="connsiteY0" fmla="*/ 1824008 h 1824008"/>
                  <a:gd name="connsiteX1" fmla="*/ 29803 w 901530"/>
                  <a:gd name="connsiteY1" fmla="*/ 1585587 h 1824008"/>
                  <a:gd name="connsiteX2" fmla="*/ 67056 w 901530"/>
                  <a:gd name="connsiteY2" fmla="*/ 1466376 h 1824008"/>
                  <a:gd name="connsiteX3" fmla="*/ 14901 w 901530"/>
                  <a:gd name="connsiteY3" fmla="*/ 1272659 h 1824008"/>
                  <a:gd name="connsiteX4" fmla="*/ 67056 w 901530"/>
                  <a:gd name="connsiteY4" fmla="*/ 1078941 h 1824008"/>
                  <a:gd name="connsiteX5" fmla="*/ 0 w 901530"/>
                  <a:gd name="connsiteY5" fmla="*/ 922477 h 1824008"/>
                  <a:gd name="connsiteX6" fmla="*/ 44704 w 901530"/>
                  <a:gd name="connsiteY6" fmla="*/ 803267 h 1824008"/>
                  <a:gd name="connsiteX7" fmla="*/ 0 w 901530"/>
                  <a:gd name="connsiteY7" fmla="*/ 676605 h 1824008"/>
                  <a:gd name="connsiteX8" fmla="*/ 81957 w 901530"/>
                  <a:gd name="connsiteY8" fmla="*/ 512691 h 1824008"/>
                  <a:gd name="connsiteX9" fmla="*/ 14901 w 901530"/>
                  <a:gd name="connsiteY9" fmla="*/ 400931 h 1824008"/>
                  <a:gd name="connsiteX10" fmla="*/ 59605 w 901530"/>
                  <a:gd name="connsiteY10" fmla="*/ 304072 h 1824008"/>
                  <a:gd name="connsiteX11" fmla="*/ 37253 w 901530"/>
                  <a:gd name="connsiteY11" fmla="*/ 222115 h 1824008"/>
                  <a:gd name="connsiteX12" fmla="*/ 52155 w 901530"/>
                  <a:gd name="connsiteY12" fmla="*/ 140157 h 1824008"/>
                  <a:gd name="connsiteX13" fmla="*/ 52155 w 901530"/>
                  <a:gd name="connsiteY13" fmla="*/ 132707 h 1824008"/>
                  <a:gd name="connsiteX14" fmla="*/ 186267 w 901530"/>
                  <a:gd name="connsiteY14" fmla="*/ 13496 h 1824008"/>
                  <a:gd name="connsiteX15" fmla="*/ 365083 w 901530"/>
                  <a:gd name="connsiteY15" fmla="*/ 20947 h 1824008"/>
                  <a:gd name="connsiteX16" fmla="*/ 499195 w 901530"/>
                  <a:gd name="connsiteY16" fmla="*/ 207213 h 1824008"/>
                  <a:gd name="connsiteX17" fmla="*/ 737616 w 901530"/>
                  <a:gd name="connsiteY17" fmla="*/ 311523 h 1824008"/>
                  <a:gd name="connsiteX18" fmla="*/ 797221 w 901530"/>
                  <a:gd name="connsiteY18" fmla="*/ 609549 h 1824008"/>
                  <a:gd name="connsiteX19" fmla="*/ 856826 w 901530"/>
                  <a:gd name="connsiteY19" fmla="*/ 780915 h 1824008"/>
                  <a:gd name="connsiteX20" fmla="*/ 841925 w 901530"/>
                  <a:gd name="connsiteY20" fmla="*/ 855421 h 1824008"/>
                  <a:gd name="connsiteX21" fmla="*/ 901530 w 901530"/>
                  <a:gd name="connsiteY21" fmla="*/ 996984 h 1824008"/>
                  <a:gd name="connsiteX22" fmla="*/ 804672 w 901530"/>
                  <a:gd name="connsiteY22" fmla="*/ 1183251 h 1824008"/>
                  <a:gd name="connsiteX23" fmla="*/ 745066 w 901530"/>
                  <a:gd name="connsiteY23" fmla="*/ 1518531 h 1824008"/>
                  <a:gd name="connsiteX24" fmla="*/ 499195 w 901530"/>
                  <a:gd name="connsiteY24" fmla="*/ 1607939 h 1824008"/>
                  <a:gd name="connsiteX25" fmla="*/ 268224 w 901530"/>
                  <a:gd name="connsiteY25" fmla="*/ 1824008 h 1824008"/>
                  <a:gd name="connsiteX26" fmla="*/ 96859 w 901530"/>
                  <a:gd name="connsiteY26" fmla="*/ 140157 h 1824008"/>
                  <a:gd name="connsiteX27" fmla="*/ 96859 w 901530"/>
                  <a:gd name="connsiteY27" fmla="*/ 140157 h 1824008"/>
                  <a:gd name="connsiteX28" fmla="*/ 81957 w 901530"/>
                  <a:gd name="connsiteY28" fmla="*/ 222115 h 1824008"/>
                  <a:gd name="connsiteX29" fmla="*/ 104309 w 901530"/>
                  <a:gd name="connsiteY29" fmla="*/ 304072 h 1824008"/>
                  <a:gd name="connsiteX30" fmla="*/ 96859 w 901530"/>
                  <a:gd name="connsiteY30" fmla="*/ 333875 h 1824008"/>
                  <a:gd name="connsiteX31" fmla="*/ 59605 w 901530"/>
                  <a:gd name="connsiteY31" fmla="*/ 408381 h 1824008"/>
                  <a:gd name="connsiteX32" fmla="*/ 126661 w 901530"/>
                  <a:gd name="connsiteY32" fmla="*/ 490339 h 1824008"/>
                  <a:gd name="connsiteX33" fmla="*/ 141563 w 901530"/>
                  <a:gd name="connsiteY33" fmla="*/ 512691 h 1824008"/>
                  <a:gd name="connsiteX34" fmla="*/ 126661 w 901530"/>
                  <a:gd name="connsiteY34" fmla="*/ 535043 h 1824008"/>
                  <a:gd name="connsiteX35" fmla="*/ 29803 w 901530"/>
                  <a:gd name="connsiteY35" fmla="*/ 676605 h 1824008"/>
                  <a:gd name="connsiteX36" fmla="*/ 74507 w 901530"/>
                  <a:gd name="connsiteY36" fmla="*/ 788365 h 1824008"/>
                  <a:gd name="connsiteX37" fmla="*/ 74507 w 901530"/>
                  <a:gd name="connsiteY37" fmla="*/ 818168 h 1824008"/>
                  <a:gd name="connsiteX38" fmla="*/ 29803 w 901530"/>
                  <a:gd name="connsiteY38" fmla="*/ 922477 h 1824008"/>
                  <a:gd name="connsiteX39" fmla="*/ 96859 w 901530"/>
                  <a:gd name="connsiteY39" fmla="*/ 1049139 h 1824008"/>
                  <a:gd name="connsiteX40" fmla="*/ 104309 w 901530"/>
                  <a:gd name="connsiteY40" fmla="*/ 1064040 h 1824008"/>
                  <a:gd name="connsiteX41" fmla="*/ 96859 w 901530"/>
                  <a:gd name="connsiteY41" fmla="*/ 1078941 h 1824008"/>
                  <a:gd name="connsiteX42" fmla="*/ 37253 w 901530"/>
                  <a:gd name="connsiteY42" fmla="*/ 1257757 h 1824008"/>
                  <a:gd name="connsiteX43" fmla="*/ 89408 w 901530"/>
                  <a:gd name="connsiteY43" fmla="*/ 1444024 h 1824008"/>
                  <a:gd name="connsiteX44" fmla="*/ 89408 w 901530"/>
                  <a:gd name="connsiteY44" fmla="*/ 1466376 h 1824008"/>
                  <a:gd name="connsiteX45" fmla="*/ 59605 w 901530"/>
                  <a:gd name="connsiteY45" fmla="*/ 1570686 h 1824008"/>
                  <a:gd name="connsiteX46" fmla="*/ 253323 w 901530"/>
                  <a:gd name="connsiteY46" fmla="*/ 1764403 h 1824008"/>
                  <a:gd name="connsiteX47" fmla="*/ 447040 w 901530"/>
                  <a:gd name="connsiteY47" fmla="*/ 1570686 h 1824008"/>
                  <a:gd name="connsiteX48" fmla="*/ 461941 w 901530"/>
                  <a:gd name="connsiteY48" fmla="*/ 1548333 h 1824008"/>
                  <a:gd name="connsiteX49" fmla="*/ 476843 w 901530"/>
                  <a:gd name="connsiteY49" fmla="*/ 1540883 h 1824008"/>
                  <a:gd name="connsiteX50" fmla="*/ 700362 w 901530"/>
                  <a:gd name="connsiteY50" fmla="*/ 1466376 h 1824008"/>
                  <a:gd name="connsiteX51" fmla="*/ 745066 w 901530"/>
                  <a:gd name="connsiteY51" fmla="*/ 1168349 h 1824008"/>
                  <a:gd name="connsiteX52" fmla="*/ 752517 w 901530"/>
                  <a:gd name="connsiteY52" fmla="*/ 1138547 h 1824008"/>
                  <a:gd name="connsiteX53" fmla="*/ 849376 w 901530"/>
                  <a:gd name="connsiteY53" fmla="*/ 982083 h 1824008"/>
                  <a:gd name="connsiteX54" fmla="*/ 797221 w 901530"/>
                  <a:gd name="connsiteY54" fmla="*/ 855421 h 1824008"/>
                  <a:gd name="connsiteX55" fmla="*/ 789770 w 901530"/>
                  <a:gd name="connsiteY55" fmla="*/ 833069 h 1824008"/>
                  <a:gd name="connsiteX56" fmla="*/ 804672 w 901530"/>
                  <a:gd name="connsiteY56" fmla="*/ 758563 h 1824008"/>
                  <a:gd name="connsiteX57" fmla="*/ 745066 w 901530"/>
                  <a:gd name="connsiteY57" fmla="*/ 609549 h 1824008"/>
                  <a:gd name="connsiteX58" fmla="*/ 737616 w 901530"/>
                  <a:gd name="connsiteY58" fmla="*/ 587197 h 1824008"/>
                  <a:gd name="connsiteX59" fmla="*/ 685461 w 901530"/>
                  <a:gd name="connsiteY59" fmla="*/ 318973 h 1824008"/>
                  <a:gd name="connsiteX60" fmla="*/ 469392 w 901530"/>
                  <a:gd name="connsiteY60" fmla="*/ 229565 h 1824008"/>
                  <a:gd name="connsiteX61" fmla="*/ 469392 w 901530"/>
                  <a:gd name="connsiteY61" fmla="*/ 229565 h 1824008"/>
                  <a:gd name="connsiteX62" fmla="*/ 469392 w 901530"/>
                  <a:gd name="connsiteY62" fmla="*/ 229565 h 1824008"/>
                  <a:gd name="connsiteX63" fmla="*/ 447040 w 901530"/>
                  <a:gd name="connsiteY63" fmla="*/ 207213 h 1824008"/>
                  <a:gd name="connsiteX64" fmla="*/ 342731 w 901530"/>
                  <a:gd name="connsiteY64" fmla="*/ 43299 h 1824008"/>
                  <a:gd name="connsiteX65" fmla="*/ 193717 w 901530"/>
                  <a:gd name="connsiteY65" fmla="*/ 35848 h 1824008"/>
                  <a:gd name="connsiteX66" fmla="*/ 96859 w 901530"/>
                  <a:gd name="connsiteY66" fmla="*/ 140157 h 182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901530" h="1824008">
                    <a:moveTo>
                      <a:pt x="268224" y="1824008"/>
                    </a:moveTo>
                    <a:cubicBezTo>
                      <a:pt x="134112" y="1824008"/>
                      <a:pt x="29803" y="1719699"/>
                      <a:pt x="29803" y="1585587"/>
                    </a:cubicBezTo>
                    <a:cubicBezTo>
                      <a:pt x="29803" y="1540883"/>
                      <a:pt x="44704" y="1503629"/>
                      <a:pt x="67056" y="1466376"/>
                    </a:cubicBezTo>
                    <a:cubicBezTo>
                      <a:pt x="52155" y="1436573"/>
                      <a:pt x="14901" y="1339715"/>
                      <a:pt x="14901" y="1272659"/>
                    </a:cubicBezTo>
                    <a:cubicBezTo>
                      <a:pt x="14901" y="1205603"/>
                      <a:pt x="37253" y="1131096"/>
                      <a:pt x="67056" y="1078941"/>
                    </a:cubicBezTo>
                    <a:cubicBezTo>
                      <a:pt x="22352" y="1041688"/>
                      <a:pt x="0" y="982083"/>
                      <a:pt x="0" y="922477"/>
                    </a:cubicBezTo>
                    <a:cubicBezTo>
                      <a:pt x="0" y="877773"/>
                      <a:pt x="14901" y="833069"/>
                      <a:pt x="44704" y="803267"/>
                    </a:cubicBezTo>
                    <a:cubicBezTo>
                      <a:pt x="14901" y="766013"/>
                      <a:pt x="0" y="721309"/>
                      <a:pt x="0" y="676605"/>
                    </a:cubicBezTo>
                    <a:cubicBezTo>
                      <a:pt x="0" y="609549"/>
                      <a:pt x="29803" y="549944"/>
                      <a:pt x="81957" y="512691"/>
                    </a:cubicBezTo>
                    <a:cubicBezTo>
                      <a:pt x="37253" y="490339"/>
                      <a:pt x="14901" y="445635"/>
                      <a:pt x="14901" y="400931"/>
                    </a:cubicBezTo>
                    <a:cubicBezTo>
                      <a:pt x="14901" y="363677"/>
                      <a:pt x="29803" y="333875"/>
                      <a:pt x="59605" y="304072"/>
                    </a:cubicBezTo>
                    <a:cubicBezTo>
                      <a:pt x="44704" y="281720"/>
                      <a:pt x="37253" y="251917"/>
                      <a:pt x="37253" y="222115"/>
                    </a:cubicBezTo>
                    <a:cubicBezTo>
                      <a:pt x="37253" y="192312"/>
                      <a:pt x="44704" y="162509"/>
                      <a:pt x="52155" y="140157"/>
                    </a:cubicBezTo>
                    <a:cubicBezTo>
                      <a:pt x="52155" y="140157"/>
                      <a:pt x="52155" y="132707"/>
                      <a:pt x="52155" y="132707"/>
                    </a:cubicBezTo>
                    <a:cubicBezTo>
                      <a:pt x="81957" y="73101"/>
                      <a:pt x="126661" y="35848"/>
                      <a:pt x="186267" y="13496"/>
                    </a:cubicBezTo>
                    <a:cubicBezTo>
                      <a:pt x="245872" y="-8856"/>
                      <a:pt x="312928" y="-1405"/>
                      <a:pt x="365083" y="20947"/>
                    </a:cubicBezTo>
                    <a:cubicBezTo>
                      <a:pt x="439589" y="58200"/>
                      <a:pt x="484293" y="125256"/>
                      <a:pt x="499195" y="207213"/>
                    </a:cubicBezTo>
                    <a:cubicBezTo>
                      <a:pt x="573701" y="207213"/>
                      <a:pt x="663109" y="229565"/>
                      <a:pt x="737616" y="311523"/>
                    </a:cubicBezTo>
                    <a:cubicBezTo>
                      <a:pt x="812122" y="400931"/>
                      <a:pt x="834474" y="512691"/>
                      <a:pt x="797221" y="609549"/>
                    </a:cubicBezTo>
                    <a:cubicBezTo>
                      <a:pt x="834474" y="654253"/>
                      <a:pt x="856826" y="713859"/>
                      <a:pt x="856826" y="780915"/>
                    </a:cubicBezTo>
                    <a:cubicBezTo>
                      <a:pt x="856826" y="810717"/>
                      <a:pt x="849376" y="833069"/>
                      <a:pt x="841925" y="855421"/>
                    </a:cubicBezTo>
                    <a:cubicBezTo>
                      <a:pt x="879178" y="900125"/>
                      <a:pt x="901530" y="937379"/>
                      <a:pt x="901530" y="996984"/>
                    </a:cubicBezTo>
                    <a:cubicBezTo>
                      <a:pt x="901530" y="1071491"/>
                      <a:pt x="871728" y="1131096"/>
                      <a:pt x="804672" y="1183251"/>
                    </a:cubicBezTo>
                    <a:cubicBezTo>
                      <a:pt x="856826" y="1295011"/>
                      <a:pt x="834474" y="1429123"/>
                      <a:pt x="745066" y="1518531"/>
                    </a:cubicBezTo>
                    <a:cubicBezTo>
                      <a:pt x="685461" y="1585587"/>
                      <a:pt x="596053" y="1615389"/>
                      <a:pt x="499195" y="1607939"/>
                    </a:cubicBezTo>
                    <a:cubicBezTo>
                      <a:pt x="491744" y="1727149"/>
                      <a:pt x="394885" y="1824008"/>
                      <a:pt x="268224" y="1824008"/>
                    </a:cubicBezTo>
                    <a:close/>
                    <a:moveTo>
                      <a:pt x="96859" y="140157"/>
                    </a:moveTo>
                    <a:cubicBezTo>
                      <a:pt x="96859" y="140157"/>
                      <a:pt x="96859" y="147608"/>
                      <a:pt x="96859" y="140157"/>
                    </a:cubicBezTo>
                    <a:cubicBezTo>
                      <a:pt x="81957" y="169960"/>
                      <a:pt x="81957" y="192312"/>
                      <a:pt x="81957" y="222115"/>
                    </a:cubicBezTo>
                    <a:cubicBezTo>
                      <a:pt x="81957" y="251917"/>
                      <a:pt x="89408" y="281720"/>
                      <a:pt x="104309" y="304072"/>
                    </a:cubicBezTo>
                    <a:cubicBezTo>
                      <a:pt x="111760" y="311523"/>
                      <a:pt x="104309" y="326424"/>
                      <a:pt x="96859" y="333875"/>
                    </a:cubicBezTo>
                    <a:cubicBezTo>
                      <a:pt x="74507" y="348776"/>
                      <a:pt x="59605" y="378579"/>
                      <a:pt x="59605" y="408381"/>
                    </a:cubicBezTo>
                    <a:cubicBezTo>
                      <a:pt x="59605" y="453085"/>
                      <a:pt x="89408" y="482888"/>
                      <a:pt x="126661" y="490339"/>
                    </a:cubicBezTo>
                    <a:cubicBezTo>
                      <a:pt x="134112" y="490339"/>
                      <a:pt x="141563" y="497789"/>
                      <a:pt x="141563" y="512691"/>
                    </a:cubicBezTo>
                    <a:cubicBezTo>
                      <a:pt x="141563" y="520141"/>
                      <a:pt x="134112" y="535043"/>
                      <a:pt x="126661" y="535043"/>
                    </a:cubicBezTo>
                    <a:cubicBezTo>
                      <a:pt x="67056" y="557395"/>
                      <a:pt x="29803" y="617000"/>
                      <a:pt x="29803" y="676605"/>
                    </a:cubicBezTo>
                    <a:cubicBezTo>
                      <a:pt x="29803" y="721309"/>
                      <a:pt x="44704" y="758563"/>
                      <a:pt x="74507" y="788365"/>
                    </a:cubicBezTo>
                    <a:cubicBezTo>
                      <a:pt x="81957" y="795816"/>
                      <a:pt x="81957" y="810717"/>
                      <a:pt x="74507" y="818168"/>
                    </a:cubicBezTo>
                    <a:cubicBezTo>
                      <a:pt x="44704" y="847971"/>
                      <a:pt x="29803" y="885224"/>
                      <a:pt x="29803" y="922477"/>
                    </a:cubicBezTo>
                    <a:cubicBezTo>
                      <a:pt x="29803" y="974632"/>
                      <a:pt x="52155" y="1026787"/>
                      <a:pt x="96859" y="1049139"/>
                    </a:cubicBezTo>
                    <a:cubicBezTo>
                      <a:pt x="104309" y="1049139"/>
                      <a:pt x="104309" y="1056589"/>
                      <a:pt x="104309" y="1064040"/>
                    </a:cubicBezTo>
                    <a:cubicBezTo>
                      <a:pt x="104309" y="1071491"/>
                      <a:pt x="104309" y="1078941"/>
                      <a:pt x="96859" y="1078941"/>
                    </a:cubicBezTo>
                    <a:cubicBezTo>
                      <a:pt x="59605" y="1123646"/>
                      <a:pt x="37253" y="1190701"/>
                      <a:pt x="37253" y="1257757"/>
                    </a:cubicBezTo>
                    <a:cubicBezTo>
                      <a:pt x="37253" y="1332264"/>
                      <a:pt x="89408" y="1444024"/>
                      <a:pt x="89408" y="1444024"/>
                    </a:cubicBezTo>
                    <a:cubicBezTo>
                      <a:pt x="89408" y="1451475"/>
                      <a:pt x="89408" y="1458926"/>
                      <a:pt x="89408" y="1466376"/>
                    </a:cubicBezTo>
                    <a:cubicBezTo>
                      <a:pt x="67056" y="1496179"/>
                      <a:pt x="59605" y="1533432"/>
                      <a:pt x="59605" y="1570686"/>
                    </a:cubicBezTo>
                    <a:cubicBezTo>
                      <a:pt x="59605" y="1674995"/>
                      <a:pt x="149013" y="1764403"/>
                      <a:pt x="253323" y="1764403"/>
                    </a:cubicBezTo>
                    <a:cubicBezTo>
                      <a:pt x="357632" y="1764403"/>
                      <a:pt x="447040" y="1674995"/>
                      <a:pt x="447040" y="1570686"/>
                    </a:cubicBezTo>
                    <a:cubicBezTo>
                      <a:pt x="447040" y="1563235"/>
                      <a:pt x="454491" y="1555784"/>
                      <a:pt x="461941" y="1548333"/>
                    </a:cubicBezTo>
                    <a:cubicBezTo>
                      <a:pt x="469392" y="1540883"/>
                      <a:pt x="469392" y="1540883"/>
                      <a:pt x="476843" y="1540883"/>
                    </a:cubicBezTo>
                    <a:cubicBezTo>
                      <a:pt x="558800" y="1555784"/>
                      <a:pt x="640757" y="1525981"/>
                      <a:pt x="700362" y="1466376"/>
                    </a:cubicBezTo>
                    <a:cubicBezTo>
                      <a:pt x="774869" y="1384419"/>
                      <a:pt x="797221" y="1265208"/>
                      <a:pt x="745066" y="1168349"/>
                    </a:cubicBezTo>
                    <a:cubicBezTo>
                      <a:pt x="737616" y="1160899"/>
                      <a:pt x="745066" y="1145997"/>
                      <a:pt x="752517" y="1138547"/>
                    </a:cubicBezTo>
                    <a:cubicBezTo>
                      <a:pt x="819573" y="1093843"/>
                      <a:pt x="849376" y="1049139"/>
                      <a:pt x="849376" y="982083"/>
                    </a:cubicBezTo>
                    <a:cubicBezTo>
                      <a:pt x="849376" y="929928"/>
                      <a:pt x="827024" y="900125"/>
                      <a:pt x="797221" y="855421"/>
                    </a:cubicBezTo>
                    <a:cubicBezTo>
                      <a:pt x="789770" y="847971"/>
                      <a:pt x="789770" y="840520"/>
                      <a:pt x="789770" y="833069"/>
                    </a:cubicBezTo>
                    <a:cubicBezTo>
                      <a:pt x="797221" y="810717"/>
                      <a:pt x="804672" y="780915"/>
                      <a:pt x="804672" y="758563"/>
                    </a:cubicBezTo>
                    <a:cubicBezTo>
                      <a:pt x="804672" y="706408"/>
                      <a:pt x="782320" y="646803"/>
                      <a:pt x="745066" y="609549"/>
                    </a:cubicBezTo>
                    <a:cubicBezTo>
                      <a:pt x="737616" y="602099"/>
                      <a:pt x="737616" y="594648"/>
                      <a:pt x="737616" y="587197"/>
                    </a:cubicBezTo>
                    <a:cubicBezTo>
                      <a:pt x="767418" y="505240"/>
                      <a:pt x="752517" y="400931"/>
                      <a:pt x="685461" y="318973"/>
                    </a:cubicBezTo>
                    <a:cubicBezTo>
                      <a:pt x="640757" y="259368"/>
                      <a:pt x="566251" y="229565"/>
                      <a:pt x="469392" y="229565"/>
                    </a:cubicBezTo>
                    <a:cubicBezTo>
                      <a:pt x="469392" y="229565"/>
                      <a:pt x="469392" y="229565"/>
                      <a:pt x="469392" y="229565"/>
                    </a:cubicBezTo>
                    <a:lnTo>
                      <a:pt x="469392" y="229565"/>
                    </a:lnTo>
                    <a:cubicBezTo>
                      <a:pt x="454491" y="229565"/>
                      <a:pt x="447040" y="222115"/>
                      <a:pt x="447040" y="207213"/>
                    </a:cubicBezTo>
                    <a:cubicBezTo>
                      <a:pt x="447040" y="132707"/>
                      <a:pt x="402336" y="73101"/>
                      <a:pt x="342731" y="43299"/>
                    </a:cubicBezTo>
                    <a:cubicBezTo>
                      <a:pt x="298027" y="20947"/>
                      <a:pt x="245872" y="20947"/>
                      <a:pt x="193717" y="35848"/>
                    </a:cubicBezTo>
                    <a:cubicBezTo>
                      <a:pt x="156464" y="65651"/>
                      <a:pt x="119211" y="95453"/>
                      <a:pt x="96859" y="140157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028C1E-84EB-8259-FBDF-A8D4803C902E}"/>
                  </a:ext>
                </a:extLst>
              </p:cNvPr>
              <p:cNvSpPr/>
              <p:nvPr/>
            </p:nvSpPr>
            <p:spPr>
              <a:xfrm>
                <a:off x="6495249" y="3895305"/>
                <a:ext cx="137198" cy="338366"/>
              </a:xfrm>
              <a:custGeom>
                <a:avLst/>
                <a:gdLst>
                  <a:gd name="connsiteX0" fmla="*/ 85044 w 137198"/>
                  <a:gd name="connsiteY0" fmla="*/ 338366 h 338366"/>
                  <a:gd name="connsiteX1" fmla="*/ 70142 w 137198"/>
                  <a:gd name="connsiteY1" fmla="*/ 338366 h 338366"/>
                  <a:gd name="connsiteX2" fmla="*/ 62692 w 137198"/>
                  <a:gd name="connsiteY2" fmla="*/ 308563 h 338366"/>
                  <a:gd name="connsiteX3" fmla="*/ 92494 w 137198"/>
                  <a:gd name="connsiteY3" fmla="*/ 196803 h 338366"/>
                  <a:gd name="connsiteX4" fmla="*/ 10537 w 137198"/>
                  <a:gd name="connsiteY4" fmla="*/ 40339 h 338366"/>
                  <a:gd name="connsiteX5" fmla="*/ 3086 w 137198"/>
                  <a:gd name="connsiteY5" fmla="*/ 10537 h 338366"/>
                  <a:gd name="connsiteX6" fmla="*/ 32889 w 137198"/>
                  <a:gd name="connsiteY6" fmla="*/ 3086 h 338366"/>
                  <a:gd name="connsiteX7" fmla="*/ 137198 w 137198"/>
                  <a:gd name="connsiteY7" fmla="*/ 196803 h 338366"/>
                  <a:gd name="connsiteX8" fmla="*/ 99945 w 137198"/>
                  <a:gd name="connsiteY8" fmla="*/ 330916 h 338366"/>
                  <a:gd name="connsiteX9" fmla="*/ 85044 w 137198"/>
                  <a:gd name="connsiteY9" fmla="*/ 338366 h 338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198" h="338366">
                    <a:moveTo>
                      <a:pt x="85044" y="338366"/>
                    </a:moveTo>
                    <a:cubicBezTo>
                      <a:pt x="77593" y="338366"/>
                      <a:pt x="77593" y="338366"/>
                      <a:pt x="70142" y="338366"/>
                    </a:cubicBezTo>
                    <a:cubicBezTo>
                      <a:pt x="62692" y="330916"/>
                      <a:pt x="55241" y="316014"/>
                      <a:pt x="62692" y="308563"/>
                    </a:cubicBezTo>
                    <a:cubicBezTo>
                      <a:pt x="85044" y="278761"/>
                      <a:pt x="92494" y="241508"/>
                      <a:pt x="92494" y="196803"/>
                    </a:cubicBezTo>
                    <a:cubicBezTo>
                      <a:pt x="92494" y="137198"/>
                      <a:pt x="62692" y="77593"/>
                      <a:pt x="10537" y="40339"/>
                    </a:cubicBezTo>
                    <a:cubicBezTo>
                      <a:pt x="3086" y="32889"/>
                      <a:pt x="-4365" y="17988"/>
                      <a:pt x="3086" y="10537"/>
                    </a:cubicBezTo>
                    <a:cubicBezTo>
                      <a:pt x="10537" y="3086"/>
                      <a:pt x="25438" y="-4364"/>
                      <a:pt x="32889" y="3086"/>
                    </a:cubicBezTo>
                    <a:cubicBezTo>
                      <a:pt x="99945" y="47790"/>
                      <a:pt x="137198" y="114846"/>
                      <a:pt x="137198" y="196803"/>
                    </a:cubicBezTo>
                    <a:cubicBezTo>
                      <a:pt x="137198" y="241508"/>
                      <a:pt x="122297" y="293662"/>
                      <a:pt x="99945" y="330916"/>
                    </a:cubicBezTo>
                    <a:cubicBezTo>
                      <a:pt x="99945" y="330916"/>
                      <a:pt x="92494" y="338366"/>
                      <a:pt x="85044" y="338366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78EC90C-AE0A-7383-2264-F35C2971350B}"/>
                  </a:ext>
                </a:extLst>
              </p:cNvPr>
              <p:cNvSpPr/>
              <p:nvPr/>
            </p:nvSpPr>
            <p:spPr>
              <a:xfrm>
                <a:off x="6736757" y="3250184"/>
                <a:ext cx="260773" cy="260773"/>
              </a:xfrm>
              <a:custGeom>
                <a:avLst/>
                <a:gdLst>
                  <a:gd name="connsiteX0" fmla="*/ 22352 w 260773"/>
                  <a:gd name="connsiteY0" fmla="*/ 260773 h 260773"/>
                  <a:gd name="connsiteX1" fmla="*/ 0 w 260773"/>
                  <a:gd name="connsiteY1" fmla="*/ 238421 h 260773"/>
                  <a:gd name="connsiteX2" fmla="*/ 22352 w 260773"/>
                  <a:gd name="connsiteY2" fmla="*/ 216069 h 260773"/>
                  <a:gd name="connsiteX3" fmla="*/ 216069 w 260773"/>
                  <a:gd name="connsiteY3" fmla="*/ 22352 h 260773"/>
                  <a:gd name="connsiteX4" fmla="*/ 238421 w 260773"/>
                  <a:gd name="connsiteY4" fmla="*/ 0 h 260773"/>
                  <a:gd name="connsiteX5" fmla="*/ 260773 w 260773"/>
                  <a:gd name="connsiteY5" fmla="*/ 22352 h 260773"/>
                  <a:gd name="connsiteX6" fmla="*/ 22352 w 260773"/>
                  <a:gd name="connsiteY6" fmla="*/ 260773 h 26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773" h="260773">
                    <a:moveTo>
                      <a:pt x="22352" y="260773"/>
                    </a:moveTo>
                    <a:cubicBezTo>
                      <a:pt x="7451" y="260773"/>
                      <a:pt x="0" y="253323"/>
                      <a:pt x="0" y="238421"/>
                    </a:cubicBezTo>
                    <a:cubicBezTo>
                      <a:pt x="0" y="223520"/>
                      <a:pt x="7451" y="216069"/>
                      <a:pt x="22352" y="216069"/>
                    </a:cubicBezTo>
                    <a:cubicBezTo>
                      <a:pt x="134112" y="216069"/>
                      <a:pt x="216069" y="126661"/>
                      <a:pt x="216069" y="22352"/>
                    </a:cubicBezTo>
                    <a:cubicBezTo>
                      <a:pt x="216069" y="7451"/>
                      <a:pt x="223520" y="0"/>
                      <a:pt x="238421" y="0"/>
                    </a:cubicBezTo>
                    <a:cubicBezTo>
                      <a:pt x="253323" y="0"/>
                      <a:pt x="260773" y="7451"/>
                      <a:pt x="260773" y="22352"/>
                    </a:cubicBezTo>
                    <a:cubicBezTo>
                      <a:pt x="260773" y="156464"/>
                      <a:pt x="149013" y="260773"/>
                      <a:pt x="22352" y="26077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AE601E6-43B1-13C5-8D35-1B352C9B695E}"/>
                  </a:ext>
                </a:extLst>
              </p:cNvPr>
              <p:cNvSpPr/>
              <p:nvPr/>
            </p:nvSpPr>
            <p:spPr>
              <a:xfrm>
                <a:off x="6410790" y="2706285"/>
                <a:ext cx="251459" cy="126661"/>
              </a:xfrm>
              <a:custGeom>
                <a:avLst/>
                <a:gdLst>
                  <a:gd name="connsiteX0" fmla="*/ 20489 w 251459"/>
                  <a:gd name="connsiteY0" fmla="*/ 126661 h 126661"/>
                  <a:gd name="connsiteX1" fmla="*/ 5588 w 251459"/>
                  <a:gd name="connsiteY1" fmla="*/ 119211 h 126661"/>
                  <a:gd name="connsiteX2" fmla="*/ 5588 w 251459"/>
                  <a:gd name="connsiteY2" fmla="*/ 89408 h 126661"/>
                  <a:gd name="connsiteX3" fmla="*/ 229108 w 251459"/>
                  <a:gd name="connsiteY3" fmla="*/ 0 h 126661"/>
                  <a:gd name="connsiteX4" fmla="*/ 229108 w 251459"/>
                  <a:gd name="connsiteY4" fmla="*/ 0 h 126661"/>
                  <a:gd name="connsiteX5" fmla="*/ 251460 w 251459"/>
                  <a:gd name="connsiteY5" fmla="*/ 22352 h 126661"/>
                  <a:gd name="connsiteX6" fmla="*/ 229108 w 251459"/>
                  <a:gd name="connsiteY6" fmla="*/ 44704 h 126661"/>
                  <a:gd name="connsiteX7" fmla="*/ 229108 w 251459"/>
                  <a:gd name="connsiteY7" fmla="*/ 44704 h 126661"/>
                  <a:gd name="connsiteX8" fmla="*/ 229108 w 251459"/>
                  <a:gd name="connsiteY8" fmla="*/ 44704 h 126661"/>
                  <a:gd name="connsiteX9" fmla="*/ 35391 w 251459"/>
                  <a:gd name="connsiteY9" fmla="*/ 119211 h 126661"/>
                  <a:gd name="connsiteX10" fmla="*/ 20489 w 251459"/>
                  <a:gd name="connsiteY10" fmla="*/ 126661 h 12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1459" h="126661">
                    <a:moveTo>
                      <a:pt x="20489" y="126661"/>
                    </a:moveTo>
                    <a:cubicBezTo>
                      <a:pt x="13039" y="126661"/>
                      <a:pt x="5588" y="126661"/>
                      <a:pt x="5588" y="119211"/>
                    </a:cubicBezTo>
                    <a:cubicBezTo>
                      <a:pt x="-1863" y="111760"/>
                      <a:pt x="-1863" y="96859"/>
                      <a:pt x="5588" y="89408"/>
                    </a:cubicBezTo>
                    <a:cubicBezTo>
                      <a:pt x="65193" y="29803"/>
                      <a:pt x="147151" y="0"/>
                      <a:pt x="229108" y="0"/>
                    </a:cubicBezTo>
                    <a:lnTo>
                      <a:pt x="229108" y="0"/>
                    </a:lnTo>
                    <a:cubicBezTo>
                      <a:pt x="244009" y="0"/>
                      <a:pt x="251460" y="7451"/>
                      <a:pt x="251460" y="22352"/>
                    </a:cubicBezTo>
                    <a:cubicBezTo>
                      <a:pt x="251460" y="37253"/>
                      <a:pt x="244009" y="44704"/>
                      <a:pt x="229108" y="44704"/>
                    </a:cubicBezTo>
                    <a:lnTo>
                      <a:pt x="229108" y="44704"/>
                    </a:lnTo>
                    <a:lnTo>
                      <a:pt x="229108" y="44704"/>
                    </a:lnTo>
                    <a:cubicBezTo>
                      <a:pt x="154601" y="44704"/>
                      <a:pt x="87545" y="74507"/>
                      <a:pt x="35391" y="119211"/>
                    </a:cubicBezTo>
                    <a:cubicBezTo>
                      <a:pt x="27940" y="126661"/>
                      <a:pt x="27940" y="126661"/>
                      <a:pt x="20489" y="126661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0A1A0E2-7D88-A5EB-BA23-23295DAC052D}"/>
                  </a:ext>
                </a:extLst>
              </p:cNvPr>
              <p:cNvSpPr/>
              <p:nvPr/>
            </p:nvSpPr>
            <p:spPr>
              <a:xfrm>
                <a:off x="6295906" y="2737950"/>
                <a:ext cx="312326" cy="333417"/>
              </a:xfrm>
              <a:custGeom>
                <a:avLst/>
                <a:gdLst>
                  <a:gd name="connsiteX0" fmla="*/ 217331 w 312326"/>
                  <a:gd name="connsiteY0" fmla="*/ 333417 h 333417"/>
                  <a:gd name="connsiteX1" fmla="*/ 60867 w 312326"/>
                  <a:gd name="connsiteY1" fmla="*/ 251460 h 333417"/>
                  <a:gd name="connsiteX2" fmla="*/ 45966 w 312326"/>
                  <a:gd name="connsiteY2" fmla="*/ 5588 h 333417"/>
                  <a:gd name="connsiteX3" fmla="*/ 75768 w 312326"/>
                  <a:gd name="connsiteY3" fmla="*/ 5588 h 333417"/>
                  <a:gd name="connsiteX4" fmla="*/ 75768 w 312326"/>
                  <a:gd name="connsiteY4" fmla="*/ 35391 h 333417"/>
                  <a:gd name="connsiteX5" fmla="*/ 98120 w 312326"/>
                  <a:gd name="connsiteY5" fmla="*/ 221657 h 333417"/>
                  <a:gd name="connsiteX6" fmla="*/ 276936 w 312326"/>
                  <a:gd name="connsiteY6" fmla="*/ 266361 h 333417"/>
                  <a:gd name="connsiteX7" fmla="*/ 306739 w 312326"/>
                  <a:gd name="connsiteY7" fmla="*/ 266361 h 333417"/>
                  <a:gd name="connsiteX8" fmla="*/ 306739 w 312326"/>
                  <a:gd name="connsiteY8" fmla="*/ 296164 h 333417"/>
                  <a:gd name="connsiteX9" fmla="*/ 217331 w 312326"/>
                  <a:gd name="connsiteY9" fmla="*/ 333417 h 33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326" h="333417">
                    <a:moveTo>
                      <a:pt x="217331" y="333417"/>
                    </a:moveTo>
                    <a:cubicBezTo>
                      <a:pt x="165176" y="333417"/>
                      <a:pt x="105571" y="303615"/>
                      <a:pt x="60867" y="251460"/>
                    </a:cubicBezTo>
                    <a:cubicBezTo>
                      <a:pt x="-13640" y="169503"/>
                      <a:pt x="-21090" y="57743"/>
                      <a:pt x="45966" y="5588"/>
                    </a:cubicBezTo>
                    <a:cubicBezTo>
                      <a:pt x="53416" y="-1863"/>
                      <a:pt x="68318" y="-1863"/>
                      <a:pt x="75768" y="5588"/>
                    </a:cubicBezTo>
                    <a:cubicBezTo>
                      <a:pt x="83219" y="13039"/>
                      <a:pt x="83219" y="27940"/>
                      <a:pt x="75768" y="35391"/>
                    </a:cubicBezTo>
                    <a:cubicBezTo>
                      <a:pt x="31064" y="72644"/>
                      <a:pt x="38515" y="154601"/>
                      <a:pt x="98120" y="221657"/>
                    </a:cubicBezTo>
                    <a:cubicBezTo>
                      <a:pt x="150275" y="288713"/>
                      <a:pt x="232232" y="303615"/>
                      <a:pt x="276936" y="266361"/>
                    </a:cubicBezTo>
                    <a:cubicBezTo>
                      <a:pt x="284387" y="258911"/>
                      <a:pt x="299288" y="258911"/>
                      <a:pt x="306739" y="266361"/>
                    </a:cubicBezTo>
                    <a:cubicBezTo>
                      <a:pt x="314190" y="273812"/>
                      <a:pt x="314190" y="288713"/>
                      <a:pt x="306739" y="296164"/>
                    </a:cubicBezTo>
                    <a:cubicBezTo>
                      <a:pt x="276936" y="325967"/>
                      <a:pt x="247134" y="333417"/>
                      <a:pt x="217331" y="333417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E4328FB-02C9-4978-AFF8-F50BEFB6F041}"/>
                  </a:ext>
                </a:extLst>
              </p:cNvPr>
              <p:cNvSpPr/>
              <p:nvPr/>
            </p:nvSpPr>
            <p:spPr>
              <a:xfrm>
                <a:off x="6629610" y="3016375"/>
                <a:ext cx="214542" cy="285962"/>
              </a:xfrm>
              <a:custGeom>
                <a:avLst/>
                <a:gdLst>
                  <a:gd name="connsiteX0" fmla="*/ 99696 w 214542"/>
                  <a:gd name="connsiteY0" fmla="*/ 285963 h 285962"/>
                  <a:gd name="connsiteX1" fmla="*/ 92246 w 214542"/>
                  <a:gd name="connsiteY1" fmla="*/ 285963 h 285962"/>
                  <a:gd name="connsiteX2" fmla="*/ 10288 w 214542"/>
                  <a:gd name="connsiteY2" fmla="*/ 92246 h 285962"/>
                  <a:gd name="connsiteX3" fmla="*/ 204005 w 214542"/>
                  <a:gd name="connsiteY3" fmla="*/ 10288 h 285962"/>
                  <a:gd name="connsiteX4" fmla="*/ 211456 w 214542"/>
                  <a:gd name="connsiteY4" fmla="*/ 40091 h 285962"/>
                  <a:gd name="connsiteX5" fmla="*/ 181654 w 214542"/>
                  <a:gd name="connsiteY5" fmla="*/ 54992 h 285962"/>
                  <a:gd name="connsiteX6" fmla="*/ 47542 w 214542"/>
                  <a:gd name="connsiteY6" fmla="*/ 114598 h 285962"/>
                  <a:gd name="connsiteX7" fmla="*/ 107147 w 214542"/>
                  <a:gd name="connsiteY7" fmla="*/ 248710 h 285962"/>
                  <a:gd name="connsiteX8" fmla="*/ 122048 w 214542"/>
                  <a:gd name="connsiteY8" fmla="*/ 278512 h 285962"/>
                  <a:gd name="connsiteX9" fmla="*/ 99696 w 214542"/>
                  <a:gd name="connsiteY9" fmla="*/ 285963 h 28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542" h="285962">
                    <a:moveTo>
                      <a:pt x="99696" y="285963"/>
                    </a:moveTo>
                    <a:cubicBezTo>
                      <a:pt x="99696" y="285963"/>
                      <a:pt x="92246" y="285963"/>
                      <a:pt x="92246" y="285963"/>
                    </a:cubicBezTo>
                    <a:cubicBezTo>
                      <a:pt x="17739" y="256160"/>
                      <a:pt x="-19514" y="166752"/>
                      <a:pt x="10288" y="92246"/>
                    </a:cubicBezTo>
                    <a:cubicBezTo>
                      <a:pt x="40091" y="17739"/>
                      <a:pt x="129499" y="-19514"/>
                      <a:pt x="204005" y="10288"/>
                    </a:cubicBezTo>
                    <a:cubicBezTo>
                      <a:pt x="211456" y="17739"/>
                      <a:pt x="218907" y="25190"/>
                      <a:pt x="211456" y="40091"/>
                    </a:cubicBezTo>
                    <a:cubicBezTo>
                      <a:pt x="204005" y="54992"/>
                      <a:pt x="196555" y="54992"/>
                      <a:pt x="181654" y="54992"/>
                    </a:cubicBezTo>
                    <a:cubicBezTo>
                      <a:pt x="129499" y="32640"/>
                      <a:pt x="69894" y="62443"/>
                      <a:pt x="47542" y="114598"/>
                    </a:cubicBezTo>
                    <a:cubicBezTo>
                      <a:pt x="25190" y="166752"/>
                      <a:pt x="54992" y="226358"/>
                      <a:pt x="107147" y="248710"/>
                    </a:cubicBezTo>
                    <a:cubicBezTo>
                      <a:pt x="122048" y="256160"/>
                      <a:pt x="122048" y="263611"/>
                      <a:pt x="122048" y="278512"/>
                    </a:cubicBezTo>
                    <a:cubicBezTo>
                      <a:pt x="122048" y="285963"/>
                      <a:pt x="114598" y="285963"/>
                      <a:pt x="99696" y="28596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403DCCA-0F81-762F-1022-12F91827D520}"/>
                  </a:ext>
                </a:extLst>
              </p:cNvPr>
              <p:cNvSpPr/>
              <p:nvPr/>
            </p:nvSpPr>
            <p:spPr>
              <a:xfrm>
                <a:off x="6309231" y="3768893"/>
                <a:ext cx="218906" cy="285962"/>
              </a:xfrm>
              <a:custGeom>
                <a:avLst/>
                <a:gdLst>
                  <a:gd name="connsiteX0" fmla="*/ 99696 w 218906"/>
                  <a:gd name="connsiteY0" fmla="*/ 285963 h 285962"/>
                  <a:gd name="connsiteX1" fmla="*/ 92246 w 218906"/>
                  <a:gd name="connsiteY1" fmla="*/ 285963 h 285962"/>
                  <a:gd name="connsiteX2" fmla="*/ 10288 w 218906"/>
                  <a:gd name="connsiteY2" fmla="*/ 92245 h 285962"/>
                  <a:gd name="connsiteX3" fmla="*/ 204005 w 218906"/>
                  <a:gd name="connsiteY3" fmla="*/ 10288 h 285962"/>
                  <a:gd name="connsiteX4" fmla="*/ 218907 w 218906"/>
                  <a:gd name="connsiteY4" fmla="*/ 40091 h 285962"/>
                  <a:gd name="connsiteX5" fmla="*/ 189104 w 218906"/>
                  <a:gd name="connsiteY5" fmla="*/ 54992 h 285962"/>
                  <a:gd name="connsiteX6" fmla="*/ 54992 w 218906"/>
                  <a:gd name="connsiteY6" fmla="*/ 114598 h 285962"/>
                  <a:gd name="connsiteX7" fmla="*/ 114597 w 218906"/>
                  <a:gd name="connsiteY7" fmla="*/ 248710 h 285962"/>
                  <a:gd name="connsiteX8" fmla="*/ 129499 w 218906"/>
                  <a:gd name="connsiteY8" fmla="*/ 278512 h 285962"/>
                  <a:gd name="connsiteX9" fmla="*/ 99696 w 218906"/>
                  <a:gd name="connsiteY9" fmla="*/ 285963 h 28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906" h="285962">
                    <a:moveTo>
                      <a:pt x="99696" y="285963"/>
                    </a:moveTo>
                    <a:cubicBezTo>
                      <a:pt x="99696" y="285963"/>
                      <a:pt x="92246" y="285963"/>
                      <a:pt x="92246" y="285963"/>
                    </a:cubicBezTo>
                    <a:cubicBezTo>
                      <a:pt x="17739" y="256160"/>
                      <a:pt x="-19514" y="166752"/>
                      <a:pt x="10288" y="92245"/>
                    </a:cubicBezTo>
                    <a:cubicBezTo>
                      <a:pt x="40091" y="17739"/>
                      <a:pt x="129499" y="-19515"/>
                      <a:pt x="204005" y="10288"/>
                    </a:cubicBezTo>
                    <a:cubicBezTo>
                      <a:pt x="218907" y="17739"/>
                      <a:pt x="218907" y="25190"/>
                      <a:pt x="218907" y="40091"/>
                    </a:cubicBezTo>
                    <a:cubicBezTo>
                      <a:pt x="211456" y="54992"/>
                      <a:pt x="204005" y="54992"/>
                      <a:pt x="189104" y="54992"/>
                    </a:cubicBezTo>
                    <a:cubicBezTo>
                      <a:pt x="136950" y="32640"/>
                      <a:pt x="77344" y="62443"/>
                      <a:pt x="54992" y="114598"/>
                    </a:cubicBezTo>
                    <a:cubicBezTo>
                      <a:pt x="32640" y="166752"/>
                      <a:pt x="62443" y="226358"/>
                      <a:pt x="114597" y="248710"/>
                    </a:cubicBezTo>
                    <a:cubicBezTo>
                      <a:pt x="129499" y="256160"/>
                      <a:pt x="129499" y="263611"/>
                      <a:pt x="129499" y="278512"/>
                    </a:cubicBezTo>
                    <a:cubicBezTo>
                      <a:pt x="114597" y="285963"/>
                      <a:pt x="107147" y="285963"/>
                      <a:pt x="99696" y="28596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EE2C79F-4095-4ED1-A0CA-7BA0CB25C434}"/>
                  </a:ext>
                </a:extLst>
              </p:cNvPr>
              <p:cNvSpPr/>
              <p:nvPr/>
            </p:nvSpPr>
            <p:spPr>
              <a:xfrm>
                <a:off x="6401477" y="3510957"/>
                <a:ext cx="238421" cy="141562"/>
              </a:xfrm>
              <a:custGeom>
                <a:avLst/>
                <a:gdLst>
                  <a:gd name="connsiteX0" fmla="*/ 119211 w 238421"/>
                  <a:gd name="connsiteY0" fmla="*/ 141563 h 141562"/>
                  <a:gd name="connsiteX1" fmla="*/ 0 w 238421"/>
                  <a:gd name="connsiteY1" fmla="*/ 22352 h 141562"/>
                  <a:gd name="connsiteX2" fmla="*/ 22352 w 238421"/>
                  <a:gd name="connsiteY2" fmla="*/ 0 h 141562"/>
                  <a:gd name="connsiteX3" fmla="*/ 44704 w 238421"/>
                  <a:gd name="connsiteY3" fmla="*/ 22352 h 141562"/>
                  <a:gd name="connsiteX4" fmla="*/ 119211 w 238421"/>
                  <a:gd name="connsiteY4" fmla="*/ 96859 h 141562"/>
                  <a:gd name="connsiteX5" fmla="*/ 193717 w 238421"/>
                  <a:gd name="connsiteY5" fmla="*/ 22352 h 141562"/>
                  <a:gd name="connsiteX6" fmla="*/ 216069 w 238421"/>
                  <a:gd name="connsiteY6" fmla="*/ 0 h 141562"/>
                  <a:gd name="connsiteX7" fmla="*/ 238421 w 238421"/>
                  <a:gd name="connsiteY7" fmla="*/ 22352 h 141562"/>
                  <a:gd name="connsiteX8" fmla="*/ 119211 w 238421"/>
                  <a:gd name="connsiteY8" fmla="*/ 141563 h 1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1" h="141562">
                    <a:moveTo>
                      <a:pt x="119211" y="141563"/>
                    </a:moveTo>
                    <a:cubicBezTo>
                      <a:pt x="52155" y="141563"/>
                      <a:pt x="0" y="89408"/>
                      <a:pt x="0" y="22352"/>
                    </a:cubicBezTo>
                    <a:cubicBezTo>
                      <a:pt x="0" y="7451"/>
                      <a:pt x="7451" y="0"/>
                      <a:pt x="22352" y="0"/>
                    </a:cubicBezTo>
                    <a:cubicBezTo>
                      <a:pt x="37253" y="0"/>
                      <a:pt x="44704" y="7451"/>
                      <a:pt x="44704" y="22352"/>
                    </a:cubicBezTo>
                    <a:cubicBezTo>
                      <a:pt x="44704" y="59605"/>
                      <a:pt x="74507" y="96859"/>
                      <a:pt x="119211" y="96859"/>
                    </a:cubicBezTo>
                    <a:cubicBezTo>
                      <a:pt x="156464" y="96859"/>
                      <a:pt x="193717" y="67056"/>
                      <a:pt x="193717" y="22352"/>
                    </a:cubicBezTo>
                    <a:cubicBezTo>
                      <a:pt x="193717" y="7451"/>
                      <a:pt x="201168" y="0"/>
                      <a:pt x="216069" y="0"/>
                    </a:cubicBezTo>
                    <a:cubicBezTo>
                      <a:pt x="230971" y="0"/>
                      <a:pt x="238421" y="7451"/>
                      <a:pt x="238421" y="22352"/>
                    </a:cubicBezTo>
                    <a:cubicBezTo>
                      <a:pt x="238421" y="89408"/>
                      <a:pt x="186267" y="141563"/>
                      <a:pt x="119211" y="14156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8CE4ECC-299E-B5C3-E909-A1AB0BB67D38}"/>
                  </a:ext>
                </a:extLst>
              </p:cNvPr>
              <p:cNvSpPr/>
              <p:nvPr/>
            </p:nvSpPr>
            <p:spPr>
              <a:xfrm>
                <a:off x="6677151" y="3585464"/>
                <a:ext cx="149013" cy="238421"/>
              </a:xfrm>
              <a:custGeom>
                <a:avLst/>
                <a:gdLst>
                  <a:gd name="connsiteX0" fmla="*/ 111760 w 149013"/>
                  <a:gd name="connsiteY0" fmla="*/ 238421 h 238421"/>
                  <a:gd name="connsiteX1" fmla="*/ 111760 w 149013"/>
                  <a:gd name="connsiteY1" fmla="*/ 238421 h 238421"/>
                  <a:gd name="connsiteX2" fmla="*/ 29803 w 149013"/>
                  <a:gd name="connsiteY2" fmla="*/ 201168 h 238421"/>
                  <a:gd name="connsiteX3" fmla="*/ 0 w 149013"/>
                  <a:gd name="connsiteY3" fmla="*/ 111760 h 238421"/>
                  <a:gd name="connsiteX4" fmla="*/ 126661 w 149013"/>
                  <a:gd name="connsiteY4" fmla="*/ 0 h 238421"/>
                  <a:gd name="connsiteX5" fmla="*/ 149013 w 149013"/>
                  <a:gd name="connsiteY5" fmla="*/ 22352 h 238421"/>
                  <a:gd name="connsiteX6" fmla="*/ 126661 w 149013"/>
                  <a:gd name="connsiteY6" fmla="*/ 44704 h 238421"/>
                  <a:gd name="connsiteX7" fmla="*/ 44704 w 149013"/>
                  <a:gd name="connsiteY7" fmla="*/ 111760 h 238421"/>
                  <a:gd name="connsiteX8" fmla="*/ 59605 w 149013"/>
                  <a:gd name="connsiteY8" fmla="*/ 163915 h 238421"/>
                  <a:gd name="connsiteX9" fmla="*/ 111760 w 149013"/>
                  <a:gd name="connsiteY9" fmla="*/ 186267 h 238421"/>
                  <a:gd name="connsiteX10" fmla="*/ 134112 w 149013"/>
                  <a:gd name="connsiteY10" fmla="*/ 208619 h 238421"/>
                  <a:gd name="connsiteX11" fmla="*/ 111760 w 149013"/>
                  <a:gd name="connsiteY11" fmla="*/ 238421 h 23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9013" h="238421">
                    <a:moveTo>
                      <a:pt x="111760" y="238421"/>
                    </a:moveTo>
                    <a:cubicBezTo>
                      <a:pt x="111760" y="238421"/>
                      <a:pt x="111760" y="238421"/>
                      <a:pt x="111760" y="238421"/>
                    </a:cubicBezTo>
                    <a:cubicBezTo>
                      <a:pt x="81957" y="238421"/>
                      <a:pt x="52155" y="223520"/>
                      <a:pt x="29803" y="201168"/>
                    </a:cubicBezTo>
                    <a:cubicBezTo>
                      <a:pt x="7451" y="178816"/>
                      <a:pt x="0" y="149013"/>
                      <a:pt x="0" y="111760"/>
                    </a:cubicBezTo>
                    <a:cubicBezTo>
                      <a:pt x="7451" y="44704"/>
                      <a:pt x="59605" y="0"/>
                      <a:pt x="126661" y="0"/>
                    </a:cubicBezTo>
                    <a:cubicBezTo>
                      <a:pt x="141563" y="0"/>
                      <a:pt x="149013" y="14901"/>
                      <a:pt x="149013" y="22352"/>
                    </a:cubicBezTo>
                    <a:cubicBezTo>
                      <a:pt x="149013" y="37253"/>
                      <a:pt x="134112" y="44704"/>
                      <a:pt x="126661" y="44704"/>
                    </a:cubicBezTo>
                    <a:cubicBezTo>
                      <a:pt x="89408" y="44704"/>
                      <a:pt x="52155" y="74507"/>
                      <a:pt x="44704" y="111760"/>
                    </a:cubicBezTo>
                    <a:cubicBezTo>
                      <a:pt x="44704" y="134112"/>
                      <a:pt x="52155" y="149013"/>
                      <a:pt x="59605" y="163915"/>
                    </a:cubicBezTo>
                    <a:cubicBezTo>
                      <a:pt x="74507" y="178816"/>
                      <a:pt x="89408" y="186267"/>
                      <a:pt x="111760" y="186267"/>
                    </a:cubicBezTo>
                    <a:cubicBezTo>
                      <a:pt x="126661" y="186267"/>
                      <a:pt x="134112" y="201168"/>
                      <a:pt x="134112" y="208619"/>
                    </a:cubicBezTo>
                    <a:cubicBezTo>
                      <a:pt x="134112" y="230971"/>
                      <a:pt x="126661" y="238421"/>
                      <a:pt x="111760" y="238421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D323687-2B16-DC89-388A-A22836710D11}"/>
                  </a:ext>
                </a:extLst>
              </p:cNvPr>
              <p:cNvSpPr/>
              <p:nvPr/>
            </p:nvSpPr>
            <p:spPr>
              <a:xfrm>
                <a:off x="6341162" y="3026664"/>
                <a:ext cx="149723" cy="238421"/>
              </a:xfrm>
              <a:custGeom>
                <a:avLst/>
                <a:gdLst>
                  <a:gd name="connsiteX0" fmla="*/ 112470 w 149723"/>
                  <a:gd name="connsiteY0" fmla="*/ 238421 h 238421"/>
                  <a:gd name="connsiteX1" fmla="*/ 112470 w 149723"/>
                  <a:gd name="connsiteY1" fmla="*/ 238421 h 238421"/>
                  <a:gd name="connsiteX2" fmla="*/ 710 w 149723"/>
                  <a:gd name="connsiteY2" fmla="*/ 111760 h 238421"/>
                  <a:gd name="connsiteX3" fmla="*/ 127371 w 149723"/>
                  <a:gd name="connsiteY3" fmla="*/ 0 h 238421"/>
                  <a:gd name="connsiteX4" fmla="*/ 149723 w 149723"/>
                  <a:gd name="connsiteY4" fmla="*/ 22352 h 238421"/>
                  <a:gd name="connsiteX5" fmla="*/ 127371 w 149723"/>
                  <a:gd name="connsiteY5" fmla="*/ 44704 h 238421"/>
                  <a:gd name="connsiteX6" fmla="*/ 45414 w 149723"/>
                  <a:gd name="connsiteY6" fmla="*/ 111760 h 238421"/>
                  <a:gd name="connsiteX7" fmla="*/ 112470 w 149723"/>
                  <a:gd name="connsiteY7" fmla="*/ 193717 h 238421"/>
                  <a:gd name="connsiteX8" fmla="*/ 134822 w 149723"/>
                  <a:gd name="connsiteY8" fmla="*/ 216069 h 238421"/>
                  <a:gd name="connsiteX9" fmla="*/ 112470 w 149723"/>
                  <a:gd name="connsiteY9" fmla="*/ 238421 h 23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9723" h="238421">
                    <a:moveTo>
                      <a:pt x="112470" y="238421"/>
                    </a:moveTo>
                    <a:cubicBezTo>
                      <a:pt x="112470" y="238421"/>
                      <a:pt x="112470" y="238421"/>
                      <a:pt x="112470" y="238421"/>
                    </a:cubicBezTo>
                    <a:cubicBezTo>
                      <a:pt x="45414" y="230971"/>
                      <a:pt x="-6741" y="178816"/>
                      <a:pt x="710" y="111760"/>
                    </a:cubicBezTo>
                    <a:cubicBezTo>
                      <a:pt x="8160" y="44704"/>
                      <a:pt x="60315" y="0"/>
                      <a:pt x="127371" y="0"/>
                    </a:cubicBezTo>
                    <a:cubicBezTo>
                      <a:pt x="142273" y="0"/>
                      <a:pt x="149723" y="14901"/>
                      <a:pt x="149723" y="22352"/>
                    </a:cubicBezTo>
                    <a:cubicBezTo>
                      <a:pt x="149723" y="37253"/>
                      <a:pt x="134822" y="44704"/>
                      <a:pt x="127371" y="44704"/>
                    </a:cubicBezTo>
                    <a:cubicBezTo>
                      <a:pt x="90118" y="44704"/>
                      <a:pt x="52865" y="74507"/>
                      <a:pt x="45414" y="111760"/>
                    </a:cubicBezTo>
                    <a:cubicBezTo>
                      <a:pt x="45414" y="149013"/>
                      <a:pt x="75216" y="186267"/>
                      <a:pt x="112470" y="193717"/>
                    </a:cubicBezTo>
                    <a:cubicBezTo>
                      <a:pt x="127371" y="193717"/>
                      <a:pt x="134822" y="208619"/>
                      <a:pt x="134822" y="216069"/>
                    </a:cubicBezTo>
                    <a:cubicBezTo>
                      <a:pt x="134822" y="223520"/>
                      <a:pt x="127371" y="238421"/>
                      <a:pt x="112470" y="238421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36F994-8D63-DB5B-6D0E-3F5AD3A48449}"/>
                  </a:ext>
                </a:extLst>
              </p:cNvPr>
              <p:cNvSpPr/>
              <p:nvPr/>
            </p:nvSpPr>
            <p:spPr>
              <a:xfrm>
                <a:off x="6276678" y="3351167"/>
                <a:ext cx="403559" cy="122536"/>
              </a:xfrm>
              <a:custGeom>
                <a:avLst/>
                <a:gdLst>
                  <a:gd name="connsiteX0" fmla="*/ 20489 w 403559"/>
                  <a:gd name="connsiteY0" fmla="*/ 122537 h 122536"/>
                  <a:gd name="connsiteX1" fmla="*/ 5588 w 403559"/>
                  <a:gd name="connsiteY1" fmla="*/ 115086 h 122536"/>
                  <a:gd name="connsiteX2" fmla="*/ 5588 w 403559"/>
                  <a:gd name="connsiteY2" fmla="*/ 85283 h 122536"/>
                  <a:gd name="connsiteX3" fmla="*/ 393023 w 403559"/>
                  <a:gd name="connsiteY3" fmla="*/ 48030 h 122536"/>
                  <a:gd name="connsiteX4" fmla="*/ 400473 w 403559"/>
                  <a:gd name="connsiteY4" fmla="*/ 77833 h 122536"/>
                  <a:gd name="connsiteX5" fmla="*/ 370671 w 403559"/>
                  <a:gd name="connsiteY5" fmla="*/ 85283 h 122536"/>
                  <a:gd name="connsiteX6" fmla="*/ 42841 w 403559"/>
                  <a:gd name="connsiteY6" fmla="*/ 115086 h 122536"/>
                  <a:gd name="connsiteX7" fmla="*/ 20489 w 403559"/>
                  <a:gd name="connsiteY7" fmla="*/ 122537 h 12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559" h="122536">
                    <a:moveTo>
                      <a:pt x="20489" y="122537"/>
                    </a:moveTo>
                    <a:cubicBezTo>
                      <a:pt x="13039" y="122537"/>
                      <a:pt x="13039" y="122537"/>
                      <a:pt x="5588" y="115086"/>
                    </a:cubicBezTo>
                    <a:cubicBezTo>
                      <a:pt x="-1863" y="107635"/>
                      <a:pt x="-1863" y="92734"/>
                      <a:pt x="5588" y="85283"/>
                    </a:cubicBezTo>
                    <a:cubicBezTo>
                      <a:pt x="5588" y="85283"/>
                      <a:pt x="169503" y="-78632"/>
                      <a:pt x="393023" y="48030"/>
                    </a:cubicBezTo>
                    <a:cubicBezTo>
                      <a:pt x="400473" y="55481"/>
                      <a:pt x="407924" y="70382"/>
                      <a:pt x="400473" y="77833"/>
                    </a:cubicBezTo>
                    <a:cubicBezTo>
                      <a:pt x="393023" y="85283"/>
                      <a:pt x="378121" y="92734"/>
                      <a:pt x="370671" y="85283"/>
                    </a:cubicBezTo>
                    <a:cubicBezTo>
                      <a:pt x="176953" y="-26477"/>
                      <a:pt x="42841" y="115086"/>
                      <a:pt x="42841" y="115086"/>
                    </a:cubicBezTo>
                    <a:cubicBezTo>
                      <a:pt x="27940" y="115086"/>
                      <a:pt x="20489" y="122537"/>
                      <a:pt x="20489" y="122537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19" name="Graphic 77">
              <a:extLst>
                <a:ext uri="{FF2B5EF4-FFF2-40B4-BE49-F238E27FC236}">
                  <a16:creationId xmlns:a16="http://schemas.microsoft.com/office/drawing/2014/main" id="{896F8B58-5FB1-A5DD-9520-C6ED3ACA4E6D}"/>
                </a:ext>
              </a:extLst>
            </p:cNvPr>
            <p:cNvGrpSpPr/>
            <p:nvPr/>
          </p:nvGrpSpPr>
          <p:grpSpPr>
            <a:xfrm>
              <a:off x="1551776" y="1833239"/>
              <a:ext cx="1198152" cy="2397654"/>
              <a:chOff x="5172117" y="2496635"/>
              <a:chExt cx="916431" cy="1833895"/>
            </a:xfrm>
            <a:solidFill>
              <a:schemeClr val="accent4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9975A-F852-23D6-A60E-6C5D9981E2D7}"/>
                  </a:ext>
                </a:extLst>
              </p:cNvPr>
              <p:cNvSpPr/>
              <p:nvPr/>
            </p:nvSpPr>
            <p:spPr>
              <a:xfrm>
                <a:off x="5172117" y="2496635"/>
                <a:ext cx="916431" cy="1833895"/>
              </a:xfrm>
              <a:custGeom>
                <a:avLst/>
                <a:gdLst>
                  <a:gd name="connsiteX0" fmla="*/ 640757 w 916431"/>
                  <a:gd name="connsiteY0" fmla="*/ 1833896 h 1833895"/>
                  <a:gd name="connsiteX1" fmla="*/ 402336 w 916431"/>
                  <a:gd name="connsiteY1" fmla="*/ 1617826 h 1833895"/>
                  <a:gd name="connsiteX2" fmla="*/ 156464 w 916431"/>
                  <a:gd name="connsiteY2" fmla="*/ 1528418 h 1833895"/>
                  <a:gd name="connsiteX3" fmla="*/ 96859 w 916431"/>
                  <a:gd name="connsiteY3" fmla="*/ 1193138 h 1833895"/>
                  <a:gd name="connsiteX4" fmla="*/ 0 w 916431"/>
                  <a:gd name="connsiteY4" fmla="*/ 1006871 h 1833895"/>
                  <a:gd name="connsiteX5" fmla="*/ 59605 w 916431"/>
                  <a:gd name="connsiteY5" fmla="*/ 865309 h 1833895"/>
                  <a:gd name="connsiteX6" fmla="*/ 44704 w 916431"/>
                  <a:gd name="connsiteY6" fmla="*/ 790802 h 1833895"/>
                  <a:gd name="connsiteX7" fmla="*/ 104309 w 916431"/>
                  <a:gd name="connsiteY7" fmla="*/ 619437 h 1833895"/>
                  <a:gd name="connsiteX8" fmla="*/ 171365 w 916431"/>
                  <a:gd name="connsiteY8" fmla="*/ 313959 h 1833895"/>
                  <a:gd name="connsiteX9" fmla="*/ 409787 w 916431"/>
                  <a:gd name="connsiteY9" fmla="*/ 209650 h 1833895"/>
                  <a:gd name="connsiteX10" fmla="*/ 543898 w 916431"/>
                  <a:gd name="connsiteY10" fmla="*/ 23383 h 1833895"/>
                  <a:gd name="connsiteX11" fmla="*/ 722714 w 916431"/>
                  <a:gd name="connsiteY11" fmla="*/ 15933 h 1833895"/>
                  <a:gd name="connsiteX12" fmla="*/ 849376 w 916431"/>
                  <a:gd name="connsiteY12" fmla="*/ 135143 h 1833895"/>
                  <a:gd name="connsiteX13" fmla="*/ 849376 w 916431"/>
                  <a:gd name="connsiteY13" fmla="*/ 142594 h 1833895"/>
                  <a:gd name="connsiteX14" fmla="*/ 864277 w 916431"/>
                  <a:gd name="connsiteY14" fmla="*/ 224551 h 1833895"/>
                  <a:gd name="connsiteX15" fmla="*/ 849376 w 916431"/>
                  <a:gd name="connsiteY15" fmla="*/ 313959 h 1833895"/>
                  <a:gd name="connsiteX16" fmla="*/ 894080 w 916431"/>
                  <a:gd name="connsiteY16" fmla="*/ 410818 h 1833895"/>
                  <a:gd name="connsiteX17" fmla="*/ 834474 w 916431"/>
                  <a:gd name="connsiteY17" fmla="*/ 522578 h 1833895"/>
                  <a:gd name="connsiteX18" fmla="*/ 916432 w 916431"/>
                  <a:gd name="connsiteY18" fmla="*/ 686493 h 1833895"/>
                  <a:gd name="connsiteX19" fmla="*/ 871728 w 916431"/>
                  <a:gd name="connsiteY19" fmla="*/ 813154 h 1833895"/>
                  <a:gd name="connsiteX20" fmla="*/ 916432 w 916431"/>
                  <a:gd name="connsiteY20" fmla="*/ 932365 h 1833895"/>
                  <a:gd name="connsiteX21" fmla="*/ 849376 w 916431"/>
                  <a:gd name="connsiteY21" fmla="*/ 1088829 h 1833895"/>
                  <a:gd name="connsiteX22" fmla="*/ 901530 w 916431"/>
                  <a:gd name="connsiteY22" fmla="*/ 1282546 h 1833895"/>
                  <a:gd name="connsiteX23" fmla="*/ 849376 w 916431"/>
                  <a:gd name="connsiteY23" fmla="*/ 1476263 h 1833895"/>
                  <a:gd name="connsiteX24" fmla="*/ 886629 w 916431"/>
                  <a:gd name="connsiteY24" fmla="*/ 1595474 h 1833895"/>
                  <a:gd name="connsiteX25" fmla="*/ 640757 w 916431"/>
                  <a:gd name="connsiteY25" fmla="*/ 1833896 h 1833895"/>
                  <a:gd name="connsiteX26" fmla="*/ 432139 w 916431"/>
                  <a:gd name="connsiteY26" fmla="*/ 1573122 h 1833895"/>
                  <a:gd name="connsiteX27" fmla="*/ 447040 w 916431"/>
                  <a:gd name="connsiteY27" fmla="*/ 1595474 h 1833895"/>
                  <a:gd name="connsiteX28" fmla="*/ 640757 w 916431"/>
                  <a:gd name="connsiteY28" fmla="*/ 1789192 h 1833895"/>
                  <a:gd name="connsiteX29" fmla="*/ 834474 w 916431"/>
                  <a:gd name="connsiteY29" fmla="*/ 1595474 h 1833895"/>
                  <a:gd name="connsiteX30" fmla="*/ 804672 w 916431"/>
                  <a:gd name="connsiteY30" fmla="*/ 1491165 h 1833895"/>
                  <a:gd name="connsiteX31" fmla="*/ 804672 w 916431"/>
                  <a:gd name="connsiteY31" fmla="*/ 1468813 h 1833895"/>
                  <a:gd name="connsiteX32" fmla="*/ 856826 w 916431"/>
                  <a:gd name="connsiteY32" fmla="*/ 1282546 h 1833895"/>
                  <a:gd name="connsiteX33" fmla="*/ 797221 w 916431"/>
                  <a:gd name="connsiteY33" fmla="*/ 1103730 h 1833895"/>
                  <a:gd name="connsiteX34" fmla="*/ 789770 w 916431"/>
                  <a:gd name="connsiteY34" fmla="*/ 1088829 h 1833895"/>
                  <a:gd name="connsiteX35" fmla="*/ 797221 w 916431"/>
                  <a:gd name="connsiteY35" fmla="*/ 1073927 h 1833895"/>
                  <a:gd name="connsiteX36" fmla="*/ 864277 w 916431"/>
                  <a:gd name="connsiteY36" fmla="*/ 947266 h 1833895"/>
                  <a:gd name="connsiteX37" fmla="*/ 819573 w 916431"/>
                  <a:gd name="connsiteY37" fmla="*/ 842957 h 1833895"/>
                  <a:gd name="connsiteX38" fmla="*/ 819573 w 916431"/>
                  <a:gd name="connsiteY38" fmla="*/ 813154 h 1833895"/>
                  <a:gd name="connsiteX39" fmla="*/ 864277 w 916431"/>
                  <a:gd name="connsiteY39" fmla="*/ 701394 h 1833895"/>
                  <a:gd name="connsiteX40" fmla="*/ 767418 w 916431"/>
                  <a:gd name="connsiteY40" fmla="*/ 559831 h 1833895"/>
                  <a:gd name="connsiteX41" fmla="*/ 752517 w 916431"/>
                  <a:gd name="connsiteY41" fmla="*/ 537479 h 1833895"/>
                  <a:gd name="connsiteX42" fmla="*/ 767418 w 916431"/>
                  <a:gd name="connsiteY42" fmla="*/ 515127 h 1833895"/>
                  <a:gd name="connsiteX43" fmla="*/ 849376 w 916431"/>
                  <a:gd name="connsiteY43" fmla="*/ 410818 h 1833895"/>
                  <a:gd name="connsiteX44" fmla="*/ 812122 w 916431"/>
                  <a:gd name="connsiteY44" fmla="*/ 336311 h 1833895"/>
                  <a:gd name="connsiteX45" fmla="*/ 804672 w 916431"/>
                  <a:gd name="connsiteY45" fmla="*/ 306509 h 1833895"/>
                  <a:gd name="connsiteX46" fmla="*/ 827024 w 916431"/>
                  <a:gd name="connsiteY46" fmla="*/ 224551 h 1833895"/>
                  <a:gd name="connsiteX47" fmla="*/ 812122 w 916431"/>
                  <a:gd name="connsiteY47" fmla="*/ 150045 h 1833895"/>
                  <a:gd name="connsiteX48" fmla="*/ 812122 w 916431"/>
                  <a:gd name="connsiteY48" fmla="*/ 142594 h 1833895"/>
                  <a:gd name="connsiteX49" fmla="*/ 558800 w 916431"/>
                  <a:gd name="connsiteY49" fmla="*/ 60637 h 1833895"/>
                  <a:gd name="connsiteX50" fmla="*/ 447040 w 916431"/>
                  <a:gd name="connsiteY50" fmla="*/ 232002 h 1833895"/>
                  <a:gd name="connsiteX51" fmla="*/ 424688 w 916431"/>
                  <a:gd name="connsiteY51" fmla="*/ 254354 h 1833895"/>
                  <a:gd name="connsiteX52" fmla="*/ 424688 w 916431"/>
                  <a:gd name="connsiteY52" fmla="*/ 254354 h 1833895"/>
                  <a:gd name="connsiteX53" fmla="*/ 208619 w 916431"/>
                  <a:gd name="connsiteY53" fmla="*/ 343762 h 1833895"/>
                  <a:gd name="connsiteX54" fmla="*/ 156464 w 916431"/>
                  <a:gd name="connsiteY54" fmla="*/ 611986 h 1833895"/>
                  <a:gd name="connsiteX55" fmla="*/ 149013 w 916431"/>
                  <a:gd name="connsiteY55" fmla="*/ 634338 h 1833895"/>
                  <a:gd name="connsiteX56" fmla="*/ 89408 w 916431"/>
                  <a:gd name="connsiteY56" fmla="*/ 783351 h 1833895"/>
                  <a:gd name="connsiteX57" fmla="*/ 104309 w 916431"/>
                  <a:gd name="connsiteY57" fmla="*/ 857858 h 1833895"/>
                  <a:gd name="connsiteX58" fmla="*/ 96859 w 916431"/>
                  <a:gd name="connsiteY58" fmla="*/ 880210 h 1833895"/>
                  <a:gd name="connsiteX59" fmla="*/ 44704 w 916431"/>
                  <a:gd name="connsiteY59" fmla="*/ 1006871 h 1833895"/>
                  <a:gd name="connsiteX60" fmla="*/ 141563 w 916431"/>
                  <a:gd name="connsiteY60" fmla="*/ 1163336 h 1833895"/>
                  <a:gd name="connsiteX61" fmla="*/ 149013 w 916431"/>
                  <a:gd name="connsiteY61" fmla="*/ 1193138 h 1833895"/>
                  <a:gd name="connsiteX62" fmla="*/ 193717 w 916431"/>
                  <a:gd name="connsiteY62" fmla="*/ 1491165 h 1833895"/>
                  <a:gd name="connsiteX63" fmla="*/ 417237 w 916431"/>
                  <a:gd name="connsiteY63" fmla="*/ 1565672 h 1833895"/>
                  <a:gd name="connsiteX64" fmla="*/ 432139 w 916431"/>
                  <a:gd name="connsiteY64" fmla="*/ 1573122 h 183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916431" h="1833895">
                    <a:moveTo>
                      <a:pt x="640757" y="1833896"/>
                    </a:moveTo>
                    <a:cubicBezTo>
                      <a:pt x="514096" y="1833896"/>
                      <a:pt x="417237" y="1737037"/>
                      <a:pt x="402336" y="1617826"/>
                    </a:cubicBezTo>
                    <a:cubicBezTo>
                      <a:pt x="312928" y="1625277"/>
                      <a:pt x="223520" y="1588023"/>
                      <a:pt x="156464" y="1528418"/>
                    </a:cubicBezTo>
                    <a:cubicBezTo>
                      <a:pt x="67056" y="1439010"/>
                      <a:pt x="44704" y="1304898"/>
                      <a:pt x="96859" y="1193138"/>
                    </a:cubicBezTo>
                    <a:cubicBezTo>
                      <a:pt x="29803" y="1140983"/>
                      <a:pt x="0" y="1081378"/>
                      <a:pt x="0" y="1006871"/>
                    </a:cubicBezTo>
                    <a:cubicBezTo>
                      <a:pt x="0" y="947266"/>
                      <a:pt x="22352" y="902562"/>
                      <a:pt x="59605" y="865309"/>
                    </a:cubicBezTo>
                    <a:cubicBezTo>
                      <a:pt x="52155" y="842957"/>
                      <a:pt x="44704" y="813154"/>
                      <a:pt x="44704" y="790802"/>
                    </a:cubicBezTo>
                    <a:cubicBezTo>
                      <a:pt x="44704" y="731197"/>
                      <a:pt x="67056" y="671591"/>
                      <a:pt x="104309" y="619437"/>
                    </a:cubicBezTo>
                    <a:cubicBezTo>
                      <a:pt x="74507" y="522578"/>
                      <a:pt x="104309" y="403367"/>
                      <a:pt x="171365" y="313959"/>
                    </a:cubicBezTo>
                    <a:cubicBezTo>
                      <a:pt x="238421" y="224551"/>
                      <a:pt x="335280" y="209650"/>
                      <a:pt x="409787" y="209650"/>
                    </a:cubicBezTo>
                    <a:cubicBezTo>
                      <a:pt x="417237" y="127693"/>
                      <a:pt x="469392" y="60637"/>
                      <a:pt x="543898" y="23383"/>
                    </a:cubicBezTo>
                    <a:cubicBezTo>
                      <a:pt x="603504" y="-6419"/>
                      <a:pt x="663109" y="-6419"/>
                      <a:pt x="722714" y="15933"/>
                    </a:cubicBezTo>
                    <a:cubicBezTo>
                      <a:pt x="774869" y="38285"/>
                      <a:pt x="827024" y="75538"/>
                      <a:pt x="849376" y="135143"/>
                    </a:cubicBezTo>
                    <a:cubicBezTo>
                      <a:pt x="849376" y="135143"/>
                      <a:pt x="849376" y="142594"/>
                      <a:pt x="849376" y="142594"/>
                    </a:cubicBezTo>
                    <a:cubicBezTo>
                      <a:pt x="856826" y="172397"/>
                      <a:pt x="864277" y="194749"/>
                      <a:pt x="864277" y="224551"/>
                    </a:cubicBezTo>
                    <a:cubicBezTo>
                      <a:pt x="864277" y="254354"/>
                      <a:pt x="856826" y="284157"/>
                      <a:pt x="849376" y="313959"/>
                    </a:cubicBezTo>
                    <a:cubicBezTo>
                      <a:pt x="871728" y="336311"/>
                      <a:pt x="894080" y="373565"/>
                      <a:pt x="894080" y="410818"/>
                    </a:cubicBezTo>
                    <a:cubicBezTo>
                      <a:pt x="894080" y="455522"/>
                      <a:pt x="871728" y="500226"/>
                      <a:pt x="834474" y="522578"/>
                    </a:cubicBezTo>
                    <a:cubicBezTo>
                      <a:pt x="886629" y="559831"/>
                      <a:pt x="916432" y="619437"/>
                      <a:pt x="916432" y="686493"/>
                    </a:cubicBezTo>
                    <a:cubicBezTo>
                      <a:pt x="916432" y="731197"/>
                      <a:pt x="901530" y="775901"/>
                      <a:pt x="871728" y="813154"/>
                    </a:cubicBezTo>
                    <a:cubicBezTo>
                      <a:pt x="901530" y="850407"/>
                      <a:pt x="916432" y="887661"/>
                      <a:pt x="916432" y="932365"/>
                    </a:cubicBezTo>
                    <a:cubicBezTo>
                      <a:pt x="916432" y="991970"/>
                      <a:pt x="894080" y="1044125"/>
                      <a:pt x="849376" y="1088829"/>
                    </a:cubicBezTo>
                    <a:cubicBezTo>
                      <a:pt x="886629" y="1140983"/>
                      <a:pt x="901530" y="1208040"/>
                      <a:pt x="901530" y="1282546"/>
                    </a:cubicBezTo>
                    <a:cubicBezTo>
                      <a:pt x="901530" y="1349602"/>
                      <a:pt x="864277" y="1446461"/>
                      <a:pt x="849376" y="1476263"/>
                    </a:cubicBezTo>
                    <a:cubicBezTo>
                      <a:pt x="871728" y="1513517"/>
                      <a:pt x="886629" y="1558221"/>
                      <a:pt x="886629" y="1595474"/>
                    </a:cubicBezTo>
                    <a:cubicBezTo>
                      <a:pt x="879178" y="1722136"/>
                      <a:pt x="767418" y="1833896"/>
                      <a:pt x="640757" y="1833896"/>
                    </a:cubicBezTo>
                    <a:close/>
                    <a:moveTo>
                      <a:pt x="432139" y="1573122"/>
                    </a:moveTo>
                    <a:cubicBezTo>
                      <a:pt x="439589" y="1573122"/>
                      <a:pt x="447040" y="1588023"/>
                      <a:pt x="447040" y="1595474"/>
                    </a:cubicBezTo>
                    <a:cubicBezTo>
                      <a:pt x="447040" y="1699783"/>
                      <a:pt x="536448" y="1789192"/>
                      <a:pt x="640757" y="1789192"/>
                    </a:cubicBezTo>
                    <a:cubicBezTo>
                      <a:pt x="745066" y="1789192"/>
                      <a:pt x="834474" y="1699783"/>
                      <a:pt x="834474" y="1595474"/>
                    </a:cubicBezTo>
                    <a:cubicBezTo>
                      <a:pt x="834474" y="1558221"/>
                      <a:pt x="819573" y="1520967"/>
                      <a:pt x="804672" y="1491165"/>
                    </a:cubicBezTo>
                    <a:cubicBezTo>
                      <a:pt x="797221" y="1483714"/>
                      <a:pt x="797221" y="1476263"/>
                      <a:pt x="804672" y="1468813"/>
                    </a:cubicBezTo>
                    <a:cubicBezTo>
                      <a:pt x="804672" y="1468813"/>
                      <a:pt x="856826" y="1357053"/>
                      <a:pt x="856826" y="1282546"/>
                    </a:cubicBezTo>
                    <a:cubicBezTo>
                      <a:pt x="856826" y="1215490"/>
                      <a:pt x="834474" y="1148434"/>
                      <a:pt x="797221" y="1103730"/>
                    </a:cubicBezTo>
                    <a:cubicBezTo>
                      <a:pt x="789770" y="1096280"/>
                      <a:pt x="789770" y="1096280"/>
                      <a:pt x="789770" y="1088829"/>
                    </a:cubicBezTo>
                    <a:cubicBezTo>
                      <a:pt x="789770" y="1081378"/>
                      <a:pt x="797221" y="1073927"/>
                      <a:pt x="797221" y="1073927"/>
                    </a:cubicBezTo>
                    <a:cubicBezTo>
                      <a:pt x="841925" y="1044125"/>
                      <a:pt x="864277" y="999421"/>
                      <a:pt x="864277" y="947266"/>
                    </a:cubicBezTo>
                    <a:cubicBezTo>
                      <a:pt x="864277" y="910013"/>
                      <a:pt x="849376" y="872759"/>
                      <a:pt x="819573" y="842957"/>
                    </a:cubicBezTo>
                    <a:cubicBezTo>
                      <a:pt x="812122" y="835506"/>
                      <a:pt x="812122" y="820605"/>
                      <a:pt x="819573" y="813154"/>
                    </a:cubicBezTo>
                    <a:cubicBezTo>
                      <a:pt x="849376" y="783351"/>
                      <a:pt x="864277" y="746098"/>
                      <a:pt x="864277" y="701394"/>
                    </a:cubicBezTo>
                    <a:cubicBezTo>
                      <a:pt x="864277" y="641789"/>
                      <a:pt x="827024" y="582184"/>
                      <a:pt x="767418" y="559831"/>
                    </a:cubicBezTo>
                    <a:cubicBezTo>
                      <a:pt x="759968" y="552381"/>
                      <a:pt x="752517" y="544930"/>
                      <a:pt x="752517" y="537479"/>
                    </a:cubicBezTo>
                    <a:cubicBezTo>
                      <a:pt x="752517" y="530029"/>
                      <a:pt x="759968" y="522578"/>
                      <a:pt x="767418" y="515127"/>
                    </a:cubicBezTo>
                    <a:cubicBezTo>
                      <a:pt x="819573" y="485325"/>
                      <a:pt x="849376" y="455522"/>
                      <a:pt x="849376" y="410818"/>
                    </a:cubicBezTo>
                    <a:cubicBezTo>
                      <a:pt x="849376" y="381015"/>
                      <a:pt x="834474" y="358663"/>
                      <a:pt x="812122" y="336311"/>
                    </a:cubicBezTo>
                    <a:cubicBezTo>
                      <a:pt x="804672" y="328861"/>
                      <a:pt x="797221" y="321410"/>
                      <a:pt x="804672" y="306509"/>
                    </a:cubicBezTo>
                    <a:cubicBezTo>
                      <a:pt x="819573" y="276706"/>
                      <a:pt x="827024" y="254354"/>
                      <a:pt x="827024" y="224551"/>
                    </a:cubicBezTo>
                    <a:cubicBezTo>
                      <a:pt x="827024" y="202199"/>
                      <a:pt x="819573" y="172397"/>
                      <a:pt x="812122" y="150045"/>
                    </a:cubicBezTo>
                    <a:cubicBezTo>
                      <a:pt x="812122" y="150045"/>
                      <a:pt x="812122" y="142594"/>
                      <a:pt x="812122" y="142594"/>
                    </a:cubicBezTo>
                    <a:cubicBezTo>
                      <a:pt x="767418" y="53186"/>
                      <a:pt x="655658" y="15933"/>
                      <a:pt x="558800" y="60637"/>
                    </a:cubicBezTo>
                    <a:cubicBezTo>
                      <a:pt x="491744" y="97890"/>
                      <a:pt x="454491" y="157495"/>
                      <a:pt x="447040" y="232002"/>
                    </a:cubicBezTo>
                    <a:cubicBezTo>
                      <a:pt x="447040" y="246903"/>
                      <a:pt x="439589" y="254354"/>
                      <a:pt x="424688" y="254354"/>
                    </a:cubicBezTo>
                    <a:cubicBezTo>
                      <a:pt x="424688" y="254354"/>
                      <a:pt x="424688" y="254354"/>
                      <a:pt x="424688" y="254354"/>
                    </a:cubicBezTo>
                    <a:cubicBezTo>
                      <a:pt x="320379" y="254354"/>
                      <a:pt x="253323" y="284157"/>
                      <a:pt x="208619" y="343762"/>
                    </a:cubicBezTo>
                    <a:cubicBezTo>
                      <a:pt x="141563" y="425719"/>
                      <a:pt x="126661" y="530029"/>
                      <a:pt x="156464" y="611986"/>
                    </a:cubicBezTo>
                    <a:cubicBezTo>
                      <a:pt x="156464" y="619437"/>
                      <a:pt x="156464" y="626887"/>
                      <a:pt x="149013" y="634338"/>
                    </a:cubicBezTo>
                    <a:cubicBezTo>
                      <a:pt x="111760" y="671591"/>
                      <a:pt x="89408" y="723746"/>
                      <a:pt x="89408" y="783351"/>
                    </a:cubicBezTo>
                    <a:cubicBezTo>
                      <a:pt x="89408" y="805704"/>
                      <a:pt x="96859" y="835506"/>
                      <a:pt x="104309" y="857858"/>
                    </a:cubicBezTo>
                    <a:cubicBezTo>
                      <a:pt x="104309" y="865309"/>
                      <a:pt x="104309" y="872759"/>
                      <a:pt x="96859" y="880210"/>
                    </a:cubicBezTo>
                    <a:cubicBezTo>
                      <a:pt x="59605" y="917464"/>
                      <a:pt x="44704" y="947266"/>
                      <a:pt x="44704" y="1006871"/>
                    </a:cubicBezTo>
                    <a:cubicBezTo>
                      <a:pt x="44704" y="1073927"/>
                      <a:pt x="74507" y="1118632"/>
                      <a:pt x="141563" y="1163336"/>
                    </a:cubicBezTo>
                    <a:cubicBezTo>
                      <a:pt x="149013" y="1170786"/>
                      <a:pt x="156464" y="1185687"/>
                      <a:pt x="149013" y="1193138"/>
                    </a:cubicBezTo>
                    <a:cubicBezTo>
                      <a:pt x="96859" y="1289997"/>
                      <a:pt x="119211" y="1416658"/>
                      <a:pt x="193717" y="1491165"/>
                    </a:cubicBezTo>
                    <a:cubicBezTo>
                      <a:pt x="253323" y="1550770"/>
                      <a:pt x="335280" y="1580573"/>
                      <a:pt x="417237" y="1565672"/>
                    </a:cubicBezTo>
                    <a:cubicBezTo>
                      <a:pt x="424688" y="1565672"/>
                      <a:pt x="432139" y="1573122"/>
                      <a:pt x="432139" y="1573122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F6F27E-45E7-D4F5-8D3C-5D87BB4AAD82}"/>
                  </a:ext>
                </a:extLst>
              </p:cNvPr>
              <p:cNvSpPr/>
              <p:nvPr/>
            </p:nvSpPr>
            <p:spPr>
              <a:xfrm>
                <a:off x="5574453" y="3886047"/>
                <a:ext cx="139005" cy="347624"/>
              </a:xfrm>
              <a:custGeom>
                <a:avLst/>
                <a:gdLst>
                  <a:gd name="connsiteX0" fmla="*/ 59605 w 139005"/>
                  <a:gd name="connsiteY0" fmla="*/ 347625 h 347624"/>
                  <a:gd name="connsiteX1" fmla="*/ 37253 w 139005"/>
                  <a:gd name="connsiteY1" fmla="*/ 340174 h 347624"/>
                  <a:gd name="connsiteX2" fmla="*/ 0 w 139005"/>
                  <a:gd name="connsiteY2" fmla="*/ 198611 h 347624"/>
                  <a:gd name="connsiteX3" fmla="*/ 104309 w 139005"/>
                  <a:gd name="connsiteY3" fmla="*/ 4894 h 347624"/>
                  <a:gd name="connsiteX4" fmla="*/ 134112 w 139005"/>
                  <a:gd name="connsiteY4" fmla="*/ 12345 h 347624"/>
                  <a:gd name="connsiteX5" fmla="*/ 126661 w 139005"/>
                  <a:gd name="connsiteY5" fmla="*/ 42147 h 347624"/>
                  <a:gd name="connsiteX6" fmla="*/ 44704 w 139005"/>
                  <a:gd name="connsiteY6" fmla="*/ 198611 h 347624"/>
                  <a:gd name="connsiteX7" fmla="*/ 74507 w 139005"/>
                  <a:gd name="connsiteY7" fmla="*/ 310371 h 347624"/>
                  <a:gd name="connsiteX8" fmla="*/ 67056 w 139005"/>
                  <a:gd name="connsiteY8" fmla="*/ 340174 h 347624"/>
                  <a:gd name="connsiteX9" fmla="*/ 59605 w 139005"/>
                  <a:gd name="connsiteY9" fmla="*/ 347625 h 34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005" h="347624">
                    <a:moveTo>
                      <a:pt x="59605" y="347625"/>
                    </a:moveTo>
                    <a:cubicBezTo>
                      <a:pt x="52155" y="347625"/>
                      <a:pt x="44704" y="347625"/>
                      <a:pt x="37253" y="340174"/>
                    </a:cubicBezTo>
                    <a:cubicBezTo>
                      <a:pt x="14901" y="295470"/>
                      <a:pt x="0" y="250766"/>
                      <a:pt x="0" y="198611"/>
                    </a:cubicBezTo>
                    <a:cubicBezTo>
                      <a:pt x="0" y="124105"/>
                      <a:pt x="37253" y="49598"/>
                      <a:pt x="104309" y="4894"/>
                    </a:cubicBezTo>
                    <a:cubicBezTo>
                      <a:pt x="111760" y="-2557"/>
                      <a:pt x="126661" y="-2557"/>
                      <a:pt x="134112" y="12345"/>
                    </a:cubicBezTo>
                    <a:cubicBezTo>
                      <a:pt x="141563" y="19795"/>
                      <a:pt x="141563" y="34697"/>
                      <a:pt x="126661" y="42147"/>
                    </a:cubicBezTo>
                    <a:cubicBezTo>
                      <a:pt x="74507" y="79401"/>
                      <a:pt x="44704" y="139006"/>
                      <a:pt x="44704" y="198611"/>
                    </a:cubicBezTo>
                    <a:cubicBezTo>
                      <a:pt x="44704" y="235865"/>
                      <a:pt x="52155" y="273118"/>
                      <a:pt x="74507" y="310371"/>
                    </a:cubicBezTo>
                    <a:cubicBezTo>
                      <a:pt x="81957" y="317822"/>
                      <a:pt x="74507" y="332723"/>
                      <a:pt x="67056" y="340174"/>
                    </a:cubicBezTo>
                    <a:cubicBezTo>
                      <a:pt x="67056" y="340174"/>
                      <a:pt x="59605" y="347625"/>
                      <a:pt x="59605" y="347625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300C4-0383-F1E2-8887-A48A5656BB63}"/>
                  </a:ext>
                </a:extLst>
              </p:cNvPr>
              <p:cNvSpPr/>
              <p:nvPr/>
            </p:nvSpPr>
            <p:spPr>
              <a:xfrm>
                <a:off x="5216821" y="3250184"/>
                <a:ext cx="260773" cy="260773"/>
              </a:xfrm>
              <a:custGeom>
                <a:avLst/>
                <a:gdLst>
                  <a:gd name="connsiteX0" fmla="*/ 238421 w 260773"/>
                  <a:gd name="connsiteY0" fmla="*/ 260773 h 260773"/>
                  <a:gd name="connsiteX1" fmla="*/ 0 w 260773"/>
                  <a:gd name="connsiteY1" fmla="*/ 22352 h 260773"/>
                  <a:gd name="connsiteX2" fmla="*/ 22352 w 260773"/>
                  <a:gd name="connsiteY2" fmla="*/ 0 h 260773"/>
                  <a:gd name="connsiteX3" fmla="*/ 44704 w 260773"/>
                  <a:gd name="connsiteY3" fmla="*/ 22352 h 260773"/>
                  <a:gd name="connsiteX4" fmla="*/ 238421 w 260773"/>
                  <a:gd name="connsiteY4" fmla="*/ 216069 h 260773"/>
                  <a:gd name="connsiteX5" fmla="*/ 260773 w 260773"/>
                  <a:gd name="connsiteY5" fmla="*/ 238421 h 260773"/>
                  <a:gd name="connsiteX6" fmla="*/ 238421 w 260773"/>
                  <a:gd name="connsiteY6" fmla="*/ 260773 h 26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773" h="260773">
                    <a:moveTo>
                      <a:pt x="238421" y="260773"/>
                    </a:moveTo>
                    <a:cubicBezTo>
                      <a:pt x="104309" y="260773"/>
                      <a:pt x="0" y="156464"/>
                      <a:pt x="0" y="22352"/>
                    </a:cubicBezTo>
                    <a:cubicBezTo>
                      <a:pt x="0" y="7451"/>
                      <a:pt x="7451" y="0"/>
                      <a:pt x="22352" y="0"/>
                    </a:cubicBezTo>
                    <a:cubicBezTo>
                      <a:pt x="37253" y="0"/>
                      <a:pt x="44704" y="7451"/>
                      <a:pt x="44704" y="22352"/>
                    </a:cubicBezTo>
                    <a:cubicBezTo>
                      <a:pt x="44704" y="134112"/>
                      <a:pt x="134112" y="216069"/>
                      <a:pt x="238421" y="216069"/>
                    </a:cubicBezTo>
                    <a:cubicBezTo>
                      <a:pt x="253323" y="216069"/>
                      <a:pt x="260773" y="223520"/>
                      <a:pt x="260773" y="238421"/>
                    </a:cubicBezTo>
                    <a:cubicBezTo>
                      <a:pt x="260773" y="253323"/>
                      <a:pt x="253323" y="260773"/>
                      <a:pt x="238421" y="26077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3D73B81-AF63-D031-F8CE-2246B68CD7FC}"/>
                  </a:ext>
                </a:extLst>
              </p:cNvPr>
              <p:cNvSpPr/>
              <p:nvPr/>
            </p:nvSpPr>
            <p:spPr>
              <a:xfrm>
                <a:off x="5552101" y="2706285"/>
                <a:ext cx="251459" cy="126661"/>
              </a:xfrm>
              <a:custGeom>
                <a:avLst/>
                <a:gdLst>
                  <a:gd name="connsiteX0" fmla="*/ 230971 w 251459"/>
                  <a:gd name="connsiteY0" fmla="*/ 126661 h 126661"/>
                  <a:gd name="connsiteX1" fmla="*/ 216069 w 251459"/>
                  <a:gd name="connsiteY1" fmla="*/ 119211 h 126661"/>
                  <a:gd name="connsiteX2" fmla="*/ 22352 w 251459"/>
                  <a:gd name="connsiteY2" fmla="*/ 44704 h 126661"/>
                  <a:gd name="connsiteX3" fmla="*/ 22352 w 251459"/>
                  <a:gd name="connsiteY3" fmla="*/ 44704 h 126661"/>
                  <a:gd name="connsiteX4" fmla="*/ 0 w 251459"/>
                  <a:gd name="connsiteY4" fmla="*/ 22352 h 126661"/>
                  <a:gd name="connsiteX5" fmla="*/ 22352 w 251459"/>
                  <a:gd name="connsiteY5" fmla="*/ 0 h 126661"/>
                  <a:gd name="connsiteX6" fmla="*/ 22352 w 251459"/>
                  <a:gd name="connsiteY6" fmla="*/ 0 h 126661"/>
                  <a:gd name="connsiteX7" fmla="*/ 245872 w 251459"/>
                  <a:gd name="connsiteY7" fmla="*/ 89408 h 126661"/>
                  <a:gd name="connsiteX8" fmla="*/ 245872 w 251459"/>
                  <a:gd name="connsiteY8" fmla="*/ 119211 h 126661"/>
                  <a:gd name="connsiteX9" fmla="*/ 230971 w 251459"/>
                  <a:gd name="connsiteY9" fmla="*/ 126661 h 12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459" h="126661">
                    <a:moveTo>
                      <a:pt x="230971" y="126661"/>
                    </a:moveTo>
                    <a:cubicBezTo>
                      <a:pt x="223520" y="126661"/>
                      <a:pt x="216069" y="126661"/>
                      <a:pt x="216069" y="119211"/>
                    </a:cubicBezTo>
                    <a:cubicBezTo>
                      <a:pt x="163915" y="74507"/>
                      <a:pt x="96859" y="44704"/>
                      <a:pt x="22352" y="44704"/>
                    </a:cubicBezTo>
                    <a:lnTo>
                      <a:pt x="22352" y="44704"/>
                    </a:lnTo>
                    <a:cubicBezTo>
                      <a:pt x="7451" y="44704"/>
                      <a:pt x="0" y="37253"/>
                      <a:pt x="0" y="22352"/>
                    </a:cubicBezTo>
                    <a:cubicBezTo>
                      <a:pt x="0" y="7451"/>
                      <a:pt x="7451" y="0"/>
                      <a:pt x="22352" y="0"/>
                    </a:cubicBezTo>
                    <a:lnTo>
                      <a:pt x="22352" y="0"/>
                    </a:lnTo>
                    <a:cubicBezTo>
                      <a:pt x="104309" y="0"/>
                      <a:pt x="186267" y="29803"/>
                      <a:pt x="245872" y="89408"/>
                    </a:cubicBezTo>
                    <a:cubicBezTo>
                      <a:pt x="253323" y="96859"/>
                      <a:pt x="253323" y="111760"/>
                      <a:pt x="245872" y="119211"/>
                    </a:cubicBezTo>
                    <a:cubicBezTo>
                      <a:pt x="238421" y="126661"/>
                      <a:pt x="238421" y="126661"/>
                      <a:pt x="230971" y="126661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64FAF0F-4450-DE58-7514-BDDA5E9FA20C}"/>
                  </a:ext>
                </a:extLst>
              </p:cNvPr>
              <p:cNvSpPr/>
              <p:nvPr/>
            </p:nvSpPr>
            <p:spPr>
              <a:xfrm>
                <a:off x="5606118" y="2752852"/>
                <a:ext cx="303614" cy="318515"/>
              </a:xfrm>
              <a:custGeom>
                <a:avLst/>
                <a:gdLst>
                  <a:gd name="connsiteX0" fmla="*/ 87545 w 303614"/>
                  <a:gd name="connsiteY0" fmla="*/ 318516 h 318515"/>
                  <a:gd name="connsiteX1" fmla="*/ 5588 w 303614"/>
                  <a:gd name="connsiteY1" fmla="*/ 288713 h 318515"/>
                  <a:gd name="connsiteX2" fmla="*/ 5588 w 303614"/>
                  <a:gd name="connsiteY2" fmla="*/ 258911 h 318515"/>
                  <a:gd name="connsiteX3" fmla="*/ 35391 w 303614"/>
                  <a:gd name="connsiteY3" fmla="*/ 258911 h 318515"/>
                  <a:gd name="connsiteX4" fmla="*/ 214207 w 303614"/>
                  <a:gd name="connsiteY4" fmla="*/ 214207 h 318515"/>
                  <a:gd name="connsiteX5" fmla="*/ 258911 w 303614"/>
                  <a:gd name="connsiteY5" fmla="*/ 109897 h 318515"/>
                  <a:gd name="connsiteX6" fmla="*/ 229108 w 303614"/>
                  <a:gd name="connsiteY6" fmla="*/ 35391 h 318515"/>
                  <a:gd name="connsiteX7" fmla="*/ 229108 w 303614"/>
                  <a:gd name="connsiteY7" fmla="*/ 5588 h 318515"/>
                  <a:gd name="connsiteX8" fmla="*/ 258911 w 303614"/>
                  <a:gd name="connsiteY8" fmla="*/ 5588 h 318515"/>
                  <a:gd name="connsiteX9" fmla="*/ 303615 w 303614"/>
                  <a:gd name="connsiteY9" fmla="*/ 124799 h 318515"/>
                  <a:gd name="connsiteX10" fmla="*/ 244009 w 303614"/>
                  <a:gd name="connsiteY10" fmla="*/ 251460 h 318515"/>
                  <a:gd name="connsiteX11" fmla="*/ 87545 w 303614"/>
                  <a:gd name="connsiteY11" fmla="*/ 318516 h 318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3614" h="318515">
                    <a:moveTo>
                      <a:pt x="87545" y="318516"/>
                    </a:moveTo>
                    <a:cubicBezTo>
                      <a:pt x="57743" y="318516"/>
                      <a:pt x="27940" y="311065"/>
                      <a:pt x="5588" y="288713"/>
                    </a:cubicBezTo>
                    <a:cubicBezTo>
                      <a:pt x="-1863" y="281263"/>
                      <a:pt x="-1863" y="266361"/>
                      <a:pt x="5588" y="258911"/>
                    </a:cubicBezTo>
                    <a:cubicBezTo>
                      <a:pt x="13039" y="251460"/>
                      <a:pt x="27940" y="251460"/>
                      <a:pt x="35391" y="258911"/>
                    </a:cubicBezTo>
                    <a:cubicBezTo>
                      <a:pt x="80095" y="296164"/>
                      <a:pt x="154601" y="273812"/>
                      <a:pt x="214207" y="214207"/>
                    </a:cubicBezTo>
                    <a:cubicBezTo>
                      <a:pt x="244009" y="184404"/>
                      <a:pt x="258911" y="147151"/>
                      <a:pt x="258911" y="109897"/>
                    </a:cubicBezTo>
                    <a:cubicBezTo>
                      <a:pt x="258911" y="80095"/>
                      <a:pt x="251460" y="50292"/>
                      <a:pt x="229108" y="35391"/>
                    </a:cubicBezTo>
                    <a:cubicBezTo>
                      <a:pt x="221657" y="27940"/>
                      <a:pt x="221657" y="13039"/>
                      <a:pt x="229108" y="5588"/>
                    </a:cubicBezTo>
                    <a:cubicBezTo>
                      <a:pt x="236559" y="-1863"/>
                      <a:pt x="251460" y="-1863"/>
                      <a:pt x="258911" y="5588"/>
                    </a:cubicBezTo>
                    <a:cubicBezTo>
                      <a:pt x="288713" y="35391"/>
                      <a:pt x="303615" y="72644"/>
                      <a:pt x="303615" y="124799"/>
                    </a:cubicBezTo>
                    <a:cubicBezTo>
                      <a:pt x="296164" y="169503"/>
                      <a:pt x="281263" y="214207"/>
                      <a:pt x="244009" y="251460"/>
                    </a:cubicBezTo>
                    <a:cubicBezTo>
                      <a:pt x="206756" y="288713"/>
                      <a:pt x="147151" y="318516"/>
                      <a:pt x="87545" y="318516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2A165C-CABE-6DC7-13B4-37FEAA4CB4A4}"/>
                  </a:ext>
                </a:extLst>
              </p:cNvPr>
              <p:cNvSpPr/>
              <p:nvPr/>
            </p:nvSpPr>
            <p:spPr>
              <a:xfrm>
                <a:off x="5362911" y="3008925"/>
                <a:ext cx="221829" cy="293413"/>
              </a:xfrm>
              <a:custGeom>
                <a:avLst/>
                <a:gdLst>
                  <a:gd name="connsiteX0" fmla="*/ 114683 w 221829"/>
                  <a:gd name="connsiteY0" fmla="*/ 293414 h 293413"/>
                  <a:gd name="connsiteX1" fmla="*/ 92331 w 221829"/>
                  <a:gd name="connsiteY1" fmla="*/ 278512 h 293413"/>
                  <a:gd name="connsiteX2" fmla="*/ 107232 w 221829"/>
                  <a:gd name="connsiteY2" fmla="*/ 248710 h 293413"/>
                  <a:gd name="connsiteX3" fmla="*/ 166838 w 221829"/>
                  <a:gd name="connsiteY3" fmla="*/ 114598 h 293413"/>
                  <a:gd name="connsiteX4" fmla="*/ 32726 w 221829"/>
                  <a:gd name="connsiteY4" fmla="*/ 54992 h 293413"/>
                  <a:gd name="connsiteX5" fmla="*/ 2923 w 221829"/>
                  <a:gd name="connsiteY5" fmla="*/ 40091 h 293413"/>
                  <a:gd name="connsiteX6" fmla="*/ 17824 w 221829"/>
                  <a:gd name="connsiteY6" fmla="*/ 10288 h 293413"/>
                  <a:gd name="connsiteX7" fmla="*/ 211542 w 221829"/>
                  <a:gd name="connsiteY7" fmla="*/ 92246 h 293413"/>
                  <a:gd name="connsiteX8" fmla="*/ 129584 w 221829"/>
                  <a:gd name="connsiteY8" fmla="*/ 285963 h 293413"/>
                  <a:gd name="connsiteX9" fmla="*/ 114683 w 221829"/>
                  <a:gd name="connsiteY9" fmla="*/ 293414 h 29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829" h="293413">
                    <a:moveTo>
                      <a:pt x="114683" y="293414"/>
                    </a:moveTo>
                    <a:cubicBezTo>
                      <a:pt x="107232" y="293414"/>
                      <a:pt x="99782" y="285963"/>
                      <a:pt x="92331" y="278512"/>
                    </a:cubicBezTo>
                    <a:cubicBezTo>
                      <a:pt x="84880" y="263611"/>
                      <a:pt x="92331" y="256160"/>
                      <a:pt x="107232" y="248710"/>
                    </a:cubicBezTo>
                    <a:cubicBezTo>
                      <a:pt x="159387" y="226358"/>
                      <a:pt x="189190" y="166752"/>
                      <a:pt x="166838" y="114598"/>
                    </a:cubicBezTo>
                    <a:cubicBezTo>
                      <a:pt x="144486" y="62443"/>
                      <a:pt x="84880" y="32640"/>
                      <a:pt x="32726" y="54992"/>
                    </a:cubicBezTo>
                    <a:cubicBezTo>
                      <a:pt x="17824" y="62443"/>
                      <a:pt x="10374" y="54992"/>
                      <a:pt x="2923" y="40091"/>
                    </a:cubicBezTo>
                    <a:cubicBezTo>
                      <a:pt x="-4528" y="25190"/>
                      <a:pt x="2923" y="17739"/>
                      <a:pt x="17824" y="10288"/>
                    </a:cubicBezTo>
                    <a:cubicBezTo>
                      <a:pt x="92331" y="-19514"/>
                      <a:pt x="181739" y="17739"/>
                      <a:pt x="211542" y="92246"/>
                    </a:cubicBezTo>
                    <a:cubicBezTo>
                      <a:pt x="241344" y="166752"/>
                      <a:pt x="204091" y="256160"/>
                      <a:pt x="129584" y="285963"/>
                    </a:cubicBezTo>
                    <a:cubicBezTo>
                      <a:pt x="122134" y="293414"/>
                      <a:pt x="122134" y="293414"/>
                      <a:pt x="114683" y="293414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B2D48D3-01B0-D19A-E4EC-69CDC7C1800F}"/>
                  </a:ext>
                </a:extLst>
              </p:cNvPr>
              <p:cNvSpPr/>
              <p:nvPr/>
            </p:nvSpPr>
            <p:spPr>
              <a:xfrm>
                <a:off x="5690741" y="3768893"/>
                <a:ext cx="221829" cy="285962"/>
              </a:xfrm>
              <a:custGeom>
                <a:avLst/>
                <a:gdLst>
                  <a:gd name="connsiteX0" fmla="*/ 114683 w 221829"/>
                  <a:gd name="connsiteY0" fmla="*/ 285963 h 285962"/>
                  <a:gd name="connsiteX1" fmla="*/ 92331 w 221829"/>
                  <a:gd name="connsiteY1" fmla="*/ 271062 h 285962"/>
                  <a:gd name="connsiteX2" fmla="*/ 107232 w 221829"/>
                  <a:gd name="connsiteY2" fmla="*/ 241259 h 285962"/>
                  <a:gd name="connsiteX3" fmla="*/ 166838 w 221829"/>
                  <a:gd name="connsiteY3" fmla="*/ 107147 h 285962"/>
                  <a:gd name="connsiteX4" fmla="*/ 32726 w 221829"/>
                  <a:gd name="connsiteY4" fmla="*/ 54992 h 285962"/>
                  <a:gd name="connsiteX5" fmla="*/ 2923 w 221829"/>
                  <a:gd name="connsiteY5" fmla="*/ 40091 h 285962"/>
                  <a:gd name="connsiteX6" fmla="*/ 17824 w 221829"/>
                  <a:gd name="connsiteY6" fmla="*/ 10288 h 285962"/>
                  <a:gd name="connsiteX7" fmla="*/ 211541 w 221829"/>
                  <a:gd name="connsiteY7" fmla="*/ 92245 h 285962"/>
                  <a:gd name="connsiteX8" fmla="*/ 129584 w 221829"/>
                  <a:gd name="connsiteY8" fmla="*/ 285963 h 285962"/>
                  <a:gd name="connsiteX9" fmla="*/ 114683 w 221829"/>
                  <a:gd name="connsiteY9" fmla="*/ 285963 h 28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829" h="285962">
                    <a:moveTo>
                      <a:pt x="114683" y="285963"/>
                    </a:moveTo>
                    <a:cubicBezTo>
                      <a:pt x="107232" y="285963"/>
                      <a:pt x="99782" y="278512"/>
                      <a:pt x="92331" y="271062"/>
                    </a:cubicBezTo>
                    <a:cubicBezTo>
                      <a:pt x="84880" y="256160"/>
                      <a:pt x="92331" y="248710"/>
                      <a:pt x="107232" y="241259"/>
                    </a:cubicBezTo>
                    <a:cubicBezTo>
                      <a:pt x="159387" y="218907"/>
                      <a:pt x="189190" y="159302"/>
                      <a:pt x="166838" y="107147"/>
                    </a:cubicBezTo>
                    <a:cubicBezTo>
                      <a:pt x="144486" y="54992"/>
                      <a:pt x="84880" y="32640"/>
                      <a:pt x="32726" y="54992"/>
                    </a:cubicBezTo>
                    <a:cubicBezTo>
                      <a:pt x="17824" y="62443"/>
                      <a:pt x="10374" y="54992"/>
                      <a:pt x="2923" y="40091"/>
                    </a:cubicBezTo>
                    <a:cubicBezTo>
                      <a:pt x="-4528" y="25190"/>
                      <a:pt x="2923" y="17739"/>
                      <a:pt x="17824" y="10288"/>
                    </a:cubicBezTo>
                    <a:cubicBezTo>
                      <a:pt x="92331" y="-19515"/>
                      <a:pt x="181739" y="17739"/>
                      <a:pt x="211541" y="92245"/>
                    </a:cubicBezTo>
                    <a:cubicBezTo>
                      <a:pt x="241344" y="166752"/>
                      <a:pt x="204091" y="256160"/>
                      <a:pt x="129584" y="285963"/>
                    </a:cubicBezTo>
                    <a:cubicBezTo>
                      <a:pt x="122134" y="285963"/>
                      <a:pt x="114683" y="285963"/>
                      <a:pt x="114683" y="28596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EA8E0BB-87DB-8E41-E880-CC26B511AC87}"/>
                  </a:ext>
                </a:extLst>
              </p:cNvPr>
              <p:cNvSpPr/>
              <p:nvPr/>
            </p:nvSpPr>
            <p:spPr>
              <a:xfrm>
                <a:off x="5574453" y="3510957"/>
                <a:ext cx="238421" cy="141562"/>
              </a:xfrm>
              <a:custGeom>
                <a:avLst/>
                <a:gdLst>
                  <a:gd name="connsiteX0" fmla="*/ 119211 w 238421"/>
                  <a:gd name="connsiteY0" fmla="*/ 141563 h 141562"/>
                  <a:gd name="connsiteX1" fmla="*/ 0 w 238421"/>
                  <a:gd name="connsiteY1" fmla="*/ 22352 h 141562"/>
                  <a:gd name="connsiteX2" fmla="*/ 22352 w 238421"/>
                  <a:gd name="connsiteY2" fmla="*/ 0 h 141562"/>
                  <a:gd name="connsiteX3" fmla="*/ 44704 w 238421"/>
                  <a:gd name="connsiteY3" fmla="*/ 22352 h 141562"/>
                  <a:gd name="connsiteX4" fmla="*/ 119211 w 238421"/>
                  <a:gd name="connsiteY4" fmla="*/ 96859 h 141562"/>
                  <a:gd name="connsiteX5" fmla="*/ 193717 w 238421"/>
                  <a:gd name="connsiteY5" fmla="*/ 22352 h 141562"/>
                  <a:gd name="connsiteX6" fmla="*/ 216069 w 238421"/>
                  <a:gd name="connsiteY6" fmla="*/ 0 h 141562"/>
                  <a:gd name="connsiteX7" fmla="*/ 238421 w 238421"/>
                  <a:gd name="connsiteY7" fmla="*/ 22352 h 141562"/>
                  <a:gd name="connsiteX8" fmla="*/ 119211 w 238421"/>
                  <a:gd name="connsiteY8" fmla="*/ 141563 h 1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1" h="141562">
                    <a:moveTo>
                      <a:pt x="119211" y="141563"/>
                    </a:moveTo>
                    <a:cubicBezTo>
                      <a:pt x="52155" y="141563"/>
                      <a:pt x="0" y="89408"/>
                      <a:pt x="0" y="22352"/>
                    </a:cubicBezTo>
                    <a:cubicBezTo>
                      <a:pt x="0" y="7451"/>
                      <a:pt x="7451" y="0"/>
                      <a:pt x="22352" y="0"/>
                    </a:cubicBezTo>
                    <a:cubicBezTo>
                      <a:pt x="37253" y="0"/>
                      <a:pt x="44704" y="7451"/>
                      <a:pt x="44704" y="22352"/>
                    </a:cubicBezTo>
                    <a:cubicBezTo>
                      <a:pt x="44704" y="59605"/>
                      <a:pt x="74507" y="96859"/>
                      <a:pt x="119211" y="96859"/>
                    </a:cubicBezTo>
                    <a:cubicBezTo>
                      <a:pt x="156464" y="96859"/>
                      <a:pt x="193717" y="67056"/>
                      <a:pt x="193717" y="22352"/>
                    </a:cubicBezTo>
                    <a:cubicBezTo>
                      <a:pt x="193717" y="7451"/>
                      <a:pt x="201168" y="0"/>
                      <a:pt x="216069" y="0"/>
                    </a:cubicBezTo>
                    <a:cubicBezTo>
                      <a:pt x="230971" y="0"/>
                      <a:pt x="238421" y="7451"/>
                      <a:pt x="238421" y="22352"/>
                    </a:cubicBezTo>
                    <a:cubicBezTo>
                      <a:pt x="230971" y="89408"/>
                      <a:pt x="178816" y="141563"/>
                      <a:pt x="119211" y="141563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10FD935-27D5-C263-5596-6D68E25D26D6}"/>
                  </a:ext>
                </a:extLst>
              </p:cNvPr>
              <p:cNvSpPr/>
              <p:nvPr/>
            </p:nvSpPr>
            <p:spPr>
              <a:xfrm>
                <a:off x="5380736" y="3592204"/>
                <a:ext cx="149013" cy="231680"/>
              </a:xfrm>
              <a:custGeom>
                <a:avLst/>
                <a:gdLst>
                  <a:gd name="connsiteX0" fmla="*/ 37253 w 149013"/>
                  <a:gd name="connsiteY0" fmla="*/ 231680 h 231680"/>
                  <a:gd name="connsiteX1" fmla="*/ 14901 w 149013"/>
                  <a:gd name="connsiteY1" fmla="*/ 209328 h 231680"/>
                  <a:gd name="connsiteX2" fmla="*/ 37253 w 149013"/>
                  <a:gd name="connsiteY2" fmla="*/ 186976 h 231680"/>
                  <a:gd name="connsiteX3" fmla="*/ 89408 w 149013"/>
                  <a:gd name="connsiteY3" fmla="*/ 164624 h 231680"/>
                  <a:gd name="connsiteX4" fmla="*/ 104309 w 149013"/>
                  <a:gd name="connsiteY4" fmla="*/ 112470 h 231680"/>
                  <a:gd name="connsiteX5" fmla="*/ 22352 w 149013"/>
                  <a:gd name="connsiteY5" fmla="*/ 45414 h 231680"/>
                  <a:gd name="connsiteX6" fmla="*/ 0 w 149013"/>
                  <a:gd name="connsiteY6" fmla="*/ 23062 h 231680"/>
                  <a:gd name="connsiteX7" fmla="*/ 22352 w 149013"/>
                  <a:gd name="connsiteY7" fmla="*/ 710 h 231680"/>
                  <a:gd name="connsiteX8" fmla="*/ 149013 w 149013"/>
                  <a:gd name="connsiteY8" fmla="*/ 112470 h 231680"/>
                  <a:gd name="connsiteX9" fmla="*/ 119211 w 149013"/>
                  <a:gd name="connsiteY9" fmla="*/ 201878 h 231680"/>
                  <a:gd name="connsiteX10" fmla="*/ 37253 w 149013"/>
                  <a:gd name="connsiteY10" fmla="*/ 231680 h 231680"/>
                  <a:gd name="connsiteX11" fmla="*/ 37253 w 149013"/>
                  <a:gd name="connsiteY11" fmla="*/ 231680 h 23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9013" h="231680">
                    <a:moveTo>
                      <a:pt x="37253" y="231680"/>
                    </a:moveTo>
                    <a:cubicBezTo>
                      <a:pt x="22352" y="231680"/>
                      <a:pt x="14901" y="224230"/>
                      <a:pt x="14901" y="209328"/>
                    </a:cubicBezTo>
                    <a:cubicBezTo>
                      <a:pt x="14901" y="194427"/>
                      <a:pt x="22352" y="186976"/>
                      <a:pt x="37253" y="186976"/>
                    </a:cubicBezTo>
                    <a:cubicBezTo>
                      <a:pt x="59605" y="186976"/>
                      <a:pt x="74507" y="179526"/>
                      <a:pt x="89408" y="164624"/>
                    </a:cubicBezTo>
                    <a:cubicBezTo>
                      <a:pt x="104309" y="149723"/>
                      <a:pt x="111760" y="127371"/>
                      <a:pt x="104309" y="112470"/>
                    </a:cubicBezTo>
                    <a:cubicBezTo>
                      <a:pt x="104309" y="75216"/>
                      <a:pt x="67056" y="37963"/>
                      <a:pt x="22352" y="45414"/>
                    </a:cubicBezTo>
                    <a:cubicBezTo>
                      <a:pt x="7451" y="45414"/>
                      <a:pt x="0" y="37963"/>
                      <a:pt x="0" y="23062"/>
                    </a:cubicBezTo>
                    <a:cubicBezTo>
                      <a:pt x="0" y="8160"/>
                      <a:pt x="7451" y="710"/>
                      <a:pt x="22352" y="710"/>
                    </a:cubicBezTo>
                    <a:cubicBezTo>
                      <a:pt x="89408" y="-6741"/>
                      <a:pt x="141563" y="45414"/>
                      <a:pt x="149013" y="112470"/>
                    </a:cubicBezTo>
                    <a:cubicBezTo>
                      <a:pt x="149013" y="142272"/>
                      <a:pt x="141563" y="172075"/>
                      <a:pt x="119211" y="201878"/>
                    </a:cubicBezTo>
                    <a:cubicBezTo>
                      <a:pt x="104309" y="216779"/>
                      <a:pt x="74507" y="231680"/>
                      <a:pt x="37253" y="231680"/>
                    </a:cubicBezTo>
                    <a:cubicBezTo>
                      <a:pt x="44704" y="231680"/>
                      <a:pt x="44704" y="231680"/>
                      <a:pt x="37253" y="231680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83EBCA6-7F7D-BA7B-1282-12FDE3C976DE}"/>
                  </a:ext>
                </a:extLst>
              </p:cNvPr>
              <p:cNvSpPr/>
              <p:nvPr/>
            </p:nvSpPr>
            <p:spPr>
              <a:xfrm>
                <a:off x="5723466" y="3025954"/>
                <a:ext cx="149013" cy="239131"/>
              </a:xfrm>
              <a:custGeom>
                <a:avLst/>
                <a:gdLst>
                  <a:gd name="connsiteX0" fmla="*/ 37253 w 149013"/>
                  <a:gd name="connsiteY0" fmla="*/ 239131 h 239131"/>
                  <a:gd name="connsiteX1" fmla="*/ 14901 w 149013"/>
                  <a:gd name="connsiteY1" fmla="*/ 216779 h 239131"/>
                  <a:gd name="connsiteX2" fmla="*/ 37253 w 149013"/>
                  <a:gd name="connsiteY2" fmla="*/ 194427 h 239131"/>
                  <a:gd name="connsiteX3" fmla="*/ 104309 w 149013"/>
                  <a:gd name="connsiteY3" fmla="*/ 112470 h 239131"/>
                  <a:gd name="connsiteX4" fmla="*/ 22352 w 149013"/>
                  <a:gd name="connsiteY4" fmla="*/ 45414 h 239131"/>
                  <a:gd name="connsiteX5" fmla="*/ 0 w 149013"/>
                  <a:gd name="connsiteY5" fmla="*/ 23062 h 239131"/>
                  <a:gd name="connsiteX6" fmla="*/ 22352 w 149013"/>
                  <a:gd name="connsiteY6" fmla="*/ 710 h 239131"/>
                  <a:gd name="connsiteX7" fmla="*/ 149013 w 149013"/>
                  <a:gd name="connsiteY7" fmla="*/ 112470 h 239131"/>
                  <a:gd name="connsiteX8" fmla="*/ 37253 w 149013"/>
                  <a:gd name="connsiteY8" fmla="*/ 239131 h 239131"/>
                  <a:gd name="connsiteX9" fmla="*/ 37253 w 149013"/>
                  <a:gd name="connsiteY9" fmla="*/ 239131 h 23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9013" h="239131">
                    <a:moveTo>
                      <a:pt x="37253" y="239131"/>
                    </a:moveTo>
                    <a:cubicBezTo>
                      <a:pt x="22352" y="239131"/>
                      <a:pt x="14901" y="231680"/>
                      <a:pt x="14901" y="216779"/>
                    </a:cubicBezTo>
                    <a:cubicBezTo>
                      <a:pt x="14901" y="201878"/>
                      <a:pt x="22352" y="194427"/>
                      <a:pt x="37253" y="194427"/>
                    </a:cubicBezTo>
                    <a:cubicBezTo>
                      <a:pt x="74507" y="194427"/>
                      <a:pt x="111760" y="157174"/>
                      <a:pt x="104309" y="112470"/>
                    </a:cubicBezTo>
                    <a:cubicBezTo>
                      <a:pt x="104309" y="75216"/>
                      <a:pt x="67056" y="37963"/>
                      <a:pt x="22352" y="45414"/>
                    </a:cubicBezTo>
                    <a:cubicBezTo>
                      <a:pt x="7451" y="45414"/>
                      <a:pt x="0" y="37963"/>
                      <a:pt x="0" y="23062"/>
                    </a:cubicBezTo>
                    <a:cubicBezTo>
                      <a:pt x="0" y="8160"/>
                      <a:pt x="7451" y="710"/>
                      <a:pt x="22352" y="710"/>
                    </a:cubicBezTo>
                    <a:cubicBezTo>
                      <a:pt x="89408" y="-6741"/>
                      <a:pt x="141563" y="45414"/>
                      <a:pt x="149013" y="112470"/>
                    </a:cubicBezTo>
                    <a:cubicBezTo>
                      <a:pt x="149013" y="172075"/>
                      <a:pt x="104309" y="231680"/>
                      <a:pt x="37253" y="239131"/>
                    </a:cubicBezTo>
                    <a:cubicBezTo>
                      <a:pt x="37253" y="239131"/>
                      <a:pt x="37253" y="239131"/>
                      <a:pt x="37253" y="239131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886D1E-7FD0-1CDA-0E51-66C60157A067}"/>
                  </a:ext>
                </a:extLst>
              </p:cNvPr>
              <p:cNvSpPr/>
              <p:nvPr/>
            </p:nvSpPr>
            <p:spPr>
              <a:xfrm>
                <a:off x="5541564" y="3351167"/>
                <a:ext cx="403559" cy="122536"/>
              </a:xfrm>
              <a:custGeom>
                <a:avLst/>
                <a:gdLst>
                  <a:gd name="connsiteX0" fmla="*/ 375619 w 403559"/>
                  <a:gd name="connsiteY0" fmla="*/ 122537 h 122536"/>
                  <a:gd name="connsiteX1" fmla="*/ 360718 w 403559"/>
                  <a:gd name="connsiteY1" fmla="*/ 115086 h 122536"/>
                  <a:gd name="connsiteX2" fmla="*/ 32889 w 403559"/>
                  <a:gd name="connsiteY2" fmla="*/ 85283 h 122536"/>
                  <a:gd name="connsiteX3" fmla="*/ 3086 w 403559"/>
                  <a:gd name="connsiteY3" fmla="*/ 77833 h 122536"/>
                  <a:gd name="connsiteX4" fmla="*/ 10537 w 403559"/>
                  <a:gd name="connsiteY4" fmla="*/ 48030 h 122536"/>
                  <a:gd name="connsiteX5" fmla="*/ 397971 w 403559"/>
                  <a:gd name="connsiteY5" fmla="*/ 85283 h 122536"/>
                  <a:gd name="connsiteX6" fmla="*/ 397971 w 403559"/>
                  <a:gd name="connsiteY6" fmla="*/ 115086 h 122536"/>
                  <a:gd name="connsiteX7" fmla="*/ 375619 w 403559"/>
                  <a:gd name="connsiteY7" fmla="*/ 122537 h 12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559" h="122536">
                    <a:moveTo>
                      <a:pt x="375619" y="122537"/>
                    </a:moveTo>
                    <a:cubicBezTo>
                      <a:pt x="368169" y="122537"/>
                      <a:pt x="360718" y="122537"/>
                      <a:pt x="360718" y="115086"/>
                    </a:cubicBezTo>
                    <a:cubicBezTo>
                      <a:pt x="353267" y="107635"/>
                      <a:pt x="219155" y="-26477"/>
                      <a:pt x="32889" y="85283"/>
                    </a:cubicBezTo>
                    <a:cubicBezTo>
                      <a:pt x="25438" y="92734"/>
                      <a:pt x="10537" y="85283"/>
                      <a:pt x="3086" y="77833"/>
                    </a:cubicBezTo>
                    <a:cubicBezTo>
                      <a:pt x="-4364" y="70382"/>
                      <a:pt x="3086" y="55481"/>
                      <a:pt x="10537" y="48030"/>
                    </a:cubicBezTo>
                    <a:cubicBezTo>
                      <a:pt x="234057" y="-78632"/>
                      <a:pt x="390521" y="85283"/>
                      <a:pt x="397971" y="85283"/>
                    </a:cubicBezTo>
                    <a:cubicBezTo>
                      <a:pt x="405422" y="92734"/>
                      <a:pt x="405422" y="107635"/>
                      <a:pt x="397971" y="115086"/>
                    </a:cubicBezTo>
                    <a:cubicBezTo>
                      <a:pt x="390521" y="115086"/>
                      <a:pt x="383070" y="122537"/>
                      <a:pt x="375619" y="122537"/>
                    </a:cubicBezTo>
                    <a:close/>
                  </a:path>
                </a:pathLst>
              </a:custGeom>
              <a:grpFill/>
              <a:ln w="74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F0B593DF-CB21-C143-59C8-FE17B0F74DE7}"/>
                </a:ext>
              </a:extLst>
            </p:cNvPr>
            <p:cNvSpPr/>
            <p:nvPr/>
          </p:nvSpPr>
          <p:spPr>
            <a:xfrm rot="8100000">
              <a:off x="2168663" y="1581679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D3BD18-28FE-B0C2-2FBE-EBC89C5541DB}"/>
                </a:ext>
              </a:extLst>
            </p:cNvPr>
            <p:cNvSpPr txBox="1"/>
            <p:nvPr/>
          </p:nvSpPr>
          <p:spPr>
            <a:xfrm>
              <a:off x="2196890" y="1605380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</a:t>
              </a:r>
            </a:p>
          </p:txBody>
        </p:sp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F28CB608-4503-5F4C-7507-48C140C321B5}"/>
                </a:ext>
              </a:extLst>
            </p:cNvPr>
            <p:cNvSpPr/>
            <p:nvPr/>
          </p:nvSpPr>
          <p:spPr>
            <a:xfrm rot="8100000">
              <a:off x="1465725" y="2695791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BFC4D6-306F-AF8E-B66F-8DB4B37D4470}"/>
                </a:ext>
              </a:extLst>
            </p:cNvPr>
            <p:cNvSpPr txBox="1"/>
            <p:nvPr/>
          </p:nvSpPr>
          <p:spPr>
            <a:xfrm>
              <a:off x="1493952" y="2719492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</a:t>
              </a:r>
            </a:p>
          </p:txBody>
        </p:sp>
        <p:sp>
          <p:nvSpPr>
            <p:cNvPr id="35" name="Teardrop 34">
              <a:extLst>
                <a:ext uri="{FF2B5EF4-FFF2-40B4-BE49-F238E27FC236}">
                  <a16:creationId xmlns:a16="http://schemas.microsoft.com/office/drawing/2014/main" id="{944F975E-7822-37C6-4036-2B3A29EB34F8}"/>
                </a:ext>
              </a:extLst>
            </p:cNvPr>
            <p:cNvSpPr/>
            <p:nvPr/>
          </p:nvSpPr>
          <p:spPr>
            <a:xfrm rot="8100000">
              <a:off x="2125630" y="3412644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73D262-BD62-0108-5B73-7CB76BE9A2C3}"/>
                </a:ext>
              </a:extLst>
            </p:cNvPr>
            <p:cNvSpPr txBox="1"/>
            <p:nvPr/>
          </p:nvSpPr>
          <p:spPr>
            <a:xfrm>
              <a:off x="2153857" y="3436345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</a:t>
              </a:r>
            </a:p>
          </p:txBody>
        </p:sp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2D04CD9-1260-1874-6530-7716606F3C76}"/>
                </a:ext>
              </a:extLst>
            </p:cNvPr>
            <p:cNvSpPr/>
            <p:nvPr/>
          </p:nvSpPr>
          <p:spPr>
            <a:xfrm rot="8100000">
              <a:off x="2956887" y="2534278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531B03-ADE9-627E-6D05-9503861485EC}"/>
                </a:ext>
              </a:extLst>
            </p:cNvPr>
            <p:cNvSpPr txBox="1"/>
            <p:nvPr/>
          </p:nvSpPr>
          <p:spPr>
            <a:xfrm>
              <a:off x="2985114" y="2557979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5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E</a:t>
              </a:r>
            </a:p>
          </p:txBody>
        </p:sp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4794A7F5-2618-D6EB-8864-206B682111AC}"/>
                </a:ext>
              </a:extLst>
            </p:cNvPr>
            <p:cNvSpPr/>
            <p:nvPr/>
          </p:nvSpPr>
          <p:spPr>
            <a:xfrm rot="8100000">
              <a:off x="3380199" y="1775125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4B6AAE-86E5-06B9-C6B2-8DFE6F89526C}"/>
                </a:ext>
              </a:extLst>
            </p:cNvPr>
            <p:cNvSpPr txBox="1"/>
            <p:nvPr/>
          </p:nvSpPr>
          <p:spPr>
            <a:xfrm>
              <a:off x="3408426" y="1798826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5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</a:t>
              </a:r>
            </a:p>
          </p:txBody>
        </p:sp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B0DDE3C5-DD51-1A0A-D491-08330EC0EB5D}"/>
                </a:ext>
              </a:extLst>
            </p:cNvPr>
            <p:cNvSpPr/>
            <p:nvPr/>
          </p:nvSpPr>
          <p:spPr>
            <a:xfrm rot="8100000">
              <a:off x="3369564" y="3280927"/>
              <a:ext cx="427890" cy="42789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342900" dist="127000" dir="8100000" sx="83000" sy="83000" algn="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100908-925C-0658-9912-F48DAAB2B78B}"/>
                </a:ext>
              </a:extLst>
            </p:cNvPr>
            <p:cNvSpPr txBox="1"/>
            <p:nvPr/>
          </p:nvSpPr>
          <p:spPr>
            <a:xfrm>
              <a:off x="3397791" y="3304628"/>
              <a:ext cx="371436" cy="39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800" dirty="0">
                  <a:solidFill>
                    <a:schemeClr val="accent5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66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DAEB73-2C7D-CAC5-1BFD-FDC5730F7DCD}"/>
              </a:ext>
            </a:extLst>
          </p:cNvPr>
          <p:cNvGrpSpPr/>
          <p:nvPr/>
        </p:nvGrpSpPr>
        <p:grpSpPr>
          <a:xfrm>
            <a:off x="416888" y="1296201"/>
            <a:ext cx="6058872" cy="4370528"/>
            <a:chOff x="5840361" y="1569811"/>
            <a:chExt cx="6058872" cy="4370528"/>
          </a:xfrm>
          <a:solidFill>
            <a:schemeClr val="bg1">
              <a:lumMod val="85000"/>
            </a:scheme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A6AE419-4C9D-2034-4869-5008FF6CA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5857" y="3977424"/>
              <a:ext cx="414549" cy="864630"/>
            </a:xfrm>
            <a:custGeom>
              <a:avLst/>
              <a:gdLst>
                <a:gd name="T0" fmla="*/ 248 w 385"/>
                <a:gd name="T1" fmla="*/ 694 h 803"/>
                <a:gd name="T2" fmla="*/ 253 w 385"/>
                <a:gd name="T3" fmla="*/ 701 h 803"/>
                <a:gd name="T4" fmla="*/ 262 w 385"/>
                <a:gd name="T5" fmla="*/ 708 h 803"/>
                <a:gd name="T6" fmla="*/ 305 w 385"/>
                <a:gd name="T7" fmla="*/ 112 h 803"/>
                <a:gd name="T8" fmla="*/ 215 w 385"/>
                <a:gd name="T9" fmla="*/ 751 h 803"/>
                <a:gd name="T10" fmla="*/ 288 w 385"/>
                <a:gd name="T11" fmla="*/ 121 h 803"/>
                <a:gd name="T12" fmla="*/ 253 w 385"/>
                <a:gd name="T13" fmla="*/ 140 h 803"/>
                <a:gd name="T14" fmla="*/ 283 w 385"/>
                <a:gd name="T15" fmla="*/ 133 h 803"/>
                <a:gd name="T16" fmla="*/ 380 w 385"/>
                <a:gd name="T17" fmla="*/ 580 h 803"/>
                <a:gd name="T18" fmla="*/ 376 w 385"/>
                <a:gd name="T19" fmla="*/ 552 h 803"/>
                <a:gd name="T20" fmla="*/ 371 w 385"/>
                <a:gd name="T21" fmla="*/ 533 h 803"/>
                <a:gd name="T22" fmla="*/ 371 w 385"/>
                <a:gd name="T23" fmla="*/ 500 h 803"/>
                <a:gd name="T24" fmla="*/ 357 w 385"/>
                <a:gd name="T25" fmla="*/ 448 h 803"/>
                <a:gd name="T26" fmla="*/ 328 w 385"/>
                <a:gd name="T27" fmla="*/ 415 h 803"/>
                <a:gd name="T28" fmla="*/ 319 w 385"/>
                <a:gd name="T29" fmla="*/ 396 h 803"/>
                <a:gd name="T30" fmla="*/ 291 w 385"/>
                <a:gd name="T31" fmla="*/ 379 h 803"/>
                <a:gd name="T32" fmla="*/ 236 w 385"/>
                <a:gd name="T33" fmla="*/ 327 h 803"/>
                <a:gd name="T34" fmla="*/ 222 w 385"/>
                <a:gd name="T35" fmla="*/ 294 h 803"/>
                <a:gd name="T36" fmla="*/ 187 w 385"/>
                <a:gd name="T37" fmla="*/ 251 h 803"/>
                <a:gd name="T38" fmla="*/ 194 w 385"/>
                <a:gd name="T39" fmla="*/ 211 h 803"/>
                <a:gd name="T40" fmla="*/ 224 w 385"/>
                <a:gd name="T41" fmla="*/ 176 h 803"/>
                <a:gd name="T42" fmla="*/ 231 w 385"/>
                <a:gd name="T43" fmla="*/ 159 h 803"/>
                <a:gd name="T44" fmla="*/ 239 w 385"/>
                <a:gd name="T45" fmla="*/ 135 h 803"/>
                <a:gd name="T46" fmla="*/ 248 w 385"/>
                <a:gd name="T47" fmla="*/ 133 h 803"/>
                <a:gd name="T48" fmla="*/ 265 w 385"/>
                <a:gd name="T49" fmla="*/ 135 h 803"/>
                <a:gd name="T50" fmla="*/ 283 w 385"/>
                <a:gd name="T51" fmla="*/ 114 h 803"/>
                <a:gd name="T52" fmla="*/ 298 w 385"/>
                <a:gd name="T53" fmla="*/ 105 h 803"/>
                <a:gd name="T54" fmla="*/ 269 w 385"/>
                <a:gd name="T55" fmla="*/ 93 h 803"/>
                <a:gd name="T56" fmla="*/ 231 w 385"/>
                <a:gd name="T57" fmla="*/ 52 h 803"/>
                <a:gd name="T58" fmla="*/ 196 w 385"/>
                <a:gd name="T59" fmla="*/ 24 h 803"/>
                <a:gd name="T60" fmla="*/ 151 w 385"/>
                <a:gd name="T61" fmla="*/ 10 h 803"/>
                <a:gd name="T62" fmla="*/ 99 w 385"/>
                <a:gd name="T63" fmla="*/ 45 h 803"/>
                <a:gd name="T64" fmla="*/ 49 w 385"/>
                <a:gd name="T65" fmla="*/ 52 h 803"/>
                <a:gd name="T66" fmla="*/ 2 w 385"/>
                <a:gd name="T67" fmla="*/ 57 h 803"/>
                <a:gd name="T68" fmla="*/ 40 w 385"/>
                <a:gd name="T69" fmla="*/ 109 h 803"/>
                <a:gd name="T70" fmla="*/ 71 w 385"/>
                <a:gd name="T71" fmla="*/ 145 h 803"/>
                <a:gd name="T72" fmla="*/ 116 w 385"/>
                <a:gd name="T73" fmla="*/ 140 h 803"/>
                <a:gd name="T74" fmla="*/ 149 w 385"/>
                <a:gd name="T75" fmla="*/ 187 h 803"/>
                <a:gd name="T76" fmla="*/ 99 w 385"/>
                <a:gd name="T77" fmla="*/ 206 h 803"/>
                <a:gd name="T78" fmla="*/ 125 w 385"/>
                <a:gd name="T79" fmla="*/ 247 h 803"/>
                <a:gd name="T80" fmla="*/ 170 w 385"/>
                <a:gd name="T81" fmla="*/ 289 h 803"/>
                <a:gd name="T82" fmla="*/ 220 w 385"/>
                <a:gd name="T83" fmla="*/ 341 h 803"/>
                <a:gd name="T84" fmla="*/ 253 w 385"/>
                <a:gd name="T85" fmla="*/ 389 h 803"/>
                <a:gd name="T86" fmla="*/ 276 w 385"/>
                <a:gd name="T87" fmla="*/ 434 h 803"/>
                <a:gd name="T88" fmla="*/ 283 w 385"/>
                <a:gd name="T89" fmla="*/ 474 h 803"/>
                <a:gd name="T90" fmla="*/ 281 w 385"/>
                <a:gd name="T91" fmla="*/ 528 h 803"/>
                <a:gd name="T92" fmla="*/ 243 w 385"/>
                <a:gd name="T93" fmla="*/ 618 h 803"/>
                <a:gd name="T94" fmla="*/ 194 w 385"/>
                <a:gd name="T95" fmla="*/ 644 h 803"/>
                <a:gd name="T96" fmla="*/ 191 w 385"/>
                <a:gd name="T97" fmla="*/ 675 h 803"/>
                <a:gd name="T98" fmla="*/ 127 w 385"/>
                <a:gd name="T99" fmla="*/ 706 h 803"/>
                <a:gd name="T100" fmla="*/ 144 w 385"/>
                <a:gd name="T101" fmla="*/ 751 h 803"/>
                <a:gd name="T102" fmla="*/ 170 w 385"/>
                <a:gd name="T103" fmla="*/ 788 h 803"/>
                <a:gd name="T104" fmla="*/ 224 w 385"/>
                <a:gd name="T105" fmla="*/ 729 h 803"/>
                <a:gd name="T106" fmla="*/ 239 w 385"/>
                <a:gd name="T107" fmla="*/ 729 h 803"/>
                <a:gd name="T108" fmla="*/ 236 w 385"/>
                <a:gd name="T109" fmla="*/ 703 h 803"/>
                <a:gd name="T110" fmla="*/ 255 w 385"/>
                <a:gd name="T111" fmla="*/ 701 h 803"/>
                <a:gd name="T112" fmla="*/ 265 w 385"/>
                <a:gd name="T113" fmla="*/ 701 h 803"/>
                <a:gd name="T114" fmla="*/ 328 w 385"/>
                <a:gd name="T115" fmla="*/ 673 h 803"/>
                <a:gd name="T116" fmla="*/ 371 w 385"/>
                <a:gd name="T117" fmla="*/ 642 h 803"/>
                <a:gd name="T118" fmla="*/ 373 w 385"/>
                <a:gd name="T119" fmla="*/ 613 h 803"/>
                <a:gd name="T120" fmla="*/ 376 w 385"/>
                <a:gd name="T121" fmla="*/ 597 h 803"/>
                <a:gd name="T122" fmla="*/ 383 w 385"/>
                <a:gd name="T123" fmla="*/ 590 h 803"/>
                <a:gd name="T124" fmla="*/ 274 w 385"/>
                <a:gd name="T125" fmla="*/ 138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803">
                  <a:moveTo>
                    <a:pt x="248" y="696"/>
                  </a:moveTo>
                  <a:lnTo>
                    <a:pt x="248" y="696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50" y="699"/>
                  </a:lnTo>
                  <a:lnTo>
                    <a:pt x="250" y="699"/>
                  </a:lnTo>
                  <a:lnTo>
                    <a:pt x="250" y="699"/>
                  </a:lnTo>
                  <a:lnTo>
                    <a:pt x="250" y="701"/>
                  </a:lnTo>
                  <a:lnTo>
                    <a:pt x="250" y="699"/>
                  </a:lnTo>
                  <a:lnTo>
                    <a:pt x="250" y="699"/>
                  </a:lnTo>
                  <a:lnTo>
                    <a:pt x="250" y="699"/>
                  </a:lnTo>
                  <a:lnTo>
                    <a:pt x="250" y="696"/>
                  </a:lnTo>
                  <a:lnTo>
                    <a:pt x="250" y="696"/>
                  </a:lnTo>
                  <a:lnTo>
                    <a:pt x="250" y="699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6"/>
                  </a:lnTo>
                  <a:lnTo>
                    <a:pt x="253" y="694"/>
                  </a:lnTo>
                  <a:lnTo>
                    <a:pt x="250" y="694"/>
                  </a:lnTo>
                  <a:lnTo>
                    <a:pt x="250" y="694"/>
                  </a:lnTo>
                  <a:lnTo>
                    <a:pt x="250" y="694"/>
                  </a:lnTo>
                  <a:lnTo>
                    <a:pt x="248" y="694"/>
                  </a:lnTo>
                  <a:lnTo>
                    <a:pt x="248" y="694"/>
                  </a:lnTo>
                  <a:lnTo>
                    <a:pt x="248" y="694"/>
                  </a:lnTo>
                  <a:lnTo>
                    <a:pt x="250" y="694"/>
                  </a:lnTo>
                  <a:lnTo>
                    <a:pt x="250" y="696"/>
                  </a:lnTo>
                  <a:lnTo>
                    <a:pt x="250" y="696"/>
                  </a:lnTo>
                  <a:lnTo>
                    <a:pt x="248" y="696"/>
                  </a:lnTo>
                  <a:close/>
                  <a:moveTo>
                    <a:pt x="248" y="703"/>
                  </a:moveTo>
                  <a:lnTo>
                    <a:pt x="248" y="703"/>
                  </a:lnTo>
                  <a:lnTo>
                    <a:pt x="248" y="703"/>
                  </a:lnTo>
                  <a:lnTo>
                    <a:pt x="248" y="703"/>
                  </a:lnTo>
                  <a:lnTo>
                    <a:pt x="246" y="703"/>
                  </a:lnTo>
                  <a:lnTo>
                    <a:pt x="248" y="703"/>
                  </a:lnTo>
                  <a:lnTo>
                    <a:pt x="248" y="703"/>
                  </a:lnTo>
                  <a:lnTo>
                    <a:pt x="248" y="703"/>
                  </a:lnTo>
                  <a:lnTo>
                    <a:pt x="250" y="703"/>
                  </a:lnTo>
                  <a:lnTo>
                    <a:pt x="250" y="703"/>
                  </a:lnTo>
                  <a:lnTo>
                    <a:pt x="248" y="701"/>
                  </a:lnTo>
                  <a:lnTo>
                    <a:pt x="248" y="701"/>
                  </a:lnTo>
                  <a:lnTo>
                    <a:pt x="248" y="701"/>
                  </a:lnTo>
                  <a:lnTo>
                    <a:pt x="248" y="701"/>
                  </a:lnTo>
                  <a:lnTo>
                    <a:pt x="248" y="701"/>
                  </a:lnTo>
                  <a:lnTo>
                    <a:pt x="250" y="701"/>
                  </a:lnTo>
                  <a:lnTo>
                    <a:pt x="250" y="699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48" y="696"/>
                  </a:lnTo>
                  <a:lnTo>
                    <a:pt x="248" y="696"/>
                  </a:lnTo>
                  <a:lnTo>
                    <a:pt x="248" y="696"/>
                  </a:lnTo>
                  <a:lnTo>
                    <a:pt x="248" y="696"/>
                  </a:lnTo>
                  <a:lnTo>
                    <a:pt x="248" y="694"/>
                  </a:lnTo>
                  <a:lnTo>
                    <a:pt x="248" y="694"/>
                  </a:lnTo>
                  <a:lnTo>
                    <a:pt x="246" y="694"/>
                  </a:lnTo>
                  <a:lnTo>
                    <a:pt x="246" y="694"/>
                  </a:lnTo>
                  <a:lnTo>
                    <a:pt x="246" y="694"/>
                  </a:lnTo>
                  <a:lnTo>
                    <a:pt x="246" y="691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6" y="694"/>
                  </a:lnTo>
                  <a:lnTo>
                    <a:pt x="246" y="696"/>
                  </a:lnTo>
                  <a:lnTo>
                    <a:pt x="246" y="696"/>
                  </a:lnTo>
                  <a:lnTo>
                    <a:pt x="243" y="696"/>
                  </a:lnTo>
                  <a:lnTo>
                    <a:pt x="243" y="696"/>
                  </a:lnTo>
                  <a:lnTo>
                    <a:pt x="243" y="699"/>
                  </a:lnTo>
                  <a:lnTo>
                    <a:pt x="243" y="699"/>
                  </a:lnTo>
                  <a:lnTo>
                    <a:pt x="243" y="699"/>
                  </a:lnTo>
                  <a:lnTo>
                    <a:pt x="243" y="699"/>
                  </a:lnTo>
                  <a:lnTo>
                    <a:pt x="243" y="701"/>
                  </a:lnTo>
                  <a:lnTo>
                    <a:pt x="243" y="701"/>
                  </a:lnTo>
                  <a:lnTo>
                    <a:pt x="243" y="701"/>
                  </a:lnTo>
                  <a:lnTo>
                    <a:pt x="243" y="703"/>
                  </a:lnTo>
                  <a:lnTo>
                    <a:pt x="246" y="703"/>
                  </a:lnTo>
                  <a:lnTo>
                    <a:pt x="246" y="706"/>
                  </a:lnTo>
                  <a:lnTo>
                    <a:pt x="248" y="706"/>
                  </a:lnTo>
                  <a:lnTo>
                    <a:pt x="248" y="706"/>
                  </a:lnTo>
                  <a:lnTo>
                    <a:pt x="248" y="706"/>
                  </a:lnTo>
                  <a:lnTo>
                    <a:pt x="248" y="703"/>
                  </a:lnTo>
                  <a:lnTo>
                    <a:pt x="248" y="703"/>
                  </a:lnTo>
                  <a:close/>
                  <a:moveTo>
                    <a:pt x="239" y="793"/>
                  </a:moveTo>
                  <a:lnTo>
                    <a:pt x="239" y="793"/>
                  </a:lnTo>
                  <a:lnTo>
                    <a:pt x="239" y="793"/>
                  </a:lnTo>
                  <a:lnTo>
                    <a:pt x="236" y="793"/>
                  </a:lnTo>
                  <a:lnTo>
                    <a:pt x="236" y="793"/>
                  </a:lnTo>
                  <a:lnTo>
                    <a:pt x="234" y="796"/>
                  </a:lnTo>
                  <a:lnTo>
                    <a:pt x="234" y="798"/>
                  </a:lnTo>
                  <a:lnTo>
                    <a:pt x="234" y="798"/>
                  </a:lnTo>
                  <a:lnTo>
                    <a:pt x="234" y="798"/>
                  </a:lnTo>
                  <a:lnTo>
                    <a:pt x="234" y="798"/>
                  </a:lnTo>
                  <a:lnTo>
                    <a:pt x="236" y="798"/>
                  </a:lnTo>
                  <a:lnTo>
                    <a:pt x="236" y="798"/>
                  </a:lnTo>
                  <a:lnTo>
                    <a:pt x="236" y="798"/>
                  </a:lnTo>
                  <a:lnTo>
                    <a:pt x="236" y="798"/>
                  </a:lnTo>
                  <a:lnTo>
                    <a:pt x="236" y="798"/>
                  </a:lnTo>
                  <a:lnTo>
                    <a:pt x="236" y="796"/>
                  </a:lnTo>
                  <a:lnTo>
                    <a:pt x="236" y="796"/>
                  </a:lnTo>
                  <a:lnTo>
                    <a:pt x="236" y="796"/>
                  </a:lnTo>
                  <a:lnTo>
                    <a:pt x="236" y="796"/>
                  </a:lnTo>
                  <a:lnTo>
                    <a:pt x="236" y="796"/>
                  </a:lnTo>
                  <a:lnTo>
                    <a:pt x="239" y="796"/>
                  </a:lnTo>
                  <a:lnTo>
                    <a:pt x="239" y="796"/>
                  </a:lnTo>
                  <a:lnTo>
                    <a:pt x="239" y="796"/>
                  </a:lnTo>
                  <a:lnTo>
                    <a:pt x="236" y="796"/>
                  </a:lnTo>
                  <a:lnTo>
                    <a:pt x="236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lnTo>
                    <a:pt x="239" y="793"/>
                  </a:lnTo>
                  <a:close/>
                  <a:moveTo>
                    <a:pt x="255" y="706"/>
                  </a:moveTo>
                  <a:lnTo>
                    <a:pt x="253" y="703"/>
                  </a:lnTo>
                  <a:lnTo>
                    <a:pt x="253" y="706"/>
                  </a:lnTo>
                  <a:lnTo>
                    <a:pt x="253" y="706"/>
                  </a:lnTo>
                  <a:lnTo>
                    <a:pt x="253" y="703"/>
                  </a:lnTo>
                  <a:lnTo>
                    <a:pt x="253" y="701"/>
                  </a:lnTo>
                  <a:lnTo>
                    <a:pt x="253" y="701"/>
                  </a:lnTo>
                  <a:lnTo>
                    <a:pt x="250" y="701"/>
                  </a:lnTo>
                  <a:lnTo>
                    <a:pt x="250" y="701"/>
                  </a:lnTo>
                  <a:lnTo>
                    <a:pt x="250" y="701"/>
                  </a:lnTo>
                  <a:lnTo>
                    <a:pt x="250" y="703"/>
                  </a:lnTo>
                  <a:lnTo>
                    <a:pt x="250" y="701"/>
                  </a:lnTo>
                  <a:lnTo>
                    <a:pt x="250" y="701"/>
                  </a:lnTo>
                  <a:lnTo>
                    <a:pt x="250" y="703"/>
                  </a:lnTo>
                  <a:lnTo>
                    <a:pt x="250" y="703"/>
                  </a:lnTo>
                  <a:lnTo>
                    <a:pt x="250" y="706"/>
                  </a:lnTo>
                  <a:lnTo>
                    <a:pt x="250" y="706"/>
                  </a:lnTo>
                  <a:lnTo>
                    <a:pt x="250" y="706"/>
                  </a:lnTo>
                  <a:lnTo>
                    <a:pt x="250" y="706"/>
                  </a:lnTo>
                  <a:lnTo>
                    <a:pt x="250" y="708"/>
                  </a:lnTo>
                  <a:lnTo>
                    <a:pt x="250" y="708"/>
                  </a:lnTo>
                  <a:lnTo>
                    <a:pt x="250" y="708"/>
                  </a:lnTo>
                  <a:lnTo>
                    <a:pt x="253" y="706"/>
                  </a:lnTo>
                  <a:lnTo>
                    <a:pt x="255" y="706"/>
                  </a:lnTo>
                  <a:lnTo>
                    <a:pt x="255" y="706"/>
                  </a:lnTo>
                  <a:lnTo>
                    <a:pt x="255" y="706"/>
                  </a:lnTo>
                  <a:close/>
                  <a:moveTo>
                    <a:pt x="378" y="611"/>
                  </a:moveTo>
                  <a:lnTo>
                    <a:pt x="378" y="609"/>
                  </a:lnTo>
                  <a:lnTo>
                    <a:pt x="378" y="609"/>
                  </a:lnTo>
                  <a:lnTo>
                    <a:pt x="376" y="609"/>
                  </a:lnTo>
                  <a:lnTo>
                    <a:pt x="376" y="609"/>
                  </a:lnTo>
                  <a:lnTo>
                    <a:pt x="376" y="609"/>
                  </a:lnTo>
                  <a:lnTo>
                    <a:pt x="376" y="609"/>
                  </a:lnTo>
                  <a:lnTo>
                    <a:pt x="376" y="609"/>
                  </a:lnTo>
                  <a:lnTo>
                    <a:pt x="373" y="609"/>
                  </a:lnTo>
                  <a:lnTo>
                    <a:pt x="373" y="609"/>
                  </a:lnTo>
                  <a:lnTo>
                    <a:pt x="373" y="609"/>
                  </a:lnTo>
                  <a:lnTo>
                    <a:pt x="373" y="611"/>
                  </a:lnTo>
                  <a:lnTo>
                    <a:pt x="376" y="611"/>
                  </a:lnTo>
                  <a:lnTo>
                    <a:pt x="376" y="611"/>
                  </a:lnTo>
                  <a:lnTo>
                    <a:pt x="378" y="611"/>
                  </a:lnTo>
                  <a:lnTo>
                    <a:pt x="376" y="611"/>
                  </a:lnTo>
                  <a:lnTo>
                    <a:pt x="376" y="611"/>
                  </a:lnTo>
                  <a:lnTo>
                    <a:pt x="376" y="611"/>
                  </a:lnTo>
                  <a:lnTo>
                    <a:pt x="376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lnTo>
                    <a:pt x="378" y="611"/>
                  </a:lnTo>
                  <a:close/>
                  <a:moveTo>
                    <a:pt x="267" y="706"/>
                  </a:move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3"/>
                  </a:lnTo>
                  <a:lnTo>
                    <a:pt x="265" y="703"/>
                  </a:lnTo>
                  <a:lnTo>
                    <a:pt x="265" y="703"/>
                  </a:lnTo>
                  <a:lnTo>
                    <a:pt x="265" y="703"/>
                  </a:lnTo>
                  <a:lnTo>
                    <a:pt x="265" y="706"/>
                  </a:lnTo>
                  <a:lnTo>
                    <a:pt x="265" y="706"/>
                  </a:lnTo>
                  <a:lnTo>
                    <a:pt x="265" y="706"/>
                  </a:lnTo>
                  <a:lnTo>
                    <a:pt x="262" y="706"/>
                  </a:lnTo>
                  <a:lnTo>
                    <a:pt x="260" y="706"/>
                  </a:lnTo>
                  <a:lnTo>
                    <a:pt x="260" y="708"/>
                  </a:lnTo>
                  <a:lnTo>
                    <a:pt x="260" y="710"/>
                  </a:lnTo>
                  <a:lnTo>
                    <a:pt x="262" y="710"/>
                  </a:lnTo>
                  <a:lnTo>
                    <a:pt x="262" y="708"/>
                  </a:lnTo>
                  <a:lnTo>
                    <a:pt x="262" y="708"/>
                  </a:lnTo>
                  <a:lnTo>
                    <a:pt x="265" y="708"/>
                  </a:lnTo>
                  <a:lnTo>
                    <a:pt x="265" y="706"/>
                  </a:lnTo>
                  <a:lnTo>
                    <a:pt x="265" y="706"/>
                  </a:lnTo>
                  <a:lnTo>
                    <a:pt x="265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close/>
                  <a:moveTo>
                    <a:pt x="357" y="699"/>
                  </a:moveTo>
                  <a:lnTo>
                    <a:pt x="357" y="699"/>
                  </a:lnTo>
                  <a:lnTo>
                    <a:pt x="357" y="699"/>
                  </a:lnTo>
                  <a:lnTo>
                    <a:pt x="357" y="701"/>
                  </a:lnTo>
                  <a:lnTo>
                    <a:pt x="357" y="701"/>
                  </a:lnTo>
                  <a:lnTo>
                    <a:pt x="359" y="701"/>
                  </a:lnTo>
                  <a:lnTo>
                    <a:pt x="359" y="701"/>
                  </a:lnTo>
                  <a:lnTo>
                    <a:pt x="359" y="699"/>
                  </a:lnTo>
                  <a:lnTo>
                    <a:pt x="357" y="699"/>
                  </a:lnTo>
                  <a:close/>
                  <a:moveTo>
                    <a:pt x="300" y="114"/>
                  </a:move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5" y="114"/>
                  </a:lnTo>
                  <a:lnTo>
                    <a:pt x="293" y="114"/>
                  </a:lnTo>
                  <a:lnTo>
                    <a:pt x="293" y="114"/>
                  </a:lnTo>
                  <a:lnTo>
                    <a:pt x="298" y="114"/>
                  </a:lnTo>
                  <a:lnTo>
                    <a:pt x="300" y="114"/>
                  </a:lnTo>
                  <a:close/>
                  <a:moveTo>
                    <a:pt x="298" y="133"/>
                  </a:moveTo>
                  <a:lnTo>
                    <a:pt x="298" y="133"/>
                  </a:lnTo>
                  <a:lnTo>
                    <a:pt x="298" y="133"/>
                  </a:lnTo>
                  <a:lnTo>
                    <a:pt x="295" y="131"/>
                  </a:lnTo>
                  <a:lnTo>
                    <a:pt x="295" y="131"/>
                  </a:lnTo>
                  <a:lnTo>
                    <a:pt x="295" y="133"/>
                  </a:lnTo>
                  <a:lnTo>
                    <a:pt x="295" y="133"/>
                  </a:lnTo>
                  <a:lnTo>
                    <a:pt x="295" y="133"/>
                  </a:lnTo>
                  <a:lnTo>
                    <a:pt x="295" y="133"/>
                  </a:lnTo>
                  <a:lnTo>
                    <a:pt x="295" y="133"/>
                  </a:lnTo>
                  <a:lnTo>
                    <a:pt x="295" y="135"/>
                  </a:lnTo>
                  <a:lnTo>
                    <a:pt x="295" y="135"/>
                  </a:lnTo>
                  <a:lnTo>
                    <a:pt x="298" y="135"/>
                  </a:lnTo>
                  <a:lnTo>
                    <a:pt x="298" y="133"/>
                  </a:lnTo>
                  <a:lnTo>
                    <a:pt x="298" y="133"/>
                  </a:lnTo>
                  <a:lnTo>
                    <a:pt x="298" y="133"/>
                  </a:lnTo>
                  <a:lnTo>
                    <a:pt x="298" y="133"/>
                  </a:lnTo>
                  <a:close/>
                  <a:moveTo>
                    <a:pt x="305" y="112"/>
                  </a:moveTo>
                  <a:lnTo>
                    <a:pt x="305" y="112"/>
                  </a:lnTo>
                  <a:lnTo>
                    <a:pt x="305" y="112"/>
                  </a:lnTo>
                  <a:lnTo>
                    <a:pt x="307" y="112"/>
                  </a:lnTo>
                  <a:lnTo>
                    <a:pt x="310" y="109"/>
                  </a:lnTo>
                  <a:lnTo>
                    <a:pt x="310" y="109"/>
                  </a:lnTo>
                  <a:lnTo>
                    <a:pt x="302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2" y="112"/>
                  </a:lnTo>
                  <a:lnTo>
                    <a:pt x="302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0" y="114"/>
                  </a:lnTo>
                  <a:lnTo>
                    <a:pt x="300" y="112"/>
                  </a:lnTo>
                  <a:lnTo>
                    <a:pt x="305" y="112"/>
                  </a:lnTo>
                  <a:lnTo>
                    <a:pt x="305" y="112"/>
                  </a:lnTo>
                  <a:close/>
                  <a:moveTo>
                    <a:pt x="300" y="133"/>
                  </a:moveTo>
                  <a:lnTo>
                    <a:pt x="300" y="131"/>
                  </a:lnTo>
                  <a:lnTo>
                    <a:pt x="300" y="131"/>
                  </a:lnTo>
                  <a:lnTo>
                    <a:pt x="300" y="131"/>
                  </a:lnTo>
                  <a:lnTo>
                    <a:pt x="300" y="131"/>
                  </a:lnTo>
                  <a:lnTo>
                    <a:pt x="300" y="131"/>
                  </a:lnTo>
                  <a:lnTo>
                    <a:pt x="300" y="133"/>
                  </a:lnTo>
                  <a:lnTo>
                    <a:pt x="300" y="133"/>
                  </a:lnTo>
                  <a:lnTo>
                    <a:pt x="300" y="133"/>
                  </a:lnTo>
                  <a:close/>
                  <a:moveTo>
                    <a:pt x="99" y="703"/>
                  </a:moveTo>
                  <a:lnTo>
                    <a:pt x="99" y="703"/>
                  </a:lnTo>
                  <a:lnTo>
                    <a:pt x="99" y="703"/>
                  </a:lnTo>
                  <a:lnTo>
                    <a:pt x="99" y="703"/>
                  </a:lnTo>
                  <a:lnTo>
                    <a:pt x="99" y="703"/>
                  </a:lnTo>
                  <a:lnTo>
                    <a:pt x="99" y="706"/>
                  </a:lnTo>
                  <a:lnTo>
                    <a:pt x="97" y="706"/>
                  </a:lnTo>
                  <a:lnTo>
                    <a:pt x="97" y="706"/>
                  </a:lnTo>
                  <a:lnTo>
                    <a:pt x="97" y="706"/>
                  </a:lnTo>
                  <a:lnTo>
                    <a:pt x="97" y="706"/>
                  </a:lnTo>
                  <a:lnTo>
                    <a:pt x="97" y="706"/>
                  </a:lnTo>
                  <a:lnTo>
                    <a:pt x="97" y="708"/>
                  </a:lnTo>
                  <a:lnTo>
                    <a:pt x="97" y="708"/>
                  </a:lnTo>
                  <a:lnTo>
                    <a:pt x="97" y="708"/>
                  </a:lnTo>
                  <a:lnTo>
                    <a:pt x="94" y="708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92" y="710"/>
                  </a:lnTo>
                  <a:lnTo>
                    <a:pt x="92" y="710"/>
                  </a:lnTo>
                  <a:lnTo>
                    <a:pt x="94" y="713"/>
                  </a:lnTo>
                  <a:lnTo>
                    <a:pt x="97" y="713"/>
                  </a:lnTo>
                  <a:lnTo>
                    <a:pt x="97" y="715"/>
                  </a:lnTo>
                  <a:lnTo>
                    <a:pt x="99" y="720"/>
                  </a:lnTo>
                  <a:lnTo>
                    <a:pt x="99" y="725"/>
                  </a:lnTo>
                  <a:lnTo>
                    <a:pt x="99" y="725"/>
                  </a:lnTo>
                  <a:lnTo>
                    <a:pt x="101" y="727"/>
                  </a:lnTo>
                  <a:lnTo>
                    <a:pt x="101" y="727"/>
                  </a:lnTo>
                  <a:lnTo>
                    <a:pt x="101" y="727"/>
                  </a:lnTo>
                  <a:lnTo>
                    <a:pt x="101" y="727"/>
                  </a:lnTo>
                  <a:lnTo>
                    <a:pt x="101" y="725"/>
                  </a:lnTo>
                  <a:lnTo>
                    <a:pt x="101" y="725"/>
                  </a:lnTo>
                  <a:lnTo>
                    <a:pt x="101" y="725"/>
                  </a:lnTo>
                  <a:lnTo>
                    <a:pt x="101" y="722"/>
                  </a:lnTo>
                  <a:lnTo>
                    <a:pt x="101" y="720"/>
                  </a:lnTo>
                  <a:lnTo>
                    <a:pt x="104" y="715"/>
                  </a:lnTo>
                  <a:lnTo>
                    <a:pt x="104" y="708"/>
                  </a:lnTo>
                  <a:lnTo>
                    <a:pt x="104" y="708"/>
                  </a:lnTo>
                  <a:lnTo>
                    <a:pt x="99" y="703"/>
                  </a:lnTo>
                  <a:close/>
                  <a:moveTo>
                    <a:pt x="215" y="748"/>
                  </a:moveTo>
                  <a:lnTo>
                    <a:pt x="215" y="748"/>
                  </a:lnTo>
                  <a:lnTo>
                    <a:pt x="215" y="746"/>
                  </a:lnTo>
                  <a:lnTo>
                    <a:pt x="213" y="744"/>
                  </a:lnTo>
                  <a:lnTo>
                    <a:pt x="210" y="741"/>
                  </a:lnTo>
                  <a:lnTo>
                    <a:pt x="210" y="741"/>
                  </a:lnTo>
                  <a:lnTo>
                    <a:pt x="208" y="741"/>
                  </a:lnTo>
                  <a:lnTo>
                    <a:pt x="208" y="741"/>
                  </a:lnTo>
                  <a:lnTo>
                    <a:pt x="208" y="741"/>
                  </a:lnTo>
                  <a:lnTo>
                    <a:pt x="210" y="741"/>
                  </a:lnTo>
                  <a:lnTo>
                    <a:pt x="210" y="744"/>
                  </a:lnTo>
                  <a:lnTo>
                    <a:pt x="210" y="744"/>
                  </a:lnTo>
                  <a:lnTo>
                    <a:pt x="210" y="744"/>
                  </a:lnTo>
                  <a:lnTo>
                    <a:pt x="210" y="746"/>
                  </a:lnTo>
                  <a:lnTo>
                    <a:pt x="213" y="748"/>
                  </a:lnTo>
                  <a:lnTo>
                    <a:pt x="215" y="751"/>
                  </a:lnTo>
                  <a:lnTo>
                    <a:pt x="215" y="751"/>
                  </a:lnTo>
                  <a:lnTo>
                    <a:pt x="215" y="751"/>
                  </a:lnTo>
                  <a:lnTo>
                    <a:pt x="215" y="751"/>
                  </a:lnTo>
                  <a:lnTo>
                    <a:pt x="215" y="748"/>
                  </a:lnTo>
                  <a:lnTo>
                    <a:pt x="215" y="748"/>
                  </a:lnTo>
                  <a:lnTo>
                    <a:pt x="215" y="748"/>
                  </a:lnTo>
                  <a:lnTo>
                    <a:pt x="215" y="748"/>
                  </a:lnTo>
                  <a:lnTo>
                    <a:pt x="217" y="751"/>
                  </a:lnTo>
                  <a:lnTo>
                    <a:pt x="217" y="751"/>
                  </a:lnTo>
                  <a:lnTo>
                    <a:pt x="217" y="751"/>
                  </a:lnTo>
                  <a:lnTo>
                    <a:pt x="217" y="753"/>
                  </a:lnTo>
                  <a:lnTo>
                    <a:pt x="217" y="753"/>
                  </a:lnTo>
                  <a:lnTo>
                    <a:pt x="220" y="751"/>
                  </a:lnTo>
                  <a:lnTo>
                    <a:pt x="220" y="751"/>
                  </a:lnTo>
                  <a:lnTo>
                    <a:pt x="220" y="748"/>
                  </a:lnTo>
                  <a:lnTo>
                    <a:pt x="220" y="748"/>
                  </a:lnTo>
                  <a:lnTo>
                    <a:pt x="215" y="748"/>
                  </a:lnTo>
                  <a:close/>
                  <a:moveTo>
                    <a:pt x="288" y="121"/>
                  </a:moveTo>
                  <a:lnTo>
                    <a:pt x="288" y="121"/>
                  </a:lnTo>
                  <a:lnTo>
                    <a:pt x="288" y="121"/>
                  </a:lnTo>
                  <a:lnTo>
                    <a:pt x="286" y="121"/>
                  </a:lnTo>
                  <a:lnTo>
                    <a:pt x="286" y="121"/>
                  </a:lnTo>
                  <a:lnTo>
                    <a:pt x="283" y="121"/>
                  </a:lnTo>
                  <a:lnTo>
                    <a:pt x="283" y="121"/>
                  </a:lnTo>
                  <a:lnTo>
                    <a:pt x="283" y="121"/>
                  </a:lnTo>
                  <a:lnTo>
                    <a:pt x="283" y="121"/>
                  </a:lnTo>
                  <a:lnTo>
                    <a:pt x="283" y="121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3" y="119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9" y="119"/>
                  </a:lnTo>
                  <a:lnTo>
                    <a:pt x="279" y="119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1"/>
                  </a:lnTo>
                  <a:lnTo>
                    <a:pt x="279" y="123"/>
                  </a:lnTo>
                  <a:lnTo>
                    <a:pt x="276" y="123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6" y="128"/>
                  </a:lnTo>
                  <a:lnTo>
                    <a:pt x="276" y="128"/>
                  </a:lnTo>
                  <a:lnTo>
                    <a:pt x="276" y="131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81" y="128"/>
                  </a:lnTo>
                  <a:lnTo>
                    <a:pt x="281" y="126"/>
                  </a:lnTo>
                  <a:lnTo>
                    <a:pt x="283" y="123"/>
                  </a:lnTo>
                  <a:lnTo>
                    <a:pt x="283" y="123"/>
                  </a:lnTo>
                  <a:lnTo>
                    <a:pt x="283" y="123"/>
                  </a:lnTo>
                  <a:lnTo>
                    <a:pt x="286" y="123"/>
                  </a:lnTo>
                  <a:lnTo>
                    <a:pt x="286" y="123"/>
                  </a:lnTo>
                  <a:lnTo>
                    <a:pt x="288" y="121"/>
                  </a:lnTo>
                  <a:lnTo>
                    <a:pt x="288" y="121"/>
                  </a:lnTo>
                  <a:close/>
                  <a:moveTo>
                    <a:pt x="281" y="142"/>
                  </a:moveTo>
                  <a:lnTo>
                    <a:pt x="281" y="142"/>
                  </a:lnTo>
                  <a:lnTo>
                    <a:pt x="281" y="142"/>
                  </a:lnTo>
                  <a:lnTo>
                    <a:pt x="281" y="140"/>
                  </a:lnTo>
                  <a:lnTo>
                    <a:pt x="281" y="140"/>
                  </a:lnTo>
                  <a:lnTo>
                    <a:pt x="286" y="138"/>
                  </a:lnTo>
                  <a:lnTo>
                    <a:pt x="286" y="135"/>
                  </a:lnTo>
                  <a:lnTo>
                    <a:pt x="286" y="135"/>
                  </a:lnTo>
                  <a:lnTo>
                    <a:pt x="286" y="135"/>
                  </a:lnTo>
                  <a:lnTo>
                    <a:pt x="286" y="133"/>
                  </a:lnTo>
                  <a:lnTo>
                    <a:pt x="286" y="133"/>
                  </a:lnTo>
                  <a:lnTo>
                    <a:pt x="286" y="135"/>
                  </a:lnTo>
                  <a:lnTo>
                    <a:pt x="283" y="138"/>
                  </a:lnTo>
                  <a:lnTo>
                    <a:pt x="283" y="138"/>
                  </a:lnTo>
                  <a:lnTo>
                    <a:pt x="283" y="138"/>
                  </a:lnTo>
                  <a:lnTo>
                    <a:pt x="281" y="138"/>
                  </a:lnTo>
                  <a:lnTo>
                    <a:pt x="281" y="138"/>
                  </a:lnTo>
                  <a:lnTo>
                    <a:pt x="281" y="140"/>
                  </a:lnTo>
                  <a:lnTo>
                    <a:pt x="281" y="140"/>
                  </a:lnTo>
                  <a:lnTo>
                    <a:pt x="281" y="140"/>
                  </a:lnTo>
                  <a:lnTo>
                    <a:pt x="281" y="142"/>
                  </a:lnTo>
                  <a:close/>
                  <a:moveTo>
                    <a:pt x="286" y="133"/>
                  </a:moveTo>
                  <a:lnTo>
                    <a:pt x="286" y="133"/>
                  </a:lnTo>
                  <a:lnTo>
                    <a:pt x="288" y="133"/>
                  </a:lnTo>
                  <a:lnTo>
                    <a:pt x="288" y="131"/>
                  </a:lnTo>
                  <a:lnTo>
                    <a:pt x="288" y="126"/>
                  </a:lnTo>
                  <a:lnTo>
                    <a:pt x="288" y="126"/>
                  </a:lnTo>
                  <a:lnTo>
                    <a:pt x="288" y="126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8" y="128"/>
                  </a:lnTo>
                  <a:lnTo>
                    <a:pt x="288" y="128"/>
                  </a:lnTo>
                  <a:lnTo>
                    <a:pt x="286" y="128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6" y="133"/>
                  </a:lnTo>
                  <a:lnTo>
                    <a:pt x="286" y="133"/>
                  </a:lnTo>
                  <a:lnTo>
                    <a:pt x="286" y="133"/>
                  </a:lnTo>
                  <a:lnTo>
                    <a:pt x="286" y="133"/>
                  </a:lnTo>
                  <a:close/>
                  <a:moveTo>
                    <a:pt x="260" y="142"/>
                  </a:moveTo>
                  <a:lnTo>
                    <a:pt x="262" y="142"/>
                  </a:lnTo>
                  <a:lnTo>
                    <a:pt x="262" y="142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57" y="142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7" y="14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53" y="140"/>
                  </a:lnTo>
                  <a:lnTo>
                    <a:pt x="255" y="14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3" y="140"/>
                  </a:lnTo>
                  <a:lnTo>
                    <a:pt x="253" y="142"/>
                  </a:lnTo>
                  <a:lnTo>
                    <a:pt x="250" y="142"/>
                  </a:lnTo>
                  <a:lnTo>
                    <a:pt x="253" y="142"/>
                  </a:lnTo>
                  <a:lnTo>
                    <a:pt x="253" y="145"/>
                  </a:lnTo>
                  <a:lnTo>
                    <a:pt x="255" y="145"/>
                  </a:lnTo>
                  <a:lnTo>
                    <a:pt x="255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5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47"/>
                  </a:lnTo>
                  <a:lnTo>
                    <a:pt x="257" y="150"/>
                  </a:lnTo>
                  <a:lnTo>
                    <a:pt x="260" y="147"/>
                  </a:lnTo>
                  <a:lnTo>
                    <a:pt x="260" y="147"/>
                  </a:lnTo>
                  <a:lnTo>
                    <a:pt x="260" y="147"/>
                  </a:lnTo>
                  <a:lnTo>
                    <a:pt x="260" y="147"/>
                  </a:lnTo>
                  <a:lnTo>
                    <a:pt x="260" y="147"/>
                  </a:lnTo>
                  <a:lnTo>
                    <a:pt x="260" y="147"/>
                  </a:lnTo>
                  <a:lnTo>
                    <a:pt x="257" y="145"/>
                  </a:lnTo>
                  <a:lnTo>
                    <a:pt x="257" y="145"/>
                  </a:lnTo>
                  <a:lnTo>
                    <a:pt x="257" y="145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2" y="145"/>
                  </a:lnTo>
                  <a:lnTo>
                    <a:pt x="260" y="145"/>
                  </a:lnTo>
                  <a:lnTo>
                    <a:pt x="260" y="145"/>
                  </a:lnTo>
                  <a:lnTo>
                    <a:pt x="260" y="142"/>
                  </a:lnTo>
                  <a:lnTo>
                    <a:pt x="260" y="142"/>
                  </a:lnTo>
                  <a:lnTo>
                    <a:pt x="260" y="142"/>
                  </a:lnTo>
                  <a:close/>
                  <a:moveTo>
                    <a:pt x="281" y="138"/>
                  </a:moveTo>
                  <a:lnTo>
                    <a:pt x="281" y="138"/>
                  </a:lnTo>
                  <a:lnTo>
                    <a:pt x="281" y="138"/>
                  </a:lnTo>
                  <a:lnTo>
                    <a:pt x="283" y="138"/>
                  </a:lnTo>
                  <a:lnTo>
                    <a:pt x="283" y="135"/>
                  </a:lnTo>
                  <a:lnTo>
                    <a:pt x="283" y="135"/>
                  </a:lnTo>
                  <a:lnTo>
                    <a:pt x="283" y="133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6" y="131"/>
                  </a:lnTo>
                  <a:lnTo>
                    <a:pt x="283" y="131"/>
                  </a:lnTo>
                  <a:lnTo>
                    <a:pt x="283" y="131"/>
                  </a:lnTo>
                  <a:lnTo>
                    <a:pt x="283" y="131"/>
                  </a:lnTo>
                  <a:lnTo>
                    <a:pt x="283" y="131"/>
                  </a:lnTo>
                  <a:lnTo>
                    <a:pt x="283" y="131"/>
                  </a:lnTo>
                  <a:lnTo>
                    <a:pt x="283" y="131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135"/>
                  </a:lnTo>
                  <a:lnTo>
                    <a:pt x="281" y="135"/>
                  </a:lnTo>
                  <a:lnTo>
                    <a:pt x="279" y="135"/>
                  </a:lnTo>
                  <a:lnTo>
                    <a:pt x="279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9" y="138"/>
                  </a:lnTo>
                  <a:lnTo>
                    <a:pt x="281" y="138"/>
                  </a:lnTo>
                  <a:close/>
                  <a:moveTo>
                    <a:pt x="380" y="590"/>
                  </a:moveTo>
                  <a:lnTo>
                    <a:pt x="380" y="590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78" y="587"/>
                  </a:lnTo>
                  <a:lnTo>
                    <a:pt x="378" y="587"/>
                  </a:lnTo>
                  <a:lnTo>
                    <a:pt x="378" y="590"/>
                  </a:lnTo>
                  <a:lnTo>
                    <a:pt x="378" y="590"/>
                  </a:lnTo>
                  <a:lnTo>
                    <a:pt x="378" y="590"/>
                  </a:lnTo>
                  <a:lnTo>
                    <a:pt x="378" y="590"/>
                  </a:lnTo>
                  <a:lnTo>
                    <a:pt x="378" y="590"/>
                  </a:lnTo>
                  <a:lnTo>
                    <a:pt x="380" y="592"/>
                  </a:lnTo>
                  <a:lnTo>
                    <a:pt x="383" y="592"/>
                  </a:lnTo>
                  <a:lnTo>
                    <a:pt x="383" y="592"/>
                  </a:lnTo>
                  <a:lnTo>
                    <a:pt x="383" y="590"/>
                  </a:lnTo>
                  <a:lnTo>
                    <a:pt x="380" y="590"/>
                  </a:lnTo>
                  <a:close/>
                  <a:moveTo>
                    <a:pt x="246" y="140"/>
                  </a:moveTo>
                  <a:lnTo>
                    <a:pt x="248" y="140"/>
                  </a:lnTo>
                  <a:lnTo>
                    <a:pt x="248" y="142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0" y="145"/>
                  </a:lnTo>
                  <a:lnTo>
                    <a:pt x="250" y="145"/>
                  </a:lnTo>
                  <a:lnTo>
                    <a:pt x="250" y="142"/>
                  </a:lnTo>
                  <a:lnTo>
                    <a:pt x="248" y="140"/>
                  </a:lnTo>
                  <a:lnTo>
                    <a:pt x="248" y="140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6" y="135"/>
                  </a:lnTo>
                  <a:lnTo>
                    <a:pt x="243" y="138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close/>
                  <a:moveTo>
                    <a:pt x="385" y="587"/>
                  </a:moveTo>
                  <a:lnTo>
                    <a:pt x="385" y="585"/>
                  </a:lnTo>
                  <a:lnTo>
                    <a:pt x="383" y="585"/>
                  </a:lnTo>
                  <a:lnTo>
                    <a:pt x="383" y="585"/>
                  </a:lnTo>
                  <a:lnTo>
                    <a:pt x="380" y="580"/>
                  </a:lnTo>
                  <a:lnTo>
                    <a:pt x="380" y="580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0" y="578"/>
                  </a:lnTo>
                  <a:lnTo>
                    <a:pt x="383" y="578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3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5" y="576"/>
                  </a:lnTo>
                  <a:lnTo>
                    <a:pt x="385" y="573"/>
                  </a:lnTo>
                  <a:lnTo>
                    <a:pt x="385" y="573"/>
                  </a:lnTo>
                  <a:lnTo>
                    <a:pt x="385" y="573"/>
                  </a:lnTo>
                  <a:lnTo>
                    <a:pt x="383" y="571"/>
                  </a:lnTo>
                  <a:lnTo>
                    <a:pt x="380" y="568"/>
                  </a:lnTo>
                  <a:lnTo>
                    <a:pt x="380" y="566"/>
                  </a:lnTo>
                  <a:lnTo>
                    <a:pt x="378" y="564"/>
                  </a:lnTo>
                  <a:lnTo>
                    <a:pt x="378" y="564"/>
                  </a:lnTo>
                  <a:lnTo>
                    <a:pt x="378" y="564"/>
                  </a:lnTo>
                  <a:lnTo>
                    <a:pt x="378" y="564"/>
                  </a:lnTo>
                  <a:lnTo>
                    <a:pt x="378" y="561"/>
                  </a:lnTo>
                  <a:lnTo>
                    <a:pt x="378" y="561"/>
                  </a:lnTo>
                  <a:lnTo>
                    <a:pt x="378" y="561"/>
                  </a:lnTo>
                  <a:lnTo>
                    <a:pt x="376" y="559"/>
                  </a:lnTo>
                  <a:lnTo>
                    <a:pt x="378" y="559"/>
                  </a:lnTo>
                  <a:lnTo>
                    <a:pt x="378" y="559"/>
                  </a:lnTo>
                  <a:lnTo>
                    <a:pt x="378" y="557"/>
                  </a:lnTo>
                  <a:lnTo>
                    <a:pt x="378" y="557"/>
                  </a:lnTo>
                  <a:lnTo>
                    <a:pt x="378" y="557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2"/>
                  </a:lnTo>
                  <a:lnTo>
                    <a:pt x="378" y="552"/>
                  </a:lnTo>
                  <a:lnTo>
                    <a:pt x="378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8" y="552"/>
                  </a:lnTo>
                  <a:lnTo>
                    <a:pt x="378" y="552"/>
                  </a:lnTo>
                  <a:lnTo>
                    <a:pt x="376" y="554"/>
                  </a:lnTo>
                  <a:lnTo>
                    <a:pt x="376" y="554"/>
                  </a:lnTo>
                  <a:lnTo>
                    <a:pt x="376" y="557"/>
                  </a:lnTo>
                  <a:lnTo>
                    <a:pt x="376" y="554"/>
                  </a:lnTo>
                  <a:lnTo>
                    <a:pt x="376" y="554"/>
                  </a:lnTo>
                  <a:lnTo>
                    <a:pt x="373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52"/>
                  </a:lnTo>
                  <a:lnTo>
                    <a:pt x="376" y="549"/>
                  </a:lnTo>
                  <a:lnTo>
                    <a:pt x="376" y="549"/>
                  </a:lnTo>
                  <a:lnTo>
                    <a:pt x="376" y="549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6" y="549"/>
                  </a:lnTo>
                  <a:lnTo>
                    <a:pt x="376" y="549"/>
                  </a:lnTo>
                  <a:lnTo>
                    <a:pt x="376" y="549"/>
                  </a:lnTo>
                  <a:lnTo>
                    <a:pt x="376" y="549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5"/>
                  </a:lnTo>
                  <a:lnTo>
                    <a:pt x="373" y="545"/>
                  </a:lnTo>
                  <a:lnTo>
                    <a:pt x="373" y="545"/>
                  </a:lnTo>
                  <a:lnTo>
                    <a:pt x="373" y="545"/>
                  </a:lnTo>
                  <a:lnTo>
                    <a:pt x="373" y="545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8" y="545"/>
                  </a:lnTo>
                  <a:lnTo>
                    <a:pt x="378" y="545"/>
                  </a:lnTo>
                  <a:lnTo>
                    <a:pt x="378" y="545"/>
                  </a:lnTo>
                  <a:lnTo>
                    <a:pt x="378" y="542"/>
                  </a:lnTo>
                  <a:lnTo>
                    <a:pt x="378" y="542"/>
                  </a:lnTo>
                  <a:lnTo>
                    <a:pt x="378" y="542"/>
                  </a:lnTo>
                  <a:lnTo>
                    <a:pt x="378" y="542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8" y="540"/>
                  </a:lnTo>
                  <a:lnTo>
                    <a:pt x="378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3" y="540"/>
                  </a:lnTo>
                  <a:lnTo>
                    <a:pt x="376" y="540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3" y="538"/>
                  </a:lnTo>
                  <a:lnTo>
                    <a:pt x="373" y="538"/>
                  </a:lnTo>
                  <a:lnTo>
                    <a:pt x="373" y="538"/>
                  </a:lnTo>
                  <a:lnTo>
                    <a:pt x="373" y="535"/>
                  </a:lnTo>
                  <a:lnTo>
                    <a:pt x="373" y="535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3"/>
                  </a:lnTo>
                  <a:lnTo>
                    <a:pt x="373" y="533"/>
                  </a:lnTo>
                  <a:lnTo>
                    <a:pt x="373" y="535"/>
                  </a:lnTo>
                  <a:lnTo>
                    <a:pt x="373" y="535"/>
                  </a:lnTo>
                  <a:lnTo>
                    <a:pt x="376" y="538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40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8"/>
                  </a:lnTo>
                  <a:lnTo>
                    <a:pt x="376" y="535"/>
                  </a:lnTo>
                  <a:lnTo>
                    <a:pt x="376" y="535"/>
                  </a:lnTo>
                  <a:lnTo>
                    <a:pt x="373" y="535"/>
                  </a:lnTo>
                  <a:lnTo>
                    <a:pt x="373" y="535"/>
                  </a:lnTo>
                  <a:lnTo>
                    <a:pt x="373" y="533"/>
                  </a:lnTo>
                  <a:lnTo>
                    <a:pt x="373" y="533"/>
                  </a:lnTo>
                  <a:lnTo>
                    <a:pt x="373" y="531"/>
                  </a:lnTo>
                  <a:lnTo>
                    <a:pt x="373" y="531"/>
                  </a:lnTo>
                  <a:lnTo>
                    <a:pt x="373" y="531"/>
                  </a:lnTo>
                  <a:lnTo>
                    <a:pt x="373" y="531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6"/>
                  </a:lnTo>
                  <a:lnTo>
                    <a:pt x="373" y="526"/>
                  </a:lnTo>
                  <a:lnTo>
                    <a:pt x="373" y="526"/>
                  </a:lnTo>
                  <a:lnTo>
                    <a:pt x="373" y="526"/>
                  </a:lnTo>
                  <a:lnTo>
                    <a:pt x="373" y="526"/>
                  </a:lnTo>
                  <a:lnTo>
                    <a:pt x="373" y="523"/>
                  </a:lnTo>
                  <a:lnTo>
                    <a:pt x="373" y="523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3" y="521"/>
                  </a:lnTo>
                  <a:lnTo>
                    <a:pt x="376" y="523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6" y="526"/>
                  </a:lnTo>
                  <a:lnTo>
                    <a:pt x="378" y="521"/>
                  </a:lnTo>
                  <a:lnTo>
                    <a:pt x="376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3" y="514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7"/>
                  </a:lnTo>
                  <a:lnTo>
                    <a:pt x="371" y="507"/>
                  </a:lnTo>
                  <a:lnTo>
                    <a:pt x="371" y="505"/>
                  </a:lnTo>
                  <a:lnTo>
                    <a:pt x="371" y="505"/>
                  </a:lnTo>
                  <a:lnTo>
                    <a:pt x="371" y="507"/>
                  </a:lnTo>
                  <a:lnTo>
                    <a:pt x="371" y="507"/>
                  </a:lnTo>
                  <a:lnTo>
                    <a:pt x="373" y="507"/>
                  </a:lnTo>
                  <a:lnTo>
                    <a:pt x="373" y="507"/>
                  </a:lnTo>
                  <a:lnTo>
                    <a:pt x="371" y="505"/>
                  </a:lnTo>
                  <a:lnTo>
                    <a:pt x="371" y="502"/>
                  </a:lnTo>
                  <a:lnTo>
                    <a:pt x="371" y="502"/>
                  </a:lnTo>
                  <a:lnTo>
                    <a:pt x="371" y="500"/>
                  </a:lnTo>
                  <a:lnTo>
                    <a:pt x="371" y="500"/>
                  </a:lnTo>
                  <a:lnTo>
                    <a:pt x="371" y="497"/>
                  </a:lnTo>
                  <a:lnTo>
                    <a:pt x="369" y="497"/>
                  </a:lnTo>
                  <a:lnTo>
                    <a:pt x="369" y="495"/>
                  </a:lnTo>
                  <a:lnTo>
                    <a:pt x="369" y="495"/>
                  </a:lnTo>
                  <a:lnTo>
                    <a:pt x="369" y="493"/>
                  </a:lnTo>
                  <a:lnTo>
                    <a:pt x="369" y="490"/>
                  </a:lnTo>
                  <a:lnTo>
                    <a:pt x="366" y="490"/>
                  </a:lnTo>
                  <a:lnTo>
                    <a:pt x="366" y="488"/>
                  </a:lnTo>
                  <a:lnTo>
                    <a:pt x="364" y="483"/>
                  </a:lnTo>
                  <a:lnTo>
                    <a:pt x="364" y="483"/>
                  </a:lnTo>
                  <a:lnTo>
                    <a:pt x="364" y="486"/>
                  </a:lnTo>
                  <a:lnTo>
                    <a:pt x="364" y="483"/>
                  </a:lnTo>
                  <a:lnTo>
                    <a:pt x="364" y="483"/>
                  </a:lnTo>
                  <a:lnTo>
                    <a:pt x="364" y="483"/>
                  </a:lnTo>
                  <a:lnTo>
                    <a:pt x="364" y="483"/>
                  </a:lnTo>
                  <a:lnTo>
                    <a:pt x="366" y="483"/>
                  </a:lnTo>
                  <a:lnTo>
                    <a:pt x="366" y="483"/>
                  </a:lnTo>
                  <a:lnTo>
                    <a:pt x="366" y="483"/>
                  </a:lnTo>
                  <a:lnTo>
                    <a:pt x="366" y="481"/>
                  </a:lnTo>
                  <a:lnTo>
                    <a:pt x="364" y="478"/>
                  </a:lnTo>
                  <a:lnTo>
                    <a:pt x="364" y="478"/>
                  </a:lnTo>
                  <a:lnTo>
                    <a:pt x="364" y="478"/>
                  </a:lnTo>
                  <a:lnTo>
                    <a:pt x="366" y="478"/>
                  </a:lnTo>
                  <a:lnTo>
                    <a:pt x="366" y="478"/>
                  </a:lnTo>
                  <a:lnTo>
                    <a:pt x="366" y="476"/>
                  </a:lnTo>
                  <a:lnTo>
                    <a:pt x="366" y="476"/>
                  </a:lnTo>
                  <a:lnTo>
                    <a:pt x="364" y="474"/>
                  </a:lnTo>
                  <a:lnTo>
                    <a:pt x="364" y="471"/>
                  </a:lnTo>
                  <a:lnTo>
                    <a:pt x="362" y="471"/>
                  </a:lnTo>
                  <a:lnTo>
                    <a:pt x="362" y="471"/>
                  </a:lnTo>
                  <a:lnTo>
                    <a:pt x="359" y="469"/>
                  </a:lnTo>
                  <a:lnTo>
                    <a:pt x="359" y="469"/>
                  </a:lnTo>
                  <a:lnTo>
                    <a:pt x="362" y="469"/>
                  </a:lnTo>
                  <a:lnTo>
                    <a:pt x="357" y="462"/>
                  </a:lnTo>
                  <a:lnTo>
                    <a:pt x="357" y="457"/>
                  </a:lnTo>
                  <a:lnTo>
                    <a:pt x="357" y="452"/>
                  </a:lnTo>
                  <a:lnTo>
                    <a:pt x="357" y="452"/>
                  </a:lnTo>
                  <a:lnTo>
                    <a:pt x="357" y="455"/>
                  </a:lnTo>
                  <a:lnTo>
                    <a:pt x="357" y="455"/>
                  </a:lnTo>
                  <a:lnTo>
                    <a:pt x="354" y="455"/>
                  </a:lnTo>
                  <a:lnTo>
                    <a:pt x="354" y="455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4" y="452"/>
                  </a:lnTo>
                  <a:lnTo>
                    <a:pt x="357" y="452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48"/>
                  </a:lnTo>
                  <a:lnTo>
                    <a:pt x="357" y="448"/>
                  </a:lnTo>
                  <a:lnTo>
                    <a:pt x="357" y="448"/>
                  </a:lnTo>
                  <a:lnTo>
                    <a:pt x="357" y="448"/>
                  </a:lnTo>
                  <a:lnTo>
                    <a:pt x="359" y="448"/>
                  </a:lnTo>
                  <a:lnTo>
                    <a:pt x="359" y="448"/>
                  </a:lnTo>
                  <a:lnTo>
                    <a:pt x="357" y="448"/>
                  </a:lnTo>
                  <a:lnTo>
                    <a:pt x="357" y="448"/>
                  </a:lnTo>
                  <a:lnTo>
                    <a:pt x="357" y="448"/>
                  </a:lnTo>
                  <a:lnTo>
                    <a:pt x="354" y="445"/>
                  </a:lnTo>
                  <a:lnTo>
                    <a:pt x="354" y="445"/>
                  </a:lnTo>
                  <a:lnTo>
                    <a:pt x="354" y="443"/>
                  </a:lnTo>
                  <a:lnTo>
                    <a:pt x="354" y="443"/>
                  </a:lnTo>
                  <a:lnTo>
                    <a:pt x="352" y="441"/>
                  </a:lnTo>
                  <a:lnTo>
                    <a:pt x="352" y="441"/>
                  </a:lnTo>
                  <a:lnTo>
                    <a:pt x="352" y="441"/>
                  </a:lnTo>
                  <a:lnTo>
                    <a:pt x="352" y="438"/>
                  </a:lnTo>
                  <a:lnTo>
                    <a:pt x="352" y="438"/>
                  </a:lnTo>
                  <a:lnTo>
                    <a:pt x="352" y="438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38"/>
                  </a:lnTo>
                  <a:lnTo>
                    <a:pt x="350" y="438"/>
                  </a:lnTo>
                  <a:lnTo>
                    <a:pt x="350" y="438"/>
                  </a:lnTo>
                  <a:lnTo>
                    <a:pt x="352" y="438"/>
                  </a:lnTo>
                  <a:lnTo>
                    <a:pt x="352" y="438"/>
                  </a:lnTo>
                  <a:lnTo>
                    <a:pt x="350" y="441"/>
                  </a:lnTo>
                  <a:lnTo>
                    <a:pt x="350" y="441"/>
                  </a:lnTo>
                  <a:lnTo>
                    <a:pt x="350" y="441"/>
                  </a:lnTo>
                  <a:lnTo>
                    <a:pt x="352" y="443"/>
                  </a:lnTo>
                  <a:lnTo>
                    <a:pt x="352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41"/>
                  </a:lnTo>
                  <a:lnTo>
                    <a:pt x="350" y="441"/>
                  </a:lnTo>
                  <a:lnTo>
                    <a:pt x="350" y="441"/>
                  </a:lnTo>
                  <a:lnTo>
                    <a:pt x="350" y="441"/>
                  </a:lnTo>
                  <a:lnTo>
                    <a:pt x="347" y="441"/>
                  </a:lnTo>
                  <a:lnTo>
                    <a:pt x="347" y="438"/>
                  </a:lnTo>
                  <a:lnTo>
                    <a:pt x="347" y="438"/>
                  </a:lnTo>
                  <a:lnTo>
                    <a:pt x="347" y="438"/>
                  </a:lnTo>
                  <a:lnTo>
                    <a:pt x="345" y="438"/>
                  </a:lnTo>
                  <a:lnTo>
                    <a:pt x="345" y="436"/>
                  </a:lnTo>
                  <a:lnTo>
                    <a:pt x="345" y="436"/>
                  </a:lnTo>
                  <a:lnTo>
                    <a:pt x="345" y="434"/>
                  </a:lnTo>
                  <a:lnTo>
                    <a:pt x="345" y="434"/>
                  </a:lnTo>
                  <a:lnTo>
                    <a:pt x="343" y="436"/>
                  </a:lnTo>
                  <a:lnTo>
                    <a:pt x="343" y="438"/>
                  </a:lnTo>
                  <a:lnTo>
                    <a:pt x="343" y="436"/>
                  </a:lnTo>
                  <a:lnTo>
                    <a:pt x="340" y="436"/>
                  </a:lnTo>
                  <a:lnTo>
                    <a:pt x="343" y="434"/>
                  </a:lnTo>
                  <a:lnTo>
                    <a:pt x="343" y="434"/>
                  </a:lnTo>
                  <a:lnTo>
                    <a:pt x="343" y="434"/>
                  </a:lnTo>
                  <a:lnTo>
                    <a:pt x="343" y="436"/>
                  </a:lnTo>
                  <a:lnTo>
                    <a:pt x="345" y="434"/>
                  </a:lnTo>
                  <a:lnTo>
                    <a:pt x="345" y="434"/>
                  </a:lnTo>
                  <a:lnTo>
                    <a:pt x="343" y="434"/>
                  </a:lnTo>
                  <a:lnTo>
                    <a:pt x="340" y="431"/>
                  </a:lnTo>
                  <a:lnTo>
                    <a:pt x="333" y="422"/>
                  </a:lnTo>
                  <a:lnTo>
                    <a:pt x="331" y="417"/>
                  </a:lnTo>
                  <a:lnTo>
                    <a:pt x="331" y="415"/>
                  </a:lnTo>
                  <a:lnTo>
                    <a:pt x="331" y="412"/>
                  </a:lnTo>
                  <a:lnTo>
                    <a:pt x="328" y="412"/>
                  </a:lnTo>
                  <a:lnTo>
                    <a:pt x="328" y="415"/>
                  </a:lnTo>
                  <a:lnTo>
                    <a:pt x="328" y="415"/>
                  </a:lnTo>
                  <a:lnTo>
                    <a:pt x="328" y="415"/>
                  </a:lnTo>
                  <a:lnTo>
                    <a:pt x="328" y="415"/>
                  </a:lnTo>
                  <a:lnTo>
                    <a:pt x="328" y="415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8" y="412"/>
                  </a:lnTo>
                  <a:lnTo>
                    <a:pt x="324" y="410"/>
                  </a:lnTo>
                  <a:lnTo>
                    <a:pt x="324" y="407"/>
                  </a:lnTo>
                  <a:lnTo>
                    <a:pt x="324" y="407"/>
                  </a:lnTo>
                  <a:lnTo>
                    <a:pt x="324" y="407"/>
                  </a:lnTo>
                  <a:lnTo>
                    <a:pt x="321" y="405"/>
                  </a:lnTo>
                  <a:lnTo>
                    <a:pt x="321" y="403"/>
                  </a:lnTo>
                  <a:lnTo>
                    <a:pt x="321" y="400"/>
                  </a:lnTo>
                  <a:lnTo>
                    <a:pt x="324" y="400"/>
                  </a:lnTo>
                  <a:lnTo>
                    <a:pt x="324" y="400"/>
                  </a:lnTo>
                  <a:lnTo>
                    <a:pt x="326" y="400"/>
                  </a:lnTo>
                  <a:lnTo>
                    <a:pt x="326" y="400"/>
                  </a:lnTo>
                  <a:lnTo>
                    <a:pt x="326" y="400"/>
                  </a:lnTo>
                  <a:lnTo>
                    <a:pt x="326" y="400"/>
                  </a:lnTo>
                  <a:lnTo>
                    <a:pt x="326" y="400"/>
                  </a:lnTo>
                  <a:lnTo>
                    <a:pt x="326" y="398"/>
                  </a:lnTo>
                  <a:lnTo>
                    <a:pt x="326" y="398"/>
                  </a:lnTo>
                  <a:lnTo>
                    <a:pt x="326" y="398"/>
                  </a:lnTo>
                  <a:lnTo>
                    <a:pt x="326" y="398"/>
                  </a:lnTo>
                  <a:lnTo>
                    <a:pt x="326" y="400"/>
                  </a:lnTo>
                  <a:lnTo>
                    <a:pt x="326" y="400"/>
                  </a:lnTo>
                  <a:lnTo>
                    <a:pt x="324" y="400"/>
                  </a:lnTo>
                  <a:lnTo>
                    <a:pt x="324" y="398"/>
                  </a:lnTo>
                  <a:lnTo>
                    <a:pt x="324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398"/>
                  </a:lnTo>
                  <a:lnTo>
                    <a:pt x="321" y="400"/>
                  </a:lnTo>
                  <a:lnTo>
                    <a:pt x="321" y="400"/>
                  </a:lnTo>
                  <a:lnTo>
                    <a:pt x="321" y="400"/>
                  </a:lnTo>
                  <a:lnTo>
                    <a:pt x="321" y="400"/>
                  </a:lnTo>
                  <a:lnTo>
                    <a:pt x="321" y="400"/>
                  </a:lnTo>
                  <a:lnTo>
                    <a:pt x="321" y="403"/>
                  </a:lnTo>
                  <a:lnTo>
                    <a:pt x="321" y="403"/>
                  </a:lnTo>
                  <a:lnTo>
                    <a:pt x="321" y="403"/>
                  </a:lnTo>
                  <a:lnTo>
                    <a:pt x="321" y="405"/>
                  </a:lnTo>
                  <a:lnTo>
                    <a:pt x="321" y="405"/>
                  </a:lnTo>
                  <a:lnTo>
                    <a:pt x="321" y="405"/>
                  </a:lnTo>
                  <a:lnTo>
                    <a:pt x="319" y="407"/>
                  </a:lnTo>
                  <a:lnTo>
                    <a:pt x="319" y="407"/>
                  </a:lnTo>
                  <a:lnTo>
                    <a:pt x="319" y="405"/>
                  </a:lnTo>
                  <a:lnTo>
                    <a:pt x="321" y="405"/>
                  </a:lnTo>
                  <a:lnTo>
                    <a:pt x="321" y="405"/>
                  </a:lnTo>
                  <a:lnTo>
                    <a:pt x="321" y="405"/>
                  </a:lnTo>
                  <a:lnTo>
                    <a:pt x="321" y="403"/>
                  </a:lnTo>
                  <a:lnTo>
                    <a:pt x="321" y="403"/>
                  </a:lnTo>
                  <a:lnTo>
                    <a:pt x="319" y="403"/>
                  </a:lnTo>
                  <a:lnTo>
                    <a:pt x="319" y="403"/>
                  </a:lnTo>
                  <a:lnTo>
                    <a:pt x="319" y="403"/>
                  </a:lnTo>
                  <a:lnTo>
                    <a:pt x="319" y="403"/>
                  </a:lnTo>
                  <a:lnTo>
                    <a:pt x="317" y="400"/>
                  </a:lnTo>
                  <a:lnTo>
                    <a:pt x="317" y="400"/>
                  </a:lnTo>
                  <a:lnTo>
                    <a:pt x="317" y="398"/>
                  </a:lnTo>
                  <a:lnTo>
                    <a:pt x="317" y="398"/>
                  </a:lnTo>
                  <a:lnTo>
                    <a:pt x="319" y="396"/>
                  </a:lnTo>
                  <a:lnTo>
                    <a:pt x="319" y="396"/>
                  </a:lnTo>
                  <a:lnTo>
                    <a:pt x="319" y="396"/>
                  </a:lnTo>
                  <a:lnTo>
                    <a:pt x="319" y="396"/>
                  </a:lnTo>
                  <a:lnTo>
                    <a:pt x="317" y="396"/>
                  </a:lnTo>
                  <a:lnTo>
                    <a:pt x="314" y="396"/>
                  </a:lnTo>
                  <a:lnTo>
                    <a:pt x="314" y="393"/>
                  </a:lnTo>
                  <a:lnTo>
                    <a:pt x="314" y="393"/>
                  </a:lnTo>
                  <a:lnTo>
                    <a:pt x="314" y="396"/>
                  </a:lnTo>
                  <a:lnTo>
                    <a:pt x="312" y="393"/>
                  </a:lnTo>
                  <a:lnTo>
                    <a:pt x="312" y="393"/>
                  </a:lnTo>
                  <a:lnTo>
                    <a:pt x="312" y="393"/>
                  </a:lnTo>
                  <a:lnTo>
                    <a:pt x="312" y="393"/>
                  </a:lnTo>
                  <a:lnTo>
                    <a:pt x="312" y="393"/>
                  </a:lnTo>
                  <a:lnTo>
                    <a:pt x="314" y="393"/>
                  </a:lnTo>
                  <a:lnTo>
                    <a:pt x="312" y="391"/>
                  </a:lnTo>
                  <a:lnTo>
                    <a:pt x="312" y="391"/>
                  </a:lnTo>
                  <a:lnTo>
                    <a:pt x="312" y="389"/>
                  </a:lnTo>
                  <a:lnTo>
                    <a:pt x="312" y="389"/>
                  </a:lnTo>
                  <a:lnTo>
                    <a:pt x="310" y="389"/>
                  </a:lnTo>
                  <a:lnTo>
                    <a:pt x="310" y="389"/>
                  </a:lnTo>
                  <a:lnTo>
                    <a:pt x="310" y="389"/>
                  </a:lnTo>
                  <a:lnTo>
                    <a:pt x="310" y="389"/>
                  </a:lnTo>
                  <a:lnTo>
                    <a:pt x="307" y="389"/>
                  </a:lnTo>
                  <a:lnTo>
                    <a:pt x="305" y="389"/>
                  </a:lnTo>
                  <a:lnTo>
                    <a:pt x="305" y="389"/>
                  </a:lnTo>
                  <a:lnTo>
                    <a:pt x="305" y="389"/>
                  </a:lnTo>
                  <a:lnTo>
                    <a:pt x="305" y="391"/>
                  </a:lnTo>
                  <a:lnTo>
                    <a:pt x="305" y="391"/>
                  </a:lnTo>
                  <a:lnTo>
                    <a:pt x="302" y="391"/>
                  </a:lnTo>
                  <a:lnTo>
                    <a:pt x="302" y="391"/>
                  </a:lnTo>
                  <a:lnTo>
                    <a:pt x="302" y="391"/>
                  </a:lnTo>
                  <a:lnTo>
                    <a:pt x="302" y="391"/>
                  </a:lnTo>
                  <a:lnTo>
                    <a:pt x="302" y="391"/>
                  </a:lnTo>
                  <a:lnTo>
                    <a:pt x="302" y="391"/>
                  </a:lnTo>
                  <a:lnTo>
                    <a:pt x="300" y="391"/>
                  </a:lnTo>
                  <a:lnTo>
                    <a:pt x="300" y="391"/>
                  </a:lnTo>
                  <a:lnTo>
                    <a:pt x="300" y="391"/>
                  </a:lnTo>
                  <a:lnTo>
                    <a:pt x="298" y="391"/>
                  </a:lnTo>
                  <a:lnTo>
                    <a:pt x="298" y="389"/>
                  </a:lnTo>
                  <a:lnTo>
                    <a:pt x="298" y="386"/>
                  </a:lnTo>
                  <a:lnTo>
                    <a:pt x="298" y="386"/>
                  </a:lnTo>
                  <a:lnTo>
                    <a:pt x="298" y="386"/>
                  </a:lnTo>
                  <a:lnTo>
                    <a:pt x="298" y="386"/>
                  </a:lnTo>
                  <a:lnTo>
                    <a:pt x="300" y="386"/>
                  </a:lnTo>
                  <a:lnTo>
                    <a:pt x="300" y="386"/>
                  </a:lnTo>
                  <a:lnTo>
                    <a:pt x="300" y="386"/>
                  </a:lnTo>
                  <a:lnTo>
                    <a:pt x="300" y="386"/>
                  </a:lnTo>
                  <a:lnTo>
                    <a:pt x="300" y="386"/>
                  </a:lnTo>
                  <a:lnTo>
                    <a:pt x="300" y="386"/>
                  </a:lnTo>
                  <a:lnTo>
                    <a:pt x="298" y="384"/>
                  </a:lnTo>
                  <a:lnTo>
                    <a:pt x="298" y="384"/>
                  </a:lnTo>
                  <a:lnTo>
                    <a:pt x="295" y="381"/>
                  </a:lnTo>
                  <a:lnTo>
                    <a:pt x="295" y="381"/>
                  </a:lnTo>
                  <a:lnTo>
                    <a:pt x="293" y="379"/>
                  </a:lnTo>
                  <a:lnTo>
                    <a:pt x="293" y="379"/>
                  </a:lnTo>
                  <a:lnTo>
                    <a:pt x="293" y="379"/>
                  </a:lnTo>
                  <a:lnTo>
                    <a:pt x="293" y="379"/>
                  </a:lnTo>
                  <a:lnTo>
                    <a:pt x="293" y="379"/>
                  </a:lnTo>
                  <a:lnTo>
                    <a:pt x="293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9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88" y="377"/>
                  </a:lnTo>
                  <a:lnTo>
                    <a:pt x="288" y="377"/>
                  </a:lnTo>
                  <a:lnTo>
                    <a:pt x="288" y="374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3" y="374"/>
                  </a:lnTo>
                  <a:lnTo>
                    <a:pt x="283" y="374"/>
                  </a:lnTo>
                  <a:lnTo>
                    <a:pt x="279" y="372"/>
                  </a:lnTo>
                  <a:lnTo>
                    <a:pt x="281" y="372"/>
                  </a:lnTo>
                  <a:lnTo>
                    <a:pt x="288" y="374"/>
                  </a:lnTo>
                  <a:lnTo>
                    <a:pt x="291" y="374"/>
                  </a:lnTo>
                  <a:lnTo>
                    <a:pt x="291" y="374"/>
                  </a:lnTo>
                  <a:lnTo>
                    <a:pt x="288" y="374"/>
                  </a:lnTo>
                  <a:lnTo>
                    <a:pt x="281" y="370"/>
                  </a:lnTo>
                  <a:lnTo>
                    <a:pt x="279" y="367"/>
                  </a:lnTo>
                  <a:lnTo>
                    <a:pt x="276" y="365"/>
                  </a:lnTo>
                  <a:lnTo>
                    <a:pt x="269" y="360"/>
                  </a:lnTo>
                  <a:lnTo>
                    <a:pt x="269" y="358"/>
                  </a:lnTo>
                  <a:lnTo>
                    <a:pt x="269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60"/>
                  </a:lnTo>
                  <a:lnTo>
                    <a:pt x="267" y="360"/>
                  </a:lnTo>
                  <a:lnTo>
                    <a:pt x="265" y="360"/>
                  </a:lnTo>
                  <a:lnTo>
                    <a:pt x="265" y="360"/>
                  </a:lnTo>
                  <a:lnTo>
                    <a:pt x="265" y="360"/>
                  </a:lnTo>
                  <a:lnTo>
                    <a:pt x="265" y="360"/>
                  </a:lnTo>
                  <a:lnTo>
                    <a:pt x="265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8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62" y="353"/>
                  </a:lnTo>
                  <a:lnTo>
                    <a:pt x="262" y="351"/>
                  </a:lnTo>
                  <a:lnTo>
                    <a:pt x="262" y="348"/>
                  </a:lnTo>
                  <a:lnTo>
                    <a:pt x="262" y="348"/>
                  </a:lnTo>
                  <a:lnTo>
                    <a:pt x="257" y="344"/>
                  </a:lnTo>
                  <a:lnTo>
                    <a:pt x="253" y="341"/>
                  </a:lnTo>
                  <a:lnTo>
                    <a:pt x="243" y="334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39" y="327"/>
                  </a:lnTo>
                  <a:lnTo>
                    <a:pt x="239" y="327"/>
                  </a:lnTo>
                  <a:lnTo>
                    <a:pt x="236" y="327"/>
                  </a:lnTo>
                  <a:lnTo>
                    <a:pt x="236" y="327"/>
                  </a:lnTo>
                  <a:lnTo>
                    <a:pt x="236" y="327"/>
                  </a:lnTo>
                  <a:lnTo>
                    <a:pt x="236" y="325"/>
                  </a:lnTo>
                  <a:lnTo>
                    <a:pt x="234" y="320"/>
                  </a:lnTo>
                  <a:lnTo>
                    <a:pt x="231" y="318"/>
                  </a:lnTo>
                  <a:lnTo>
                    <a:pt x="231" y="315"/>
                  </a:lnTo>
                  <a:lnTo>
                    <a:pt x="229" y="315"/>
                  </a:lnTo>
                  <a:lnTo>
                    <a:pt x="229" y="315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4" y="315"/>
                  </a:lnTo>
                  <a:lnTo>
                    <a:pt x="224" y="315"/>
                  </a:lnTo>
                  <a:lnTo>
                    <a:pt x="224" y="315"/>
                  </a:lnTo>
                  <a:lnTo>
                    <a:pt x="224" y="315"/>
                  </a:lnTo>
                  <a:lnTo>
                    <a:pt x="224" y="315"/>
                  </a:lnTo>
                  <a:lnTo>
                    <a:pt x="224" y="313"/>
                  </a:lnTo>
                  <a:lnTo>
                    <a:pt x="224" y="313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4" y="313"/>
                  </a:lnTo>
                  <a:lnTo>
                    <a:pt x="222" y="313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4" y="310"/>
                  </a:lnTo>
                  <a:lnTo>
                    <a:pt x="224" y="313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9" y="315"/>
                  </a:lnTo>
                  <a:lnTo>
                    <a:pt x="229" y="315"/>
                  </a:lnTo>
                  <a:lnTo>
                    <a:pt x="229" y="313"/>
                  </a:lnTo>
                  <a:lnTo>
                    <a:pt x="229" y="313"/>
                  </a:lnTo>
                  <a:lnTo>
                    <a:pt x="229" y="313"/>
                  </a:lnTo>
                  <a:lnTo>
                    <a:pt x="229" y="313"/>
                  </a:lnTo>
                  <a:lnTo>
                    <a:pt x="229" y="308"/>
                  </a:lnTo>
                  <a:lnTo>
                    <a:pt x="227" y="308"/>
                  </a:lnTo>
                  <a:lnTo>
                    <a:pt x="227" y="306"/>
                  </a:lnTo>
                  <a:lnTo>
                    <a:pt x="227" y="306"/>
                  </a:lnTo>
                  <a:lnTo>
                    <a:pt x="227" y="306"/>
                  </a:lnTo>
                  <a:lnTo>
                    <a:pt x="227" y="306"/>
                  </a:lnTo>
                  <a:lnTo>
                    <a:pt x="227" y="306"/>
                  </a:lnTo>
                  <a:lnTo>
                    <a:pt x="227" y="303"/>
                  </a:lnTo>
                  <a:lnTo>
                    <a:pt x="227" y="303"/>
                  </a:lnTo>
                  <a:lnTo>
                    <a:pt x="229" y="303"/>
                  </a:lnTo>
                  <a:lnTo>
                    <a:pt x="229" y="303"/>
                  </a:lnTo>
                  <a:lnTo>
                    <a:pt x="229" y="303"/>
                  </a:lnTo>
                  <a:lnTo>
                    <a:pt x="229" y="301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27" y="296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2"/>
                  </a:lnTo>
                  <a:lnTo>
                    <a:pt x="227" y="292"/>
                  </a:lnTo>
                  <a:lnTo>
                    <a:pt x="227" y="292"/>
                  </a:lnTo>
                  <a:lnTo>
                    <a:pt x="224" y="292"/>
                  </a:lnTo>
                  <a:lnTo>
                    <a:pt x="224" y="292"/>
                  </a:lnTo>
                  <a:lnTo>
                    <a:pt x="224" y="292"/>
                  </a:lnTo>
                  <a:lnTo>
                    <a:pt x="224" y="292"/>
                  </a:lnTo>
                  <a:lnTo>
                    <a:pt x="224" y="292"/>
                  </a:lnTo>
                  <a:lnTo>
                    <a:pt x="222" y="292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0" y="294"/>
                  </a:lnTo>
                  <a:lnTo>
                    <a:pt x="220" y="292"/>
                  </a:lnTo>
                  <a:lnTo>
                    <a:pt x="220" y="292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2" y="292"/>
                  </a:lnTo>
                  <a:lnTo>
                    <a:pt x="222" y="289"/>
                  </a:lnTo>
                  <a:lnTo>
                    <a:pt x="220" y="289"/>
                  </a:lnTo>
                  <a:lnTo>
                    <a:pt x="217" y="287"/>
                  </a:lnTo>
                  <a:lnTo>
                    <a:pt x="217" y="287"/>
                  </a:lnTo>
                  <a:lnTo>
                    <a:pt x="217" y="287"/>
                  </a:lnTo>
                  <a:lnTo>
                    <a:pt x="217" y="287"/>
                  </a:lnTo>
                  <a:lnTo>
                    <a:pt x="213" y="284"/>
                  </a:lnTo>
                  <a:lnTo>
                    <a:pt x="213" y="284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5" y="280"/>
                  </a:lnTo>
                  <a:lnTo>
                    <a:pt x="205" y="277"/>
                  </a:lnTo>
                  <a:lnTo>
                    <a:pt x="203" y="277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1" y="275"/>
                  </a:lnTo>
                  <a:lnTo>
                    <a:pt x="201" y="273"/>
                  </a:lnTo>
                  <a:lnTo>
                    <a:pt x="201" y="273"/>
                  </a:lnTo>
                  <a:lnTo>
                    <a:pt x="198" y="273"/>
                  </a:lnTo>
                  <a:lnTo>
                    <a:pt x="198" y="270"/>
                  </a:lnTo>
                  <a:lnTo>
                    <a:pt x="194" y="265"/>
                  </a:lnTo>
                  <a:lnTo>
                    <a:pt x="194" y="261"/>
                  </a:lnTo>
                  <a:lnTo>
                    <a:pt x="194" y="261"/>
                  </a:lnTo>
                  <a:lnTo>
                    <a:pt x="194" y="261"/>
                  </a:lnTo>
                  <a:lnTo>
                    <a:pt x="194" y="258"/>
                  </a:lnTo>
                  <a:lnTo>
                    <a:pt x="194" y="256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91" y="261"/>
                  </a:lnTo>
                  <a:lnTo>
                    <a:pt x="191" y="261"/>
                  </a:lnTo>
                  <a:lnTo>
                    <a:pt x="191" y="261"/>
                  </a:lnTo>
                  <a:lnTo>
                    <a:pt x="191" y="261"/>
                  </a:lnTo>
                  <a:lnTo>
                    <a:pt x="191" y="261"/>
                  </a:lnTo>
                  <a:lnTo>
                    <a:pt x="191" y="258"/>
                  </a:lnTo>
                  <a:lnTo>
                    <a:pt x="191" y="258"/>
                  </a:lnTo>
                  <a:lnTo>
                    <a:pt x="191" y="258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91" y="254"/>
                  </a:lnTo>
                  <a:lnTo>
                    <a:pt x="189" y="254"/>
                  </a:lnTo>
                  <a:lnTo>
                    <a:pt x="189" y="254"/>
                  </a:lnTo>
                  <a:lnTo>
                    <a:pt x="189" y="254"/>
                  </a:lnTo>
                  <a:lnTo>
                    <a:pt x="187" y="254"/>
                  </a:lnTo>
                  <a:lnTo>
                    <a:pt x="187" y="251"/>
                  </a:lnTo>
                  <a:lnTo>
                    <a:pt x="187" y="251"/>
                  </a:lnTo>
                  <a:lnTo>
                    <a:pt x="187" y="251"/>
                  </a:lnTo>
                  <a:lnTo>
                    <a:pt x="189" y="251"/>
                  </a:lnTo>
                  <a:lnTo>
                    <a:pt x="189" y="251"/>
                  </a:lnTo>
                  <a:lnTo>
                    <a:pt x="189" y="251"/>
                  </a:lnTo>
                  <a:lnTo>
                    <a:pt x="189" y="251"/>
                  </a:lnTo>
                  <a:lnTo>
                    <a:pt x="189" y="251"/>
                  </a:lnTo>
                  <a:lnTo>
                    <a:pt x="189" y="251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39"/>
                  </a:lnTo>
                  <a:lnTo>
                    <a:pt x="187" y="237"/>
                  </a:lnTo>
                  <a:lnTo>
                    <a:pt x="189" y="239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91" y="237"/>
                  </a:lnTo>
                  <a:lnTo>
                    <a:pt x="189" y="235"/>
                  </a:lnTo>
                  <a:lnTo>
                    <a:pt x="189" y="235"/>
                  </a:lnTo>
                  <a:lnTo>
                    <a:pt x="191" y="230"/>
                  </a:lnTo>
                  <a:lnTo>
                    <a:pt x="191" y="230"/>
                  </a:lnTo>
                  <a:lnTo>
                    <a:pt x="191" y="230"/>
                  </a:lnTo>
                  <a:lnTo>
                    <a:pt x="191" y="230"/>
                  </a:lnTo>
                  <a:lnTo>
                    <a:pt x="191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4" y="223"/>
                  </a:lnTo>
                  <a:lnTo>
                    <a:pt x="194" y="223"/>
                  </a:lnTo>
                  <a:lnTo>
                    <a:pt x="194" y="221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94" y="218"/>
                  </a:lnTo>
                  <a:lnTo>
                    <a:pt x="194" y="213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6" y="206"/>
                  </a:lnTo>
                  <a:lnTo>
                    <a:pt x="196" y="204"/>
                  </a:lnTo>
                  <a:lnTo>
                    <a:pt x="196" y="204"/>
                  </a:lnTo>
                  <a:lnTo>
                    <a:pt x="196" y="204"/>
                  </a:lnTo>
                  <a:lnTo>
                    <a:pt x="198" y="204"/>
                  </a:lnTo>
                  <a:lnTo>
                    <a:pt x="198" y="204"/>
                  </a:lnTo>
                  <a:lnTo>
                    <a:pt x="198" y="204"/>
                  </a:lnTo>
                  <a:lnTo>
                    <a:pt x="198" y="202"/>
                  </a:lnTo>
                  <a:lnTo>
                    <a:pt x="201" y="202"/>
                  </a:lnTo>
                  <a:lnTo>
                    <a:pt x="201" y="199"/>
                  </a:lnTo>
                  <a:lnTo>
                    <a:pt x="198" y="199"/>
                  </a:lnTo>
                  <a:lnTo>
                    <a:pt x="198" y="202"/>
                  </a:lnTo>
                  <a:lnTo>
                    <a:pt x="198" y="202"/>
                  </a:lnTo>
                  <a:lnTo>
                    <a:pt x="196" y="202"/>
                  </a:lnTo>
                  <a:lnTo>
                    <a:pt x="198" y="199"/>
                  </a:lnTo>
                  <a:lnTo>
                    <a:pt x="198" y="199"/>
                  </a:lnTo>
                  <a:lnTo>
                    <a:pt x="198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201" y="197"/>
                  </a:lnTo>
                  <a:lnTo>
                    <a:pt x="201" y="197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3" y="192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87"/>
                  </a:lnTo>
                  <a:lnTo>
                    <a:pt x="205" y="187"/>
                  </a:lnTo>
                  <a:lnTo>
                    <a:pt x="205" y="187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10" y="187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10" y="187"/>
                  </a:lnTo>
                  <a:lnTo>
                    <a:pt x="210" y="187"/>
                  </a:lnTo>
                  <a:lnTo>
                    <a:pt x="210" y="190"/>
                  </a:lnTo>
                  <a:lnTo>
                    <a:pt x="210" y="190"/>
                  </a:lnTo>
                  <a:lnTo>
                    <a:pt x="210" y="190"/>
                  </a:lnTo>
                  <a:lnTo>
                    <a:pt x="213" y="190"/>
                  </a:lnTo>
                  <a:lnTo>
                    <a:pt x="213" y="187"/>
                  </a:lnTo>
                  <a:lnTo>
                    <a:pt x="213" y="187"/>
                  </a:lnTo>
                  <a:lnTo>
                    <a:pt x="215" y="185"/>
                  </a:lnTo>
                  <a:lnTo>
                    <a:pt x="215" y="185"/>
                  </a:lnTo>
                  <a:lnTo>
                    <a:pt x="215" y="185"/>
                  </a:lnTo>
                  <a:lnTo>
                    <a:pt x="215" y="185"/>
                  </a:lnTo>
                  <a:lnTo>
                    <a:pt x="215" y="187"/>
                  </a:lnTo>
                  <a:lnTo>
                    <a:pt x="215" y="187"/>
                  </a:lnTo>
                  <a:lnTo>
                    <a:pt x="217" y="185"/>
                  </a:lnTo>
                  <a:lnTo>
                    <a:pt x="217" y="185"/>
                  </a:lnTo>
                  <a:lnTo>
                    <a:pt x="220" y="183"/>
                  </a:lnTo>
                  <a:lnTo>
                    <a:pt x="220" y="183"/>
                  </a:lnTo>
                  <a:lnTo>
                    <a:pt x="222" y="180"/>
                  </a:lnTo>
                  <a:lnTo>
                    <a:pt x="222" y="178"/>
                  </a:lnTo>
                  <a:lnTo>
                    <a:pt x="222" y="178"/>
                  </a:lnTo>
                  <a:lnTo>
                    <a:pt x="224" y="178"/>
                  </a:lnTo>
                  <a:lnTo>
                    <a:pt x="224" y="178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4" y="176"/>
                  </a:lnTo>
                  <a:lnTo>
                    <a:pt x="229" y="176"/>
                  </a:lnTo>
                  <a:lnTo>
                    <a:pt x="229" y="176"/>
                  </a:lnTo>
                  <a:lnTo>
                    <a:pt x="231" y="176"/>
                  </a:lnTo>
                  <a:lnTo>
                    <a:pt x="231" y="176"/>
                  </a:lnTo>
                  <a:lnTo>
                    <a:pt x="231" y="176"/>
                  </a:lnTo>
                  <a:lnTo>
                    <a:pt x="234" y="176"/>
                  </a:lnTo>
                  <a:lnTo>
                    <a:pt x="234" y="176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29" y="171"/>
                  </a:lnTo>
                  <a:lnTo>
                    <a:pt x="229" y="171"/>
                  </a:lnTo>
                  <a:lnTo>
                    <a:pt x="229" y="171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234" y="171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4" y="171"/>
                  </a:lnTo>
                  <a:lnTo>
                    <a:pt x="234" y="171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8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4" y="164"/>
                  </a:lnTo>
                  <a:lnTo>
                    <a:pt x="234" y="161"/>
                  </a:lnTo>
                  <a:lnTo>
                    <a:pt x="234" y="164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31" y="164"/>
                  </a:lnTo>
                  <a:lnTo>
                    <a:pt x="231" y="161"/>
                  </a:lnTo>
                  <a:lnTo>
                    <a:pt x="231" y="161"/>
                  </a:lnTo>
                  <a:lnTo>
                    <a:pt x="231" y="161"/>
                  </a:lnTo>
                  <a:lnTo>
                    <a:pt x="234" y="161"/>
                  </a:lnTo>
                  <a:lnTo>
                    <a:pt x="234" y="161"/>
                  </a:lnTo>
                  <a:lnTo>
                    <a:pt x="234" y="161"/>
                  </a:lnTo>
                  <a:lnTo>
                    <a:pt x="234" y="159"/>
                  </a:lnTo>
                  <a:lnTo>
                    <a:pt x="234" y="159"/>
                  </a:lnTo>
                  <a:lnTo>
                    <a:pt x="234" y="159"/>
                  </a:lnTo>
                  <a:lnTo>
                    <a:pt x="234" y="157"/>
                  </a:lnTo>
                  <a:lnTo>
                    <a:pt x="234" y="159"/>
                  </a:lnTo>
                  <a:lnTo>
                    <a:pt x="231" y="159"/>
                  </a:lnTo>
                  <a:lnTo>
                    <a:pt x="231" y="159"/>
                  </a:lnTo>
                  <a:lnTo>
                    <a:pt x="234" y="157"/>
                  </a:lnTo>
                  <a:lnTo>
                    <a:pt x="236" y="157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4"/>
                  </a:lnTo>
                  <a:lnTo>
                    <a:pt x="236" y="152"/>
                  </a:lnTo>
                  <a:lnTo>
                    <a:pt x="234" y="152"/>
                  </a:lnTo>
                  <a:lnTo>
                    <a:pt x="234" y="152"/>
                  </a:lnTo>
                  <a:lnTo>
                    <a:pt x="234" y="152"/>
                  </a:lnTo>
                  <a:lnTo>
                    <a:pt x="236" y="152"/>
                  </a:lnTo>
                  <a:lnTo>
                    <a:pt x="236" y="152"/>
                  </a:lnTo>
                  <a:lnTo>
                    <a:pt x="236" y="152"/>
                  </a:lnTo>
                  <a:lnTo>
                    <a:pt x="236" y="152"/>
                  </a:lnTo>
                  <a:lnTo>
                    <a:pt x="239" y="152"/>
                  </a:lnTo>
                  <a:lnTo>
                    <a:pt x="239" y="152"/>
                  </a:lnTo>
                  <a:lnTo>
                    <a:pt x="239" y="152"/>
                  </a:lnTo>
                  <a:lnTo>
                    <a:pt x="241" y="152"/>
                  </a:lnTo>
                  <a:lnTo>
                    <a:pt x="241" y="150"/>
                  </a:lnTo>
                  <a:lnTo>
                    <a:pt x="241" y="150"/>
                  </a:lnTo>
                  <a:lnTo>
                    <a:pt x="239" y="150"/>
                  </a:lnTo>
                  <a:lnTo>
                    <a:pt x="239" y="150"/>
                  </a:lnTo>
                  <a:lnTo>
                    <a:pt x="239" y="150"/>
                  </a:lnTo>
                  <a:lnTo>
                    <a:pt x="241" y="150"/>
                  </a:lnTo>
                  <a:lnTo>
                    <a:pt x="241" y="150"/>
                  </a:lnTo>
                  <a:lnTo>
                    <a:pt x="241" y="150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47"/>
                  </a:lnTo>
                  <a:lnTo>
                    <a:pt x="243" y="150"/>
                  </a:lnTo>
                  <a:lnTo>
                    <a:pt x="246" y="150"/>
                  </a:lnTo>
                  <a:lnTo>
                    <a:pt x="246" y="150"/>
                  </a:lnTo>
                  <a:lnTo>
                    <a:pt x="246" y="150"/>
                  </a:lnTo>
                  <a:lnTo>
                    <a:pt x="246" y="147"/>
                  </a:lnTo>
                  <a:lnTo>
                    <a:pt x="246" y="147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43" y="145"/>
                  </a:lnTo>
                  <a:lnTo>
                    <a:pt x="241" y="145"/>
                  </a:lnTo>
                  <a:lnTo>
                    <a:pt x="241" y="142"/>
                  </a:lnTo>
                  <a:lnTo>
                    <a:pt x="243" y="145"/>
                  </a:lnTo>
                  <a:lnTo>
                    <a:pt x="243" y="142"/>
                  </a:lnTo>
                  <a:lnTo>
                    <a:pt x="243" y="142"/>
                  </a:lnTo>
                  <a:lnTo>
                    <a:pt x="243" y="140"/>
                  </a:lnTo>
                  <a:lnTo>
                    <a:pt x="241" y="140"/>
                  </a:lnTo>
                  <a:lnTo>
                    <a:pt x="241" y="140"/>
                  </a:lnTo>
                  <a:lnTo>
                    <a:pt x="241" y="138"/>
                  </a:lnTo>
                  <a:lnTo>
                    <a:pt x="241" y="138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3" y="135"/>
                  </a:lnTo>
                  <a:lnTo>
                    <a:pt x="243" y="135"/>
                  </a:lnTo>
                  <a:lnTo>
                    <a:pt x="243" y="135"/>
                  </a:lnTo>
                  <a:lnTo>
                    <a:pt x="241" y="135"/>
                  </a:lnTo>
                  <a:lnTo>
                    <a:pt x="241" y="135"/>
                  </a:lnTo>
                  <a:lnTo>
                    <a:pt x="239" y="135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3"/>
                  </a:lnTo>
                  <a:lnTo>
                    <a:pt x="239" y="131"/>
                  </a:lnTo>
                  <a:lnTo>
                    <a:pt x="239" y="131"/>
                  </a:lnTo>
                  <a:lnTo>
                    <a:pt x="239" y="131"/>
                  </a:lnTo>
                  <a:lnTo>
                    <a:pt x="239" y="131"/>
                  </a:lnTo>
                  <a:lnTo>
                    <a:pt x="239" y="131"/>
                  </a:lnTo>
                  <a:lnTo>
                    <a:pt x="241" y="133"/>
                  </a:lnTo>
                  <a:lnTo>
                    <a:pt x="241" y="131"/>
                  </a:lnTo>
                  <a:lnTo>
                    <a:pt x="241" y="131"/>
                  </a:lnTo>
                  <a:lnTo>
                    <a:pt x="241" y="131"/>
                  </a:lnTo>
                  <a:lnTo>
                    <a:pt x="243" y="131"/>
                  </a:lnTo>
                  <a:lnTo>
                    <a:pt x="243" y="131"/>
                  </a:lnTo>
                  <a:lnTo>
                    <a:pt x="243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1"/>
                  </a:lnTo>
                  <a:lnTo>
                    <a:pt x="246" y="133"/>
                  </a:lnTo>
                  <a:lnTo>
                    <a:pt x="246" y="133"/>
                  </a:lnTo>
                  <a:lnTo>
                    <a:pt x="246" y="133"/>
                  </a:lnTo>
                  <a:lnTo>
                    <a:pt x="246" y="133"/>
                  </a:lnTo>
                  <a:lnTo>
                    <a:pt x="246" y="133"/>
                  </a:lnTo>
                  <a:lnTo>
                    <a:pt x="246" y="133"/>
                  </a:lnTo>
                  <a:lnTo>
                    <a:pt x="246" y="135"/>
                  </a:lnTo>
                  <a:lnTo>
                    <a:pt x="246" y="135"/>
                  </a:lnTo>
                  <a:lnTo>
                    <a:pt x="243" y="135"/>
                  </a:lnTo>
                  <a:lnTo>
                    <a:pt x="246" y="135"/>
                  </a:lnTo>
                  <a:lnTo>
                    <a:pt x="246" y="135"/>
                  </a:lnTo>
                  <a:lnTo>
                    <a:pt x="248" y="135"/>
                  </a:lnTo>
                  <a:lnTo>
                    <a:pt x="248" y="135"/>
                  </a:lnTo>
                  <a:lnTo>
                    <a:pt x="248" y="135"/>
                  </a:lnTo>
                  <a:lnTo>
                    <a:pt x="248" y="135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0" y="135"/>
                  </a:lnTo>
                  <a:lnTo>
                    <a:pt x="250" y="135"/>
                  </a:lnTo>
                  <a:lnTo>
                    <a:pt x="250" y="135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53" y="138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0" y="135"/>
                  </a:lnTo>
                  <a:lnTo>
                    <a:pt x="250" y="135"/>
                  </a:lnTo>
                  <a:lnTo>
                    <a:pt x="248" y="133"/>
                  </a:lnTo>
                  <a:lnTo>
                    <a:pt x="248" y="133"/>
                  </a:lnTo>
                  <a:lnTo>
                    <a:pt x="248" y="133"/>
                  </a:lnTo>
                  <a:lnTo>
                    <a:pt x="250" y="133"/>
                  </a:lnTo>
                  <a:lnTo>
                    <a:pt x="250" y="133"/>
                  </a:lnTo>
                  <a:lnTo>
                    <a:pt x="250" y="133"/>
                  </a:lnTo>
                  <a:lnTo>
                    <a:pt x="250" y="133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7" y="135"/>
                  </a:lnTo>
                  <a:lnTo>
                    <a:pt x="257" y="133"/>
                  </a:lnTo>
                  <a:lnTo>
                    <a:pt x="257" y="133"/>
                  </a:lnTo>
                  <a:lnTo>
                    <a:pt x="255" y="133"/>
                  </a:lnTo>
                  <a:lnTo>
                    <a:pt x="255" y="131"/>
                  </a:lnTo>
                  <a:lnTo>
                    <a:pt x="257" y="133"/>
                  </a:lnTo>
                  <a:lnTo>
                    <a:pt x="257" y="133"/>
                  </a:lnTo>
                  <a:lnTo>
                    <a:pt x="257" y="133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57" y="131"/>
                  </a:lnTo>
                  <a:lnTo>
                    <a:pt x="260" y="131"/>
                  </a:lnTo>
                  <a:lnTo>
                    <a:pt x="257" y="133"/>
                  </a:lnTo>
                  <a:lnTo>
                    <a:pt x="260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2" y="133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2" y="133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2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3"/>
                  </a:lnTo>
                  <a:lnTo>
                    <a:pt x="269" y="133"/>
                  </a:lnTo>
                  <a:lnTo>
                    <a:pt x="269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9" y="133"/>
                  </a:lnTo>
                  <a:lnTo>
                    <a:pt x="269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4" y="131"/>
                  </a:lnTo>
                  <a:lnTo>
                    <a:pt x="276" y="131"/>
                  </a:lnTo>
                  <a:lnTo>
                    <a:pt x="276" y="131"/>
                  </a:lnTo>
                  <a:lnTo>
                    <a:pt x="276" y="131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6" y="128"/>
                  </a:lnTo>
                  <a:lnTo>
                    <a:pt x="276" y="128"/>
                  </a:lnTo>
                  <a:lnTo>
                    <a:pt x="276" y="128"/>
                  </a:lnTo>
                  <a:lnTo>
                    <a:pt x="274" y="126"/>
                  </a:lnTo>
                  <a:lnTo>
                    <a:pt x="276" y="126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6" y="121"/>
                  </a:lnTo>
                  <a:lnTo>
                    <a:pt x="276" y="121"/>
                  </a:lnTo>
                  <a:lnTo>
                    <a:pt x="274" y="121"/>
                  </a:lnTo>
                  <a:lnTo>
                    <a:pt x="274" y="121"/>
                  </a:lnTo>
                  <a:lnTo>
                    <a:pt x="274" y="121"/>
                  </a:lnTo>
                  <a:lnTo>
                    <a:pt x="274" y="119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76" y="116"/>
                  </a:lnTo>
                  <a:lnTo>
                    <a:pt x="276" y="116"/>
                  </a:lnTo>
                  <a:lnTo>
                    <a:pt x="276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9" y="114"/>
                  </a:lnTo>
                  <a:lnTo>
                    <a:pt x="279" y="114"/>
                  </a:lnTo>
                  <a:lnTo>
                    <a:pt x="279" y="114"/>
                  </a:lnTo>
                  <a:lnTo>
                    <a:pt x="279" y="114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3" y="116"/>
                  </a:lnTo>
                  <a:lnTo>
                    <a:pt x="283" y="116"/>
                  </a:lnTo>
                  <a:lnTo>
                    <a:pt x="283" y="116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3" y="114"/>
                  </a:lnTo>
                  <a:lnTo>
                    <a:pt x="286" y="114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09"/>
                  </a:lnTo>
                  <a:lnTo>
                    <a:pt x="291" y="109"/>
                  </a:lnTo>
                  <a:lnTo>
                    <a:pt x="291" y="109"/>
                  </a:lnTo>
                  <a:lnTo>
                    <a:pt x="291" y="109"/>
                  </a:lnTo>
                  <a:lnTo>
                    <a:pt x="291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5" y="109"/>
                  </a:lnTo>
                  <a:lnTo>
                    <a:pt x="295" y="109"/>
                  </a:lnTo>
                  <a:lnTo>
                    <a:pt x="295" y="107"/>
                  </a:lnTo>
                  <a:lnTo>
                    <a:pt x="295" y="107"/>
                  </a:lnTo>
                  <a:lnTo>
                    <a:pt x="295" y="107"/>
                  </a:lnTo>
                  <a:lnTo>
                    <a:pt x="295" y="107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5" y="102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298" y="105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298" y="105"/>
                  </a:lnTo>
                  <a:lnTo>
                    <a:pt x="298" y="102"/>
                  </a:lnTo>
                  <a:lnTo>
                    <a:pt x="300" y="102"/>
                  </a:lnTo>
                  <a:lnTo>
                    <a:pt x="300" y="102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300" y="105"/>
                  </a:lnTo>
                  <a:lnTo>
                    <a:pt x="300" y="102"/>
                  </a:lnTo>
                  <a:lnTo>
                    <a:pt x="302" y="102"/>
                  </a:lnTo>
                  <a:lnTo>
                    <a:pt x="302" y="105"/>
                  </a:lnTo>
                  <a:lnTo>
                    <a:pt x="302" y="105"/>
                  </a:lnTo>
                  <a:lnTo>
                    <a:pt x="302" y="102"/>
                  </a:lnTo>
                  <a:lnTo>
                    <a:pt x="302" y="102"/>
                  </a:lnTo>
                  <a:lnTo>
                    <a:pt x="302" y="102"/>
                  </a:lnTo>
                  <a:lnTo>
                    <a:pt x="302" y="102"/>
                  </a:lnTo>
                  <a:lnTo>
                    <a:pt x="305" y="102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5"/>
                  </a:lnTo>
                  <a:lnTo>
                    <a:pt x="305" y="107"/>
                  </a:lnTo>
                  <a:lnTo>
                    <a:pt x="305" y="107"/>
                  </a:lnTo>
                  <a:lnTo>
                    <a:pt x="305" y="107"/>
                  </a:lnTo>
                  <a:lnTo>
                    <a:pt x="305" y="107"/>
                  </a:lnTo>
                  <a:lnTo>
                    <a:pt x="305" y="107"/>
                  </a:lnTo>
                  <a:lnTo>
                    <a:pt x="307" y="107"/>
                  </a:lnTo>
                  <a:lnTo>
                    <a:pt x="307" y="105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2" y="100"/>
                  </a:lnTo>
                  <a:lnTo>
                    <a:pt x="302" y="100"/>
                  </a:lnTo>
                  <a:lnTo>
                    <a:pt x="300" y="100"/>
                  </a:lnTo>
                  <a:lnTo>
                    <a:pt x="300" y="97"/>
                  </a:lnTo>
                  <a:lnTo>
                    <a:pt x="300" y="97"/>
                  </a:lnTo>
                  <a:lnTo>
                    <a:pt x="300" y="97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5" y="95"/>
                  </a:lnTo>
                  <a:lnTo>
                    <a:pt x="295" y="95"/>
                  </a:lnTo>
                  <a:lnTo>
                    <a:pt x="295" y="95"/>
                  </a:lnTo>
                  <a:lnTo>
                    <a:pt x="293" y="97"/>
                  </a:lnTo>
                  <a:lnTo>
                    <a:pt x="291" y="97"/>
                  </a:lnTo>
                  <a:lnTo>
                    <a:pt x="288" y="97"/>
                  </a:lnTo>
                  <a:lnTo>
                    <a:pt x="288" y="97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100"/>
                  </a:lnTo>
                  <a:lnTo>
                    <a:pt x="283" y="100"/>
                  </a:lnTo>
                  <a:lnTo>
                    <a:pt x="283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81" y="97"/>
                  </a:lnTo>
                  <a:lnTo>
                    <a:pt x="279" y="95"/>
                  </a:lnTo>
                  <a:lnTo>
                    <a:pt x="279" y="95"/>
                  </a:lnTo>
                  <a:lnTo>
                    <a:pt x="279" y="95"/>
                  </a:lnTo>
                  <a:lnTo>
                    <a:pt x="276" y="97"/>
                  </a:lnTo>
                  <a:lnTo>
                    <a:pt x="274" y="100"/>
                  </a:lnTo>
                  <a:lnTo>
                    <a:pt x="274" y="97"/>
                  </a:lnTo>
                  <a:lnTo>
                    <a:pt x="274" y="97"/>
                  </a:lnTo>
                  <a:lnTo>
                    <a:pt x="272" y="93"/>
                  </a:lnTo>
                  <a:lnTo>
                    <a:pt x="269" y="93"/>
                  </a:lnTo>
                  <a:lnTo>
                    <a:pt x="269" y="93"/>
                  </a:lnTo>
                  <a:lnTo>
                    <a:pt x="267" y="93"/>
                  </a:lnTo>
                  <a:lnTo>
                    <a:pt x="265" y="93"/>
                  </a:lnTo>
                  <a:lnTo>
                    <a:pt x="262" y="88"/>
                  </a:lnTo>
                  <a:lnTo>
                    <a:pt x="260" y="88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5" y="86"/>
                  </a:lnTo>
                  <a:lnTo>
                    <a:pt x="255" y="86"/>
                  </a:lnTo>
                  <a:lnTo>
                    <a:pt x="255" y="83"/>
                  </a:lnTo>
                  <a:lnTo>
                    <a:pt x="257" y="83"/>
                  </a:lnTo>
                  <a:lnTo>
                    <a:pt x="257" y="83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5" y="81"/>
                  </a:lnTo>
                  <a:lnTo>
                    <a:pt x="255" y="81"/>
                  </a:lnTo>
                  <a:lnTo>
                    <a:pt x="253" y="81"/>
                  </a:lnTo>
                  <a:lnTo>
                    <a:pt x="253" y="81"/>
                  </a:lnTo>
                  <a:lnTo>
                    <a:pt x="253" y="81"/>
                  </a:lnTo>
                  <a:lnTo>
                    <a:pt x="250" y="81"/>
                  </a:lnTo>
                  <a:lnTo>
                    <a:pt x="250" y="79"/>
                  </a:lnTo>
                  <a:lnTo>
                    <a:pt x="250" y="79"/>
                  </a:lnTo>
                  <a:lnTo>
                    <a:pt x="248" y="79"/>
                  </a:lnTo>
                  <a:lnTo>
                    <a:pt x="248" y="79"/>
                  </a:lnTo>
                  <a:lnTo>
                    <a:pt x="246" y="79"/>
                  </a:lnTo>
                  <a:lnTo>
                    <a:pt x="246" y="79"/>
                  </a:lnTo>
                  <a:lnTo>
                    <a:pt x="243" y="76"/>
                  </a:lnTo>
                  <a:lnTo>
                    <a:pt x="243" y="76"/>
                  </a:lnTo>
                  <a:lnTo>
                    <a:pt x="243" y="76"/>
                  </a:lnTo>
                  <a:lnTo>
                    <a:pt x="243" y="76"/>
                  </a:lnTo>
                  <a:lnTo>
                    <a:pt x="241" y="76"/>
                  </a:lnTo>
                  <a:lnTo>
                    <a:pt x="241" y="76"/>
                  </a:lnTo>
                  <a:lnTo>
                    <a:pt x="241" y="79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6"/>
                  </a:lnTo>
                  <a:lnTo>
                    <a:pt x="239" y="76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9" y="67"/>
                  </a:lnTo>
                  <a:lnTo>
                    <a:pt x="239" y="67"/>
                  </a:lnTo>
                  <a:lnTo>
                    <a:pt x="239" y="67"/>
                  </a:lnTo>
                  <a:lnTo>
                    <a:pt x="236" y="67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36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5"/>
                  </a:lnTo>
                  <a:lnTo>
                    <a:pt x="231" y="55"/>
                  </a:lnTo>
                  <a:lnTo>
                    <a:pt x="231" y="52"/>
                  </a:lnTo>
                  <a:lnTo>
                    <a:pt x="231" y="52"/>
                  </a:lnTo>
                  <a:lnTo>
                    <a:pt x="231" y="50"/>
                  </a:lnTo>
                  <a:lnTo>
                    <a:pt x="231" y="50"/>
                  </a:lnTo>
                  <a:lnTo>
                    <a:pt x="231" y="50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6" y="43"/>
                  </a:lnTo>
                  <a:lnTo>
                    <a:pt x="236" y="43"/>
                  </a:lnTo>
                  <a:lnTo>
                    <a:pt x="236" y="43"/>
                  </a:lnTo>
                  <a:lnTo>
                    <a:pt x="239" y="45"/>
                  </a:lnTo>
                  <a:lnTo>
                    <a:pt x="239" y="45"/>
                  </a:lnTo>
                  <a:lnTo>
                    <a:pt x="239" y="43"/>
                  </a:lnTo>
                  <a:lnTo>
                    <a:pt x="241" y="41"/>
                  </a:lnTo>
                  <a:lnTo>
                    <a:pt x="241" y="41"/>
                  </a:lnTo>
                  <a:lnTo>
                    <a:pt x="241" y="38"/>
                  </a:lnTo>
                  <a:lnTo>
                    <a:pt x="243" y="38"/>
                  </a:lnTo>
                  <a:lnTo>
                    <a:pt x="243" y="36"/>
                  </a:lnTo>
                  <a:lnTo>
                    <a:pt x="243" y="34"/>
                  </a:lnTo>
                  <a:lnTo>
                    <a:pt x="243" y="34"/>
                  </a:lnTo>
                  <a:lnTo>
                    <a:pt x="246" y="34"/>
                  </a:lnTo>
                  <a:lnTo>
                    <a:pt x="246" y="31"/>
                  </a:lnTo>
                  <a:lnTo>
                    <a:pt x="246" y="31"/>
                  </a:lnTo>
                  <a:lnTo>
                    <a:pt x="243" y="31"/>
                  </a:lnTo>
                  <a:lnTo>
                    <a:pt x="243" y="31"/>
                  </a:lnTo>
                  <a:lnTo>
                    <a:pt x="241" y="31"/>
                  </a:lnTo>
                  <a:lnTo>
                    <a:pt x="243" y="31"/>
                  </a:lnTo>
                  <a:lnTo>
                    <a:pt x="241" y="29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36" y="29"/>
                  </a:lnTo>
                  <a:lnTo>
                    <a:pt x="236" y="29"/>
                  </a:lnTo>
                  <a:lnTo>
                    <a:pt x="236" y="29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1" y="24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9" y="26"/>
                  </a:lnTo>
                  <a:lnTo>
                    <a:pt x="227" y="26"/>
                  </a:lnTo>
                  <a:lnTo>
                    <a:pt x="220" y="29"/>
                  </a:lnTo>
                  <a:lnTo>
                    <a:pt x="220" y="29"/>
                  </a:lnTo>
                  <a:lnTo>
                    <a:pt x="217" y="29"/>
                  </a:lnTo>
                  <a:lnTo>
                    <a:pt x="217" y="29"/>
                  </a:lnTo>
                  <a:lnTo>
                    <a:pt x="217" y="29"/>
                  </a:lnTo>
                  <a:lnTo>
                    <a:pt x="215" y="26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3" y="22"/>
                  </a:lnTo>
                  <a:lnTo>
                    <a:pt x="210" y="22"/>
                  </a:lnTo>
                  <a:lnTo>
                    <a:pt x="208" y="22"/>
                  </a:lnTo>
                  <a:lnTo>
                    <a:pt x="203" y="22"/>
                  </a:lnTo>
                  <a:lnTo>
                    <a:pt x="203" y="22"/>
                  </a:lnTo>
                  <a:lnTo>
                    <a:pt x="203" y="24"/>
                  </a:lnTo>
                  <a:lnTo>
                    <a:pt x="201" y="24"/>
                  </a:lnTo>
                  <a:lnTo>
                    <a:pt x="201" y="24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6" y="24"/>
                  </a:lnTo>
                  <a:lnTo>
                    <a:pt x="196" y="24"/>
                  </a:lnTo>
                  <a:lnTo>
                    <a:pt x="196" y="24"/>
                  </a:lnTo>
                  <a:lnTo>
                    <a:pt x="196" y="26"/>
                  </a:lnTo>
                  <a:lnTo>
                    <a:pt x="196" y="24"/>
                  </a:lnTo>
                  <a:lnTo>
                    <a:pt x="191" y="22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7"/>
                  </a:lnTo>
                  <a:lnTo>
                    <a:pt x="187" y="17"/>
                  </a:lnTo>
                  <a:lnTo>
                    <a:pt x="187" y="17"/>
                  </a:lnTo>
                  <a:lnTo>
                    <a:pt x="184" y="17"/>
                  </a:lnTo>
                  <a:lnTo>
                    <a:pt x="182" y="17"/>
                  </a:lnTo>
                  <a:lnTo>
                    <a:pt x="179" y="17"/>
                  </a:lnTo>
                  <a:lnTo>
                    <a:pt x="179" y="15"/>
                  </a:lnTo>
                  <a:lnTo>
                    <a:pt x="179" y="15"/>
                  </a:lnTo>
                  <a:lnTo>
                    <a:pt x="179" y="15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9" y="10"/>
                  </a:lnTo>
                  <a:lnTo>
                    <a:pt x="179" y="10"/>
                  </a:lnTo>
                  <a:lnTo>
                    <a:pt x="177" y="10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0" y="3"/>
                  </a:lnTo>
                  <a:lnTo>
                    <a:pt x="170" y="3"/>
                  </a:lnTo>
                  <a:lnTo>
                    <a:pt x="170" y="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58" y="5"/>
                  </a:lnTo>
                  <a:lnTo>
                    <a:pt x="158" y="5"/>
                  </a:lnTo>
                  <a:lnTo>
                    <a:pt x="158" y="5"/>
                  </a:lnTo>
                  <a:lnTo>
                    <a:pt x="156" y="8"/>
                  </a:lnTo>
                  <a:lnTo>
                    <a:pt x="153" y="8"/>
                  </a:lnTo>
                  <a:lnTo>
                    <a:pt x="153" y="8"/>
                  </a:lnTo>
                  <a:lnTo>
                    <a:pt x="151" y="10"/>
                  </a:lnTo>
                  <a:lnTo>
                    <a:pt x="149" y="10"/>
                  </a:lnTo>
                  <a:lnTo>
                    <a:pt x="149" y="12"/>
                  </a:lnTo>
                  <a:lnTo>
                    <a:pt x="146" y="12"/>
                  </a:lnTo>
                  <a:lnTo>
                    <a:pt x="146" y="10"/>
                  </a:lnTo>
                  <a:lnTo>
                    <a:pt x="146" y="10"/>
                  </a:lnTo>
                  <a:lnTo>
                    <a:pt x="144" y="10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2" y="15"/>
                  </a:lnTo>
                  <a:lnTo>
                    <a:pt x="142" y="22"/>
                  </a:lnTo>
                  <a:lnTo>
                    <a:pt x="142" y="24"/>
                  </a:lnTo>
                  <a:lnTo>
                    <a:pt x="142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4" y="31"/>
                  </a:lnTo>
                  <a:lnTo>
                    <a:pt x="134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7" y="29"/>
                  </a:lnTo>
                  <a:lnTo>
                    <a:pt x="127" y="29"/>
                  </a:lnTo>
                  <a:lnTo>
                    <a:pt x="127" y="31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6" y="38"/>
                  </a:lnTo>
                  <a:lnTo>
                    <a:pt x="116" y="36"/>
                  </a:lnTo>
                  <a:lnTo>
                    <a:pt x="113" y="36"/>
                  </a:lnTo>
                  <a:lnTo>
                    <a:pt x="111" y="34"/>
                  </a:lnTo>
                  <a:lnTo>
                    <a:pt x="111" y="34"/>
                  </a:lnTo>
                  <a:lnTo>
                    <a:pt x="111" y="31"/>
                  </a:lnTo>
                  <a:lnTo>
                    <a:pt x="111" y="31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1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4" y="34"/>
                  </a:lnTo>
                  <a:lnTo>
                    <a:pt x="101" y="34"/>
                  </a:lnTo>
                  <a:lnTo>
                    <a:pt x="101" y="34"/>
                  </a:lnTo>
                  <a:lnTo>
                    <a:pt x="101" y="36"/>
                  </a:lnTo>
                  <a:lnTo>
                    <a:pt x="99" y="38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9" y="43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4" y="48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4" y="43"/>
                  </a:lnTo>
                  <a:lnTo>
                    <a:pt x="92" y="43"/>
                  </a:lnTo>
                  <a:lnTo>
                    <a:pt x="92" y="43"/>
                  </a:lnTo>
                  <a:lnTo>
                    <a:pt x="92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38"/>
                  </a:lnTo>
                  <a:lnTo>
                    <a:pt x="85" y="36"/>
                  </a:lnTo>
                  <a:lnTo>
                    <a:pt x="82" y="31"/>
                  </a:lnTo>
                  <a:lnTo>
                    <a:pt x="80" y="31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5" y="38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1"/>
                  </a:lnTo>
                  <a:lnTo>
                    <a:pt x="64" y="31"/>
                  </a:lnTo>
                  <a:lnTo>
                    <a:pt x="64" y="31"/>
                  </a:lnTo>
                  <a:lnTo>
                    <a:pt x="61" y="36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6" y="41"/>
                  </a:lnTo>
                  <a:lnTo>
                    <a:pt x="54" y="43"/>
                  </a:lnTo>
                  <a:lnTo>
                    <a:pt x="54" y="43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3"/>
                  </a:lnTo>
                  <a:lnTo>
                    <a:pt x="38" y="43"/>
                  </a:lnTo>
                  <a:lnTo>
                    <a:pt x="38" y="43"/>
                  </a:lnTo>
                  <a:lnTo>
                    <a:pt x="35" y="41"/>
                  </a:lnTo>
                  <a:lnTo>
                    <a:pt x="33" y="41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6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1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9"/>
                  </a:lnTo>
                  <a:lnTo>
                    <a:pt x="21" y="81"/>
                  </a:lnTo>
                  <a:lnTo>
                    <a:pt x="23" y="81"/>
                  </a:lnTo>
                  <a:lnTo>
                    <a:pt x="26" y="81"/>
                  </a:lnTo>
                  <a:lnTo>
                    <a:pt x="28" y="86"/>
                  </a:lnTo>
                  <a:lnTo>
                    <a:pt x="28" y="88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28" y="95"/>
                  </a:lnTo>
                  <a:lnTo>
                    <a:pt x="28" y="95"/>
                  </a:lnTo>
                  <a:lnTo>
                    <a:pt x="28" y="95"/>
                  </a:lnTo>
                  <a:lnTo>
                    <a:pt x="28" y="95"/>
                  </a:lnTo>
                  <a:lnTo>
                    <a:pt x="28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5" y="93"/>
                  </a:lnTo>
                  <a:lnTo>
                    <a:pt x="35" y="90"/>
                  </a:lnTo>
                  <a:lnTo>
                    <a:pt x="35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8" y="93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3"/>
                  </a:lnTo>
                  <a:lnTo>
                    <a:pt x="45" y="97"/>
                  </a:lnTo>
                  <a:lnTo>
                    <a:pt x="45" y="97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2"/>
                  </a:lnTo>
                  <a:lnTo>
                    <a:pt x="42" y="105"/>
                  </a:lnTo>
                  <a:lnTo>
                    <a:pt x="42" y="105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2" y="107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0" y="114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9"/>
                  </a:lnTo>
                  <a:lnTo>
                    <a:pt x="38" y="119"/>
                  </a:lnTo>
                  <a:lnTo>
                    <a:pt x="38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2" y="121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40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5" y="126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7" y="128"/>
                  </a:lnTo>
                  <a:lnTo>
                    <a:pt x="47" y="131"/>
                  </a:lnTo>
                  <a:lnTo>
                    <a:pt x="49" y="133"/>
                  </a:lnTo>
                  <a:lnTo>
                    <a:pt x="49" y="135"/>
                  </a:lnTo>
                  <a:lnTo>
                    <a:pt x="52" y="138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6" y="140"/>
                  </a:lnTo>
                  <a:lnTo>
                    <a:pt x="56" y="14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9" y="142"/>
                  </a:lnTo>
                  <a:lnTo>
                    <a:pt x="59" y="142"/>
                  </a:lnTo>
                  <a:lnTo>
                    <a:pt x="59" y="142"/>
                  </a:lnTo>
                  <a:lnTo>
                    <a:pt x="59" y="142"/>
                  </a:lnTo>
                  <a:lnTo>
                    <a:pt x="59" y="142"/>
                  </a:lnTo>
                  <a:lnTo>
                    <a:pt x="61" y="142"/>
                  </a:lnTo>
                  <a:lnTo>
                    <a:pt x="64" y="142"/>
                  </a:lnTo>
                  <a:lnTo>
                    <a:pt x="66" y="145"/>
                  </a:lnTo>
                  <a:lnTo>
                    <a:pt x="66" y="145"/>
                  </a:lnTo>
                  <a:lnTo>
                    <a:pt x="66" y="145"/>
                  </a:lnTo>
                  <a:lnTo>
                    <a:pt x="68" y="145"/>
                  </a:lnTo>
                  <a:lnTo>
                    <a:pt x="68" y="145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5"/>
                  </a:lnTo>
                  <a:lnTo>
                    <a:pt x="73" y="145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3" y="147"/>
                  </a:lnTo>
                  <a:lnTo>
                    <a:pt x="78" y="147"/>
                  </a:lnTo>
                  <a:lnTo>
                    <a:pt x="78" y="147"/>
                  </a:lnTo>
                  <a:lnTo>
                    <a:pt x="80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5" y="152"/>
                  </a:lnTo>
                  <a:lnTo>
                    <a:pt x="85" y="150"/>
                  </a:lnTo>
                  <a:lnTo>
                    <a:pt x="85" y="150"/>
                  </a:lnTo>
                  <a:lnTo>
                    <a:pt x="85" y="150"/>
                  </a:lnTo>
                  <a:lnTo>
                    <a:pt x="85" y="150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7" y="145"/>
                  </a:lnTo>
                  <a:lnTo>
                    <a:pt x="87" y="145"/>
                  </a:lnTo>
                  <a:lnTo>
                    <a:pt x="87" y="145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11" y="135"/>
                  </a:lnTo>
                  <a:lnTo>
                    <a:pt x="111" y="138"/>
                  </a:lnTo>
                  <a:lnTo>
                    <a:pt x="111" y="138"/>
                  </a:lnTo>
                  <a:lnTo>
                    <a:pt x="111" y="138"/>
                  </a:lnTo>
                  <a:lnTo>
                    <a:pt x="111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6" y="140"/>
                  </a:lnTo>
                  <a:lnTo>
                    <a:pt x="116" y="140"/>
                  </a:lnTo>
                  <a:lnTo>
                    <a:pt x="116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5"/>
                  </a:lnTo>
                  <a:lnTo>
                    <a:pt x="120" y="145"/>
                  </a:lnTo>
                  <a:lnTo>
                    <a:pt x="120" y="145"/>
                  </a:lnTo>
                  <a:lnTo>
                    <a:pt x="120" y="145"/>
                  </a:lnTo>
                  <a:lnTo>
                    <a:pt x="123" y="145"/>
                  </a:lnTo>
                  <a:lnTo>
                    <a:pt x="123" y="145"/>
                  </a:lnTo>
                  <a:lnTo>
                    <a:pt x="123" y="147"/>
                  </a:lnTo>
                  <a:lnTo>
                    <a:pt x="125" y="147"/>
                  </a:lnTo>
                  <a:lnTo>
                    <a:pt x="125" y="150"/>
                  </a:lnTo>
                  <a:lnTo>
                    <a:pt x="127" y="150"/>
                  </a:lnTo>
                  <a:lnTo>
                    <a:pt x="130" y="152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2" y="154"/>
                  </a:lnTo>
                  <a:lnTo>
                    <a:pt x="127" y="159"/>
                  </a:lnTo>
                  <a:lnTo>
                    <a:pt x="127" y="159"/>
                  </a:lnTo>
                  <a:lnTo>
                    <a:pt x="125" y="159"/>
                  </a:lnTo>
                  <a:lnTo>
                    <a:pt x="123" y="159"/>
                  </a:lnTo>
                  <a:lnTo>
                    <a:pt x="123" y="159"/>
                  </a:lnTo>
                  <a:lnTo>
                    <a:pt x="120" y="161"/>
                  </a:lnTo>
                  <a:lnTo>
                    <a:pt x="120" y="161"/>
                  </a:lnTo>
                  <a:lnTo>
                    <a:pt x="118" y="161"/>
                  </a:lnTo>
                  <a:lnTo>
                    <a:pt x="118" y="164"/>
                  </a:lnTo>
                  <a:lnTo>
                    <a:pt x="120" y="164"/>
                  </a:lnTo>
                  <a:lnTo>
                    <a:pt x="123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2" y="166"/>
                  </a:lnTo>
                  <a:lnTo>
                    <a:pt x="132" y="168"/>
                  </a:lnTo>
                  <a:lnTo>
                    <a:pt x="134" y="168"/>
                  </a:lnTo>
                  <a:lnTo>
                    <a:pt x="134" y="168"/>
                  </a:lnTo>
                  <a:lnTo>
                    <a:pt x="134" y="168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3"/>
                  </a:lnTo>
                  <a:lnTo>
                    <a:pt x="134" y="173"/>
                  </a:lnTo>
                  <a:lnTo>
                    <a:pt x="134" y="173"/>
                  </a:lnTo>
                  <a:lnTo>
                    <a:pt x="134" y="173"/>
                  </a:lnTo>
                  <a:lnTo>
                    <a:pt x="134" y="173"/>
                  </a:lnTo>
                  <a:lnTo>
                    <a:pt x="134" y="176"/>
                  </a:lnTo>
                  <a:lnTo>
                    <a:pt x="134" y="176"/>
                  </a:lnTo>
                  <a:lnTo>
                    <a:pt x="134" y="178"/>
                  </a:lnTo>
                  <a:lnTo>
                    <a:pt x="137" y="176"/>
                  </a:lnTo>
                  <a:lnTo>
                    <a:pt x="139" y="176"/>
                  </a:lnTo>
                  <a:lnTo>
                    <a:pt x="142" y="176"/>
                  </a:lnTo>
                  <a:lnTo>
                    <a:pt x="146" y="178"/>
                  </a:lnTo>
                  <a:lnTo>
                    <a:pt x="146" y="178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6" y="18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9" y="185"/>
                  </a:lnTo>
                  <a:lnTo>
                    <a:pt x="149" y="185"/>
                  </a:lnTo>
                  <a:lnTo>
                    <a:pt x="149" y="185"/>
                  </a:lnTo>
                  <a:lnTo>
                    <a:pt x="149" y="185"/>
                  </a:lnTo>
                  <a:lnTo>
                    <a:pt x="149" y="185"/>
                  </a:lnTo>
                  <a:lnTo>
                    <a:pt x="149" y="185"/>
                  </a:lnTo>
                  <a:lnTo>
                    <a:pt x="149" y="187"/>
                  </a:lnTo>
                  <a:lnTo>
                    <a:pt x="149" y="187"/>
                  </a:lnTo>
                  <a:lnTo>
                    <a:pt x="149" y="187"/>
                  </a:lnTo>
                  <a:lnTo>
                    <a:pt x="149" y="187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6" y="190"/>
                  </a:lnTo>
                  <a:lnTo>
                    <a:pt x="144" y="190"/>
                  </a:lnTo>
                  <a:lnTo>
                    <a:pt x="144" y="190"/>
                  </a:lnTo>
                  <a:lnTo>
                    <a:pt x="144" y="190"/>
                  </a:lnTo>
                  <a:lnTo>
                    <a:pt x="144" y="190"/>
                  </a:lnTo>
                  <a:lnTo>
                    <a:pt x="144" y="192"/>
                  </a:lnTo>
                  <a:lnTo>
                    <a:pt x="139" y="192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42" y="194"/>
                  </a:lnTo>
                  <a:lnTo>
                    <a:pt x="142" y="197"/>
                  </a:lnTo>
                  <a:lnTo>
                    <a:pt x="142" y="197"/>
                  </a:lnTo>
                  <a:lnTo>
                    <a:pt x="142" y="197"/>
                  </a:lnTo>
                  <a:lnTo>
                    <a:pt x="142" y="197"/>
                  </a:lnTo>
                  <a:lnTo>
                    <a:pt x="142" y="199"/>
                  </a:lnTo>
                  <a:lnTo>
                    <a:pt x="139" y="199"/>
                  </a:lnTo>
                  <a:lnTo>
                    <a:pt x="139" y="202"/>
                  </a:lnTo>
                  <a:lnTo>
                    <a:pt x="137" y="202"/>
                  </a:lnTo>
                  <a:lnTo>
                    <a:pt x="137" y="202"/>
                  </a:lnTo>
                  <a:lnTo>
                    <a:pt x="137" y="202"/>
                  </a:lnTo>
                  <a:lnTo>
                    <a:pt x="134" y="202"/>
                  </a:lnTo>
                  <a:lnTo>
                    <a:pt x="134" y="204"/>
                  </a:lnTo>
                  <a:lnTo>
                    <a:pt x="134" y="204"/>
                  </a:lnTo>
                  <a:lnTo>
                    <a:pt x="134" y="204"/>
                  </a:lnTo>
                  <a:lnTo>
                    <a:pt x="132" y="209"/>
                  </a:lnTo>
                  <a:lnTo>
                    <a:pt x="132" y="209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30" y="209"/>
                  </a:lnTo>
                  <a:lnTo>
                    <a:pt x="127" y="209"/>
                  </a:lnTo>
                  <a:lnTo>
                    <a:pt x="127" y="211"/>
                  </a:lnTo>
                  <a:lnTo>
                    <a:pt x="127" y="211"/>
                  </a:lnTo>
                  <a:lnTo>
                    <a:pt x="125" y="209"/>
                  </a:lnTo>
                  <a:lnTo>
                    <a:pt x="123" y="209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8" y="206"/>
                  </a:lnTo>
                  <a:lnTo>
                    <a:pt x="118" y="206"/>
                  </a:lnTo>
                  <a:lnTo>
                    <a:pt x="116" y="206"/>
                  </a:lnTo>
                  <a:lnTo>
                    <a:pt x="113" y="206"/>
                  </a:lnTo>
                  <a:lnTo>
                    <a:pt x="111" y="204"/>
                  </a:lnTo>
                  <a:lnTo>
                    <a:pt x="111" y="204"/>
                  </a:lnTo>
                  <a:lnTo>
                    <a:pt x="111" y="204"/>
                  </a:lnTo>
                  <a:lnTo>
                    <a:pt x="108" y="206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1" y="206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99" y="211"/>
                  </a:lnTo>
                  <a:lnTo>
                    <a:pt x="101" y="211"/>
                  </a:lnTo>
                  <a:lnTo>
                    <a:pt x="101" y="211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3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4" y="216"/>
                  </a:lnTo>
                  <a:lnTo>
                    <a:pt x="101" y="218"/>
                  </a:lnTo>
                  <a:lnTo>
                    <a:pt x="101" y="218"/>
                  </a:lnTo>
                  <a:lnTo>
                    <a:pt x="101" y="218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99" y="221"/>
                  </a:lnTo>
                  <a:lnTo>
                    <a:pt x="99" y="221"/>
                  </a:lnTo>
                  <a:lnTo>
                    <a:pt x="97" y="221"/>
                  </a:lnTo>
                  <a:lnTo>
                    <a:pt x="97" y="223"/>
                  </a:lnTo>
                  <a:lnTo>
                    <a:pt x="94" y="223"/>
                  </a:lnTo>
                  <a:lnTo>
                    <a:pt x="94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2" y="228"/>
                  </a:lnTo>
                  <a:lnTo>
                    <a:pt x="92" y="228"/>
                  </a:lnTo>
                  <a:lnTo>
                    <a:pt x="92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94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99" y="230"/>
                  </a:lnTo>
                  <a:lnTo>
                    <a:pt x="99" y="230"/>
                  </a:lnTo>
                  <a:lnTo>
                    <a:pt x="99" y="230"/>
                  </a:lnTo>
                  <a:lnTo>
                    <a:pt x="101" y="230"/>
                  </a:lnTo>
                  <a:lnTo>
                    <a:pt x="106" y="232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113" y="237"/>
                  </a:lnTo>
                  <a:lnTo>
                    <a:pt x="113" y="237"/>
                  </a:lnTo>
                  <a:lnTo>
                    <a:pt x="113" y="237"/>
                  </a:lnTo>
                  <a:lnTo>
                    <a:pt x="113" y="239"/>
                  </a:lnTo>
                  <a:lnTo>
                    <a:pt x="116" y="239"/>
                  </a:lnTo>
                  <a:lnTo>
                    <a:pt x="116" y="239"/>
                  </a:lnTo>
                  <a:lnTo>
                    <a:pt x="118" y="239"/>
                  </a:lnTo>
                  <a:lnTo>
                    <a:pt x="118" y="239"/>
                  </a:lnTo>
                  <a:lnTo>
                    <a:pt x="118" y="242"/>
                  </a:lnTo>
                  <a:lnTo>
                    <a:pt x="120" y="244"/>
                  </a:lnTo>
                  <a:lnTo>
                    <a:pt x="120" y="244"/>
                  </a:lnTo>
                  <a:lnTo>
                    <a:pt x="123" y="244"/>
                  </a:lnTo>
                  <a:lnTo>
                    <a:pt x="123" y="244"/>
                  </a:lnTo>
                  <a:lnTo>
                    <a:pt x="125" y="244"/>
                  </a:lnTo>
                  <a:lnTo>
                    <a:pt x="125" y="244"/>
                  </a:lnTo>
                  <a:lnTo>
                    <a:pt x="125" y="247"/>
                  </a:lnTo>
                  <a:lnTo>
                    <a:pt x="127" y="249"/>
                  </a:lnTo>
                  <a:lnTo>
                    <a:pt x="127" y="249"/>
                  </a:lnTo>
                  <a:lnTo>
                    <a:pt x="130" y="249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51"/>
                  </a:lnTo>
                  <a:lnTo>
                    <a:pt x="134" y="254"/>
                  </a:lnTo>
                  <a:lnTo>
                    <a:pt x="134" y="254"/>
                  </a:lnTo>
                  <a:lnTo>
                    <a:pt x="134" y="254"/>
                  </a:lnTo>
                  <a:lnTo>
                    <a:pt x="134" y="254"/>
                  </a:lnTo>
                  <a:lnTo>
                    <a:pt x="137" y="254"/>
                  </a:lnTo>
                  <a:lnTo>
                    <a:pt x="137" y="254"/>
                  </a:lnTo>
                  <a:lnTo>
                    <a:pt x="137" y="254"/>
                  </a:lnTo>
                  <a:lnTo>
                    <a:pt x="139" y="256"/>
                  </a:lnTo>
                  <a:lnTo>
                    <a:pt x="142" y="256"/>
                  </a:lnTo>
                  <a:lnTo>
                    <a:pt x="142" y="256"/>
                  </a:lnTo>
                  <a:lnTo>
                    <a:pt x="144" y="256"/>
                  </a:lnTo>
                  <a:lnTo>
                    <a:pt x="146" y="256"/>
                  </a:lnTo>
                  <a:lnTo>
                    <a:pt x="146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49" y="258"/>
                  </a:lnTo>
                  <a:lnTo>
                    <a:pt x="151" y="258"/>
                  </a:lnTo>
                  <a:lnTo>
                    <a:pt x="151" y="258"/>
                  </a:lnTo>
                  <a:lnTo>
                    <a:pt x="153" y="258"/>
                  </a:lnTo>
                  <a:lnTo>
                    <a:pt x="156" y="261"/>
                  </a:lnTo>
                  <a:lnTo>
                    <a:pt x="156" y="261"/>
                  </a:lnTo>
                  <a:lnTo>
                    <a:pt x="156" y="261"/>
                  </a:lnTo>
                  <a:lnTo>
                    <a:pt x="156" y="258"/>
                  </a:lnTo>
                  <a:lnTo>
                    <a:pt x="158" y="261"/>
                  </a:lnTo>
                  <a:lnTo>
                    <a:pt x="158" y="263"/>
                  </a:lnTo>
                  <a:lnTo>
                    <a:pt x="160" y="263"/>
                  </a:lnTo>
                  <a:lnTo>
                    <a:pt x="160" y="263"/>
                  </a:lnTo>
                  <a:lnTo>
                    <a:pt x="160" y="263"/>
                  </a:lnTo>
                  <a:lnTo>
                    <a:pt x="160" y="265"/>
                  </a:lnTo>
                  <a:lnTo>
                    <a:pt x="160" y="265"/>
                  </a:lnTo>
                  <a:lnTo>
                    <a:pt x="158" y="265"/>
                  </a:lnTo>
                  <a:lnTo>
                    <a:pt x="158" y="265"/>
                  </a:lnTo>
                  <a:lnTo>
                    <a:pt x="158" y="265"/>
                  </a:lnTo>
                  <a:lnTo>
                    <a:pt x="156" y="268"/>
                  </a:lnTo>
                  <a:lnTo>
                    <a:pt x="156" y="270"/>
                  </a:lnTo>
                  <a:lnTo>
                    <a:pt x="156" y="273"/>
                  </a:lnTo>
                  <a:lnTo>
                    <a:pt x="156" y="275"/>
                  </a:lnTo>
                  <a:lnTo>
                    <a:pt x="158" y="275"/>
                  </a:lnTo>
                  <a:lnTo>
                    <a:pt x="158" y="277"/>
                  </a:lnTo>
                  <a:lnTo>
                    <a:pt x="160" y="277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2"/>
                  </a:lnTo>
                  <a:lnTo>
                    <a:pt x="163" y="282"/>
                  </a:lnTo>
                  <a:lnTo>
                    <a:pt x="163" y="282"/>
                  </a:lnTo>
                  <a:lnTo>
                    <a:pt x="163" y="284"/>
                  </a:lnTo>
                  <a:lnTo>
                    <a:pt x="16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8" y="284"/>
                  </a:lnTo>
                  <a:lnTo>
                    <a:pt x="168" y="284"/>
                  </a:lnTo>
                  <a:lnTo>
                    <a:pt x="168" y="284"/>
                  </a:lnTo>
                  <a:lnTo>
                    <a:pt x="168" y="284"/>
                  </a:lnTo>
                  <a:lnTo>
                    <a:pt x="168" y="287"/>
                  </a:lnTo>
                  <a:lnTo>
                    <a:pt x="168" y="287"/>
                  </a:lnTo>
                  <a:lnTo>
                    <a:pt x="168" y="289"/>
                  </a:lnTo>
                  <a:lnTo>
                    <a:pt x="168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70" y="289"/>
                  </a:lnTo>
                  <a:lnTo>
                    <a:pt x="172" y="289"/>
                  </a:lnTo>
                  <a:lnTo>
                    <a:pt x="172" y="289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5" y="287"/>
                  </a:lnTo>
                  <a:lnTo>
                    <a:pt x="175" y="287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7" y="292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6"/>
                  </a:lnTo>
                  <a:lnTo>
                    <a:pt x="182" y="296"/>
                  </a:lnTo>
                  <a:lnTo>
                    <a:pt x="182" y="296"/>
                  </a:lnTo>
                  <a:lnTo>
                    <a:pt x="182" y="299"/>
                  </a:lnTo>
                  <a:lnTo>
                    <a:pt x="182" y="299"/>
                  </a:lnTo>
                  <a:lnTo>
                    <a:pt x="182" y="299"/>
                  </a:lnTo>
                  <a:lnTo>
                    <a:pt x="184" y="299"/>
                  </a:lnTo>
                  <a:lnTo>
                    <a:pt x="184" y="301"/>
                  </a:lnTo>
                  <a:lnTo>
                    <a:pt x="182" y="303"/>
                  </a:lnTo>
                  <a:lnTo>
                    <a:pt x="184" y="306"/>
                  </a:lnTo>
                  <a:lnTo>
                    <a:pt x="184" y="308"/>
                  </a:lnTo>
                  <a:lnTo>
                    <a:pt x="187" y="310"/>
                  </a:lnTo>
                  <a:lnTo>
                    <a:pt x="189" y="313"/>
                  </a:lnTo>
                  <a:lnTo>
                    <a:pt x="189" y="313"/>
                  </a:lnTo>
                  <a:lnTo>
                    <a:pt x="189" y="315"/>
                  </a:lnTo>
                  <a:lnTo>
                    <a:pt x="189" y="315"/>
                  </a:lnTo>
                  <a:lnTo>
                    <a:pt x="189" y="315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6" y="320"/>
                  </a:lnTo>
                  <a:lnTo>
                    <a:pt x="198" y="325"/>
                  </a:lnTo>
                  <a:lnTo>
                    <a:pt x="201" y="325"/>
                  </a:lnTo>
                  <a:lnTo>
                    <a:pt x="201" y="325"/>
                  </a:lnTo>
                  <a:lnTo>
                    <a:pt x="205" y="332"/>
                  </a:lnTo>
                  <a:lnTo>
                    <a:pt x="213" y="339"/>
                  </a:lnTo>
                  <a:lnTo>
                    <a:pt x="215" y="339"/>
                  </a:lnTo>
                  <a:lnTo>
                    <a:pt x="215" y="339"/>
                  </a:lnTo>
                  <a:lnTo>
                    <a:pt x="217" y="339"/>
                  </a:lnTo>
                  <a:lnTo>
                    <a:pt x="217" y="339"/>
                  </a:lnTo>
                  <a:lnTo>
                    <a:pt x="217" y="336"/>
                  </a:lnTo>
                  <a:lnTo>
                    <a:pt x="217" y="336"/>
                  </a:lnTo>
                  <a:lnTo>
                    <a:pt x="217" y="336"/>
                  </a:lnTo>
                  <a:lnTo>
                    <a:pt x="217" y="336"/>
                  </a:lnTo>
                  <a:lnTo>
                    <a:pt x="220" y="336"/>
                  </a:lnTo>
                  <a:lnTo>
                    <a:pt x="220" y="336"/>
                  </a:lnTo>
                  <a:lnTo>
                    <a:pt x="220" y="339"/>
                  </a:lnTo>
                  <a:lnTo>
                    <a:pt x="220" y="339"/>
                  </a:lnTo>
                  <a:lnTo>
                    <a:pt x="220" y="339"/>
                  </a:lnTo>
                  <a:lnTo>
                    <a:pt x="220" y="339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20" y="341"/>
                  </a:lnTo>
                  <a:lnTo>
                    <a:pt x="220" y="344"/>
                  </a:lnTo>
                  <a:lnTo>
                    <a:pt x="222" y="346"/>
                  </a:lnTo>
                  <a:lnTo>
                    <a:pt x="224" y="348"/>
                  </a:lnTo>
                  <a:lnTo>
                    <a:pt x="224" y="348"/>
                  </a:lnTo>
                  <a:lnTo>
                    <a:pt x="224" y="348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4" y="353"/>
                  </a:lnTo>
                  <a:lnTo>
                    <a:pt x="224" y="353"/>
                  </a:lnTo>
                  <a:lnTo>
                    <a:pt x="224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9" y="353"/>
                  </a:lnTo>
                  <a:lnTo>
                    <a:pt x="229" y="355"/>
                  </a:lnTo>
                  <a:lnTo>
                    <a:pt x="231" y="353"/>
                  </a:lnTo>
                  <a:lnTo>
                    <a:pt x="231" y="353"/>
                  </a:lnTo>
                  <a:lnTo>
                    <a:pt x="231" y="355"/>
                  </a:lnTo>
                  <a:lnTo>
                    <a:pt x="231" y="370"/>
                  </a:lnTo>
                  <a:lnTo>
                    <a:pt x="231" y="372"/>
                  </a:lnTo>
                  <a:lnTo>
                    <a:pt x="234" y="372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7"/>
                  </a:lnTo>
                  <a:lnTo>
                    <a:pt x="236" y="379"/>
                  </a:lnTo>
                  <a:lnTo>
                    <a:pt x="239" y="379"/>
                  </a:lnTo>
                  <a:lnTo>
                    <a:pt x="239" y="381"/>
                  </a:lnTo>
                  <a:lnTo>
                    <a:pt x="239" y="384"/>
                  </a:lnTo>
                  <a:lnTo>
                    <a:pt x="241" y="384"/>
                  </a:lnTo>
                  <a:lnTo>
                    <a:pt x="241" y="384"/>
                  </a:lnTo>
                  <a:lnTo>
                    <a:pt x="241" y="384"/>
                  </a:lnTo>
                  <a:lnTo>
                    <a:pt x="241" y="384"/>
                  </a:lnTo>
                  <a:lnTo>
                    <a:pt x="243" y="384"/>
                  </a:lnTo>
                  <a:lnTo>
                    <a:pt x="243" y="384"/>
                  </a:lnTo>
                  <a:lnTo>
                    <a:pt x="243" y="384"/>
                  </a:lnTo>
                  <a:lnTo>
                    <a:pt x="243" y="384"/>
                  </a:lnTo>
                  <a:lnTo>
                    <a:pt x="243" y="384"/>
                  </a:lnTo>
                  <a:lnTo>
                    <a:pt x="243" y="384"/>
                  </a:lnTo>
                  <a:lnTo>
                    <a:pt x="243" y="381"/>
                  </a:lnTo>
                  <a:lnTo>
                    <a:pt x="246" y="381"/>
                  </a:lnTo>
                  <a:lnTo>
                    <a:pt x="246" y="381"/>
                  </a:lnTo>
                  <a:lnTo>
                    <a:pt x="246" y="379"/>
                  </a:lnTo>
                  <a:lnTo>
                    <a:pt x="248" y="379"/>
                  </a:lnTo>
                  <a:lnTo>
                    <a:pt x="248" y="379"/>
                  </a:lnTo>
                  <a:lnTo>
                    <a:pt x="248" y="379"/>
                  </a:lnTo>
                  <a:lnTo>
                    <a:pt x="250" y="381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50" y="384"/>
                  </a:lnTo>
                  <a:lnTo>
                    <a:pt x="250" y="384"/>
                  </a:lnTo>
                  <a:lnTo>
                    <a:pt x="250" y="38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3" y="386"/>
                  </a:lnTo>
                  <a:lnTo>
                    <a:pt x="253" y="389"/>
                  </a:lnTo>
                  <a:lnTo>
                    <a:pt x="253" y="389"/>
                  </a:lnTo>
                  <a:lnTo>
                    <a:pt x="253" y="389"/>
                  </a:lnTo>
                  <a:lnTo>
                    <a:pt x="253" y="391"/>
                  </a:lnTo>
                  <a:lnTo>
                    <a:pt x="255" y="391"/>
                  </a:lnTo>
                  <a:lnTo>
                    <a:pt x="255" y="391"/>
                  </a:lnTo>
                  <a:lnTo>
                    <a:pt x="255" y="391"/>
                  </a:lnTo>
                  <a:lnTo>
                    <a:pt x="257" y="391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60" y="391"/>
                  </a:lnTo>
                  <a:lnTo>
                    <a:pt x="262" y="393"/>
                  </a:lnTo>
                  <a:lnTo>
                    <a:pt x="262" y="393"/>
                  </a:lnTo>
                  <a:lnTo>
                    <a:pt x="262" y="396"/>
                  </a:lnTo>
                  <a:lnTo>
                    <a:pt x="262" y="396"/>
                  </a:lnTo>
                  <a:lnTo>
                    <a:pt x="262" y="396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7" y="398"/>
                  </a:lnTo>
                  <a:lnTo>
                    <a:pt x="267" y="398"/>
                  </a:lnTo>
                  <a:lnTo>
                    <a:pt x="267" y="398"/>
                  </a:lnTo>
                  <a:lnTo>
                    <a:pt x="269" y="400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4" y="403"/>
                  </a:lnTo>
                  <a:lnTo>
                    <a:pt x="274" y="403"/>
                  </a:lnTo>
                  <a:lnTo>
                    <a:pt x="279" y="403"/>
                  </a:lnTo>
                  <a:lnTo>
                    <a:pt x="279" y="403"/>
                  </a:lnTo>
                  <a:lnTo>
                    <a:pt x="279" y="403"/>
                  </a:lnTo>
                  <a:lnTo>
                    <a:pt x="279" y="403"/>
                  </a:lnTo>
                  <a:lnTo>
                    <a:pt x="279" y="403"/>
                  </a:lnTo>
                  <a:lnTo>
                    <a:pt x="279" y="405"/>
                  </a:lnTo>
                  <a:lnTo>
                    <a:pt x="279" y="405"/>
                  </a:lnTo>
                  <a:lnTo>
                    <a:pt x="279" y="405"/>
                  </a:lnTo>
                  <a:lnTo>
                    <a:pt x="279" y="405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6" y="410"/>
                  </a:lnTo>
                  <a:lnTo>
                    <a:pt x="276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2" y="412"/>
                  </a:lnTo>
                  <a:lnTo>
                    <a:pt x="269" y="415"/>
                  </a:lnTo>
                  <a:lnTo>
                    <a:pt x="267" y="415"/>
                  </a:lnTo>
                  <a:lnTo>
                    <a:pt x="267" y="415"/>
                  </a:lnTo>
                  <a:lnTo>
                    <a:pt x="267" y="415"/>
                  </a:lnTo>
                  <a:lnTo>
                    <a:pt x="267" y="415"/>
                  </a:lnTo>
                  <a:lnTo>
                    <a:pt x="267" y="415"/>
                  </a:lnTo>
                  <a:lnTo>
                    <a:pt x="265" y="415"/>
                  </a:lnTo>
                  <a:lnTo>
                    <a:pt x="265" y="417"/>
                  </a:lnTo>
                  <a:lnTo>
                    <a:pt x="265" y="419"/>
                  </a:lnTo>
                  <a:lnTo>
                    <a:pt x="265" y="419"/>
                  </a:lnTo>
                  <a:lnTo>
                    <a:pt x="267" y="422"/>
                  </a:lnTo>
                  <a:lnTo>
                    <a:pt x="267" y="422"/>
                  </a:lnTo>
                  <a:lnTo>
                    <a:pt x="269" y="424"/>
                  </a:lnTo>
                  <a:lnTo>
                    <a:pt x="269" y="424"/>
                  </a:lnTo>
                  <a:lnTo>
                    <a:pt x="269" y="426"/>
                  </a:lnTo>
                  <a:lnTo>
                    <a:pt x="269" y="426"/>
                  </a:lnTo>
                  <a:lnTo>
                    <a:pt x="269" y="426"/>
                  </a:lnTo>
                  <a:lnTo>
                    <a:pt x="272" y="429"/>
                  </a:lnTo>
                  <a:lnTo>
                    <a:pt x="272" y="429"/>
                  </a:lnTo>
                  <a:lnTo>
                    <a:pt x="276" y="434"/>
                  </a:lnTo>
                  <a:lnTo>
                    <a:pt x="276" y="434"/>
                  </a:lnTo>
                  <a:lnTo>
                    <a:pt x="276" y="434"/>
                  </a:lnTo>
                  <a:lnTo>
                    <a:pt x="276" y="434"/>
                  </a:lnTo>
                  <a:lnTo>
                    <a:pt x="276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79" y="434"/>
                  </a:lnTo>
                  <a:lnTo>
                    <a:pt x="281" y="434"/>
                  </a:lnTo>
                  <a:lnTo>
                    <a:pt x="281" y="436"/>
                  </a:lnTo>
                  <a:lnTo>
                    <a:pt x="281" y="436"/>
                  </a:lnTo>
                  <a:lnTo>
                    <a:pt x="281" y="434"/>
                  </a:lnTo>
                  <a:lnTo>
                    <a:pt x="281" y="436"/>
                  </a:lnTo>
                  <a:lnTo>
                    <a:pt x="281" y="436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3" y="438"/>
                  </a:lnTo>
                  <a:lnTo>
                    <a:pt x="286" y="438"/>
                  </a:lnTo>
                  <a:lnTo>
                    <a:pt x="286" y="438"/>
                  </a:lnTo>
                  <a:lnTo>
                    <a:pt x="286" y="438"/>
                  </a:lnTo>
                  <a:lnTo>
                    <a:pt x="286" y="438"/>
                  </a:lnTo>
                  <a:lnTo>
                    <a:pt x="286" y="441"/>
                  </a:lnTo>
                  <a:lnTo>
                    <a:pt x="286" y="443"/>
                  </a:lnTo>
                  <a:lnTo>
                    <a:pt x="288" y="443"/>
                  </a:lnTo>
                  <a:lnTo>
                    <a:pt x="291" y="445"/>
                  </a:lnTo>
                  <a:lnTo>
                    <a:pt x="291" y="445"/>
                  </a:lnTo>
                  <a:lnTo>
                    <a:pt x="291" y="445"/>
                  </a:lnTo>
                  <a:lnTo>
                    <a:pt x="291" y="448"/>
                  </a:lnTo>
                  <a:lnTo>
                    <a:pt x="291" y="450"/>
                  </a:lnTo>
                  <a:lnTo>
                    <a:pt x="291" y="450"/>
                  </a:lnTo>
                  <a:lnTo>
                    <a:pt x="291" y="450"/>
                  </a:lnTo>
                  <a:lnTo>
                    <a:pt x="291" y="450"/>
                  </a:lnTo>
                  <a:lnTo>
                    <a:pt x="291" y="450"/>
                  </a:lnTo>
                  <a:lnTo>
                    <a:pt x="288" y="450"/>
                  </a:lnTo>
                  <a:lnTo>
                    <a:pt x="288" y="450"/>
                  </a:lnTo>
                  <a:lnTo>
                    <a:pt x="288" y="452"/>
                  </a:lnTo>
                  <a:lnTo>
                    <a:pt x="288" y="452"/>
                  </a:lnTo>
                  <a:lnTo>
                    <a:pt x="288" y="455"/>
                  </a:lnTo>
                  <a:lnTo>
                    <a:pt x="288" y="455"/>
                  </a:lnTo>
                  <a:lnTo>
                    <a:pt x="286" y="455"/>
                  </a:lnTo>
                  <a:lnTo>
                    <a:pt x="286" y="455"/>
                  </a:lnTo>
                  <a:lnTo>
                    <a:pt x="286" y="457"/>
                  </a:lnTo>
                  <a:lnTo>
                    <a:pt x="288" y="457"/>
                  </a:lnTo>
                  <a:lnTo>
                    <a:pt x="286" y="457"/>
                  </a:lnTo>
                  <a:lnTo>
                    <a:pt x="286" y="457"/>
                  </a:lnTo>
                  <a:lnTo>
                    <a:pt x="286" y="460"/>
                  </a:lnTo>
                  <a:lnTo>
                    <a:pt x="283" y="457"/>
                  </a:lnTo>
                  <a:lnTo>
                    <a:pt x="283" y="457"/>
                  </a:lnTo>
                  <a:lnTo>
                    <a:pt x="283" y="460"/>
                  </a:lnTo>
                  <a:lnTo>
                    <a:pt x="281" y="460"/>
                  </a:lnTo>
                  <a:lnTo>
                    <a:pt x="281" y="460"/>
                  </a:lnTo>
                  <a:lnTo>
                    <a:pt x="279" y="460"/>
                  </a:lnTo>
                  <a:lnTo>
                    <a:pt x="279" y="460"/>
                  </a:lnTo>
                  <a:lnTo>
                    <a:pt x="279" y="462"/>
                  </a:lnTo>
                  <a:lnTo>
                    <a:pt x="279" y="462"/>
                  </a:lnTo>
                  <a:lnTo>
                    <a:pt x="281" y="462"/>
                  </a:lnTo>
                  <a:lnTo>
                    <a:pt x="281" y="464"/>
                  </a:lnTo>
                  <a:lnTo>
                    <a:pt x="281" y="464"/>
                  </a:lnTo>
                  <a:lnTo>
                    <a:pt x="281" y="464"/>
                  </a:lnTo>
                  <a:lnTo>
                    <a:pt x="286" y="467"/>
                  </a:lnTo>
                  <a:lnTo>
                    <a:pt x="286" y="467"/>
                  </a:lnTo>
                  <a:lnTo>
                    <a:pt x="286" y="467"/>
                  </a:lnTo>
                  <a:lnTo>
                    <a:pt x="283" y="469"/>
                  </a:lnTo>
                  <a:lnTo>
                    <a:pt x="283" y="471"/>
                  </a:lnTo>
                  <a:lnTo>
                    <a:pt x="281" y="471"/>
                  </a:lnTo>
                  <a:lnTo>
                    <a:pt x="281" y="471"/>
                  </a:lnTo>
                  <a:lnTo>
                    <a:pt x="283" y="474"/>
                  </a:lnTo>
                  <a:lnTo>
                    <a:pt x="283" y="474"/>
                  </a:lnTo>
                  <a:lnTo>
                    <a:pt x="281" y="474"/>
                  </a:lnTo>
                  <a:lnTo>
                    <a:pt x="283" y="476"/>
                  </a:lnTo>
                  <a:lnTo>
                    <a:pt x="283" y="476"/>
                  </a:lnTo>
                  <a:lnTo>
                    <a:pt x="283" y="476"/>
                  </a:lnTo>
                  <a:lnTo>
                    <a:pt x="283" y="476"/>
                  </a:lnTo>
                  <a:lnTo>
                    <a:pt x="283" y="478"/>
                  </a:lnTo>
                  <a:lnTo>
                    <a:pt x="283" y="478"/>
                  </a:lnTo>
                  <a:lnTo>
                    <a:pt x="283" y="483"/>
                  </a:lnTo>
                  <a:lnTo>
                    <a:pt x="283" y="483"/>
                  </a:lnTo>
                  <a:lnTo>
                    <a:pt x="283" y="486"/>
                  </a:lnTo>
                  <a:lnTo>
                    <a:pt x="283" y="486"/>
                  </a:lnTo>
                  <a:lnTo>
                    <a:pt x="283" y="486"/>
                  </a:lnTo>
                  <a:lnTo>
                    <a:pt x="281" y="488"/>
                  </a:lnTo>
                  <a:lnTo>
                    <a:pt x="281" y="488"/>
                  </a:lnTo>
                  <a:lnTo>
                    <a:pt x="281" y="488"/>
                  </a:lnTo>
                  <a:lnTo>
                    <a:pt x="281" y="488"/>
                  </a:lnTo>
                  <a:lnTo>
                    <a:pt x="281" y="490"/>
                  </a:lnTo>
                  <a:lnTo>
                    <a:pt x="281" y="490"/>
                  </a:lnTo>
                  <a:lnTo>
                    <a:pt x="279" y="493"/>
                  </a:lnTo>
                  <a:lnTo>
                    <a:pt x="279" y="493"/>
                  </a:lnTo>
                  <a:lnTo>
                    <a:pt x="279" y="493"/>
                  </a:lnTo>
                  <a:lnTo>
                    <a:pt x="279" y="493"/>
                  </a:lnTo>
                  <a:lnTo>
                    <a:pt x="276" y="490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4" y="495"/>
                  </a:lnTo>
                  <a:lnTo>
                    <a:pt x="274" y="497"/>
                  </a:lnTo>
                  <a:lnTo>
                    <a:pt x="274" y="497"/>
                  </a:lnTo>
                  <a:lnTo>
                    <a:pt x="274" y="497"/>
                  </a:lnTo>
                  <a:lnTo>
                    <a:pt x="274" y="500"/>
                  </a:lnTo>
                  <a:lnTo>
                    <a:pt x="276" y="500"/>
                  </a:lnTo>
                  <a:lnTo>
                    <a:pt x="276" y="500"/>
                  </a:lnTo>
                  <a:lnTo>
                    <a:pt x="274" y="502"/>
                  </a:lnTo>
                  <a:lnTo>
                    <a:pt x="274" y="507"/>
                  </a:lnTo>
                  <a:lnTo>
                    <a:pt x="274" y="509"/>
                  </a:lnTo>
                  <a:lnTo>
                    <a:pt x="274" y="509"/>
                  </a:lnTo>
                  <a:lnTo>
                    <a:pt x="274" y="509"/>
                  </a:lnTo>
                  <a:lnTo>
                    <a:pt x="274" y="509"/>
                  </a:lnTo>
                  <a:lnTo>
                    <a:pt x="274" y="512"/>
                  </a:lnTo>
                  <a:lnTo>
                    <a:pt x="274" y="512"/>
                  </a:lnTo>
                  <a:lnTo>
                    <a:pt x="274" y="514"/>
                  </a:lnTo>
                  <a:lnTo>
                    <a:pt x="274" y="514"/>
                  </a:lnTo>
                  <a:lnTo>
                    <a:pt x="276" y="514"/>
                  </a:lnTo>
                  <a:lnTo>
                    <a:pt x="279" y="514"/>
                  </a:lnTo>
                  <a:lnTo>
                    <a:pt x="279" y="514"/>
                  </a:lnTo>
                  <a:lnTo>
                    <a:pt x="279" y="516"/>
                  </a:lnTo>
                  <a:lnTo>
                    <a:pt x="279" y="516"/>
                  </a:lnTo>
                  <a:lnTo>
                    <a:pt x="279" y="516"/>
                  </a:lnTo>
                  <a:lnTo>
                    <a:pt x="279" y="516"/>
                  </a:lnTo>
                  <a:lnTo>
                    <a:pt x="279" y="519"/>
                  </a:lnTo>
                  <a:lnTo>
                    <a:pt x="279" y="519"/>
                  </a:lnTo>
                  <a:lnTo>
                    <a:pt x="279" y="519"/>
                  </a:lnTo>
                  <a:lnTo>
                    <a:pt x="279" y="521"/>
                  </a:lnTo>
                  <a:lnTo>
                    <a:pt x="279" y="521"/>
                  </a:lnTo>
                  <a:lnTo>
                    <a:pt x="279" y="521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6"/>
                  </a:lnTo>
                  <a:lnTo>
                    <a:pt x="279" y="526"/>
                  </a:lnTo>
                  <a:lnTo>
                    <a:pt x="279" y="526"/>
                  </a:lnTo>
                  <a:lnTo>
                    <a:pt x="281" y="528"/>
                  </a:lnTo>
                  <a:lnTo>
                    <a:pt x="281" y="528"/>
                  </a:lnTo>
                  <a:lnTo>
                    <a:pt x="281" y="528"/>
                  </a:lnTo>
                  <a:lnTo>
                    <a:pt x="281" y="531"/>
                  </a:lnTo>
                  <a:lnTo>
                    <a:pt x="283" y="531"/>
                  </a:lnTo>
                  <a:lnTo>
                    <a:pt x="288" y="540"/>
                  </a:lnTo>
                  <a:lnTo>
                    <a:pt x="288" y="542"/>
                  </a:lnTo>
                  <a:lnTo>
                    <a:pt x="288" y="547"/>
                  </a:lnTo>
                  <a:lnTo>
                    <a:pt x="288" y="549"/>
                  </a:lnTo>
                  <a:lnTo>
                    <a:pt x="286" y="552"/>
                  </a:lnTo>
                  <a:lnTo>
                    <a:pt x="286" y="554"/>
                  </a:lnTo>
                  <a:lnTo>
                    <a:pt x="281" y="566"/>
                  </a:lnTo>
                  <a:lnTo>
                    <a:pt x="281" y="568"/>
                  </a:lnTo>
                  <a:lnTo>
                    <a:pt x="281" y="568"/>
                  </a:lnTo>
                  <a:lnTo>
                    <a:pt x="281" y="568"/>
                  </a:lnTo>
                  <a:lnTo>
                    <a:pt x="281" y="568"/>
                  </a:lnTo>
                  <a:lnTo>
                    <a:pt x="281" y="568"/>
                  </a:lnTo>
                  <a:lnTo>
                    <a:pt x="281" y="568"/>
                  </a:lnTo>
                  <a:lnTo>
                    <a:pt x="281" y="571"/>
                  </a:lnTo>
                  <a:lnTo>
                    <a:pt x="281" y="571"/>
                  </a:lnTo>
                  <a:lnTo>
                    <a:pt x="281" y="571"/>
                  </a:lnTo>
                  <a:lnTo>
                    <a:pt x="281" y="573"/>
                  </a:lnTo>
                  <a:lnTo>
                    <a:pt x="281" y="573"/>
                  </a:lnTo>
                  <a:lnTo>
                    <a:pt x="281" y="576"/>
                  </a:lnTo>
                  <a:lnTo>
                    <a:pt x="281" y="576"/>
                  </a:lnTo>
                  <a:lnTo>
                    <a:pt x="283" y="578"/>
                  </a:lnTo>
                  <a:lnTo>
                    <a:pt x="283" y="578"/>
                  </a:lnTo>
                  <a:lnTo>
                    <a:pt x="283" y="580"/>
                  </a:lnTo>
                  <a:lnTo>
                    <a:pt x="283" y="583"/>
                  </a:lnTo>
                  <a:lnTo>
                    <a:pt x="283" y="583"/>
                  </a:lnTo>
                  <a:lnTo>
                    <a:pt x="286" y="590"/>
                  </a:lnTo>
                  <a:lnTo>
                    <a:pt x="286" y="590"/>
                  </a:lnTo>
                  <a:lnTo>
                    <a:pt x="286" y="592"/>
                  </a:lnTo>
                  <a:lnTo>
                    <a:pt x="286" y="592"/>
                  </a:lnTo>
                  <a:lnTo>
                    <a:pt x="286" y="594"/>
                  </a:lnTo>
                  <a:lnTo>
                    <a:pt x="286" y="594"/>
                  </a:lnTo>
                  <a:lnTo>
                    <a:pt x="286" y="594"/>
                  </a:lnTo>
                  <a:lnTo>
                    <a:pt x="286" y="594"/>
                  </a:lnTo>
                  <a:lnTo>
                    <a:pt x="286" y="594"/>
                  </a:lnTo>
                  <a:lnTo>
                    <a:pt x="286" y="597"/>
                  </a:lnTo>
                  <a:lnTo>
                    <a:pt x="283" y="602"/>
                  </a:lnTo>
                  <a:lnTo>
                    <a:pt x="283" y="602"/>
                  </a:lnTo>
                  <a:lnTo>
                    <a:pt x="283" y="604"/>
                  </a:lnTo>
                  <a:lnTo>
                    <a:pt x="283" y="604"/>
                  </a:lnTo>
                  <a:lnTo>
                    <a:pt x="281" y="604"/>
                  </a:lnTo>
                  <a:lnTo>
                    <a:pt x="279" y="606"/>
                  </a:lnTo>
                  <a:lnTo>
                    <a:pt x="279" y="609"/>
                  </a:lnTo>
                  <a:lnTo>
                    <a:pt x="276" y="609"/>
                  </a:lnTo>
                  <a:lnTo>
                    <a:pt x="276" y="606"/>
                  </a:lnTo>
                  <a:lnTo>
                    <a:pt x="274" y="604"/>
                  </a:lnTo>
                  <a:lnTo>
                    <a:pt x="274" y="604"/>
                  </a:lnTo>
                  <a:lnTo>
                    <a:pt x="272" y="604"/>
                  </a:lnTo>
                  <a:lnTo>
                    <a:pt x="269" y="604"/>
                  </a:lnTo>
                  <a:lnTo>
                    <a:pt x="267" y="606"/>
                  </a:lnTo>
                  <a:lnTo>
                    <a:pt x="265" y="606"/>
                  </a:lnTo>
                  <a:lnTo>
                    <a:pt x="262" y="609"/>
                  </a:lnTo>
                  <a:lnTo>
                    <a:pt x="262" y="609"/>
                  </a:lnTo>
                  <a:lnTo>
                    <a:pt x="262" y="609"/>
                  </a:lnTo>
                  <a:lnTo>
                    <a:pt x="260" y="611"/>
                  </a:lnTo>
                  <a:lnTo>
                    <a:pt x="257" y="613"/>
                  </a:lnTo>
                  <a:lnTo>
                    <a:pt x="255" y="616"/>
                  </a:lnTo>
                  <a:lnTo>
                    <a:pt x="253" y="618"/>
                  </a:lnTo>
                  <a:lnTo>
                    <a:pt x="253" y="618"/>
                  </a:lnTo>
                  <a:lnTo>
                    <a:pt x="250" y="618"/>
                  </a:lnTo>
                  <a:lnTo>
                    <a:pt x="246" y="618"/>
                  </a:lnTo>
                  <a:lnTo>
                    <a:pt x="246" y="618"/>
                  </a:lnTo>
                  <a:lnTo>
                    <a:pt x="243" y="618"/>
                  </a:lnTo>
                  <a:lnTo>
                    <a:pt x="243" y="618"/>
                  </a:lnTo>
                  <a:lnTo>
                    <a:pt x="243" y="620"/>
                  </a:lnTo>
                  <a:lnTo>
                    <a:pt x="241" y="620"/>
                  </a:lnTo>
                  <a:lnTo>
                    <a:pt x="241" y="623"/>
                  </a:lnTo>
                  <a:lnTo>
                    <a:pt x="239" y="623"/>
                  </a:lnTo>
                  <a:lnTo>
                    <a:pt x="236" y="623"/>
                  </a:lnTo>
                  <a:lnTo>
                    <a:pt x="236" y="623"/>
                  </a:lnTo>
                  <a:lnTo>
                    <a:pt x="234" y="623"/>
                  </a:lnTo>
                  <a:lnTo>
                    <a:pt x="231" y="623"/>
                  </a:lnTo>
                  <a:lnTo>
                    <a:pt x="229" y="623"/>
                  </a:lnTo>
                  <a:lnTo>
                    <a:pt x="229" y="623"/>
                  </a:lnTo>
                  <a:lnTo>
                    <a:pt x="227" y="623"/>
                  </a:lnTo>
                  <a:lnTo>
                    <a:pt x="227" y="623"/>
                  </a:lnTo>
                  <a:lnTo>
                    <a:pt x="227" y="623"/>
                  </a:lnTo>
                  <a:lnTo>
                    <a:pt x="227" y="623"/>
                  </a:lnTo>
                  <a:lnTo>
                    <a:pt x="227" y="623"/>
                  </a:lnTo>
                  <a:lnTo>
                    <a:pt x="224" y="623"/>
                  </a:lnTo>
                  <a:lnTo>
                    <a:pt x="224" y="623"/>
                  </a:lnTo>
                  <a:lnTo>
                    <a:pt x="224" y="625"/>
                  </a:lnTo>
                  <a:lnTo>
                    <a:pt x="227" y="628"/>
                  </a:lnTo>
                  <a:lnTo>
                    <a:pt x="227" y="628"/>
                  </a:lnTo>
                  <a:lnTo>
                    <a:pt x="227" y="630"/>
                  </a:lnTo>
                  <a:lnTo>
                    <a:pt x="227" y="630"/>
                  </a:lnTo>
                  <a:lnTo>
                    <a:pt x="227" y="630"/>
                  </a:lnTo>
                  <a:lnTo>
                    <a:pt x="227" y="632"/>
                  </a:lnTo>
                  <a:lnTo>
                    <a:pt x="227" y="632"/>
                  </a:lnTo>
                  <a:lnTo>
                    <a:pt x="224" y="632"/>
                  </a:lnTo>
                  <a:lnTo>
                    <a:pt x="224" y="632"/>
                  </a:lnTo>
                  <a:lnTo>
                    <a:pt x="224" y="635"/>
                  </a:lnTo>
                  <a:lnTo>
                    <a:pt x="224" y="635"/>
                  </a:lnTo>
                  <a:lnTo>
                    <a:pt x="227" y="637"/>
                  </a:lnTo>
                  <a:lnTo>
                    <a:pt x="227" y="639"/>
                  </a:lnTo>
                  <a:lnTo>
                    <a:pt x="227" y="639"/>
                  </a:lnTo>
                  <a:lnTo>
                    <a:pt x="227" y="639"/>
                  </a:lnTo>
                  <a:lnTo>
                    <a:pt x="224" y="639"/>
                  </a:lnTo>
                  <a:lnTo>
                    <a:pt x="224" y="639"/>
                  </a:lnTo>
                  <a:lnTo>
                    <a:pt x="224" y="637"/>
                  </a:lnTo>
                  <a:lnTo>
                    <a:pt x="222" y="637"/>
                  </a:lnTo>
                  <a:lnTo>
                    <a:pt x="222" y="637"/>
                  </a:lnTo>
                  <a:lnTo>
                    <a:pt x="222" y="637"/>
                  </a:lnTo>
                  <a:lnTo>
                    <a:pt x="220" y="639"/>
                  </a:lnTo>
                  <a:lnTo>
                    <a:pt x="217" y="639"/>
                  </a:lnTo>
                  <a:lnTo>
                    <a:pt x="217" y="637"/>
                  </a:lnTo>
                  <a:lnTo>
                    <a:pt x="217" y="637"/>
                  </a:lnTo>
                  <a:lnTo>
                    <a:pt x="217" y="637"/>
                  </a:lnTo>
                  <a:lnTo>
                    <a:pt x="215" y="637"/>
                  </a:lnTo>
                  <a:lnTo>
                    <a:pt x="213" y="635"/>
                  </a:lnTo>
                  <a:lnTo>
                    <a:pt x="210" y="635"/>
                  </a:lnTo>
                  <a:lnTo>
                    <a:pt x="208" y="635"/>
                  </a:lnTo>
                  <a:lnTo>
                    <a:pt x="205" y="635"/>
                  </a:lnTo>
                  <a:lnTo>
                    <a:pt x="203" y="635"/>
                  </a:lnTo>
                  <a:lnTo>
                    <a:pt x="203" y="635"/>
                  </a:lnTo>
                  <a:lnTo>
                    <a:pt x="203" y="637"/>
                  </a:lnTo>
                  <a:lnTo>
                    <a:pt x="203" y="637"/>
                  </a:lnTo>
                  <a:lnTo>
                    <a:pt x="201" y="639"/>
                  </a:lnTo>
                  <a:lnTo>
                    <a:pt x="201" y="639"/>
                  </a:lnTo>
                  <a:lnTo>
                    <a:pt x="201" y="639"/>
                  </a:lnTo>
                  <a:lnTo>
                    <a:pt x="198" y="639"/>
                  </a:lnTo>
                  <a:lnTo>
                    <a:pt x="196" y="639"/>
                  </a:lnTo>
                  <a:lnTo>
                    <a:pt x="196" y="639"/>
                  </a:lnTo>
                  <a:lnTo>
                    <a:pt x="194" y="639"/>
                  </a:lnTo>
                  <a:lnTo>
                    <a:pt x="194" y="639"/>
                  </a:lnTo>
                  <a:lnTo>
                    <a:pt x="194" y="642"/>
                  </a:lnTo>
                  <a:lnTo>
                    <a:pt x="194" y="642"/>
                  </a:lnTo>
                  <a:lnTo>
                    <a:pt x="194" y="644"/>
                  </a:lnTo>
                  <a:lnTo>
                    <a:pt x="194" y="644"/>
                  </a:lnTo>
                  <a:lnTo>
                    <a:pt x="194" y="644"/>
                  </a:lnTo>
                  <a:lnTo>
                    <a:pt x="194" y="644"/>
                  </a:lnTo>
                  <a:lnTo>
                    <a:pt x="196" y="644"/>
                  </a:lnTo>
                  <a:lnTo>
                    <a:pt x="196" y="647"/>
                  </a:lnTo>
                  <a:lnTo>
                    <a:pt x="196" y="647"/>
                  </a:lnTo>
                  <a:lnTo>
                    <a:pt x="196" y="647"/>
                  </a:lnTo>
                  <a:lnTo>
                    <a:pt x="196" y="649"/>
                  </a:lnTo>
                  <a:lnTo>
                    <a:pt x="198" y="651"/>
                  </a:lnTo>
                  <a:lnTo>
                    <a:pt x="198" y="651"/>
                  </a:lnTo>
                  <a:lnTo>
                    <a:pt x="196" y="654"/>
                  </a:lnTo>
                  <a:lnTo>
                    <a:pt x="196" y="654"/>
                  </a:lnTo>
                  <a:lnTo>
                    <a:pt x="196" y="658"/>
                  </a:lnTo>
                  <a:lnTo>
                    <a:pt x="196" y="658"/>
                  </a:lnTo>
                  <a:lnTo>
                    <a:pt x="196" y="661"/>
                  </a:lnTo>
                  <a:lnTo>
                    <a:pt x="198" y="661"/>
                  </a:lnTo>
                  <a:lnTo>
                    <a:pt x="198" y="661"/>
                  </a:lnTo>
                  <a:lnTo>
                    <a:pt x="198" y="661"/>
                  </a:lnTo>
                  <a:lnTo>
                    <a:pt x="198" y="661"/>
                  </a:lnTo>
                  <a:lnTo>
                    <a:pt x="198" y="663"/>
                  </a:lnTo>
                  <a:lnTo>
                    <a:pt x="201" y="663"/>
                  </a:lnTo>
                  <a:lnTo>
                    <a:pt x="203" y="665"/>
                  </a:lnTo>
                  <a:lnTo>
                    <a:pt x="203" y="665"/>
                  </a:lnTo>
                  <a:lnTo>
                    <a:pt x="205" y="668"/>
                  </a:lnTo>
                  <a:lnTo>
                    <a:pt x="205" y="668"/>
                  </a:lnTo>
                  <a:lnTo>
                    <a:pt x="208" y="670"/>
                  </a:lnTo>
                  <a:lnTo>
                    <a:pt x="208" y="670"/>
                  </a:lnTo>
                  <a:lnTo>
                    <a:pt x="208" y="673"/>
                  </a:lnTo>
                  <a:lnTo>
                    <a:pt x="210" y="670"/>
                  </a:lnTo>
                  <a:lnTo>
                    <a:pt x="210" y="670"/>
                  </a:lnTo>
                  <a:lnTo>
                    <a:pt x="210" y="670"/>
                  </a:lnTo>
                  <a:lnTo>
                    <a:pt x="213" y="670"/>
                  </a:lnTo>
                  <a:lnTo>
                    <a:pt x="213" y="673"/>
                  </a:lnTo>
                  <a:lnTo>
                    <a:pt x="213" y="675"/>
                  </a:lnTo>
                  <a:lnTo>
                    <a:pt x="213" y="675"/>
                  </a:lnTo>
                  <a:lnTo>
                    <a:pt x="213" y="675"/>
                  </a:lnTo>
                  <a:lnTo>
                    <a:pt x="213" y="675"/>
                  </a:lnTo>
                  <a:lnTo>
                    <a:pt x="213" y="675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10" y="677"/>
                  </a:lnTo>
                  <a:lnTo>
                    <a:pt x="210" y="680"/>
                  </a:lnTo>
                  <a:lnTo>
                    <a:pt x="213" y="682"/>
                  </a:lnTo>
                  <a:lnTo>
                    <a:pt x="213" y="687"/>
                  </a:lnTo>
                  <a:lnTo>
                    <a:pt x="213" y="687"/>
                  </a:lnTo>
                  <a:lnTo>
                    <a:pt x="210" y="684"/>
                  </a:lnTo>
                  <a:lnTo>
                    <a:pt x="208" y="684"/>
                  </a:lnTo>
                  <a:lnTo>
                    <a:pt x="205" y="684"/>
                  </a:lnTo>
                  <a:lnTo>
                    <a:pt x="205" y="684"/>
                  </a:lnTo>
                  <a:lnTo>
                    <a:pt x="203" y="682"/>
                  </a:lnTo>
                  <a:lnTo>
                    <a:pt x="203" y="682"/>
                  </a:lnTo>
                  <a:lnTo>
                    <a:pt x="203" y="682"/>
                  </a:lnTo>
                  <a:lnTo>
                    <a:pt x="201" y="680"/>
                  </a:lnTo>
                  <a:lnTo>
                    <a:pt x="201" y="682"/>
                  </a:lnTo>
                  <a:lnTo>
                    <a:pt x="201" y="682"/>
                  </a:lnTo>
                  <a:lnTo>
                    <a:pt x="198" y="682"/>
                  </a:lnTo>
                  <a:lnTo>
                    <a:pt x="198" y="684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6" y="682"/>
                  </a:lnTo>
                  <a:lnTo>
                    <a:pt x="196" y="682"/>
                  </a:lnTo>
                  <a:lnTo>
                    <a:pt x="196" y="680"/>
                  </a:lnTo>
                  <a:lnTo>
                    <a:pt x="194" y="680"/>
                  </a:lnTo>
                  <a:lnTo>
                    <a:pt x="194" y="677"/>
                  </a:lnTo>
                  <a:lnTo>
                    <a:pt x="191" y="675"/>
                  </a:lnTo>
                  <a:lnTo>
                    <a:pt x="191" y="673"/>
                  </a:lnTo>
                  <a:lnTo>
                    <a:pt x="189" y="673"/>
                  </a:lnTo>
                  <a:lnTo>
                    <a:pt x="189" y="675"/>
                  </a:lnTo>
                  <a:lnTo>
                    <a:pt x="187" y="675"/>
                  </a:lnTo>
                  <a:lnTo>
                    <a:pt x="187" y="675"/>
                  </a:lnTo>
                  <a:lnTo>
                    <a:pt x="187" y="675"/>
                  </a:lnTo>
                  <a:lnTo>
                    <a:pt x="184" y="675"/>
                  </a:lnTo>
                  <a:lnTo>
                    <a:pt x="184" y="675"/>
                  </a:lnTo>
                  <a:lnTo>
                    <a:pt x="179" y="677"/>
                  </a:lnTo>
                  <a:lnTo>
                    <a:pt x="177" y="677"/>
                  </a:lnTo>
                  <a:lnTo>
                    <a:pt x="177" y="677"/>
                  </a:lnTo>
                  <a:lnTo>
                    <a:pt x="175" y="677"/>
                  </a:lnTo>
                  <a:lnTo>
                    <a:pt x="172" y="677"/>
                  </a:lnTo>
                  <a:lnTo>
                    <a:pt x="172" y="677"/>
                  </a:lnTo>
                  <a:lnTo>
                    <a:pt x="172" y="677"/>
                  </a:lnTo>
                  <a:lnTo>
                    <a:pt x="170" y="680"/>
                  </a:lnTo>
                  <a:lnTo>
                    <a:pt x="168" y="682"/>
                  </a:lnTo>
                  <a:lnTo>
                    <a:pt x="168" y="682"/>
                  </a:lnTo>
                  <a:lnTo>
                    <a:pt x="168" y="682"/>
                  </a:lnTo>
                  <a:lnTo>
                    <a:pt x="165" y="682"/>
                  </a:lnTo>
                  <a:lnTo>
                    <a:pt x="165" y="680"/>
                  </a:lnTo>
                  <a:lnTo>
                    <a:pt x="163" y="680"/>
                  </a:lnTo>
                  <a:lnTo>
                    <a:pt x="158" y="680"/>
                  </a:lnTo>
                  <a:lnTo>
                    <a:pt x="156" y="680"/>
                  </a:lnTo>
                  <a:lnTo>
                    <a:pt x="156" y="677"/>
                  </a:lnTo>
                  <a:lnTo>
                    <a:pt x="156" y="677"/>
                  </a:lnTo>
                  <a:lnTo>
                    <a:pt x="156" y="677"/>
                  </a:lnTo>
                  <a:lnTo>
                    <a:pt x="153" y="677"/>
                  </a:lnTo>
                  <a:lnTo>
                    <a:pt x="153" y="677"/>
                  </a:lnTo>
                  <a:lnTo>
                    <a:pt x="153" y="680"/>
                  </a:lnTo>
                  <a:lnTo>
                    <a:pt x="153" y="680"/>
                  </a:lnTo>
                  <a:lnTo>
                    <a:pt x="153" y="680"/>
                  </a:lnTo>
                  <a:lnTo>
                    <a:pt x="151" y="680"/>
                  </a:lnTo>
                  <a:lnTo>
                    <a:pt x="153" y="682"/>
                  </a:lnTo>
                  <a:lnTo>
                    <a:pt x="153" y="684"/>
                  </a:lnTo>
                  <a:lnTo>
                    <a:pt x="156" y="687"/>
                  </a:lnTo>
                  <a:lnTo>
                    <a:pt x="156" y="689"/>
                  </a:lnTo>
                  <a:lnTo>
                    <a:pt x="153" y="691"/>
                  </a:lnTo>
                  <a:lnTo>
                    <a:pt x="149" y="694"/>
                  </a:lnTo>
                  <a:lnTo>
                    <a:pt x="149" y="694"/>
                  </a:lnTo>
                  <a:lnTo>
                    <a:pt x="146" y="694"/>
                  </a:lnTo>
                  <a:lnTo>
                    <a:pt x="146" y="699"/>
                  </a:lnTo>
                  <a:lnTo>
                    <a:pt x="144" y="699"/>
                  </a:lnTo>
                  <a:lnTo>
                    <a:pt x="142" y="701"/>
                  </a:lnTo>
                  <a:lnTo>
                    <a:pt x="139" y="701"/>
                  </a:lnTo>
                  <a:lnTo>
                    <a:pt x="137" y="701"/>
                  </a:lnTo>
                  <a:lnTo>
                    <a:pt x="137" y="699"/>
                  </a:lnTo>
                  <a:lnTo>
                    <a:pt x="132" y="699"/>
                  </a:lnTo>
                  <a:lnTo>
                    <a:pt x="130" y="699"/>
                  </a:lnTo>
                  <a:lnTo>
                    <a:pt x="130" y="699"/>
                  </a:lnTo>
                  <a:lnTo>
                    <a:pt x="127" y="701"/>
                  </a:lnTo>
                  <a:lnTo>
                    <a:pt x="127" y="701"/>
                  </a:lnTo>
                  <a:lnTo>
                    <a:pt x="127" y="701"/>
                  </a:lnTo>
                  <a:lnTo>
                    <a:pt x="125" y="706"/>
                  </a:lnTo>
                  <a:lnTo>
                    <a:pt x="125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8"/>
                  </a:lnTo>
                  <a:lnTo>
                    <a:pt x="123" y="708"/>
                  </a:lnTo>
                  <a:lnTo>
                    <a:pt x="125" y="708"/>
                  </a:lnTo>
                  <a:lnTo>
                    <a:pt x="125" y="706"/>
                  </a:lnTo>
                  <a:lnTo>
                    <a:pt x="125" y="706"/>
                  </a:lnTo>
                  <a:lnTo>
                    <a:pt x="127" y="706"/>
                  </a:lnTo>
                  <a:lnTo>
                    <a:pt x="127" y="706"/>
                  </a:lnTo>
                  <a:lnTo>
                    <a:pt x="127" y="706"/>
                  </a:lnTo>
                  <a:lnTo>
                    <a:pt x="127" y="706"/>
                  </a:lnTo>
                  <a:lnTo>
                    <a:pt x="127" y="706"/>
                  </a:lnTo>
                  <a:lnTo>
                    <a:pt x="127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7" y="710"/>
                  </a:lnTo>
                  <a:lnTo>
                    <a:pt x="127" y="710"/>
                  </a:lnTo>
                  <a:lnTo>
                    <a:pt x="127" y="713"/>
                  </a:lnTo>
                  <a:lnTo>
                    <a:pt x="127" y="713"/>
                  </a:lnTo>
                  <a:lnTo>
                    <a:pt x="127" y="713"/>
                  </a:lnTo>
                  <a:lnTo>
                    <a:pt x="127" y="713"/>
                  </a:lnTo>
                  <a:lnTo>
                    <a:pt x="127" y="713"/>
                  </a:lnTo>
                  <a:lnTo>
                    <a:pt x="130" y="713"/>
                  </a:lnTo>
                  <a:lnTo>
                    <a:pt x="130" y="713"/>
                  </a:lnTo>
                  <a:lnTo>
                    <a:pt x="130" y="715"/>
                  </a:lnTo>
                  <a:lnTo>
                    <a:pt x="130" y="715"/>
                  </a:lnTo>
                  <a:lnTo>
                    <a:pt x="130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20"/>
                  </a:lnTo>
                  <a:lnTo>
                    <a:pt x="132" y="720"/>
                  </a:lnTo>
                  <a:lnTo>
                    <a:pt x="132" y="720"/>
                  </a:lnTo>
                  <a:lnTo>
                    <a:pt x="132" y="720"/>
                  </a:lnTo>
                  <a:lnTo>
                    <a:pt x="132" y="720"/>
                  </a:lnTo>
                  <a:lnTo>
                    <a:pt x="134" y="720"/>
                  </a:lnTo>
                  <a:lnTo>
                    <a:pt x="134" y="717"/>
                  </a:lnTo>
                  <a:lnTo>
                    <a:pt x="134" y="717"/>
                  </a:lnTo>
                  <a:lnTo>
                    <a:pt x="134" y="717"/>
                  </a:lnTo>
                  <a:lnTo>
                    <a:pt x="134" y="717"/>
                  </a:lnTo>
                  <a:lnTo>
                    <a:pt x="134" y="717"/>
                  </a:lnTo>
                  <a:lnTo>
                    <a:pt x="134" y="717"/>
                  </a:lnTo>
                  <a:lnTo>
                    <a:pt x="137" y="715"/>
                  </a:lnTo>
                  <a:lnTo>
                    <a:pt x="137" y="715"/>
                  </a:lnTo>
                  <a:lnTo>
                    <a:pt x="139" y="715"/>
                  </a:lnTo>
                  <a:lnTo>
                    <a:pt x="142" y="717"/>
                  </a:lnTo>
                  <a:lnTo>
                    <a:pt x="142" y="717"/>
                  </a:lnTo>
                  <a:lnTo>
                    <a:pt x="144" y="720"/>
                  </a:lnTo>
                  <a:lnTo>
                    <a:pt x="144" y="722"/>
                  </a:lnTo>
                  <a:lnTo>
                    <a:pt x="146" y="722"/>
                  </a:lnTo>
                  <a:lnTo>
                    <a:pt x="149" y="722"/>
                  </a:lnTo>
                  <a:lnTo>
                    <a:pt x="149" y="722"/>
                  </a:lnTo>
                  <a:lnTo>
                    <a:pt x="151" y="722"/>
                  </a:lnTo>
                  <a:lnTo>
                    <a:pt x="151" y="722"/>
                  </a:lnTo>
                  <a:lnTo>
                    <a:pt x="153" y="725"/>
                  </a:lnTo>
                  <a:lnTo>
                    <a:pt x="156" y="727"/>
                  </a:lnTo>
                  <a:lnTo>
                    <a:pt x="156" y="729"/>
                  </a:lnTo>
                  <a:lnTo>
                    <a:pt x="158" y="729"/>
                  </a:lnTo>
                  <a:lnTo>
                    <a:pt x="158" y="732"/>
                  </a:lnTo>
                  <a:lnTo>
                    <a:pt x="158" y="734"/>
                  </a:lnTo>
                  <a:lnTo>
                    <a:pt x="158" y="734"/>
                  </a:lnTo>
                  <a:lnTo>
                    <a:pt x="156" y="732"/>
                  </a:lnTo>
                  <a:lnTo>
                    <a:pt x="156" y="732"/>
                  </a:lnTo>
                  <a:lnTo>
                    <a:pt x="156" y="729"/>
                  </a:lnTo>
                  <a:lnTo>
                    <a:pt x="153" y="732"/>
                  </a:lnTo>
                  <a:lnTo>
                    <a:pt x="151" y="734"/>
                  </a:lnTo>
                  <a:lnTo>
                    <a:pt x="151" y="734"/>
                  </a:lnTo>
                  <a:lnTo>
                    <a:pt x="151" y="734"/>
                  </a:lnTo>
                  <a:lnTo>
                    <a:pt x="149" y="736"/>
                  </a:lnTo>
                  <a:lnTo>
                    <a:pt x="146" y="734"/>
                  </a:lnTo>
                  <a:lnTo>
                    <a:pt x="144" y="739"/>
                  </a:lnTo>
                  <a:lnTo>
                    <a:pt x="144" y="741"/>
                  </a:lnTo>
                  <a:lnTo>
                    <a:pt x="144" y="751"/>
                  </a:lnTo>
                  <a:lnTo>
                    <a:pt x="144" y="753"/>
                  </a:lnTo>
                  <a:lnTo>
                    <a:pt x="142" y="760"/>
                  </a:lnTo>
                  <a:lnTo>
                    <a:pt x="142" y="762"/>
                  </a:lnTo>
                  <a:lnTo>
                    <a:pt x="142" y="770"/>
                  </a:lnTo>
                  <a:lnTo>
                    <a:pt x="142" y="774"/>
                  </a:lnTo>
                  <a:lnTo>
                    <a:pt x="142" y="777"/>
                  </a:lnTo>
                  <a:lnTo>
                    <a:pt x="142" y="781"/>
                  </a:lnTo>
                  <a:lnTo>
                    <a:pt x="142" y="784"/>
                  </a:lnTo>
                  <a:lnTo>
                    <a:pt x="142" y="786"/>
                  </a:lnTo>
                  <a:lnTo>
                    <a:pt x="139" y="788"/>
                  </a:lnTo>
                  <a:lnTo>
                    <a:pt x="139" y="791"/>
                  </a:lnTo>
                  <a:lnTo>
                    <a:pt x="142" y="791"/>
                  </a:lnTo>
                  <a:lnTo>
                    <a:pt x="142" y="793"/>
                  </a:lnTo>
                  <a:lnTo>
                    <a:pt x="144" y="791"/>
                  </a:lnTo>
                  <a:lnTo>
                    <a:pt x="146" y="791"/>
                  </a:lnTo>
                  <a:lnTo>
                    <a:pt x="146" y="791"/>
                  </a:lnTo>
                  <a:lnTo>
                    <a:pt x="146" y="793"/>
                  </a:lnTo>
                  <a:lnTo>
                    <a:pt x="149" y="793"/>
                  </a:lnTo>
                  <a:lnTo>
                    <a:pt x="149" y="793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44" y="793"/>
                  </a:lnTo>
                  <a:lnTo>
                    <a:pt x="144" y="793"/>
                  </a:lnTo>
                  <a:lnTo>
                    <a:pt x="144" y="796"/>
                  </a:lnTo>
                  <a:lnTo>
                    <a:pt x="144" y="796"/>
                  </a:lnTo>
                  <a:lnTo>
                    <a:pt x="144" y="796"/>
                  </a:lnTo>
                  <a:lnTo>
                    <a:pt x="146" y="796"/>
                  </a:lnTo>
                  <a:lnTo>
                    <a:pt x="149" y="796"/>
                  </a:lnTo>
                  <a:lnTo>
                    <a:pt x="149" y="796"/>
                  </a:lnTo>
                  <a:lnTo>
                    <a:pt x="149" y="796"/>
                  </a:lnTo>
                  <a:lnTo>
                    <a:pt x="149" y="796"/>
                  </a:lnTo>
                  <a:lnTo>
                    <a:pt x="149" y="796"/>
                  </a:lnTo>
                  <a:lnTo>
                    <a:pt x="146" y="796"/>
                  </a:lnTo>
                  <a:lnTo>
                    <a:pt x="144" y="796"/>
                  </a:lnTo>
                  <a:lnTo>
                    <a:pt x="144" y="796"/>
                  </a:lnTo>
                  <a:lnTo>
                    <a:pt x="142" y="796"/>
                  </a:lnTo>
                  <a:lnTo>
                    <a:pt x="142" y="796"/>
                  </a:lnTo>
                  <a:lnTo>
                    <a:pt x="144" y="798"/>
                  </a:lnTo>
                  <a:lnTo>
                    <a:pt x="144" y="798"/>
                  </a:lnTo>
                  <a:lnTo>
                    <a:pt x="144" y="798"/>
                  </a:lnTo>
                  <a:lnTo>
                    <a:pt x="142" y="798"/>
                  </a:lnTo>
                  <a:lnTo>
                    <a:pt x="142" y="798"/>
                  </a:lnTo>
                  <a:lnTo>
                    <a:pt x="142" y="798"/>
                  </a:lnTo>
                  <a:lnTo>
                    <a:pt x="139" y="800"/>
                  </a:lnTo>
                  <a:lnTo>
                    <a:pt x="137" y="800"/>
                  </a:lnTo>
                  <a:lnTo>
                    <a:pt x="137" y="800"/>
                  </a:lnTo>
                  <a:lnTo>
                    <a:pt x="137" y="800"/>
                  </a:lnTo>
                  <a:lnTo>
                    <a:pt x="137" y="800"/>
                  </a:lnTo>
                  <a:lnTo>
                    <a:pt x="137" y="800"/>
                  </a:lnTo>
                  <a:lnTo>
                    <a:pt x="139" y="803"/>
                  </a:lnTo>
                  <a:lnTo>
                    <a:pt x="142" y="803"/>
                  </a:lnTo>
                  <a:lnTo>
                    <a:pt x="142" y="803"/>
                  </a:lnTo>
                  <a:lnTo>
                    <a:pt x="142" y="803"/>
                  </a:lnTo>
                  <a:lnTo>
                    <a:pt x="144" y="803"/>
                  </a:lnTo>
                  <a:lnTo>
                    <a:pt x="144" y="803"/>
                  </a:lnTo>
                  <a:lnTo>
                    <a:pt x="153" y="800"/>
                  </a:lnTo>
                  <a:lnTo>
                    <a:pt x="156" y="800"/>
                  </a:lnTo>
                  <a:lnTo>
                    <a:pt x="158" y="798"/>
                  </a:lnTo>
                  <a:lnTo>
                    <a:pt x="160" y="796"/>
                  </a:lnTo>
                  <a:lnTo>
                    <a:pt x="160" y="793"/>
                  </a:lnTo>
                  <a:lnTo>
                    <a:pt x="163" y="793"/>
                  </a:lnTo>
                  <a:lnTo>
                    <a:pt x="165" y="793"/>
                  </a:lnTo>
                  <a:lnTo>
                    <a:pt x="168" y="791"/>
                  </a:lnTo>
                  <a:lnTo>
                    <a:pt x="168" y="791"/>
                  </a:lnTo>
                  <a:lnTo>
                    <a:pt x="170" y="788"/>
                  </a:lnTo>
                  <a:lnTo>
                    <a:pt x="172" y="781"/>
                  </a:lnTo>
                  <a:lnTo>
                    <a:pt x="172" y="781"/>
                  </a:lnTo>
                  <a:lnTo>
                    <a:pt x="172" y="781"/>
                  </a:lnTo>
                  <a:lnTo>
                    <a:pt x="172" y="779"/>
                  </a:lnTo>
                  <a:lnTo>
                    <a:pt x="172" y="779"/>
                  </a:lnTo>
                  <a:lnTo>
                    <a:pt x="175" y="779"/>
                  </a:lnTo>
                  <a:lnTo>
                    <a:pt x="175" y="779"/>
                  </a:lnTo>
                  <a:lnTo>
                    <a:pt x="175" y="779"/>
                  </a:lnTo>
                  <a:lnTo>
                    <a:pt x="175" y="779"/>
                  </a:lnTo>
                  <a:lnTo>
                    <a:pt x="177" y="777"/>
                  </a:lnTo>
                  <a:lnTo>
                    <a:pt x="179" y="774"/>
                  </a:lnTo>
                  <a:lnTo>
                    <a:pt x="179" y="774"/>
                  </a:lnTo>
                  <a:lnTo>
                    <a:pt x="191" y="770"/>
                  </a:lnTo>
                  <a:lnTo>
                    <a:pt x="196" y="767"/>
                  </a:lnTo>
                  <a:lnTo>
                    <a:pt x="205" y="762"/>
                  </a:lnTo>
                  <a:lnTo>
                    <a:pt x="213" y="762"/>
                  </a:lnTo>
                  <a:lnTo>
                    <a:pt x="213" y="760"/>
                  </a:lnTo>
                  <a:lnTo>
                    <a:pt x="215" y="760"/>
                  </a:lnTo>
                  <a:lnTo>
                    <a:pt x="215" y="760"/>
                  </a:lnTo>
                  <a:lnTo>
                    <a:pt x="215" y="760"/>
                  </a:lnTo>
                  <a:lnTo>
                    <a:pt x="213" y="758"/>
                  </a:lnTo>
                  <a:lnTo>
                    <a:pt x="213" y="758"/>
                  </a:lnTo>
                  <a:lnTo>
                    <a:pt x="213" y="758"/>
                  </a:lnTo>
                  <a:lnTo>
                    <a:pt x="215" y="755"/>
                  </a:lnTo>
                  <a:lnTo>
                    <a:pt x="215" y="755"/>
                  </a:lnTo>
                  <a:lnTo>
                    <a:pt x="215" y="753"/>
                  </a:lnTo>
                  <a:lnTo>
                    <a:pt x="215" y="753"/>
                  </a:lnTo>
                  <a:lnTo>
                    <a:pt x="215" y="751"/>
                  </a:lnTo>
                  <a:lnTo>
                    <a:pt x="208" y="744"/>
                  </a:lnTo>
                  <a:lnTo>
                    <a:pt x="208" y="744"/>
                  </a:lnTo>
                  <a:lnTo>
                    <a:pt x="208" y="741"/>
                  </a:lnTo>
                  <a:lnTo>
                    <a:pt x="208" y="741"/>
                  </a:lnTo>
                  <a:lnTo>
                    <a:pt x="198" y="732"/>
                  </a:lnTo>
                  <a:lnTo>
                    <a:pt x="196" y="729"/>
                  </a:lnTo>
                  <a:lnTo>
                    <a:pt x="194" y="727"/>
                  </a:lnTo>
                  <a:lnTo>
                    <a:pt x="196" y="727"/>
                  </a:lnTo>
                  <a:lnTo>
                    <a:pt x="196" y="729"/>
                  </a:lnTo>
                  <a:lnTo>
                    <a:pt x="198" y="729"/>
                  </a:lnTo>
                  <a:lnTo>
                    <a:pt x="201" y="729"/>
                  </a:lnTo>
                  <a:lnTo>
                    <a:pt x="203" y="732"/>
                  </a:lnTo>
                  <a:lnTo>
                    <a:pt x="208" y="739"/>
                  </a:lnTo>
                  <a:lnTo>
                    <a:pt x="217" y="746"/>
                  </a:lnTo>
                  <a:lnTo>
                    <a:pt x="222" y="748"/>
                  </a:lnTo>
                  <a:lnTo>
                    <a:pt x="224" y="751"/>
                  </a:lnTo>
                  <a:lnTo>
                    <a:pt x="224" y="751"/>
                  </a:lnTo>
                  <a:lnTo>
                    <a:pt x="227" y="751"/>
                  </a:lnTo>
                  <a:lnTo>
                    <a:pt x="227" y="751"/>
                  </a:lnTo>
                  <a:lnTo>
                    <a:pt x="229" y="751"/>
                  </a:lnTo>
                  <a:lnTo>
                    <a:pt x="229" y="751"/>
                  </a:lnTo>
                  <a:lnTo>
                    <a:pt x="229" y="751"/>
                  </a:lnTo>
                  <a:lnTo>
                    <a:pt x="229" y="751"/>
                  </a:lnTo>
                  <a:lnTo>
                    <a:pt x="231" y="751"/>
                  </a:lnTo>
                  <a:lnTo>
                    <a:pt x="231" y="748"/>
                  </a:lnTo>
                  <a:lnTo>
                    <a:pt x="234" y="748"/>
                  </a:lnTo>
                  <a:lnTo>
                    <a:pt x="234" y="746"/>
                  </a:lnTo>
                  <a:lnTo>
                    <a:pt x="234" y="744"/>
                  </a:lnTo>
                  <a:lnTo>
                    <a:pt x="234" y="741"/>
                  </a:lnTo>
                  <a:lnTo>
                    <a:pt x="234" y="741"/>
                  </a:lnTo>
                  <a:lnTo>
                    <a:pt x="234" y="741"/>
                  </a:lnTo>
                  <a:lnTo>
                    <a:pt x="231" y="741"/>
                  </a:lnTo>
                  <a:lnTo>
                    <a:pt x="231" y="739"/>
                  </a:lnTo>
                  <a:lnTo>
                    <a:pt x="231" y="739"/>
                  </a:lnTo>
                  <a:lnTo>
                    <a:pt x="229" y="736"/>
                  </a:lnTo>
                  <a:lnTo>
                    <a:pt x="229" y="734"/>
                  </a:lnTo>
                  <a:lnTo>
                    <a:pt x="224" y="732"/>
                  </a:lnTo>
                  <a:lnTo>
                    <a:pt x="224" y="729"/>
                  </a:lnTo>
                  <a:lnTo>
                    <a:pt x="222" y="729"/>
                  </a:lnTo>
                  <a:lnTo>
                    <a:pt x="220" y="727"/>
                  </a:lnTo>
                  <a:lnTo>
                    <a:pt x="220" y="727"/>
                  </a:lnTo>
                  <a:lnTo>
                    <a:pt x="220" y="725"/>
                  </a:lnTo>
                  <a:lnTo>
                    <a:pt x="220" y="725"/>
                  </a:lnTo>
                  <a:lnTo>
                    <a:pt x="220" y="725"/>
                  </a:lnTo>
                  <a:lnTo>
                    <a:pt x="217" y="722"/>
                  </a:lnTo>
                  <a:lnTo>
                    <a:pt x="215" y="722"/>
                  </a:lnTo>
                  <a:lnTo>
                    <a:pt x="215" y="720"/>
                  </a:lnTo>
                  <a:lnTo>
                    <a:pt x="213" y="720"/>
                  </a:lnTo>
                  <a:lnTo>
                    <a:pt x="213" y="720"/>
                  </a:lnTo>
                  <a:lnTo>
                    <a:pt x="213" y="717"/>
                  </a:lnTo>
                  <a:lnTo>
                    <a:pt x="213" y="717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0" y="715"/>
                  </a:lnTo>
                  <a:lnTo>
                    <a:pt x="213" y="715"/>
                  </a:lnTo>
                  <a:lnTo>
                    <a:pt x="224" y="729"/>
                  </a:lnTo>
                  <a:lnTo>
                    <a:pt x="229" y="732"/>
                  </a:lnTo>
                  <a:lnTo>
                    <a:pt x="229" y="732"/>
                  </a:lnTo>
                  <a:lnTo>
                    <a:pt x="234" y="736"/>
                  </a:lnTo>
                  <a:lnTo>
                    <a:pt x="234" y="736"/>
                  </a:lnTo>
                  <a:lnTo>
                    <a:pt x="236" y="736"/>
                  </a:lnTo>
                  <a:lnTo>
                    <a:pt x="236" y="736"/>
                  </a:lnTo>
                  <a:lnTo>
                    <a:pt x="239" y="736"/>
                  </a:lnTo>
                  <a:lnTo>
                    <a:pt x="239" y="734"/>
                  </a:lnTo>
                  <a:lnTo>
                    <a:pt x="239" y="734"/>
                  </a:lnTo>
                  <a:lnTo>
                    <a:pt x="239" y="734"/>
                  </a:lnTo>
                  <a:lnTo>
                    <a:pt x="239" y="734"/>
                  </a:lnTo>
                  <a:lnTo>
                    <a:pt x="239" y="734"/>
                  </a:lnTo>
                  <a:lnTo>
                    <a:pt x="239" y="736"/>
                  </a:lnTo>
                  <a:lnTo>
                    <a:pt x="239" y="736"/>
                  </a:lnTo>
                  <a:lnTo>
                    <a:pt x="239" y="734"/>
                  </a:lnTo>
                  <a:lnTo>
                    <a:pt x="241" y="734"/>
                  </a:lnTo>
                  <a:lnTo>
                    <a:pt x="241" y="732"/>
                  </a:lnTo>
                  <a:lnTo>
                    <a:pt x="241" y="732"/>
                  </a:lnTo>
                  <a:lnTo>
                    <a:pt x="239" y="732"/>
                  </a:lnTo>
                  <a:lnTo>
                    <a:pt x="236" y="732"/>
                  </a:lnTo>
                  <a:lnTo>
                    <a:pt x="234" y="729"/>
                  </a:lnTo>
                  <a:lnTo>
                    <a:pt x="229" y="727"/>
                  </a:lnTo>
                  <a:lnTo>
                    <a:pt x="229" y="725"/>
                  </a:lnTo>
                  <a:lnTo>
                    <a:pt x="222" y="720"/>
                  </a:lnTo>
                  <a:lnTo>
                    <a:pt x="222" y="717"/>
                  </a:lnTo>
                  <a:lnTo>
                    <a:pt x="222" y="715"/>
                  </a:lnTo>
                  <a:lnTo>
                    <a:pt x="222" y="715"/>
                  </a:lnTo>
                  <a:lnTo>
                    <a:pt x="220" y="715"/>
                  </a:lnTo>
                  <a:lnTo>
                    <a:pt x="220" y="715"/>
                  </a:lnTo>
                  <a:lnTo>
                    <a:pt x="220" y="713"/>
                  </a:lnTo>
                  <a:lnTo>
                    <a:pt x="220" y="713"/>
                  </a:lnTo>
                  <a:lnTo>
                    <a:pt x="222" y="715"/>
                  </a:lnTo>
                  <a:lnTo>
                    <a:pt x="222" y="715"/>
                  </a:lnTo>
                  <a:lnTo>
                    <a:pt x="227" y="722"/>
                  </a:lnTo>
                  <a:lnTo>
                    <a:pt x="229" y="725"/>
                  </a:lnTo>
                  <a:lnTo>
                    <a:pt x="229" y="725"/>
                  </a:lnTo>
                  <a:lnTo>
                    <a:pt x="231" y="727"/>
                  </a:lnTo>
                  <a:lnTo>
                    <a:pt x="234" y="727"/>
                  </a:lnTo>
                  <a:lnTo>
                    <a:pt x="234" y="727"/>
                  </a:lnTo>
                  <a:lnTo>
                    <a:pt x="234" y="729"/>
                  </a:lnTo>
                  <a:lnTo>
                    <a:pt x="236" y="729"/>
                  </a:lnTo>
                  <a:lnTo>
                    <a:pt x="239" y="729"/>
                  </a:lnTo>
                  <a:lnTo>
                    <a:pt x="239" y="729"/>
                  </a:lnTo>
                  <a:lnTo>
                    <a:pt x="239" y="729"/>
                  </a:lnTo>
                  <a:lnTo>
                    <a:pt x="239" y="729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7"/>
                  </a:lnTo>
                  <a:lnTo>
                    <a:pt x="239" y="725"/>
                  </a:lnTo>
                  <a:lnTo>
                    <a:pt x="239" y="725"/>
                  </a:lnTo>
                  <a:lnTo>
                    <a:pt x="239" y="725"/>
                  </a:lnTo>
                  <a:lnTo>
                    <a:pt x="241" y="725"/>
                  </a:lnTo>
                  <a:lnTo>
                    <a:pt x="241" y="725"/>
                  </a:lnTo>
                  <a:lnTo>
                    <a:pt x="241" y="722"/>
                  </a:lnTo>
                  <a:lnTo>
                    <a:pt x="241" y="722"/>
                  </a:lnTo>
                  <a:lnTo>
                    <a:pt x="241" y="722"/>
                  </a:lnTo>
                  <a:lnTo>
                    <a:pt x="241" y="725"/>
                  </a:lnTo>
                  <a:lnTo>
                    <a:pt x="241" y="725"/>
                  </a:lnTo>
                  <a:lnTo>
                    <a:pt x="241" y="725"/>
                  </a:lnTo>
                  <a:lnTo>
                    <a:pt x="241" y="725"/>
                  </a:lnTo>
                  <a:lnTo>
                    <a:pt x="243" y="725"/>
                  </a:lnTo>
                  <a:lnTo>
                    <a:pt x="246" y="722"/>
                  </a:lnTo>
                  <a:lnTo>
                    <a:pt x="246" y="720"/>
                  </a:lnTo>
                  <a:lnTo>
                    <a:pt x="246" y="720"/>
                  </a:lnTo>
                  <a:lnTo>
                    <a:pt x="246" y="720"/>
                  </a:lnTo>
                  <a:lnTo>
                    <a:pt x="246" y="720"/>
                  </a:lnTo>
                  <a:lnTo>
                    <a:pt x="246" y="717"/>
                  </a:lnTo>
                  <a:lnTo>
                    <a:pt x="243" y="717"/>
                  </a:lnTo>
                  <a:lnTo>
                    <a:pt x="243" y="717"/>
                  </a:lnTo>
                  <a:lnTo>
                    <a:pt x="243" y="717"/>
                  </a:lnTo>
                  <a:lnTo>
                    <a:pt x="243" y="717"/>
                  </a:lnTo>
                  <a:lnTo>
                    <a:pt x="243" y="717"/>
                  </a:lnTo>
                  <a:lnTo>
                    <a:pt x="243" y="717"/>
                  </a:lnTo>
                  <a:lnTo>
                    <a:pt x="241" y="717"/>
                  </a:lnTo>
                  <a:lnTo>
                    <a:pt x="241" y="717"/>
                  </a:lnTo>
                  <a:lnTo>
                    <a:pt x="229" y="713"/>
                  </a:lnTo>
                  <a:lnTo>
                    <a:pt x="227" y="710"/>
                  </a:lnTo>
                  <a:lnTo>
                    <a:pt x="227" y="710"/>
                  </a:lnTo>
                  <a:lnTo>
                    <a:pt x="227" y="710"/>
                  </a:lnTo>
                  <a:lnTo>
                    <a:pt x="229" y="710"/>
                  </a:lnTo>
                  <a:lnTo>
                    <a:pt x="229" y="710"/>
                  </a:lnTo>
                  <a:lnTo>
                    <a:pt x="231" y="710"/>
                  </a:lnTo>
                  <a:lnTo>
                    <a:pt x="236" y="713"/>
                  </a:lnTo>
                  <a:lnTo>
                    <a:pt x="241" y="713"/>
                  </a:lnTo>
                  <a:lnTo>
                    <a:pt x="243" y="713"/>
                  </a:lnTo>
                  <a:lnTo>
                    <a:pt x="243" y="713"/>
                  </a:lnTo>
                  <a:lnTo>
                    <a:pt x="246" y="713"/>
                  </a:lnTo>
                  <a:lnTo>
                    <a:pt x="246" y="710"/>
                  </a:lnTo>
                  <a:lnTo>
                    <a:pt x="246" y="706"/>
                  </a:lnTo>
                  <a:lnTo>
                    <a:pt x="246" y="706"/>
                  </a:lnTo>
                  <a:lnTo>
                    <a:pt x="243" y="706"/>
                  </a:lnTo>
                  <a:lnTo>
                    <a:pt x="243" y="703"/>
                  </a:lnTo>
                  <a:lnTo>
                    <a:pt x="243" y="703"/>
                  </a:lnTo>
                  <a:lnTo>
                    <a:pt x="243" y="703"/>
                  </a:lnTo>
                  <a:lnTo>
                    <a:pt x="241" y="703"/>
                  </a:lnTo>
                  <a:lnTo>
                    <a:pt x="241" y="703"/>
                  </a:lnTo>
                  <a:lnTo>
                    <a:pt x="241" y="703"/>
                  </a:lnTo>
                  <a:lnTo>
                    <a:pt x="241" y="706"/>
                  </a:lnTo>
                  <a:lnTo>
                    <a:pt x="239" y="706"/>
                  </a:lnTo>
                  <a:lnTo>
                    <a:pt x="239" y="703"/>
                  </a:lnTo>
                  <a:lnTo>
                    <a:pt x="239" y="703"/>
                  </a:lnTo>
                  <a:lnTo>
                    <a:pt x="239" y="703"/>
                  </a:lnTo>
                  <a:lnTo>
                    <a:pt x="239" y="703"/>
                  </a:lnTo>
                  <a:lnTo>
                    <a:pt x="239" y="703"/>
                  </a:lnTo>
                  <a:lnTo>
                    <a:pt x="236" y="703"/>
                  </a:lnTo>
                  <a:lnTo>
                    <a:pt x="236" y="703"/>
                  </a:lnTo>
                  <a:lnTo>
                    <a:pt x="236" y="706"/>
                  </a:lnTo>
                  <a:lnTo>
                    <a:pt x="234" y="703"/>
                  </a:lnTo>
                  <a:lnTo>
                    <a:pt x="234" y="703"/>
                  </a:lnTo>
                  <a:lnTo>
                    <a:pt x="234" y="701"/>
                  </a:lnTo>
                  <a:lnTo>
                    <a:pt x="234" y="701"/>
                  </a:lnTo>
                  <a:lnTo>
                    <a:pt x="234" y="703"/>
                  </a:lnTo>
                  <a:lnTo>
                    <a:pt x="236" y="703"/>
                  </a:lnTo>
                  <a:lnTo>
                    <a:pt x="234" y="703"/>
                  </a:lnTo>
                  <a:lnTo>
                    <a:pt x="236" y="703"/>
                  </a:lnTo>
                  <a:lnTo>
                    <a:pt x="236" y="703"/>
                  </a:lnTo>
                  <a:lnTo>
                    <a:pt x="236" y="703"/>
                  </a:lnTo>
                  <a:lnTo>
                    <a:pt x="236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39" y="701"/>
                  </a:lnTo>
                  <a:lnTo>
                    <a:pt x="241" y="701"/>
                  </a:lnTo>
                  <a:lnTo>
                    <a:pt x="241" y="701"/>
                  </a:lnTo>
                  <a:lnTo>
                    <a:pt x="243" y="701"/>
                  </a:lnTo>
                  <a:lnTo>
                    <a:pt x="243" y="699"/>
                  </a:lnTo>
                  <a:lnTo>
                    <a:pt x="243" y="699"/>
                  </a:lnTo>
                  <a:lnTo>
                    <a:pt x="243" y="699"/>
                  </a:lnTo>
                  <a:lnTo>
                    <a:pt x="243" y="696"/>
                  </a:lnTo>
                  <a:lnTo>
                    <a:pt x="243" y="696"/>
                  </a:lnTo>
                  <a:lnTo>
                    <a:pt x="243" y="696"/>
                  </a:lnTo>
                  <a:lnTo>
                    <a:pt x="243" y="696"/>
                  </a:lnTo>
                  <a:lnTo>
                    <a:pt x="243" y="696"/>
                  </a:lnTo>
                  <a:lnTo>
                    <a:pt x="243" y="694"/>
                  </a:lnTo>
                  <a:lnTo>
                    <a:pt x="243" y="694"/>
                  </a:lnTo>
                  <a:lnTo>
                    <a:pt x="243" y="694"/>
                  </a:lnTo>
                  <a:lnTo>
                    <a:pt x="243" y="694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3" y="691"/>
                  </a:lnTo>
                  <a:lnTo>
                    <a:pt x="246" y="691"/>
                  </a:lnTo>
                  <a:lnTo>
                    <a:pt x="246" y="691"/>
                  </a:lnTo>
                  <a:lnTo>
                    <a:pt x="246" y="691"/>
                  </a:lnTo>
                  <a:lnTo>
                    <a:pt x="246" y="694"/>
                  </a:lnTo>
                  <a:lnTo>
                    <a:pt x="246" y="694"/>
                  </a:lnTo>
                  <a:lnTo>
                    <a:pt x="248" y="694"/>
                  </a:lnTo>
                  <a:lnTo>
                    <a:pt x="248" y="694"/>
                  </a:lnTo>
                  <a:lnTo>
                    <a:pt x="250" y="694"/>
                  </a:lnTo>
                  <a:lnTo>
                    <a:pt x="250" y="694"/>
                  </a:lnTo>
                  <a:lnTo>
                    <a:pt x="250" y="694"/>
                  </a:lnTo>
                  <a:lnTo>
                    <a:pt x="253" y="696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699"/>
                  </a:lnTo>
                  <a:lnTo>
                    <a:pt x="253" y="701"/>
                  </a:lnTo>
                  <a:lnTo>
                    <a:pt x="253" y="701"/>
                  </a:lnTo>
                  <a:lnTo>
                    <a:pt x="255" y="701"/>
                  </a:lnTo>
                  <a:lnTo>
                    <a:pt x="255" y="701"/>
                  </a:lnTo>
                  <a:lnTo>
                    <a:pt x="255" y="701"/>
                  </a:lnTo>
                  <a:lnTo>
                    <a:pt x="255" y="701"/>
                  </a:lnTo>
                  <a:lnTo>
                    <a:pt x="255" y="703"/>
                  </a:lnTo>
                  <a:lnTo>
                    <a:pt x="255" y="703"/>
                  </a:lnTo>
                  <a:lnTo>
                    <a:pt x="255" y="703"/>
                  </a:lnTo>
                  <a:lnTo>
                    <a:pt x="255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5" y="699"/>
                  </a:lnTo>
                  <a:lnTo>
                    <a:pt x="255" y="699"/>
                  </a:lnTo>
                  <a:lnTo>
                    <a:pt x="255" y="696"/>
                  </a:lnTo>
                  <a:lnTo>
                    <a:pt x="255" y="694"/>
                  </a:lnTo>
                  <a:lnTo>
                    <a:pt x="255" y="694"/>
                  </a:lnTo>
                  <a:lnTo>
                    <a:pt x="255" y="696"/>
                  </a:lnTo>
                  <a:lnTo>
                    <a:pt x="255" y="696"/>
                  </a:lnTo>
                  <a:lnTo>
                    <a:pt x="255" y="696"/>
                  </a:lnTo>
                  <a:lnTo>
                    <a:pt x="255" y="696"/>
                  </a:lnTo>
                  <a:lnTo>
                    <a:pt x="257" y="699"/>
                  </a:lnTo>
                  <a:lnTo>
                    <a:pt x="255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696"/>
                  </a:lnTo>
                  <a:lnTo>
                    <a:pt x="257" y="696"/>
                  </a:lnTo>
                  <a:lnTo>
                    <a:pt x="257" y="696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1"/>
                  </a:lnTo>
                  <a:lnTo>
                    <a:pt x="255" y="691"/>
                  </a:lnTo>
                  <a:lnTo>
                    <a:pt x="255" y="691"/>
                  </a:lnTo>
                  <a:lnTo>
                    <a:pt x="255" y="691"/>
                  </a:lnTo>
                  <a:lnTo>
                    <a:pt x="257" y="691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4"/>
                  </a:lnTo>
                  <a:lnTo>
                    <a:pt x="257" y="696"/>
                  </a:lnTo>
                  <a:lnTo>
                    <a:pt x="257" y="699"/>
                  </a:lnTo>
                  <a:lnTo>
                    <a:pt x="257" y="699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5" y="701"/>
                  </a:lnTo>
                  <a:lnTo>
                    <a:pt x="255" y="701"/>
                  </a:lnTo>
                  <a:lnTo>
                    <a:pt x="255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7" y="701"/>
                  </a:lnTo>
                  <a:lnTo>
                    <a:pt x="257" y="703"/>
                  </a:lnTo>
                  <a:lnTo>
                    <a:pt x="257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0" y="701"/>
                  </a:lnTo>
                  <a:lnTo>
                    <a:pt x="262" y="701"/>
                  </a:lnTo>
                  <a:lnTo>
                    <a:pt x="262" y="701"/>
                  </a:lnTo>
                  <a:lnTo>
                    <a:pt x="262" y="703"/>
                  </a:lnTo>
                  <a:lnTo>
                    <a:pt x="265" y="703"/>
                  </a:lnTo>
                  <a:lnTo>
                    <a:pt x="265" y="701"/>
                  </a:lnTo>
                  <a:lnTo>
                    <a:pt x="265" y="701"/>
                  </a:lnTo>
                  <a:lnTo>
                    <a:pt x="265" y="703"/>
                  </a:lnTo>
                  <a:lnTo>
                    <a:pt x="265" y="703"/>
                  </a:lnTo>
                  <a:lnTo>
                    <a:pt x="265" y="703"/>
                  </a:lnTo>
                  <a:lnTo>
                    <a:pt x="267" y="703"/>
                  </a:lnTo>
                  <a:lnTo>
                    <a:pt x="267" y="703"/>
                  </a:lnTo>
                  <a:lnTo>
                    <a:pt x="267" y="703"/>
                  </a:lnTo>
                  <a:lnTo>
                    <a:pt x="267" y="703"/>
                  </a:lnTo>
                  <a:lnTo>
                    <a:pt x="267" y="703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7" y="706"/>
                  </a:lnTo>
                  <a:lnTo>
                    <a:pt x="269" y="708"/>
                  </a:lnTo>
                  <a:lnTo>
                    <a:pt x="269" y="708"/>
                  </a:lnTo>
                  <a:lnTo>
                    <a:pt x="272" y="706"/>
                  </a:lnTo>
                  <a:lnTo>
                    <a:pt x="274" y="703"/>
                  </a:lnTo>
                  <a:lnTo>
                    <a:pt x="274" y="703"/>
                  </a:lnTo>
                  <a:lnTo>
                    <a:pt x="274" y="703"/>
                  </a:lnTo>
                  <a:lnTo>
                    <a:pt x="276" y="703"/>
                  </a:lnTo>
                  <a:lnTo>
                    <a:pt x="279" y="703"/>
                  </a:lnTo>
                  <a:lnTo>
                    <a:pt x="279" y="703"/>
                  </a:lnTo>
                  <a:lnTo>
                    <a:pt x="283" y="701"/>
                  </a:lnTo>
                  <a:lnTo>
                    <a:pt x="283" y="701"/>
                  </a:lnTo>
                  <a:lnTo>
                    <a:pt x="283" y="699"/>
                  </a:lnTo>
                  <a:lnTo>
                    <a:pt x="286" y="699"/>
                  </a:lnTo>
                  <a:lnTo>
                    <a:pt x="286" y="699"/>
                  </a:lnTo>
                  <a:lnTo>
                    <a:pt x="286" y="696"/>
                  </a:lnTo>
                  <a:lnTo>
                    <a:pt x="286" y="696"/>
                  </a:lnTo>
                  <a:lnTo>
                    <a:pt x="288" y="696"/>
                  </a:lnTo>
                  <a:lnTo>
                    <a:pt x="291" y="696"/>
                  </a:lnTo>
                  <a:lnTo>
                    <a:pt x="291" y="696"/>
                  </a:lnTo>
                  <a:lnTo>
                    <a:pt x="295" y="694"/>
                  </a:lnTo>
                  <a:lnTo>
                    <a:pt x="295" y="694"/>
                  </a:lnTo>
                  <a:lnTo>
                    <a:pt x="298" y="691"/>
                  </a:lnTo>
                  <a:lnTo>
                    <a:pt x="300" y="691"/>
                  </a:lnTo>
                  <a:lnTo>
                    <a:pt x="302" y="689"/>
                  </a:lnTo>
                  <a:lnTo>
                    <a:pt x="302" y="689"/>
                  </a:lnTo>
                  <a:lnTo>
                    <a:pt x="305" y="689"/>
                  </a:lnTo>
                  <a:lnTo>
                    <a:pt x="305" y="689"/>
                  </a:lnTo>
                  <a:lnTo>
                    <a:pt x="307" y="689"/>
                  </a:lnTo>
                  <a:lnTo>
                    <a:pt x="307" y="691"/>
                  </a:lnTo>
                  <a:lnTo>
                    <a:pt x="310" y="691"/>
                  </a:lnTo>
                  <a:lnTo>
                    <a:pt x="310" y="687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82"/>
                  </a:lnTo>
                  <a:lnTo>
                    <a:pt x="312" y="682"/>
                  </a:lnTo>
                  <a:lnTo>
                    <a:pt x="314" y="680"/>
                  </a:lnTo>
                  <a:lnTo>
                    <a:pt x="314" y="680"/>
                  </a:lnTo>
                  <a:lnTo>
                    <a:pt x="314" y="680"/>
                  </a:lnTo>
                  <a:lnTo>
                    <a:pt x="317" y="677"/>
                  </a:lnTo>
                  <a:lnTo>
                    <a:pt x="321" y="677"/>
                  </a:lnTo>
                  <a:lnTo>
                    <a:pt x="324" y="677"/>
                  </a:lnTo>
                  <a:lnTo>
                    <a:pt x="324" y="680"/>
                  </a:lnTo>
                  <a:lnTo>
                    <a:pt x="324" y="680"/>
                  </a:lnTo>
                  <a:lnTo>
                    <a:pt x="326" y="677"/>
                  </a:lnTo>
                  <a:lnTo>
                    <a:pt x="326" y="677"/>
                  </a:lnTo>
                  <a:lnTo>
                    <a:pt x="326" y="677"/>
                  </a:lnTo>
                  <a:lnTo>
                    <a:pt x="326" y="677"/>
                  </a:lnTo>
                  <a:lnTo>
                    <a:pt x="328" y="675"/>
                  </a:lnTo>
                  <a:lnTo>
                    <a:pt x="328" y="673"/>
                  </a:lnTo>
                  <a:lnTo>
                    <a:pt x="328" y="673"/>
                  </a:lnTo>
                  <a:lnTo>
                    <a:pt x="328" y="673"/>
                  </a:lnTo>
                  <a:lnTo>
                    <a:pt x="331" y="673"/>
                  </a:lnTo>
                  <a:lnTo>
                    <a:pt x="331" y="673"/>
                  </a:lnTo>
                  <a:lnTo>
                    <a:pt x="331" y="673"/>
                  </a:lnTo>
                  <a:lnTo>
                    <a:pt x="333" y="673"/>
                  </a:lnTo>
                  <a:lnTo>
                    <a:pt x="333" y="670"/>
                  </a:lnTo>
                  <a:lnTo>
                    <a:pt x="333" y="668"/>
                  </a:lnTo>
                  <a:lnTo>
                    <a:pt x="336" y="668"/>
                  </a:lnTo>
                  <a:lnTo>
                    <a:pt x="336" y="668"/>
                  </a:lnTo>
                  <a:lnTo>
                    <a:pt x="336" y="665"/>
                  </a:lnTo>
                  <a:lnTo>
                    <a:pt x="338" y="665"/>
                  </a:lnTo>
                  <a:lnTo>
                    <a:pt x="338" y="665"/>
                  </a:lnTo>
                  <a:lnTo>
                    <a:pt x="338" y="665"/>
                  </a:lnTo>
                  <a:lnTo>
                    <a:pt x="340" y="665"/>
                  </a:lnTo>
                  <a:lnTo>
                    <a:pt x="340" y="665"/>
                  </a:lnTo>
                  <a:lnTo>
                    <a:pt x="343" y="665"/>
                  </a:lnTo>
                  <a:lnTo>
                    <a:pt x="343" y="663"/>
                  </a:lnTo>
                  <a:lnTo>
                    <a:pt x="343" y="665"/>
                  </a:lnTo>
                  <a:lnTo>
                    <a:pt x="345" y="665"/>
                  </a:lnTo>
                  <a:lnTo>
                    <a:pt x="345" y="665"/>
                  </a:lnTo>
                  <a:lnTo>
                    <a:pt x="345" y="665"/>
                  </a:lnTo>
                  <a:lnTo>
                    <a:pt x="347" y="665"/>
                  </a:lnTo>
                  <a:lnTo>
                    <a:pt x="347" y="665"/>
                  </a:lnTo>
                  <a:lnTo>
                    <a:pt x="347" y="663"/>
                  </a:lnTo>
                  <a:lnTo>
                    <a:pt x="347" y="661"/>
                  </a:lnTo>
                  <a:lnTo>
                    <a:pt x="350" y="661"/>
                  </a:lnTo>
                  <a:lnTo>
                    <a:pt x="350" y="658"/>
                  </a:lnTo>
                  <a:lnTo>
                    <a:pt x="350" y="658"/>
                  </a:lnTo>
                  <a:lnTo>
                    <a:pt x="352" y="658"/>
                  </a:lnTo>
                  <a:lnTo>
                    <a:pt x="352" y="656"/>
                  </a:lnTo>
                  <a:lnTo>
                    <a:pt x="354" y="656"/>
                  </a:lnTo>
                  <a:lnTo>
                    <a:pt x="354" y="656"/>
                  </a:lnTo>
                  <a:lnTo>
                    <a:pt x="354" y="656"/>
                  </a:lnTo>
                  <a:lnTo>
                    <a:pt x="357" y="658"/>
                  </a:lnTo>
                  <a:lnTo>
                    <a:pt x="359" y="658"/>
                  </a:lnTo>
                  <a:lnTo>
                    <a:pt x="359" y="658"/>
                  </a:lnTo>
                  <a:lnTo>
                    <a:pt x="359" y="658"/>
                  </a:lnTo>
                  <a:lnTo>
                    <a:pt x="362" y="656"/>
                  </a:lnTo>
                  <a:lnTo>
                    <a:pt x="362" y="656"/>
                  </a:lnTo>
                  <a:lnTo>
                    <a:pt x="362" y="656"/>
                  </a:lnTo>
                  <a:lnTo>
                    <a:pt x="362" y="654"/>
                  </a:lnTo>
                  <a:lnTo>
                    <a:pt x="362" y="649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4" y="647"/>
                  </a:lnTo>
                  <a:lnTo>
                    <a:pt x="362" y="644"/>
                  </a:lnTo>
                  <a:lnTo>
                    <a:pt x="362" y="644"/>
                  </a:lnTo>
                  <a:lnTo>
                    <a:pt x="364" y="644"/>
                  </a:lnTo>
                  <a:lnTo>
                    <a:pt x="364" y="642"/>
                  </a:lnTo>
                  <a:lnTo>
                    <a:pt x="362" y="642"/>
                  </a:lnTo>
                  <a:lnTo>
                    <a:pt x="362" y="642"/>
                  </a:lnTo>
                  <a:lnTo>
                    <a:pt x="362" y="642"/>
                  </a:lnTo>
                  <a:lnTo>
                    <a:pt x="364" y="642"/>
                  </a:lnTo>
                  <a:lnTo>
                    <a:pt x="364" y="642"/>
                  </a:lnTo>
                  <a:lnTo>
                    <a:pt x="364" y="642"/>
                  </a:lnTo>
                  <a:lnTo>
                    <a:pt x="364" y="644"/>
                  </a:lnTo>
                  <a:lnTo>
                    <a:pt x="366" y="644"/>
                  </a:lnTo>
                  <a:lnTo>
                    <a:pt x="366" y="644"/>
                  </a:lnTo>
                  <a:lnTo>
                    <a:pt x="366" y="644"/>
                  </a:lnTo>
                  <a:lnTo>
                    <a:pt x="369" y="644"/>
                  </a:lnTo>
                  <a:lnTo>
                    <a:pt x="369" y="644"/>
                  </a:lnTo>
                  <a:lnTo>
                    <a:pt x="369" y="644"/>
                  </a:lnTo>
                  <a:lnTo>
                    <a:pt x="369" y="642"/>
                  </a:lnTo>
                  <a:lnTo>
                    <a:pt x="369" y="642"/>
                  </a:lnTo>
                  <a:lnTo>
                    <a:pt x="369" y="642"/>
                  </a:lnTo>
                  <a:lnTo>
                    <a:pt x="371" y="642"/>
                  </a:lnTo>
                  <a:lnTo>
                    <a:pt x="371" y="642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1" y="639"/>
                  </a:lnTo>
                  <a:lnTo>
                    <a:pt x="371" y="637"/>
                  </a:lnTo>
                  <a:lnTo>
                    <a:pt x="373" y="637"/>
                  </a:lnTo>
                  <a:lnTo>
                    <a:pt x="373" y="637"/>
                  </a:lnTo>
                  <a:lnTo>
                    <a:pt x="373" y="637"/>
                  </a:lnTo>
                  <a:lnTo>
                    <a:pt x="373" y="635"/>
                  </a:lnTo>
                  <a:lnTo>
                    <a:pt x="371" y="632"/>
                  </a:lnTo>
                  <a:lnTo>
                    <a:pt x="371" y="632"/>
                  </a:lnTo>
                  <a:lnTo>
                    <a:pt x="371" y="632"/>
                  </a:lnTo>
                  <a:lnTo>
                    <a:pt x="371" y="630"/>
                  </a:lnTo>
                  <a:lnTo>
                    <a:pt x="371" y="630"/>
                  </a:lnTo>
                  <a:lnTo>
                    <a:pt x="371" y="630"/>
                  </a:lnTo>
                  <a:lnTo>
                    <a:pt x="371" y="628"/>
                  </a:lnTo>
                  <a:lnTo>
                    <a:pt x="371" y="628"/>
                  </a:lnTo>
                  <a:lnTo>
                    <a:pt x="371" y="630"/>
                  </a:lnTo>
                  <a:lnTo>
                    <a:pt x="369" y="630"/>
                  </a:lnTo>
                  <a:lnTo>
                    <a:pt x="369" y="630"/>
                  </a:lnTo>
                  <a:lnTo>
                    <a:pt x="369" y="630"/>
                  </a:lnTo>
                  <a:lnTo>
                    <a:pt x="366" y="628"/>
                  </a:lnTo>
                  <a:lnTo>
                    <a:pt x="369" y="628"/>
                  </a:lnTo>
                  <a:lnTo>
                    <a:pt x="369" y="628"/>
                  </a:lnTo>
                  <a:lnTo>
                    <a:pt x="371" y="625"/>
                  </a:lnTo>
                  <a:lnTo>
                    <a:pt x="371" y="625"/>
                  </a:lnTo>
                  <a:lnTo>
                    <a:pt x="371" y="623"/>
                  </a:lnTo>
                  <a:lnTo>
                    <a:pt x="371" y="620"/>
                  </a:lnTo>
                  <a:lnTo>
                    <a:pt x="371" y="620"/>
                  </a:lnTo>
                  <a:lnTo>
                    <a:pt x="371" y="618"/>
                  </a:lnTo>
                  <a:lnTo>
                    <a:pt x="371" y="618"/>
                  </a:lnTo>
                  <a:lnTo>
                    <a:pt x="371" y="618"/>
                  </a:lnTo>
                  <a:lnTo>
                    <a:pt x="371" y="616"/>
                  </a:lnTo>
                  <a:lnTo>
                    <a:pt x="371" y="616"/>
                  </a:lnTo>
                  <a:lnTo>
                    <a:pt x="369" y="616"/>
                  </a:lnTo>
                  <a:lnTo>
                    <a:pt x="371" y="613"/>
                  </a:lnTo>
                  <a:lnTo>
                    <a:pt x="371" y="616"/>
                  </a:lnTo>
                  <a:lnTo>
                    <a:pt x="371" y="618"/>
                  </a:lnTo>
                  <a:lnTo>
                    <a:pt x="373" y="620"/>
                  </a:lnTo>
                  <a:lnTo>
                    <a:pt x="371" y="620"/>
                  </a:lnTo>
                  <a:lnTo>
                    <a:pt x="373" y="623"/>
                  </a:lnTo>
                  <a:lnTo>
                    <a:pt x="373" y="625"/>
                  </a:lnTo>
                  <a:lnTo>
                    <a:pt x="373" y="628"/>
                  </a:lnTo>
                  <a:lnTo>
                    <a:pt x="373" y="628"/>
                  </a:lnTo>
                  <a:lnTo>
                    <a:pt x="373" y="628"/>
                  </a:lnTo>
                  <a:lnTo>
                    <a:pt x="373" y="628"/>
                  </a:lnTo>
                  <a:lnTo>
                    <a:pt x="373" y="628"/>
                  </a:lnTo>
                  <a:lnTo>
                    <a:pt x="373" y="628"/>
                  </a:lnTo>
                  <a:lnTo>
                    <a:pt x="376" y="628"/>
                  </a:lnTo>
                  <a:lnTo>
                    <a:pt x="376" y="628"/>
                  </a:lnTo>
                  <a:lnTo>
                    <a:pt x="376" y="628"/>
                  </a:lnTo>
                  <a:lnTo>
                    <a:pt x="376" y="628"/>
                  </a:lnTo>
                  <a:lnTo>
                    <a:pt x="376" y="628"/>
                  </a:lnTo>
                  <a:lnTo>
                    <a:pt x="376" y="625"/>
                  </a:lnTo>
                  <a:lnTo>
                    <a:pt x="376" y="625"/>
                  </a:lnTo>
                  <a:lnTo>
                    <a:pt x="376" y="625"/>
                  </a:lnTo>
                  <a:lnTo>
                    <a:pt x="376" y="625"/>
                  </a:lnTo>
                  <a:lnTo>
                    <a:pt x="376" y="623"/>
                  </a:lnTo>
                  <a:lnTo>
                    <a:pt x="376" y="623"/>
                  </a:lnTo>
                  <a:lnTo>
                    <a:pt x="373" y="623"/>
                  </a:lnTo>
                  <a:lnTo>
                    <a:pt x="373" y="620"/>
                  </a:lnTo>
                  <a:lnTo>
                    <a:pt x="373" y="618"/>
                  </a:lnTo>
                  <a:lnTo>
                    <a:pt x="371" y="618"/>
                  </a:lnTo>
                  <a:lnTo>
                    <a:pt x="371" y="616"/>
                  </a:lnTo>
                  <a:lnTo>
                    <a:pt x="371" y="616"/>
                  </a:lnTo>
                  <a:lnTo>
                    <a:pt x="373" y="613"/>
                  </a:lnTo>
                  <a:lnTo>
                    <a:pt x="373" y="613"/>
                  </a:lnTo>
                  <a:lnTo>
                    <a:pt x="373" y="613"/>
                  </a:lnTo>
                  <a:lnTo>
                    <a:pt x="371" y="613"/>
                  </a:lnTo>
                  <a:lnTo>
                    <a:pt x="371" y="613"/>
                  </a:lnTo>
                  <a:lnTo>
                    <a:pt x="371" y="613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1" y="611"/>
                  </a:lnTo>
                  <a:lnTo>
                    <a:pt x="373" y="611"/>
                  </a:lnTo>
                  <a:lnTo>
                    <a:pt x="373" y="611"/>
                  </a:lnTo>
                  <a:lnTo>
                    <a:pt x="371" y="609"/>
                  </a:lnTo>
                  <a:lnTo>
                    <a:pt x="371" y="609"/>
                  </a:lnTo>
                  <a:lnTo>
                    <a:pt x="371" y="609"/>
                  </a:lnTo>
                  <a:lnTo>
                    <a:pt x="371" y="609"/>
                  </a:lnTo>
                  <a:lnTo>
                    <a:pt x="371" y="606"/>
                  </a:lnTo>
                  <a:lnTo>
                    <a:pt x="371" y="606"/>
                  </a:lnTo>
                  <a:lnTo>
                    <a:pt x="371" y="606"/>
                  </a:lnTo>
                  <a:lnTo>
                    <a:pt x="371" y="606"/>
                  </a:lnTo>
                  <a:lnTo>
                    <a:pt x="371" y="606"/>
                  </a:lnTo>
                  <a:lnTo>
                    <a:pt x="373" y="606"/>
                  </a:lnTo>
                  <a:lnTo>
                    <a:pt x="373" y="606"/>
                  </a:lnTo>
                  <a:lnTo>
                    <a:pt x="373" y="606"/>
                  </a:lnTo>
                  <a:lnTo>
                    <a:pt x="373" y="606"/>
                  </a:lnTo>
                  <a:lnTo>
                    <a:pt x="373" y="606"/>
                  </a:lnTo>
                  <a:lnTo>
                    <a:pt x="373" y="604"/>
                  </a:lnTo>
                  <a:lnTo>
                    <a:pt x="373" y="604"/>
                  </a:lnTo>
                  <a:lnTo>
                    <a:pt x="371" y="604"/>
                  </a:lnTo>
                  <a:lnTo>
                    <a:pt x="371" y="604"/>
                  </a:lnTo>
                  <a:lnTo>
                    <a:pt x="371" y="602"/>
                  </a:lnTo>
                  <a:lnTo>
                    <a:pt x="371" y="602"/>
                  </a:lnTo>
                  <a:lnTo>
                    <a:pt x="371" y="599"/>
                  </a:lnTo>
                  <a:lnTo>
                    <a:pt x="371" y="599"/>
                  </a:lnTo>
                  <a:lnTo>
                    <a:pt x="369" y="599"/>
                  </a:lnTo>
                  <a:lnTo>
                    <a:pt x="369" y="599"/>
                  </a:lnTo>
                  <a:lnTo>
                    <a:pt x="369" y="597"/>
                  </a:lnTo>
                  <a:lnTo>
                    <a:pt x="369" y="597"/>
                  </a:lnTo>
                  <a:lnTo>
                    <a:pt x="369" y="599"/>
                  </a:lnTo>
                  <a:lnTo>
                    <a:pt x="369" y="599"/>
                  </a:lnTo>
                  <a:lnTo>
                    <a:pt x="369" y="599"/>
                  </a:lnTo>
                  <a:lnTo>
                    <a:pt x="369" y="597"/>
                  </a:lnTo>
                  <a:lnTo>
                    <a:pt x="369" y="597"/>
                  </a:lnTo>
                  <a:lnTo>
                    <a:pt x="371" y="597"/>
                  </a:lnTo>
                  <a:lnTo>
                    <a:pt x="371" y="597"/>
                  </a:lnTo>
                  <a:lnTo>
                    <a:pt x="373" y="602"/>
                  </a:lnTo>
                  <a:lnTo>
                    <a:pt x="376" y="602"/>
                  </a:lnTo>
                  <a:lnTo>
                    <a:pt x="376" y="602"/>
                  </a:lnTo>
                  <a:lnTo>
                    <a:pt x="376" y="602"/>
                  </a:lnTo>
                  <a:lnTo>
                    <a:pt x="378" y="602"/>
                  </a:lnTo>
                  <a:lnTo>
                    <a:pt x="378" y="602"/>
                  </a:lnTo>
                  <a:lnTo>
                    <a:pt x="378" y="602"/>
                  </a:lnTo>
                  <a:lnTo>
                    <a:pt x="378" y="602"/>
                  </a:lnTo>
                  <a:lnTo>
                    <a:pt x="378" y="602"/>
                  </a:lnTo>
                  <a:lnTo>
                    <a:pt x="378" y="602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6" y="599"/>
                  </a:lnTo>
                  <a:lnTo>
                    <a:pt x="376" y="599"/>
                  </a:lnTo>
                  <a:lnTo>
                    <a:pt x="376" y="599"/>
                  </a:lnTo>
                  <a:lnTo>
                    <a:pt x="376" y="597"/>
                  </a:lnTo>
                  <a:lnTo>
                    <a:pt x="376" y="597"/>
                  </a:lnTo>
                  <a:lnTo>
                    <a:pt x="376" y="597"/>
                  </a:lnTo>
                  <a:lnTo>
                    <a:pt x="373" y="594"/>
                  </a:lnTo>
                  <a:lnTo>
                    <a:pt x="373" y="594"/>
                  </a:lnTo>
                  <a:lnTo>
                    <a:pt x="373" y="592"/>
                  </a:lnTo>
                  <a:lnTo>
                    <a:pt x="373" y="592"/>
                  </a:lnTo>
                  <a:lnTo>
                    <a:pt x="373" y="592"/>
                  </a:lnTo>
                  <a:lnTo>
                    <a:pt x="373" y="590"/>
                  </a:lnTo>
                  <a:lnTo>
                    <a:pt x="373" y="590"/>
                  </a:lnTo>
                  <a:lnTo>
                    <a:pt x="373" y="590"/>
                  </a:lnTo>
                  <a:lnTo>
                    <a:pt x="373" y="590"/>
                  </a:lnTo>
                  <a:lnTo>
                    <a:pt x="373" y="590"/>
                  </a:lnTo>
                  <a:lnTo>
                    <a:pt x="373" y="590"/>
                  </a:lnTo>
                  <a:lnTo>
                    <a:pt x="373" y="592"/>
                  </a:lnTo>
                  <a:lnTo>
                    <a:pt x="373" y="592"/>
                  </a:lnTo>
                  <a:lnTo>
                    <a:pt x="373" y="592"/>
                  </a:lnTo>
                  <a:lnTo>
                    <a:pt x="371" y="592"/>
                  </a:lnTo>
                  <a:lnTo>
                    <a:pt x="371" y="592"/>
                  </a:lnTo>
                  <a:lnTo>
                    <a:pt x="371" y="592"/>
                  </a:lnTo>
                  <a:lnTo>
                    <a:pt x="371" y="592"/>
                  </a:lnTo>
                  <a:lnTo>
                    <a:pt x="371" y="592"/>
                  </a:lnTo>
                  <a:lnTo>
                    <a:pt x="371" y="592"/>
                  </a:lnTo>
                  <a:lnTo>
                    <a:pt x="371" y="590"/>
                  </a:lnTo>
                  <a:lnTo>
                    <a:pt x="371" y="590"/>
                  </a:lnTo>
                  <a:lnTo>
                    <a:pt x="371" y="590"/>
                  </a:lnTo>
                  <a:lnTo>
                    <a:pt x="371" y="587"/>
                  </a:lnTo>
                  <a:lnTo>
                    <a:pt x="371" y="587"/>
                  </a:lnTo>
                  <a:lnTo>
                    <a:pt x="373" y="585"/>
                  </a:lnTo>
                  <a:lnTo>
                    <a:pt x="373" y="585"/>
                  </a:lnTo>
                  <a:lnTo>
                    <a:pt x="373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0"/>
                  </a:lnTo>
                  <a:lnTo>
                    <a:pt x="378" y="580"/>
                  </a:lnTo>
                  <a:lnTo>
                    <a:pt x="378" y="580"/>
                  </a:lnTo>
                  <a:lnTo>
                    <a:pt x="378" y="580"/>
                  </a:lnTo>
                  <a:lnTo>
                    <a:pt x="378" y="578"/>
                  </a:lnTo>
                  <a:lnTo>
                    <a:pt x="380" y="578"/>
                  </a:lnTo>
                  <a:lnTo>
                    <a:pt x="380" y="580"/>
                  </a:lnTo>
                  <a:lnTo>
                    <a:pt x="380" y="580"/>
                  </a:lnTo>
                  <a:lnTo>
                    <a:pt x="380" y="580"/>
                  </a:lnTo>
                  <a:lnTo>
                    <a:pt x="380" y="583"/>
                  </a:lnTo>
                  <a:lnTo>
                    <a:pt x="380" y="583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78" y="587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80" y="587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0" y="585"/>
                  </a:lnTo>
                  <a:lnTo>
                    <a:pt x="383" y="585"/>
                  </a:lnTo>
                  <a:lnTo>
                    <a:pt x="383" y="585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87"/>
                  </a:lnTo>
                  <a:lnTo>
                    <a:pt x="383" y="590"/>
                  </a:lnTo>
                  <a:lnTo>
                    <a:pt x="383" y="590"/>
                  </a:lnTo>
                  <a:lnTo>
                    <a:pt x="383" y="590"/>
                  </a:lnTo>
                  <a:lnTo>
                    <a:pt x="383" y="590"/>
                  </a:lnTo>
                  <a:lnTo>
                    <a:pt x="383" y="592"/>
                  </a:lnTo>
                  <a:lnTo>
                    <a:pt x="385" y="592"/>
                  </a:lnTo>
                  <a:lnTo>
                    <a:pt x="385" y="590"/>
                  </a:lnTo>
                  <a:lnTo>
                    <a:pt x="385" y="587"/>
                  </a:lnTo>
                  <a:lnTo>
                    <a:pt x="385" y="587"/>
                  </a:lnTo>
                  <a:lnTo>
                    <a:pt x="385" y="587"/>
                  </a:lnTo>
                  <a:lnTo>
                    <a:pt x="385" y="587"/>
                  </a:lnTo>
                  <a:lnTo>
                    <a:pt x="385" y="587"/>
                  </a:lnTo>
                  <a:lnTo>
                    <a:pt x="385" y="587"/>
                  </a:lnTo>
                  <a:lnTo>
                    <a:pt x="385" y="587"/>
                  </a:lnTo>
                  <a:close/>
                  <a:moveTo>
                    <a:pt x="243" y="713"/>
                  </a:moveTo>
                  <a:lnTo>
                    <a:pt x="241" y="713"/>
                  </a:lnTo>
                  <a:lnTo>
                    <a:pt x="241" y="713"/>
                  </a:lnTo>
                  <a:lnTo>
                    <a:pt x="234" y="713"/>
                  </a:lnTo>
                  <a:lnTo>
                    <a:pt x="234" y="713"/>
                  </a:lnTo>
                  <a:lnTo>
                    <a:pt x="231" y="713"/>
                  </a:lnTo>
                  <a:lnTo>
                    <a:pt x="231" y="713"/>
                  </a:lnTo>
                  <a:lnTo>
                    <a:pt x="234" y="713"/>
                  </a:lnTo>
                  <a:lnTo>
                    <a:pt x="241" y="715"/>
                  </a:lnTo>
                  <a:lnTo>
                    <a:pt x="241" y="715"/>
                  </a:lnTo>
                  <a:lnTo>
                    <a:pt x="241" y="715"/>
                  </a:lnTo>
                  <a:lnTo>
                    <a:pt x="241" y="715"/>
                  </a:lnTo>
                  <a:lnTo>
                    <a:pt x="243" y="715"/>
                  </a:lnTo>
                  <a:lnTo>
                    <a:pt x="243" y="715"/>
                  </a:lnTo>
                  <a:lnTo>
                    <a:pt x="243" y="715"/>
                  </a:lnTo>
                  <a:lnTo>
                    <a:pt x="243" y="713"/>
                  </a:lnTo>
                  <a:lnTo>
                    <a:pt x="243" y="713"/>
                  </a:lnTo>
                  <a:close/>
                  <a:moveTo>
                    <a:pt x="274" y="142"/>
                  </a:moveTo>
                  <a:lnTo>
                    <a:pt x="274" y="140"/>
                  </a:lnTo>
                  <a:lnTo>
                    <a:pt x="274" y="140"/>
                  </a:lnTo>
                  <a:lnTo>
                    <a:pt x="274" y="142"/>
                  </a:lnTo>
                  <a:lnTo>
                    <a:pt x="274" y="142"/>
                  </a:lnTo>
                  <a:lnTo>
                    <a:pt x="274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6" y="142"/>
                  </a:lnTo>
                  <a:lnTo>
                    <a:pt x="274" y="142"/>
                  </a:lnTo>
                  <a:close/>
                  <a:moveTo>
                    <a:pt x="229" y="732"/>
                  </a:moveTo>
                  <a:lnTo>
                    <a:pt x="227" y="732"/>
                  </a:lnTo>
                  <a:lnTo>
                    <a:pt x="227" y="732"/>
                  </a:lnTo>
                  <a:lnTo>
                    <a:pt x="227" y="732"/>
                  </a:lnTo>
                  <a:lnTo>
                    <a:pt x="227" y="732"/>
                  </a:lnTo>
                  <a:lnTo>
                    <a:pt x="229" y="734"/>
                  </a:lnTo>
                  <a:lnTo>
                    <a:pt x="229" y="734"/>
                  </a:lnTo>
                  <a:lnTo>
                    <a:pt x="231" y="736"/>
                  </a:lnTo>
                  <a:lnTo>
                    <a:pt x="231" y="736"/>
                  </a:lnTo>
                  <a:lnTo>
                    <a:pt x="231" y="736"/>
                  </a:lnTo>
                  <a:lnTo>
                    <a:pt x="231" y="734"/>
                  </a:lnTo>
                  <a:lnTo>
                    <a:pt x="229" y="734"/>
                  </a:lnTo>
                  <a:lnTo>
                    <a:pt x="229" y="732"/>
                  </a:lnTo>
                  <a:close/>
                  <a:moveTo>
                    <a:pt x="276" y="140"/>
                  </a:moveTo>
                  <a:lnTo>
                    <a:pt x="276" y="140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4" y="140"/>
                  </a:lnTo>
                  <a:lnTo>
                    <a:pt x="274" y="140"/>
                  </a:lnTo>
                  <a:lnTo>
                    <a:pt x="274" y="140"/>
                  </a:lnTo>
                  <a:lnTo>
                    <a:pt x="274" y="140"/>
                  </a:lnTo>
                  <a:lnTo>
                    <a:pt x="274" y="14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6" y="14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D09FF5E-3633-F6D2-998F-27E54D6FA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7659" y="2446285"/>
              <a:ext cx="965845" cy="629899"/>
            </a:xfrm>
            <a:custGeom>
              <a:avLst/>
              <a:gdLst>
                <a:gd name="T0" fmla="*/ 785 w 897"/>
                <a:gd name="T1" fmla="*/ 402 h 585"/>
                <a:gd name="T2" fmla="*/ 821 w 897"/>
                <a:gd name="T3" fmla="*/ 400 h 585"/>
                <a:gd name="T4" fmla="*/ 873 w 897"/>
                <a:gd name="T5" fmla="*/ 336 h 585"/>
                <a:gd name="T6" fmla="*/ 847 w 897"/>
                <a:gd name="T7" fmla="*/ 324 h 585"/>
                <a:gd name="T8" fmla="*/ 823 w 897"/>
                <a:gd name="T9" fmla="*/ 296 h 585"/>
                <a:gd name="T10" fmla="*/ 811 w 897"/>
                <a:gd name="T11" fmla="*/ 305 h 585"/>
                <a:gd name="T12" fmla="*/ 788 w 897"/>
                <a:gd name="T13" fmla="*/ 315 h 585"/>
                <a:gd name="T14" fmla="*/ 757 w 897"/>
                <a:gd name="T15" fmla="*/ 298 h 585"/>
                <a:gd name="T16" fmla="*/ 778 w 897"/>
                <a:gd name="T17" fmla="*/ 256 h 585"/>
                <a:gd name="T18" fmla="*/ 771 w 897"/>
                <a:gd name="T19" fmla="*/ 246 h 585"/>
                <a:gd name="T20" fmla="*/ 757 w 897"/>
                <a:gd name="T21" fmla="*/ 251 h 585"/>
                <a:gd name="T22" fmla="*/ 736 w 897"/>
                <a:gd name="T23" fmla="*/ 272 h 585"/>
                <a:gd name="T24" fmla="*/ 700 w 897"/>
                <a:gd name="T25" fmla="*/ 291 h 585"/>
                <a:gd name="T26" fmla="*/ 686 w 897"/>
                <a:gd name="T27" fmla="*/ 301 h 585"/>
                <a:gd name="T28" fmla="*/ 681 w 897"/>
                <a:gd name="T29" fmla="*/ 315 h 585"/>
                <a:gd name="T30" fmla="*/ 660 w 897"/>
                <a:gd name="T31" fmla="*/ 331 h 585"/>
                <a:gd name="T32" fmla="*/ 658 w 897"/>
                <a:gd name="T33" fmla="*/ 346 h 585"/>
                <a:gd name="T34" fmla="*/ 658 w 897"/>
                <a:gd name="T35" fmla="*/ 355 h 585"/>
                <a:gd name="T36" fmla="*/ 629 w 897"/>
                <a:gd name="T37" fmla="*/ 341 h 585"/>
                <a:gd name="T38" fmla="*/ 634 w 897"/>
                <a:gd name="T39" fmla="*/ 327 h 585"/>
                <a:gd name="T40" fmla="*/ 632 w 897"/>
                <a:gd name="T41" fmla="*/ 324 h 585"/>
                <a:gd name="T42" fmla="*/ 617 w 897"/>
                <a:gd name="T43" fmla="*/ 315 h 585"/>
                <a:gd name="T44" fmla="*/ 549 w 897"/>
                <a:gd name="T45" fmla="*/ 258 h 585"/>
                <a:gd name="T46" fmla="*/ 520 w 897"/>
                <a:gd name="T47" fmla="*/ 192 h 585"/>
                <a:gd name="T48" fmla="*/ 442 w 897"/>
                <a:gd name="T49" fmla="*/ 147 h 585"/>
                <a:gd name="T50" fmla="*/ 319 w 897"/>
                <a:gd name="T51" fmla="*/ 152 h 585"/>
                <a:gd name="T52" fmla="*/ 251 w 897"/>
                <a:gd name="T53" fmla="*/ 78 h 585"/>
                <a:gd name="T54" fmla="*/ 107 w 897"/>
                <a:gd name="T55" fmla="*/ 7 h 585"/>
                <a:gd name="T56" fmla="*/ 0 w 897"/>
                <a:gd name="T57" fmla="*/ 43 h 585"/>
                <a:gd name="T58" fmla="*/ 0 w 897"/>
                <a:gd name="T59" fmla="*/ 43 h 585"/>
                <a:gd name="T60" fmla="*/ 55 w 897"/>
                <a:gd name="T61" fmla="*/ 310 h 585"/>
                <a:gd name="T62" fmla="*/ 57 w 897"/>
                <a:gd name="T63" fmla="*/ 263 h 585"/>
                <a:gd name="T64" fmla="*/ 102 w 897"/>
                <a:gd name="T65" fmla="*/ 227 h 585"/>
                <a:gd name="T66" fmla="*/ 130 w 897"/>
                <a:gd name="T67" fmla="*/ 237 h 585"/>
                <a:gd name="T68" fmla="*/ 149 w 897"/>
                <a:gd name="T69" fmla="*/ 215 h 585"/>
                <a:gd name="T70" fmla="*/ 208 w 897"/>
                <a:gd name="T71" fmla="*/ 242 h 585"/>
                <a:gd name="T72" fmla="*/ 222 w 897"/>
                <a:gd name="T73" fmla="*/ 270 h 585"/>
                <a:gd name="T74" fmla="*/ 230 w 897"/>
                <a:gd name="T75" fmla="*/ 308 h 585"/>
                <a:gd name="T76" fmla="*/ 284 w 897"/>
                <a:gd name="T77" fmla="*/ 308 h 585"/>
                <a:gd name="T78" fmla="*/ 324 w 897"/>
                <a:gd name="T79" fmla="*/ 362 h 585"/>
                <a:gd name="T80" fmla="*/ 383 w 897"/>
                <a:gd name="T81" fmla="*/ 431 h 585"/>
                <a:gd name="T82" fmla="*/ 511 w 897"/>
                <a:gd name="T83" fmla="*/ 516 h 585"/>
                <a:gd name="T84" fmla="*/ 551 w 897"/>
                <a:gd name="T85" fmla="*/ 547 h 585"/>
                <a:gd name="T86" fmla="*/ 577 w 897"/>
                <a:gd name="T87" fmla="*/ 570 h 585"/>
                <a:gd name="T88" fmla="*/ 606 w 897"/>
                <a:gd name="T89" fmla="*/ 582 h 585"/>
                <a:gd name="T90" fmla="*/ 627 w 897"/>
                <a:gd name="T91" fmla="*/ 552 h 585"/>
                <a:gd name="T92" fmla="*/ 636 w 897"/>
                <a:gd name="T93" fmla="*/ 504 h 585"/>
                <a:gd name="T94" fmla="*/ 636 w 897"/>
                <a:gd name="T95" fmla="*/ 476 h 585"/>
                <a:gd name="T96" fmla="*/ 625 w 897"/>
                <a:gd name="T97" fmla="*/ 464 h 585"/>
                <a:gd name="T98" fmla="*/ 594 w 897"/>
                <a:gd name="T99" fmla="*/ 445 h 585"/>
                <a:gd name="T100" fmla="*/ 641 w 897"/>
                <a:gd name="T101" fmla="*/ 426 h 585"/>
                <a:gd name="T102" fmla="*/ 667 w 897"/>
                <a:gd name="T103" fmla="*/ 407 h 585"/>
                <a:gd name="T104" fmla="*/ 672 w 897"/>
                <a:gd name="T105" fmla="*/ 393 h 585"/>
                <a:gd name="T106" fmla="*/ 686 w 897"/>
                <a:gd name="T107" fmla="*/ 384 h 585"/>
                <a:gd name="T108" fmla="*/ 698 w 897"/>
                <a:gd name="T109" fmla="*/ 346 h 585"/>
                <a:gd name="T110" fmla="*/ 743 w 897"/>
                <a:gd name="T111" fmla="*/ 339 h 585"/>
                <a:gd name="T112" fmla="*/ 771 w 897"/>
                <a:gd name="T113" fmla="*/ 350 h 585"/>
                <a:gd name="T114" fmla="*/ 752 w 897"/>
                <a:gd name="T115" fmla="*/ 369 h 585"/>
                <a:gd name="T116" fmla="*/ 800 w 897"/>
                <a:gd name="T117" fmla="*/ 374 h 585"/>
                <a:gd name="T118" fmla="*/ 823 w 897"/>
                <a:gd name="T119" fmla="*/ 386 h 585"/>
                <a:gd name="T120" fmla="*/ 842 w 897"/>
                <a:gd name="T121" fmla="*/ 369 h 585"/>
                <a:gd name="T122" fmla="*/ 859 w 897"/>
                <a:gd name="T123" fmla="*/ 365 h 585"/>
                <a:gd name="T124" fmla="*/ 875 w 897"/>
                <a:gd name="T125" fmla="*/ 35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7" h="585">
                  <a:moveTo>
                    <a:pt x="797" y="393"/>
                  </a:moveTo>
                  <a:lnTo>
                    <a:pt x="795" y="393"/>
                  </a:lnTo>
                  <a:lnTo>
                    <a:pt x="795" y="393"/>
                  </a:lnTo>
                  <a:lnTo>
                    <a:pt x="795" y="393"/>
                  </a:lnTo>
                  <a:lnTo>
                    <a:pt x="795" y="393"/>
                  </a:lnTo>
                  <a:lnTo>
                    <a:pt x="795" y="393"/>
                  </a:lnTo>
                  <a:lnTo>
                    <a:pt x="795" y="393"/>
                  </a:lnTo>
                  <a:lnTo>
                    <a:pt x="795" y="393"/>
                  </a:lnTo>
                  <a:lnTo>
                    <a:pt x="790" y="393"/>
                  </a:lnTo>
                  <a:lnTo>
                    <a:pt x="790" y="391"/>
                  </a:lnTo>
                  <a:lnTo>
                    <a:pt x="788" y="391"/>
                  </a:lnTo>
                  <a:lnTo>
                    <a:pt x="788" y="388"/>
                  </a:lnTo>
                  <a:lnTo>
                    <a:pt x="788" y="386"/>
                  </a:lnTo>
                  <a:lnTo>
                    <a:pt x="785" y="386"/>
                  </a:lnTo>
                  <a:lnTo>
                    <a:pt x="783" y="386"/>
                  </a:lnTo>
                  <a:lnTo>
                    <a:pt x="783" y="388"/>
                  </a:lnTo>
                  <a:lnTo>
                    <a:pt x="783" y="391"/>
                  </a:lnTo>
                  <a:lnTo>
                    <a:pt x="783" y="391"/>
                  </a:lnTo>
                  <a:lnTo>
                    <a:pt x="783" y="393"/>
                  </a:lnTo>
                  <a:lnTo>
                    <a:pt x="785" y="395"/>
                  </a:lnTo>
                  <a:lnTo>
                    <a:pt x="785" y="395"/>
                  </a:lnTo>
                  <a:lnTo>
                    <a:pt x="785" y="395"/>
                  </a:lnTo>
                  <a:lnTo>
                    <a:pt x="788" y="395"/>
                  </a:lnTo>
                  <a:lnTo>
                    <a:pt x="788" y="398"/>
                  </a:lnTo>
                  <a:lnTo>
                    <a:pt x="788" y="398"/>
                  </a:lnTo>
                  <a:lnTo>
                    <a:pt x="785" y="402"/>
                  </a:lnTo>
                  <a:lnTo>
                    <a:pt x="785" y="405"/>
                  </a:lnTo>
                  <a:lnTo>
                    <a:pt x="785" y="405"/>
                  </a:lnTo>
                  <a:lnTo>
                    <a:pt x="788" y="405"/>
                  </a:lnTo>
                  <a:lnTo>
                    <a:pt x="788" y="402"/>
                  </a:lnTo>
                  <a:lnTo>
                    <a:pt x="788" y="402"/>
                  </a:lnTo>
                  <a:lnTo>
                    <a:pt x="790" y="402"/>
                  </a:lnTo>
                  <a:lnTo>
                    <a:pt x="790" y="402"/>
                  </a:lnTo>
                  <a:lnTo>
                    <a:pt x="790" y="405"/>
                  </a:lnTo>
                  <a:lnTo>
                    <a:pt x="790" y="405"/>
                  </a:lnTo>
                  <a:lnTo>
                    <a:pt x="790" y="405"/>
                  </a:lnTo>
                  <a:lnTo>
                    <a:pt x="795" y="405"/>
                  </a:lnTo>
                  <a:lnTo>
                    <a:pt x="795" y="405"/>
                  </a:lnTo>
                  <a:lnTo>
                    <a:pt x="797" y="405"/>
                  </a:lnTo>
                  <a:lnTo>
                    <a:pt x="797" y="402"/>
                  </a:lnTo>
                  <a:lnTo>
                    <a:pt x="797" y="400"/>
                  </a:lnTo>
                  <a:lnTo>
                    <a:pt x="795" y="398"/>
                  </a:lnTo>
                  <a:lnTo>
                    <a:pt x="795" y="398"/>
                  </a:lnTo>
                  <a:lnTo>
                    <a:pt x="795" y="395"/>
                  </a:lnTo>
                  <a:lnTo>
                    <a:pt x="797" y="395"/>
                  </a:lnTo>
                  <a:lnTo>
                    <a:pt x="797" y="393"/>
                  </a:lnTo>
                  <a:lnTo>
                    <a:pt x="797" y="393"/>
                  </a:lnTo>
                  <a:lnTo>
                    <a:pt x="797" y="393"/>
                  </a:lnTo>
                  <a:close/>
                  <a:moveTo>
                    <a:pt x="826" y="398"/>
                  </a:moveTo>
                  <a:lnTo>
                    <a:pt x="823" y="398"/>
                  </a:lnTo>
                  <a:lnTo>
                    <a:pt x="823" y="400"/>
                  </a:lnTo>
                  <a:lnTo>
                    <a:pt x="821" y="400"/>
                  </a:lnTo>
                  <a:lnTo>
                    <a:pt x="821" y="400"/>
                  </a:lnTo>
                  <a:lnTo>
                    <a:pt x="821" y="402"/>
                  </a:lnTo>
                  <a:lnTo>
                    <a:pt x="821" y="402"/>
                  </a:lnTo>
                  <a:lnTo>
                    <a:pt x="823" y="402"/>
                  </a:lnTo>
                  <a:lnTo>
                    <a:pt x="823" y="402"/>
                  </a:lnTo>
                  <a:lnTo>
                    <a:pt x="826" y="402"/>
                  </a:lnTo>
                  <a:lnTo>
                    <a:pt x="826" y="402"/>
                  </a:lnTo>
                  <a:lnTo>
                    <a:pt x="826" y="398"/>
                  </a:lnTo>
                  <a:lnTo>
                    <a:pt x="826" y="398"/>
                  </a:lnTo>
                  <a:lnTo>
                    <a:pt x="826" y="398"/>
                  </a:lnTo>
                  <a:close/>
                  <a:moveTo>
                    <a:pt x="897" y="339"/>
                  </a:moveTo>
                  <a:lnTo>
                    <a:pt x="897" y="339"/>
                  </a:lnTo>
                  <a:lnTo>
                    <a:pt x="897" y="339"/>
                  </a:lnTo>
                  <a:lnTo>
                    <a:pt x="897" y="339"/>
                  </a:lnTo>
                  <a:lnTo>
                    <a:pt x="892" y="339"/>
                  </a:lnTo>
                  <a:lnTo>
                    <a:pt x="892" y="339"/>
                  </a:lnTo>
                  <a:lnTo>
                    <a:pt x="892" y="336"/>
                  </a:lnTo>
                  <a:lnTo>
                    <a:pt x="889" y="336"/>
                  </a:lnTo>
                  <a:lnTo>
                    <a:pt x="887" y="339"/>
                  </a:lnTo>
                  <a:lnTo>
                    <a:pt x="885" y="341"/>
                  </a:lnTo>
                  <a:lnTo>
                    <a:pt x="882" y="341"/>
                  </a:lnTo>
                  <a:lnTo>
                    <a:pt x="882" y="339"/>
                  </a:lnTo>
                  <a:lnTo>
                    <a:pt x="882" y="336"/>
                  </a:lnTo>
                  <a:lnTo>
                    <a:pt x="880" y="336"/>
                  </a:lnTo>
                  <a:lnTo>
                    <a:pt x="875" y="336"/>
                  </a:lnTo>
                  <a:lnTo>
                    <a:pt x="873" y="336"/>
                  </a:lnTo>
                  <a:lnTo>
                    <a:pt x="871" y="336"/>
                  </a:lnTo>
                  <a:lnTo>
                    <a:pt x="868" y="334"/>
                  </a:lnTo>
                  <a:lnTo>
                    <a:pt x="866" y="331"/>
                  </a:lnTo>
                  <a:lnTo>
                    <a:pt x="866" y="331"/>
                  </a:lnTo>
                  <a:lnTo>
                    <a:pt x="863" y="331"/>
                  </a:lnTo>
                  <a:lnTo>
                    <a:pt x="863" y="329"/>
                  </a:lnTo>
                  <a:lnTo>
                    <a:pt x="863" y="329"/>
                  </a:lnTo>
                  <a:lnTo>
                    <a:pt x="863" y="327"/>
                  </a:lnTo>
                  <a:lnTo>
                    <a:pt x="863" y="327"/>
                  </a:lnTo>
                  <a:lnTo>
                    <a:pt x="863" y="327"/>
                  </a:lnTo>
                  <a:lnTo>
                    <a:pt x="863" y="327"/>
                  </a:lnTo>
                  <a:lnTo>
                    <a:pt x="859" y="327"/>
                  </a:lnTo>
                  <a:lnTo>
                    <a:pt x="859" y="327"/>
                  </a:lnTo>
                  <a:lnTo>
                    <a:pt x="856" y="327"/>
                  </a:lnTo>
                  <a:lnTo>
                    <a:pt x="856" y="324"/>
                  </a:lnTo>
                  <a:lnTo>
                    <a:pt x="854" y="322"/>
                  </a:lnTo>
                  <a:lnTo>
                    <a:pt x="854" y="324"/>
                  </a:lnTo>
                  <a:lnTo>
                    <a:pt x="854" y="324"/>
                  </a:lnTo>
                  <a:lnTo>
                    <a:pt x="854" y="327"/>
                  </a:lnTo>
                  <a:lnTo>
                    <a:pt x="852" y="327"/>
                  </a:lnTo>
                  <a:lnTo>
                    <a:pt x="852" y="327"/>
                  </a:lnTo>
                  <a:lnTo>
                    <a:pt x="847" y="327"/>
                  </a:lnTo>
                  <a:lnTo>
                    <a:pt x="847" y="327"/>
                  </a:lnTo>
                  <a:lnTo>
                    <a:pt x="847" y="327"/>
                  </a:lnTo>
                  <a:lnTo>
                    <a:pt x="847" y="324"/>
                  </a:lnTo>
                  <a:lnTo>
                    <a:pt x="847" y="324"/>
                  </a:lnTo>
                  <a:lnTo>
                    <a:pt x="847" y="320"/>
                  </a:lnTo>
                  <a:lnTo>
                    <a:pt x="847" y="317"/>
                  </a:lnTo>
                  <a:lnTo>
                    <a:pt x="847" y="317"/>
                  </a:lnTo>
                  <a:lnTo>
                    <a:pt x="847" y="315"/>
                  </a:lnTo>
                  <a:lnTo>
                    <a:pt x="845" y="315"/>
                  </a:lnTo>
                  <a:lnTo>
                    <a:pt x="842" y="315"/>
                  </a:lnTo>
                  <a:lnTo>
                    <a:pt x="842" y="315"/>
                  </a:lnTo>
                  <a:lnTo>
                    <a:pt x="840" y="315"/>
                  </a:lnTo>
                  <a:lnTo>
                    <a:pt x="840" y="317"/>
                  </a:lnTo>
                  <a:lnTo>
                    <a:pt x="837" y="317"/>
                  </a:lnTo>
                  <a:lnTo>
                    <a:pt x="837" y="315"/>
                  </a:lnTo>
                  <a:lnTo>
                    <a:pt x="837" y="315"/>
                  </a:lnTo>
                  <a:lnTo>
                    <a:pt x="833" y="315"/>
                  </a:lnTo>
                  <a:lnTo>
                    <a:pt x="830" y="315"/>
                  </a:lnTo>
                  <a:lnTo>
                    <a:pt x="830" y="313"/>
                  </a:lnTo>
                  <a:lnTo>
                    <a:pt x="830" y="308"/>
                  </a:lnTo>
                  <a:lnTo>
                    <a:pt x="830" y="305"/>
                  </a:lnTo>
                  <a:lnTo>
                    <a:pt x="830" y="303"/>
                  </a:lnTo>
                  <a:lnTo>
                    <a:pt x="826" y="296"/>
                  </a:lnTo>
                  <a:lnTo>
                    <a:pt x="823" y="296"/>
                  </a:lnTo>
                  <a:lnTo>
                    <a:pt x="823" y="296"/>
                  </a:lnTo>
                  <a:lnTo>
                    <a:pt x="823" y="296"/>
                  </a:lnTo>
                  <a:lnTo>
                    <a:pt x="823" y="298"/>
                  </a:lnTo>
                  <a:lnTo>
                    <a:pt x="823" y="298"/>
                  </a:lnTo>
                  <a:lnTo>
                    <a:pt x="823" y="298"/>
                  </a:lnTo>
                  <a:lnTo>
                    <a:pt x="823" y="296"/>
                  </a:lnTo>
                  <a:lnTo>
                    <a:pt x="821" y="296"/>
                  </a:lnTo>
                  <a:lnTo>
                    <a:pt x="821" y="296"/>
                  </a:lnTo>
                  <a:lnTo>
                    <a:pt x="821" y="298"/>
                  </a:lnTo>
                  <a:lnTo>
                    <a:pt x="821" y="298"/>
                  </a:lnTo>
                  <a:lnTo>
                    <a:pt x="821" y="298"/>
                  </a:lnTo>
                  <a:lnTo>
                    <a:pt x="821" y="298"/>
                  </a:lnTo>
                  <a:lnTo>
                    <a:pt x="821" y="294"/>
                  </a:lnTo>
                  <a:lnTo>
                    <a:pt x="821" y="291"/>
                  </a:lnTo>
                  <a:lnTo>
                    <a:pt x="821" y="291"/>
                  </a:lnTo>
                  <a:lnTo>
                    <a:pt x="821" y="289"/>
                  </a:lnTo>
                  <a:lnTo>
                    <a:pt x="819" y="289"/>
                  </a:lnTo>
                  <a:lnTo>
                    <a:pt x="819" y="291"/>
                  </a:lnTo>
                  <a:lnTo>
                    <a:pt x="819" y="291"/>
                  </a:lnTo>
                  <a:lnTo>
                    <a:pt x="816" y="294"/>
                  </a:lnTo>
                  <a:lnTo>
                    <a:pt x="816" y="294"/>
                  </a:lnTo>
                  <a:lnTo>
                    <a:pt x="816" y="294"/>
                  </a:lnTo>
                  <a:lnTo>
                    <a:pt x="816" y="294"/>
                  </a:lnTo>
                  <a:lnTo>
                    <a:pt x="816" y="294"/>
                  </a:lnTo>
                  <a:lnTo>
                    <a:pt x="819" y="296"/>
                  </a:lnTo>
                  <a:lnTo>
                    <a:pt x="819" y="298"/>
                  </a:lnTo>
                  <a:lnTo>
                    <a:pt x="819" y="298"/>
                  </a:lnTo>
                  <a:lnTo>
                    <a:pt x="819" y="301"/>
                  </a:lnTo>
                  <a:lnTo>
                    <a:pt x="816" y="305"/>
                  </a:lnTo>
                  <a:lnTo>
                    <a:pt x="814" y="308"/>
                  </a:lnTo>
                  <a:lnTo>
                    <a:pt x="814" y="308"/>
                  </a:lnTo>
                  <a:lnTo>
                    <a:pt x="811" y="305"/>
                  </a:lnTo>
                  <a:lnTo>
                    <a:pt x="809" y="303"/>
                  </a:lnTo>
                  <a:lnTo>
                    <a:pt x="807" y="303"/>
                  </a:lnTo>
                  <a:lnTo>
                    <a:pt x="807" y="305"/>
                  </a:lnTo>
                  <a:lnTo>
                    <a:pt x="807" y="317"/>
                  </a:lnTo>
                  <a:lnTo>
                    <a:pt x="807" y="320"/>
                  </a:lnTo>
                  <a:lnTo>
                    <a:pt x="807" y="320"/>
                  </a:lnTo>
                  <a:lnTo>
                    <a:pt x="802" y="317"/>
                  </a:lnTo>
                  <a:lnTo>
                    <a:pt x="802" y="320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800" y="317"/>
                  </a:lnTo>
                  <a:lnTo>
                    <a:pt x="797" y="315"/>
                  </a:lnTo>
                  <a:lnTo>
                    <a:pt x="797" y="315"/>
                  </a:lnTo>
                  <a:lnTo>
                    <a:pt x="797" y="315"/>
                  </a:lnTo>
                  <a:lnTo>
                    <a:pt x="795" y="315"/>
                  </a:lnTo>
                  <a:lnTo>
                    <a:pt x="795" y="317"/>
                  </a:lnTo>
                  <a:lnTo>
                    <a:pt x="795" y="317"/>
                  </a:lnTo>
                  <a:lnTo>
                    <a:pt x="795" y="320"/>
                  </a:lnTo>
                  <a:lnTo>
                    <a:pt x="795" y="320"/>
                  </a:lnTo>
                  <a:lnTo>
                    <a:pt x="795" y="320"/>
                  </a:lnTo>
                  <a:lnTo>
                    <a:pt x="792" y="317"/>
                  </a:lnTo>
                  <a:lnTo>
                    <a:pt x="792" y="317"/>
                  </a:lnTo>
                  <a:lnTo>
                    <a:pt x="790" y="317"/>
                  </a:lnTo>
                  <a:lnTo>
                    <a:pt x="788" y="315"/>
                  </a:lnTo>
                  <a:lnTo>
                    <a:pt x="788" y="315"/>
                  </a:lnTo>
                  <a:lnTo>
                    <a:pt x="788" y="315"/>
                  </a:lnTo>
                  <a:lnTo>
                    <a:pt x="783" y="315"/>
                  </a:lnTo>
                  <a:lnTo>
                    <a:pt x="783" y="315"/>
                  </a:lnTo>
                  <a:lnTo>
                    <a:pt x="781" y="315"/>
                  </a:lnTo>
                  <a:lnTo>
                    <a:pt x="781" y="313"/>
                  </a:lnTo>
                  <a:lnTo>
                    <a:pt x="778" y="313"/>
                  </a:lnTo>
                  <a:lnTo>
                    <a:pt x="778" y="313"/>
                  </a:lnTo>
                  <a:lnTo>
                    <a:pt x="778" y="310"/>
                  </a:lnTo>
                  <a:lnTo>
                    <a:pt x="776" y="310"/>
                  </a:lnTo>
                  <a:lnTo>
                    <a:pt x="776" y="310"/>
                  </a:lnTo>
                  <a:lnTo>
                    <a:pt x="774" y="310"/>
                  </a:lnTo>
                  <a:lnTo>
                    <a:pt x="774" y="310"/>
                  </a:lnTo>
                  <a:lnTo>
                    <a:pt x="774" y="310"/>
                  </a:lnTo>
                  <a:lnTo>
                    <a:pt x="774" y="310"/>
                  </a:lnTo>
                  <a:lnTo>
                    <a:pt x="774" y="305"/>
                  </a:lnTo>
                  <a:lnTo>
                    <a:pt x="774" y="303"/>
                  </a:lnTo>
                  <a:lnTo>
                    <a:pt x="774" y="303"/>
                  </a:lnTo>
                  <a:lnTo>
                    <a:pt x="769" y="296"/>
                  </a:lnTo>
                  <a:lnTo>
                    <a:pt x="769" y="296"/>
                  </a:lnTo>
                  <a:lnTo>
                    <a:pt x="769" y="296"/>
                  </a:lnTo>
                  <a:lnTo>
                    <a:pt x="766" y="296"/>
                  </a:lnTo>
                  <a:lnTo>
                    <a:pt x="759" y="298"/>
                  </a:lnTo>
                  <a:lnTo>
                    <a:pt x="757" y="301"/>
                  </a:lnTo>
                  <a:lnTo>
                    <a:pt x="757" y="301"/>
                  </a:lnTo>
                  <a:lnTo>
                    <a:pt x="757" y="301"/>
                  </a:lnTo>
                  <a:lnTo>
                    <a:pt x="757" y="298"/>
                  </a:lnTo>
                  <a:lnTo>
                    <a:pt x="755" y="296"/>
                  </a:lnTo>
                  <a:lnTo>
                    <a:pt x="755" y="296"/>
                  </a:lnTo>
                  <a:lnTo>
                    <a:pt x="752" y="294"/>
                  </a:lnTo>
                  <a:lnTo>
                    <a:pt x="750" y="294"/>
                  </a:lnTo>
                  <a:lnTo>
                    <a:pt x="750" y="294"/>
                  </a:lnTo>
                  <a:lnTo>
                    <a:pt x="750" y="294"/>
                  </a:lnTo>
                  <a:lnTo>
                    <a:pt x="750" y="294"/>
                  </a:lnTo>
                  <a:lnTo>
                    <a:pt x="743" y="294"/>
                  </a:lnTo>
                  <a:lnTo>
                    <a:pt x="743" y="291"/>
                  </a:lnTo>
                  <a:lnTo>
                    <a:pt x="740" y="289"/>
                  </a:lnTo>
                  <a:lnTo>
                    <a:pt x="743" y="286"/>
                  </a:lnTo>
                  <a:lnTo>
                    <a:pt x="750" y="282"/>
                  </a:lnTo>
                  <a:lnTo>
                    <a:pt x="752" y="279"/>
                  </a:lnTo>
                  <a:lnTo>
                    <a:pt x="755" y="279"/>
                  </a:lnTo>
                  <a:lnTo>
                    <a:pt x="757" y="279"/>
                  </a:lnTo>
                  <a:lnTo>
                    <a:pt x="757" y="277"/>
                  </a:lnTo>
                  <a:lnTo>
                    <a:pt x="759" y="272"/>
                  </a:lnTo>
                  <a:lnTo>
                    <a:pt x="762" y="270"/>
                  </a:lnTo>
                  <a:lnTo>
                    <a:pt x="766" y="265"/>
                  </a:lnTo>
                  <a:lnTo>
                    <a:pt x="769" y="265"/>
                  </a:lnTo>
                  <a:lnTo>
                    <a:pt x="774" y="265"/>
                  </a:lnTo>
                  <a:lnTo>
                    <a:pt x="776" y="263"/>
                  </a:lnTo>
                  <a:lnTo>
                    <a:pt x="776" y="263"/>
                  </a:lnTo>
                  <a:lnTo>
                    <a:pt x="776" y="258"/>
                  </a:lnTo>
                  <a:lnTo>
                    <a:pt x="778" y="256"/>
                  </a:lnTo>
                  <a:lnTo>
                    <a:pt x="778" y="256"/>
                  </a:lnTo>
                  <a:lnTo>
                    <a:pt x="783" y="256"/>
                  </a:lnTo>
                  <a:lnTo>
                    <a:pt x="783" y="256"/>
                  </a:lnTo>
                  <a:lnTo>
                    <a:pt x="792" y="249"/>
                  </a:lnTo>
                  <a:lnTo>
                    <a:pt x="795" y="249"/>
                  </a:lnTo>
                  <a:lnTo>
                    <a:pt x="797" y="246"/>
                  </a:lnTo>
                  <a:lnTo>
                    <a:pt x="800" y="244"/>
                  </a:lnTo>
                  <a:lnTo>
                    <a:pt x="797" y="244"/>
                  </a:lnTo>
                  <a:lnTo>
                    <a:pt x="797" y="244"/>
                  </a:lnTo>
                  <a:lnTo>
                    <a:pt x="790" y="239"/>
                  </a:lnTo>
                  <a:lnTo>
                    <a:pt x="788" y="237"/>
                  </a:lnTo>
                  <a:lnTo>
                    <a:pt x="785" y="237"/>
                  </a:lnTo>
                  <a:lnTo>
                    <a:pt x="783" y="239"/>
                  </a:lnTo>
                  <a:lnTo>
                    <a:pt x="783" y="242"/>
                  </a:lnTo>
                  <a:lnTo>
                    <a:pt x="781" y="242"/>
                  </a:lnTo>
                  <a:lnTo>
                    <a:pt x="778" y="244"/>
                  </a:lnTo>
                  <a:lnTo>
                    <a:pt x="778" y="244"/>
                  </a:lnTo>
                  <a:lnTo>
                    <a:pt x="776" y="244"/>
                  </a:lnTo>
                  <a:lnTo>
                    <a:pt x="776" y="244"/>
                  </a:lnTo>
                  <a:lnTo>
                    <a:pt x="776" y="244"/>
                  </a:lnTo>
                  <a:lnTo>
                    <a:pt x="774" y="244"/>
                  </a:lnTo>
                  <a:lnTo>
                    <a:pt x="774" y="244"/>
                  </a:lnTo>
                  <a:lnTo>
                    <a:pt x="771" y="244"/>
                  </a:lnTo>
                  <a:lnTo>
                    <a:pt x="771" y="244"/>
                  </a:lnTo>
                  <a:lnTo>
                    <a:pt x="771" y="244"/>
                  </a:lnTo>
                  <a:lnTo>
                    <a:pt x="771" y="246"/>
                  </a:lnTo>
                  <a:lnTo>
                    <a:pt x="771" y="246"/>
                  </a:lnTo>
                  <a:lnTo>
                    <a:pt x="771" y="246"/>
                  </a:lnTo>
                  <a:lnTo>
                    <a:pt x="769" y="246"/>
                  </a:lnTo>
                  <a:lnTo>
                    <a:pt x="769" y="249"/>
                  </a:lnTo>
                  <a:lnTo>
                    <a:pt x="769" y="249"/>
                  </a:lnTo>
                  <a:lnTo>
                    <a:pt x="769" y="249"/>
                  </a:lnTo>
                  <a:lnTo>
                    <a:pt x="766" y="251"/>
                  </a:lnTo>
                  <a:lnTo>
                    <a:pt x="766" y="251"/>
                  </a:lnTo>
                  <a:lnTo>
                    <a:pt x="766" y="253"/>
                  </a:lnTo>
                  <a:lnTo>
                    <a:pt x="766" y="253"/>
                  </a:lnTo>
                  <a:lnTo>
                    <a:pt x="766" y="256"/>
                  </a:lnTo>
                  <a:lnTo>
                    <a:pt x="764" y="256"/>
                  </a:lnTo>
                  <a:lnTo>
                    <a:pt x="764" y="256"/>
                  </a:lnTo>
                  <a:lnTo>
                    <a:pt x="764" y="258"/>
                  </a:lnTo>
                  <a:lnTo>
                    <a:pt x="762" y="256"/>
                  </a:lnTo>
                  <a:lnTo>
                    <a:pt x="762" y="256"/>
                  </a:lnTo>
                  <a:lnTo>
                    <a:pt x="762" y="256"/>
                  </a:lnTo>
                  <a:lnTo>
                    <a:pt x="762" y="256"/>
                  </a:lnTo>
                  <a:lnTo>
                    <a:pt x="759" y="256"/>
                  </a:lnTo>
                  <a:lnTo>
                    <a:pt x="759" y="256"/>
                  </a:lnTo>
                  <a:lnTo>
                    <a:pt x="759" y="256"/>
                  </a:lnTo>
                  <a:lnTo>
                    <a:pt x="759" y="253"/>
                  </a:lnTo>
                  <a:lnTo>
                    <a:pt x="759" y="253"/>
                  </a:lnTo>
                  <a:lnTo>
                    <a:pt x="759" y="253"/>
                  </a:lnTo>
                  <a:lnTo>
                    <a:pt x="759" y="253"/>
                  </a:lnTo>
                  <a:lnTo>
                    <a:pt x="759" y="253"/>
                  </a:lnTo>
                  <a:lnTo>
                    <a:pt x="757" y="251"/>
                  </a:lnTo>
                  <a:lnTo>
                    <a:pt x="757" y="251"/>
                  </a:lnTo>
                  <a:lnTo>
                    <a:pt x="757" y="251"/>
                  </a:lnTo>
                  <a:lnTo>
                    <a:pt x="757" y="251"/>
                  </a:lnTo>
                  <a:lnTo>
                    <a:pt x="755" y="253"/>
                  </a:lnTo>
                  <a:lnTo>
                    <a:pt x="752" y="253"/>
                  </a:lnTo>
                  <a:lnTo>
                    <a:pt x="750" y="256"/>
                  </a:lnTo>
                  <a:lnTo>
                    <a:pt x="750" y="256"/>
                  </a:lnTo>
                  <a:lnTo>
                    <a:pt x="750" y="258"/>
                  </a:lnTo>
                  <a:lnTo>
                    <a:pt x="748" y="258"/>
                  </a:lnTo>
                  <a:lnTo>
                    <a:pt x="748" y="258"/>
                  </a:lnTo>
                  <a:lnTo>
                    <a:pt x="748" y="260"/>
                  </a:lnTo>
                  <a:lnTo>
                    <a:pt x="748" y="260"/>
                  </a:lnTo>
                  <a:lnTo>
                    <a:pt x="748" y="260"/>
                  </a:lnTo>
                  <a:lnTo>
                    <a:pt x="748" y="260"/>
                  </a:lnTo>
                  <a:lnTo>
                    <a:pt x="745" y="260"/>
                  </a:lnTo>
                  <a:lnTo>
                    <a:pt x="745" y="260"/>
                  </a:lnTo>
                  <a:lnTo>
                    <a:pt x="745" y="260"/>
                  </a:lnTo>
                  <a:lnTo>
                    <a:pt x="745" y="260"/>
                  </a:lnTo>
                  <a:lnTo>
                    <a:pt x="745" y="263"/>
                  </a:lnTo>
                  <a:lnTo>
                    <a:pt x="745" y="263"/>
                  </a:lnTo>
                  <a:lnTo>
                    <a:pt x="743" y="263"/>
                  </a:lnTo>
                  <a:lnTo>
                    <a:pt x="743" y="265"/>
                  </a:lnTo>
                  <a:lnTo>
                    <a:pt x="740" y="270"/>
                  </a:lnTo>
                  <a:lnTo>
                    <a:pt x="740" y="270"/>
                  </a:lnTo>
                  <a:lnTo>
                    <a:pt x="738" y="270"/>
                  </a:lnTo>
                  <a:lnTo>
                    <a:pt x="736" y="272"/>
                  </a:lnTo>
                  <a:lnTo>
                    <a:pt x="733" y="275"/>
                  </a:lnTo>
                  <a:lnTo>
                    <a:pt x="733" y="275"/>
                  </a:lnTo>
                  <a:lnTo>
                    <a:pt x="731" y="275"/>
                  </a:lnTo>
                  <a:lnTo>
                    <a:pt x="731" y="275"/>
                  </a:lnTo>
                  <a:lnTo>
                    <a:pt x="731" y="275"/>
                  </a:lnTo>
                  <a:lnTo>
                    <a:pt x="731" y="277"/>
                  </a:lnTo>
                  <a:lnTo>
                    <a:pt x="729" y="277"/>
                  </a:lnTo>
                  <a:lnTo>
                    <a:pt x="729" y="279"/>
                  </a:lnTo>
                  <a:lnTo>
                    <a:pt x="726" y="279"/>
                  </a:lnTo>
                  <a:lnTo>
                    <a:pt x="726" y="279"/>
                  </a:lnTo>
                  <a:lnTo>
                    <a:pt x="724" y="279"/>
                  </a:lnTo>
                  <a:lnTo>
                    <a:pt x="722" y="279"/>
                  </a:lnTo>
                  <a:lnTo>
                    <a:pt x="717" y="279"/>
                  </a:lnTo>
                  <a:lnTo>
                    <a:pt x="714" y="282"/>
                  </a:lnTo>
                  <a:lnTo>
                    <a:pt x="712" y="282"/>
                  </a:lnTo>
                  <a:lnTo>
                    <a:pt x="712" y="282"/>
                  </a:lnTo>
                  <a:lnTo>
                    <a:pt x="712" y="282"/>
                  </a:lnTo>
                  <a:lnTo>
                    <a:pt x="712" y="284"/>
                  </a:lnTo>
                  <a:lnTo>
                    <a:pt x="707" y="286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3" y="289"/>
                  </a:lnTo>
                  <a:lnTo>
                    <a:pt x="703" y="289"/>
                  </a:lnTo>
                  <a:lnTo>
                    <a:pt x="700" y="289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0" y="294"/>
                  </a:lnTo>
                  <a:lnTo>
                    <a:pt x="700" y="294"/>
                  </a:lnTo>
                  <a:lnTo>
                    <a:pt x="703" y="294"/>
                  </a:lnTo>
                  <a:lnTo>
                    <a:pt x="703" y="294"/>
                  </a:lnTo>
                  <a:lnTo>
                    <a:pt x="703" y="296"/>
                  </a:lnTo>
                  <a:lnTo>
                    <a:pt x="700" y="296"/>
                  </a:lnTo>
                  <a:lnTo>
                    <a:pt x="700" y="296"/>
                  </a:lnTo>
                  <a:lnTo>
                    <a:pt x="700" y="296"/>
                  </a:lnTo>
                  <a:lnTo>
                    <a:pt x="698" y="294"/>
                  </a:lnTo>
                  <a:lnTo>
                    <a:pt x="698" y="294"/>
                  </a:lnTo>
                  <a:lnTo>
                    <a:pt x="698" y="296"/>
                  </a:lnTo>
                  <a:lnTo>
                    <a:pt x="696" y="296"/>
                  </a:lnTo>
                  <a:lnTo>
                    <a:pt x="696" y="296"/>
                  </a:lnTo>
                  <a:lnTo>
                    <a:pt x="696" y="296"/>
                  </a:lnTo>
                  <a:lnTo>
                    <a:pt x="696" y="296"/>
                  </a:lnTo>
                  <a:lnTo>
                    <a:pt x="693" y="296"/>
                  </a:lnTo>
                  <a:lnTo>
                    <a:pt x="693" y="296"/>
                  </a:lnTo>
                  <a:lnTo>
                    <a:pt x="693" y="296"/>
                  </a:lnTo>
                  <a:lnTo>
                    <a:pt x="693" y="296"/>
                  </a:lnTo>
                  <a:lnTo>
                    <a:pt x="691" y="296"/>
                  </a:lnTo>
                  <a:lnTo>
                    <a:pt x="688" y="298"/>
                  </a:lnTo>
                  <a:lnTo>
                    <a:pt x="688" y="298"/>
                  </a:lnTo>
                  <a:lnTo>
                    <a:pt x="688" y="298"/>
                  </a:lnTo>
                  <a:lnTo>
                    <a:pt x="688" y="301"/>
                  </a:lnTo>
                  <a:lnTo>
                    <a:pt x="686" y="301"/>
                  </a:lnTo>
                  <a:lnTo>
                    <a:pt x="686" y="301"/>
                  </a:lnTo>
                  <a:lnTo>
                    <a:pt x="686" y="301"/>
                  </a:lnTo>
                  <a:lnTo>
                    <a:pt x="686" y="301"/>
                  </a:lnTo>
                  <a:lnTo>
                    <a:pt x="684" y="301"/>
                  </a:lnTo>
                  <a:lnTo>
                    <a:pt x="684" y="301"/>
                  </a:lnTo>
                  <a:lnTo>
                    <a:pt x="684" y="301"/>
                  </a:lnTo>
                  <a:lnTo>
                    <a:pt x="684" y="301"/>
                  </a:lnTo>
                  <a:lnTo>
                    <a:pt x="681" y="303"/>
                  </a:lnTo>
                  <a:lnTo>
                    <a:pt x="681" y="303"/>
                  </a:lnTo>
                  <a:lnTo>
                    <a:pt x="681" y="303"/>
                  </a:lnTo>
                  <a:lnTo>
                    <a:pt x="681" y="303"/>
                  </a:lnTo>
                  <a:lnTo>
                    <a:pt x="684" y="303"/>
                  </a:lnTo>
                  <a:lnTo>
                    <a:pt x="684" y="303"/>
                  </a:lnTo>
                  <a:lnTo>
                    <a:pt x="684" y="303"/>
                  </a:lnTo>
                  <a:lnTo>
                    <a:pt x="684" y="303"/>
                  </a:lnTo>
                  <a:lnTo>
                    <a:pt x="684" y="303"/>
                  </a:lnTo>
                  <a:lnTo>
                    <a:pt x="684" y="303"/>
                  </a:lnTo>
                  <a:lnTo>
                    <a:pt x="684" y="305"/>
                  </a:lnTo>
                  <a:lnTo>
                    <a:pt x="684" y="305"/>
                  </a:lnTo>
                  <a:lnTo>
                    <a:pt x="684" y="305"/>
                  </a:lnTo>
                  <a:lnTo>
                    <a:pt x="684" y="305"/>
                  </a:lnTo>
                  <a:lnTo>
                    <a:pt x="684" y="310"/>
                  </a:lnTo>
                  <a:lnTo>
                    <a:pt x="684" y="313"/>
                  </a:lnTo>
                  <a:lnTo>
                    <a:pt x="681" y="313"/>
                  </a:lnTo>
                  <a:lnTo>
                    <a:pt x="681" y="313"/>
                  </a:lnTo>
                  <a:lnTo>
                    <a:pt x="681" y="315"/>
                  </a:lnTo>
                  <a:lnTo>
                    <a:pt x="681" y="315"/>
                  </a:lnTo>
                  <a:lnTo>
                    <a:pt x="681" y="315"/>
                  </a:lnTo>
                  <a:lnTo>
                    <a:pt x="679" y="315"/>
                  </a:lnTo>
                  <a:lnTo>
                    <a:pt x="679" y="315"/>
                  </a:lnTo>
                  <a:lnTo>
                    <a:pt x="677" y="317"/>
                  </a:lnTo>
                  <a:lnTo>
                    <a:pt x="677" y="317"/>
                  </a:lnTo>
                  <a:lnTo>
                    <a:pt x="677" y="317"/>
                  </a:lnTo>
                  <a:lnTo>
                    <a:pt x="674" y="317"/>
                  </a:lnTo>
                  <a:lnTo>
                    <a:pt x="674" y="317"/>
                  </a:lnTo>
                  <a:lnTo>
                    <a:pt x="674" y="317"/>
                  </a:lnTo>
                  <a:lnTo>
                    <a:pt x="674" y="317"/>
                  </a:lnTo>
                  <a:lnTo>
                    <a:pt x="674" y="320"/>
                  </a:lnTo>
                  <a:lnTo>
                    <a:pt x="672" y="320"/>
                  </a:lnTo>
                  <a:lnTo>
                    <a:pt x="669" y="322"/>
                  </a:lnTo>
                  <a:lnTo>
                    <a:pt x="669" y="322"/>
                  </a:lnTo>
                  <a:lnTo>
                    <a:pt x="667" y="322"/>
                  </a:lnTo>
                  <a:lnTo>
                    <a:pt x="667" y="324"/>
                  </a:lnTo>
                  <a:lnTo>
                    <a:pt x="667" y="327"/>
                  </a:lnTo>
                  <a:lnTo>
                    <a:pt x="665" y="329"/>
                  </a:lnTo>
                  <a:lnTo>
                    <a:pt x="665" y="329"/>
                  </a:lnTo>
                  <a:lnTo>
                    <a:pt x="665" y="329"/>
                  </a:lnTo>
                  <a:lnTo>
                    <a:pt x="662" y="331"/>
                  </a:lnTo>
                  <a:lnTo>
                    <a:pt x="662" y="331"/>
                  </a:lnTo>
                  <a:lnTo>
                    <a:pt x="660" y="331"/>
                  </a:lnTo>
                  <a:lnTo>
                    <a:pt x="660" y="331"/>
                  </a:lnTo>
                  <a:lnTo>
                    <a:pt x="660" y="331"/>
                  </a:lnTo>
                  <a:lnTo>
                    <a:pt x="660" y="334"/>
                  </a:lnTo>
                  <a:lnTo>
                    <a:pt x="660" y="334"/>
                  </a:lnTo>
                  <a:lnTo>
                    <a:pt x="660" y="334"/>
                  </a:lnTo>
                  <a:lnTo>
                    <a:pt x="660" y="334"/>
                  </a:lnTo>
                  <a:lnTo>
                    <a:pt x="658" y="334"/>
                  </a:lnTo>
                  <a:lnTo>
                    <a:pt x="658" y="334"/>
                  </a:lnTo>
                  <a:lnTo>
                    <a:pt x="658" y="334"/>
                  </a:lnTo>
                  <a:lnTo>
                    <a:pt x="658" y="334"/>
                  </a:lnTo>
                  <a:lnTo>
                    <a:pt x="658" y="334"/>
                  </a:lnTo>
                  <a:lnTo>
                    <a:pt x="658" y="334"/>
                  </a:lnTo>
                  <a:lnTo>
                    <a:pt x="658" y="336"/>
                  </a:lnTo>
                  <a:lnTo>
                    <a:pt x="658" y="336"/>
                  </a:lnTo>
                  <a:lnTo>
                    <a:pt x="658" y="336"/>
                  </a:lnTo>
                  <a:lnTo>
                    <a:pt x="658" y="336"/>
                  </a:lnTo>
                  <a:lnTo>
                    <a:pt x="658" y="336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39"/>
                  </a:lnTo>
                  <a:lnTo>
                    <a:pt x="658" y="341"/>
                  </a:lnTo>
                  <a:lnTo>
                    <a:pt x="658" y="346"/>
                  </a:lnTo>
                  <a:lnTo>
                    <a:pt x="658" y="346"/>
                  </a:lnTo>
                  <a:lnTo>
                    <a:pt x="658" y="346"/>
                  </a:lnTo>
                  <a:lnTo>
                    <a:pt x="658" y="346"/>
                  </a:lnTo>
                  <a:lnTo>
                    <a:pt x="658" y="346"/>
                  </a:lnTo>
                  <a:lnTo>
                    <a:pt x="658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48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3"/>
                  </a:lnTo>
                  <a:lnTo>
                    <a:pt x="660" y="353"/>
                  </a:lnTo>
                  <a:lnTo>
                    <a:pt x="660" y="353"/>
                  </a:lnTo>
                  <a:lnTo>
                    <a:pt x="660" y="353"/>
                  </a:lnTo>
                  <a:lnTo>
                    <a:pt x="660" y="355"/>
                  </a:lnTo>
                  <a:lnTo>
                    <a:pt x="660" y="355"/>
                  </a:lnTo>
                  <a:lnTo>
                    <a:pt x="660" y="355"/>
                  </a:lnTo>
                  <a:lnTo>
                    <a:pt x="660" y="355"/>
                  </a:lnTo>
                  <a:lnTo>
                    <a:pt x="658" y="355"/>
                  </a:lnTo>
                  <a:lnTo>
                    <a:pt x="658" y="355"/>
                  </a:lnTo>
                  <a:lnTo>
                    <a:pt x="658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5" y="355"/>
                  </a:lnTo>
                  <a:lnTo>
                    <a:pt x="653" y="355"/>
                  </a:lnTo>
                  <a:lnTo>
                    <a:pt x="653" y="355"/>
                  </a:lnTo>
                  <a:lnTo>
                    <a:pt x="653" y="355"/>
                  </a:lnTo>
                  <a:lnTo>
                    <a:pt x="653" y="355"/>
                  </a:lnTo>
                  <a:lnTo>
                    <a:pt x="653" y="355"/>
                  </a:lnTo>
                  <a:lnTo>
                    <a:pt x="653" y="355"/>
                  </a:lnTo>
                  <a:lnTo>
                    <a:pt x="653" y="357"/>
                  </a:lnTo>
                  <a:lnTo>
                    <a:pt x="646" y="353"/>
                  </a:lnTo>
                  <a:lnTo>
                    <a:pt x="641" y="350"/>
                  </a:lnTo>
                  <a:lnTo>
                    <a:pt x="641" y="350"/>
                  </a:lnTo>
                  <a:lnTo>
                    <a:pt x="639" y="348"/>
                  </a:lnTo>
                  <a:lnTo>
                    <a:pt x="636" y="348"/>
                  </a:lnTo>
                  <a:lnTo>
                    <a:pt x="634" y="346"/>
                  </a:lnTo>
                  <a:lnTo>
                    <a:pt x="632" y="343"/>
                  </a:lnTo>
                  <a:lnTo>
                    <a:pt x="632" y="341"/>
                  </a:lnTo>
                  <a:lnTo>
                    <a:pt x="629" y="341"/>
                  </a:lnTo>
                  <a:lnTo>
                    <a:pt x="629" y="341"/>
                  </a:lnTo>
                  <a:lnTo>
                    <a:pt x="629" y="341"/>
                  </a:lnTo>
                  <a:lnTo>
                    <a:pt x="627" y="341"/>
                  </a:lnTo>
                  <a:lnTo>
                    <a:pt x="627" y="341"/>
                  </a:lnTo>
                  <a:lnTo>
                    <a:pt x="627" y="341"/>
                  </a:lnTo>
                  <a:lnTo>
                    <a:pt x="627" y="341"/>
                  </a:lnTo>
                  <a:lnTo>
                    <a:pt x="629" y="341"/>
                  </a:lnTo>
                  <a:lnTo>
                    <a:pt x="629" y="341"/>
                  </a:lnTo>
                  <a:lnTo>
                    <a:pt x="629" y="339"/>
                  </a:lnTo>
                  <a:lnTo>
                    <a:pt x="629" y="339"/>
                  </a:lnTo>
                  <a:lnTo>
                    <a:pt x="632" y="339"/>
                  </a:lnTo>
                  <a:lnTo>
                    <a:pt x="632" y="339"/>
                  </a:lnTo>
                  <a:lnTo>
                    <a:pt x="632" y="339"/>
                  </a:lnTo>
                  <a:lnTo>
                    <a:pt x="632" y="339"/>
                  </a:lnTo>
                  <a:lnTo>
                    <a:pt x="632" y="336"/>
                  </a:lnTo>
                  <a:lnTo>
                    <a:pt x="632" y="336"/>
                  </a:lnTo>
                  <a:lnTo>
                    <a:pt x="634" y="336"/>
                  </a:lnTo>
                  <a:lnTo>
                    <a:pt x="634" y="334"/>
                  </a:lnTo>
                  <a:lnTo>
                    <a:pt x="634" y="334"/>
                  </a:lnTo>
                  <a:lnTo>
                    <a:pt x="634" y="331"/>
                  </a:lnTo>
                  <a:lnTo>
                    <a:pt x="634" y="331"/>
                  </a:lnTo>
                  <a:lnTo>
                    <a:pt x="634" y="329"/>
                  </a:lnTo>
                  <a:lnTo>
                    <a:pt x="634" y="329"/>
                  </a:lnTo>
                  <a:lnTo>
                    <a:pt x="634" y="329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7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2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4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32" y="324"/>
                  </a:lnTo>
                  <a:lnTo>
                    <a:pt x="629" y="324"/>
                  </a:lnTo>
                  <a:lnTo>
                    <a:pt x="629" y="324"/>
                  </a:lnTo>
                  <a:lnTo>
                    <a:pt x="629" y="324"/>
                  </a:lnTo>
                  <a:lnTo>
                    <a:pt x="629" y="324"/>
                  </a:lnTo>
                  <a:lnTo>
                    <a:pt x="629" y="322"/>
                  </a:lnTo>
                  <a:lnTo>
                    <a:pt x="629" y="322"/>
                  </a:lnTo>
                  <a:lnTo>
                    <a:pt x="629" y="320"/>
                  </a:lnTo>
                  <a:lnTo>
                    <a:pt x="629" y="320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27" y="315"/>
                  </a:lnTo>
                  <a:lnTo>
                    <a:pt x="625" y="315"/>
                  </a:lnTo>
                  <a:lnTo>
                    <a:pt x="625" y="315"/>
                  </a:lnTo>
                  <a:lnTo>
                    <a:pt x="625" y="315"/>
                  </a:lnTo>
                  <a:lnTo>
                    <a:pt x="625" y="315"/>
                  </a:lnTo>
                  <a:lnTo>
                    <a:pt x="625" y="315"/>
                  </a:lnTo>
                  <a:lnTo>
                    <a:pt x="625" y="315"/>
                  </a:lnTo>
                  <a:lnTo>
                    <a:pt x="622" y="315"/>
                  </a:lnTo>
                  <a:lnTo>
                    <a:pt x="620" y="317"/>
                  </a:lnTo>
                  <a:lnTo>
                    <a:pt x="620" y="317"/>
                  </a:lnTo>
                  <a:lnTo>
                    <a:pt x="620" y="317"/>
                  </a:lnTo>
                  <a:lnTo>
                    <a:pt x="620" y="317"/>
                  </a:lnTo>
                  <a:lnTo>
                    <a:pt x="617" y="317"/>
                  </a:lnTo>
                  <a:lnTo>
                    <a:pt x="617" y="315"/>
                  </a:lnTo>
                  <a:lnTo>
                    <a:pt x="617" y="315"/>
                  </a:lnTo>
                  <a:lnTo>
                    <a:pt x="615" y="315"/>
                  </a:lnTo>
                  <a:lnTo>
                    <a:pt x="615" y="315"/>
                  </a:lnTo>
                  <a:lnTo>
                    <a:pt x="608" y="315"/>
                  </a:lnTo>
                  <a:lnTo>
                    <a:pt x="601" y="315"/>
                  </a:lnTo>
                  <a:lnTo>
                    <a:pt x="599" y="317"/>
                  </a:lnTo>
                  <a:lnTo>
                    <a:pt x="591" y="317"/>
                  </a:lnTo>
                  <a:lnTo>
                    <a:pt x="584" y="317"/>
                  </a:lnTo>
                  <a:lnTo>
                    <a:pt x="577" y="317"/>
                  </a:lnTo>
                  <a:lnTo>
                    <a:pt x="573" y="317"/>
                  </a:lnTo>
                  <a:lnTo>
                    <a:pt x="565" y="317"/>
                  </a:lnTo>
                  <a:lnTo>
                    <a:pt x="563" y="317"/>
                  </a:lnTo>
                  <a:lnTo>
                    <a:pt x="563" y="317"/>
                  </a:lnTo>
                  <a:lnTo>
                    <a:pt x="563" y="317"/>
                  </a:lnTo>
                  <a:lnTo>
                    <a:pt x="561" y="315"/>
                  </a:lnTo>
                  <a:lnTo>
                    <a:pt x="561" y="315"/>
                  </a:lnTo>
                  <a:lnTo>
                    <a:pt x="558" y="303"/>
                  </a:lnTo>
                  <a:lnTo>
                    <a:pt x="556" y="294"/>
                  </a:lnTo>
                  <a:lnTo>
                    <a:pt x="554" y="284"/>
                  </a:lnTo>
                  <a:lnTo>
                    <a:pt x="551" y="277"/>
                  </a:lnTo>
                  <a:lnTo>
                    <a:pt x="551" y="26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2" y="258"/>
                  </a:lnTo>
                  <a:lnTo>
                    <a:pt x="537" y="258"/>
                  </a:lnTo>
                  <a:lnTo>
                    <a:pt x="530" y="258"/>
                  </a:lnTo>
                  <a:lnTo>
                    <a:pt x="525" y="258"/>
                  </a:lnTo>
                  <a:lnTo>
                    <a:pt x="525" y="258"/>
                  </a:lnTo>
                  <a:lnTo>
                    <a:pt x="525" y="258"/>
                  </a:lnTo>
                  <a:lnTo>
                    <a:pt x="525" y="258"/>
                  </a:lnTo>
                  <a:lnTo>
                    <a:pt x="523" y="258"/>
                  </a:lnTo>
                  <a:lnTo>
                    <a:pt x="525" y="244"/>
                  </a:lnTo>
                  <a:lnTo>
                    <a:pt x="525" y="232"/>
                  </a:lnTo>
                  <a:lnTo>
                    <a:pt x="525" y="230"/>
                  </a:lnTo>
                  <a:lnTo>
                    <a:pt x="525" y="230"/>
                  </a:lnTo>
                  <a:lnTo>
                    <a:pt x="525" y="230"/>
                  </a:lnTo>
                  <a:lnTo>
                    <a:pt x="525" y="230"/>
                  </a:lnTo>
                  <a:lnTo>
                    <a:pt x="525" y="227"/>
                  </a:lnTo>
                  <a:lnTo>
                    <a:pt x="525" y="227"/>
                  </a:lnTo>
                  <a:lnTo>
                    <a:pt x="528" y="227"/>
                  </a:lnTo>
                  <a:lnTo>
                    <a:pt x="528" y="225"/>
                  </a:lnTo>
                  <a:lnTo>
                    <a:pt x="528" y="223"/>
                  </a:lnTo>
                  <a:lnTo>
                    <a:pt x="528" y="206"/>
                  </a:lnTo>
                  <a:lnTo>
                    <a:pt x="530" y="187"/>
                  </a:lnTo>
                  <a:lnTo>
                    <a:pt x="520" y="192"/>
                  </a:lnTo>
                  <a:lnTo>
                    <a:pt x="513" y="197"/>
                  </a:lnTo>
                  <a:lnTo>
                    <a:pt x="513" y="197"/>
                  </a:lnTo>
                  <a:lnTo>
                    <a:pt x="513" y="197"/>
                  </a:lnTo>
                  <a:lnTo>
                    <a:pt x="509" y="189"/>
                  </a:lnTo>
                  <a:lnTo>
                    <a:pt x="506" y="180"/>
                  </a:lnTo>
                  <a:lnTo>
                    <a:pt x="504" y="175"/>
                  </a:lnTo>
                  <a:lnTo>
                    <a:pt x="499" y="166"/>
                  </a:lnTo>
                  <a:lnTo>
                    <a:pt x="497" y="166"/>
                  </a:lnTo>
                  <a:lnTo>
                    <a:pt x="497" y="163"/>
                  </a:lnTo>
                  <a:lnTo>
                    <a:pt x="490" y="161"/>
                  </a:lnTo>
                  <a:lnTo>
                    <a:pt x="485" y="156"/>
                  </a:lnTo>
                  <a:lnTo>
                    <a:pt x="483" y="154"/>
                  </a:lnTo>
                  <a:lnTo>
                    <a:pt x="480" y="152"/>
                  </a:lnTo>
                  <a:lnTo>
                    <a:pt x="476" y="144"/>
                  </a:lnTo>
                  <a:lnTo>
                    <a:pt x="468" y="137"/>
                  </a:lnTo>
                  <a:lnTo>
                    <a:pt x="468" y="137"/>
                  </a:lnTo>
                  <a:lnTo>
                    <a:pt x="468" y="135"/>
                  </a:lnTo>
                  <a:lnTo>
                    <a:pt x="466" y="135"/>
                  </a:lnTo>
                  <a:lnTo>
                    <a:pt x="466" y="135"/>
                  </a:lnTo>
                  <a:lnTo>
                    <a:pt x="464" y="135"/>
                  </a:lnTo>
                  <a:lnTo>
                    <a:pt x="464" y="135"/>
                  </a:lnTo>
                  <a:lnTo>
                    <a:pt x="459" y="140"/>
                  </a:lnTo>
                  <a:lnTo>
                    <a:pt x="454" y="142"/>
                  </a:lnTo>
                  <a:lnTo>
                    <a:pt x="450" y="144"/>
                  </a:lnTo>
                  <a:lnTo>
                    <a:pt x="442" y="147"/>
                  </a:lnTo>
                  <a:lnTo>
                    <a:pt x="442" y="147"/>
                  </a:lnTo>
                  <a:lnTo>
                    <a:pt x="442" y="149"/>
                  </a:lnTo>
                  <a:lnTo>
                    <a:pt x="438" y="147"/>
                  </a:lnTo>
                  <a:lnTo>
                    <a:pt x="431" y="147"/>
                  </a:lnTo>
                  <a:lnTo>
                    <a:pt x="424" y="147"/>
                  </a:lnTo>
                  <a:lnTo>
                    <a:pt x="416" y="147"/>
                  </a:lnTo>
                  <a:lnTo>
                    <a:pt x="409" y="144"/>
                  </a:lnTo>
                  <a:lnTo>
                    <a:pt x="402" y="144"/>
                  </a:lnTo>
                  <a:lnTo>
                    <a:pt x="393" y="144"/>
                  </a:lnTo>
                  <a:lnTo>
                    <a:pt x="386" y="142"/>
                  </a:lnTo>
                  <a:lnTo>
                    <a:pt x="379" y="142"/>
                  </a:lnTo>
                  <a:lnTo>
                    <a:pt x="374" y="142"/>
                  </a:lnTo>
                  <a:lnTo>
                    <a:pt x="369" y="144"/>
                  </a:lnTo>
                  <a:lnTo>
                    <a:pt x="364" y="144"/>
                  </a:lnTo>
                  <a:lnTo>
                    <a:pt x="357" y="144"/>
                  </a:lnTo>
                  <a:lnTo>
                    <a:pt x="353" y="147"/>
                  </a:lnTo>
                  <a:lnTo>
                    <a:pt x="348" y="147"/>
                  </a:lnTo>
                  <a:lnTo>
                    <a:pt x="343" y="147"/>
                  </a:lnTo>
                  <a:lnTo>
                    <a:pt x="338" y="149"/>
                  </a:lnTo>
                  <a:lnTo>
                    <a:pt x="336" y="149"/>
                  </a:lnTo>
                  <a:lnTo>
                    <a:pt x="334" y="149"/>
                  </a:lnTo>
                  <a:lnTo>
                    <a:pt x="331" y="149"/>
                  </a:lnTo>
                  <a:lnTo>
                    <a:pt x="327" y="152"/>
                  </a:lnTo>
                  <a:lnTo>
                    <a:pt x="327" y="152"/>
                  </a:lnTo>
                  <a:lnTo>
                    <a:pt x="324" y="152"/>
                  </a:lnTo>
                  <a:lnTo>
                    <a:pt x="322" y="152"/>
                  </a:lnTo>
                  <a:lnTo>
                    <a:pt x="319" y="152"/>
                  </a:lnTo>
                  <a:lnTo>
                    <a:pt x="315" y="154"/>
                  </a:lnTo>
                  <a:lnTo>
                    <a:pt x="315" y="154"/>
                  </a:lnTo>
                  <a:lnTo>
                    <a:pt x="315" y="152"/>
                  </a:lnTo>
                  <a:lnTo>
                    <a:pt x="315" y="152"/>
                  </a:lnTo>
                  <a:lnTo>
                    <a:pt x="310" y="147"/>
                  </a:lnTo>
                  <a:lnTo>
                    <a:pt x="308" y="144"/>
                  </a:lnTo>
                  <a:lnTo>
                    <a:pt x="303" y="140"/>
                  </a:lnTo>
                  <a:lnTo>
                    <a:pt x="301" y="137"/>
                  </a:lnTo>
                  <a:lnTo>
                    <a:pt x="298" y="135"/>
                  </a:lnTo>
                  <a:lnTo>
                    <a:pt x="296" y="130"/>
                  </a:lnTo>
                  <a:lnTo>
                    <a:pt x="291" y="128"/>
                  </a:lnTo>
                  <a:lnTo>
                    <a:pt x="289" y="123"/>
                  </a:lnTo>
                  <a:lnTo>
                    <a:pt x="286" y="121"/>
                  </a:lnTo>
                  <a:lnTo>
                    <a:pt x="282" y="116"/>
                  </a:lnTo>
                  <a:lnTo>
                    <a:pt x="279" y="114"/>
                  </a:lnTo>
                  <a:lnTo>
                    <a:pt x="277" y="109"/>
                  </a:lnTo>
                  <a:lnTo>
                    <a:pt x="270" y="104"/>
                  </a:lnTo>
                  <a:lnTo>
                    <a:pt x="267" y="97"/>
                  </a:lnTo>
                  <a:lnTo>
                    <a:pt x="267" y="97"/>
                  </a:lnTo>
                  <a:lnTo>
                    <a:pt x="267" y="92"/>
                  </a:lnTo>
                  <a:lnTo>
                    <a:pt x="265" y="90"/>
                  </a:lnTo>
                  <a:lnTo>
                    <a:pt x="265" y="90"/>
                  </a:lnTo>
                  <a:lnTo>
                    <a:pt x="265" y="88"/>
                  </a:lnTo>
                  <a:lnTo>
                    <a:pt x="260" y="85"/>
                  </a:lnTo>
                  <a:lnTo>
                    <a:pt x="256" y="83"/>
                  </a:lnTo>
                  <a:lnTo>
                    <a:pt x="251" y="78"/>
                  </a:lnTo>
                  <a:lnTo>
                    <a:pt x="241" y="73"/>
                  </a:lnTo>
                  <a:lnTo>
                    <a:pt x="234" y="66"/>
                  </a:lnTo>
                  <a:lnTo>
                    <a:pt x="225" y="62"/>
                  </a:lnTo>
                  <a:lnTo>
                    <a:pt x="213" y="55"/>
                  </a:lnTo>
                  <a:lnTo>
                    <a:pt x="204" y="47"/>
                  </a:lnTo>
                  <a:lnTo>
                    <a:pt x="192" y="40"/>
                  </a:lnTo>
                  <a:lnTo>
                    <a:pt x="182" y="33"/>
                  </a:lnTo>
                  <a:lnTo>
                    <a:pt x="173" y="26"/>
                  </a:lnTo>
                  <a:lnTo>
                    <a:pt x="163" y="21"/>
                  </a:lnTo>
                  <a:lnTo>
                    <a:pt x="161" y="19"/>
                  </a:lnTo>
                  <a:lnTo>
                    <a:pt x="156" y="14"/>
                  </a:lnTo>
                  <a:lnTo>
                    <a:pt x="149" y="10"/>
                  </a:lnTo>
                  <a:lnTo>
                    <a:pt x="144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3"/>
                  </a:lnTo>
                  <a:lnTo>
                    <a:pt x="126" y="3"/>
                  </a:lnTo>
                  <a:lnTo>
                    <a:pt x="123" y="5"/>
                  </a:lnTo>
                  <a:lnTo>
                    <a:pt x="118" y="5"/>
                  </a:lnTo>
                  <a:lnTo>
                    <a:pt x="116" y="5"/>
                  </a:lnTo>
                  <a:lnTo>
                    <a:pt x="114" y="7"/>
                  </a:lnTo>
                  <a:lnTo>
                    <a:pt x="109" y="7"/>
                  </a:lnTo>
                  <a:lnTo>
                    <a:pt x="107" y="7"/>
                  </a:lnTo>
                  <a:lnTo>
                    <a:pt x="104" y="10"/>
                  </a:lnTo>
                  <a:lnTo>
                    <a:pt x="97" y="12"/>
                  </a:lnTo>
                  <a:lnTo>
                    <a:pt x="90" y="14"/>
                  </a:lnTo>
                  <a:lnTo>
                    <a:pt x="85" y="14"/>
                  </a:lnTo>
                  <a:lnTo>
                    <a:pt x="78" y="17"/>
                  </a:lnTo>
                  <a:lnTo>
                    <a:pt x="73" y="19"/>
                  </a:lnTo>
                  <a:lnTo>
                    <a:pt x="69" y="21"/>
                  </a:lnTo>
                  <a:lnTo>
                    <a:pt x="64" y="21"/>
                  </a:lnTo>
                  <a:lnTo>
                    <a:pt x="57" y="24"/>
                  </a:lnTo>
                  <a:lnTo>
                    <a:pt x="52" y="26"/>
                  </a:lnTo>
                  <a:lnTo>
                    <a:pt x="47" y="26"/>
                  </a:lnTo>
                  <a:lnTo>
                    <a:pt x="43" y="29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33" y="31"/>
                  </a:lnTo>
                  <a:lnTo>
                    <a:pt x="29" y="33"/>
                  </a:lnTo>
                  <a:lnTo>
                    <a:pt x="24" y="36"/>
                  </a:lnTo>
                  <a:lnTo>
                    <a:pt x="19" y="36"/>
                  </a:lnTo>
                  <a:lnTo>
                    <a:pt x="14" y="38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59"/>
                  </a:lnTo>
                  <a:lnTo>
                    <a:pt x="0" y="76"/>
                  </a:lnTo>
                  <a:lnTo>
                    <a:pt x="0" y="92"/>
                  </a:lnTo>
                  <a:lnTo>
                    <a:pt x="0" y="109"/>
                  </a:lnTo>
                  <a:lnTo>
                    <a:pt x="0" y="126"/>
                  </a:lnTo>
                  <a:lnTo>
                    <a:pt x="0" y="142"/>
                  </a:lnTo>
                  <a:lnTo>
                    <a:pt x="0" y="159"/>
                  </a:lnTo>
                  <a:lnTo>
                    <a:pt x="0" y="175"/>
                  </a:lnTo>
                  <a:lnTo>
                    <a:pt x="0" y="192"/>
                  </a:lnTo>
                  <a:lnTo>
                    <a:pt x="0" y="208"/>
                  </a:lnTo>
                  <a:lnTo>
                    <a:pt x="0" y="225"/>
                  </a:lnTo>
                  <a:lnTo>
                    <a:pt x="0" y="242"/>
                  </a:lnTo>
                  <a:lnTo>
                    <a:pt x="0" y="258"/>
                  </a:lnTo>
                  <a:lnTo>
                    <a:pt x="0" y="275"/>
                  </a:lnTo>
                  <a:lnTo>
                    <a:pt x="0" y="289"/>
                  </a:lnTo>
                  <a:lnTo>
                    <a:pt x="0" y="305"/>
                  </a:lnTo>
                  <a:lnTo>
                    <a:pt x="7" y="305"/>
                  </a:lnTo>
                  <a:lnTo>
                    <a:pt x="17" y="305"/>
                  </a:lnTo>
                  <a:lnTo>
                    <a:pt x="29" y="308"/>
                  </a:lnTo>
                  <a:lnTo>
                    <a:pt x="31" y="308"/>
                  </a:lnTo>
                  <a:lnTo>
                    <a:pt x="43" y="308"/>
                  </a:lnTo>
                  <a:lnTo>
                    <a:pt x="47" y="308"/>
                  </a:lnTo>
                  <a:lnTo>
                    <a:pt x="52" y="310"/>
                  </a:lnTo>
                  <a:lnTo>
                    <a:pt x="55" y="310"/>
                  </a:lnTo>
                  <a:lnTo>
                    <a:pt x="57" y="308"/>
                  </a:lnTo>
                  <a:lnTo>
                    <a:pt x="57" y="305"/>
                  </a:lnTo>
                  <a:lnTo>
                    <a:pt x="59" y="303"/>
                  </a:lnTo>
                  <a:lnTo>
                    <a:pt x="59" y="303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59" y="301"/>
                  </a:lnTo>
                  <a:lnTo>
                    <a:pt x="57" y="301"/>
                  </a:lnTo>
                  <a:lnTo>
                    <a:pt x="57" y="301"/>
                  </a:lnTo>
                  <a:lnTo>
                    <a:pt x="55" y="298"/>
                  </a:lnTo>
                  <a:lnTo>
                    <a:pt x="55" y="298"/>
                  </a:lnTo>
                  <a:lnTo>
                    <a:pt x="55" y="296"/>
                  </a:lnTo>
                  <a:lnTo>
                    <a:pt x="55" y="294"/>
                  </a:lnTo>
                  <a:lnTo>
                    <a:pt x="55" y="291"/>
                  </a:lnTo>
                  <a:lnTo>
                    <a:pt x="52" y="289"/>
                  </a:lnTo>
                  <a:lnTo>
                    <a:pt x="52" y="286"/>
                  </a:lnTo>
                  <a:lnTo>
                    <a:pt x="52" y="284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2" y="279"/>
                  </a:lnTo>
                  <a:lnTo>
                    <a:pt x="52" y="275"/>
                  </a:lnTo>
                  <a:lnTo>
                    <a:pt x="50" y="270"/>
                  </a:lnTo>
                  <a:lnTo>
                    <a:pt x="50" y="268"/>
                  </a:lnTo>
                  <a:lnTo>
                    <a:pt x="52" y="265"/>
                  </a:lnTo>
                  <a:lnTo>
                    <a:pt x="57" y="263"/>
                  </a:lnTo>
                  <a:lnTo>
                    <a:pt x="59" y="260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64" y="253"/>
                  </a:lnTo>
                  <a:lnTo>
                    <a:pt x="69" y="249"/>
                  </a:lnTo>
                  <a:lnTo>
                    <a:pt x="73" y="246"/>
                  </a:lnTo>
                  <a:lnTo>
                    <a:pt x="78" y="246"/>
                  </a:lnTo>
                  <a:lnTo>
                    <a:pt x="85" y="249"/>
                  </a:lnTo>
                  <a:lnTo>
                    <a:pt x="88" y="246"/>
                  </a:lnTo>
                  <a:lnTo>
                    <a:pt x="90" y="246"/>
                  </a:lnTo>
                  <a:lnTo>
                    <a:pt x="92" y="246"/>
                  </a:lnTo>
                  <a:lnTo>
                    <a:pt x="95" y="246"/>
                  </a:lnTo>
                  <a:lnTo>
                    <a:pt x="97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9" y="242"/>
                  </a:lnTo>
                  <a:lnTo>
                    <a:pt x="99" y="239"/>
                  </a:lnTo>
                  <a:lnTo>
                    <a:pt x="102" y="234"/>
                  </a:lnTo>
                  <a:lnTo>
                    <a:pt x="102" y="232"/>
                  </a:lnTo>
                  <a:lnTo>
                    <a:pt x="102" y="232"/>
                  </a:lnTo>
                  <a:lnTo>
                    <a:pt x="99" y="230"/>
                  </a:lnTo>
                  <a:lnTo>
                    <a:pt x="99" y="227"/>
                  </a:lnTo>
                  <a:lnTo>
                    <a:pt x="102" y="227"/>
                  </a:lnTo>
                  <a:lnTo>
                    <a:pt x="102" y="227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4" y="223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9" y="223"/>
                  </a:lnTo>
                  <a:lnTo>
                    <a:pt x="109" y="223"/>
                  </a:lnTo>
                  <a:lnTo>
                    <a:pt x="109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4" y="225"/>
                  </a:lnTo>
                  <a:lnTo>
                    <a:pt x="114" y="225"/>
                  </a:lnTo>
                  <a:lnTo>
                    <a:pt x="116" y="225"/>
                  </a:lnTo>
                  <a:lnTo>
                    <a:pt x="116" y="225"/>
                  </a:lnTo>
                  <a:lnTo>
                    <a:pt x="123" y="227"/>
                  </a:lnTo>
                  <a:lnTo>
                    <a:pt x="123" y="230"/>
                  </a:lnTo>
                  <a:lnTo>
                    <a:pt x="126" y="230"/>
                  </a:lnTo>
                  <a:lnTo>
                    <a:pt x="126" y="234"/>
                  </a:lnTo>
                  <a:lnTo>
                    <a:pt x="126" y="234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26" y="239"/>
                  </a:lnTo>
                  <a:lnTo>
                    <a:pt x="130" y="237"/>
                  </a:lnTo>
                  <a:lnTo>
                    <a:pt x="130" y="237"/>
                  </a:lnTo>
                  <a:lnTo>
                    <a:pt x="130" y="237"/>
                  </a:lnTo>
                  <a:lnTo>
                    <a:pt x="130" y="237"/>
                  </a:lnTo>
                  <a:lnTo>
                    <a:pt x="130" y="234"/>
                  </a:lnTo>
                  <a:lnTo>
                    <a:pt x="128" y="232"/>
                  </a:lnTo>
                  <a:lnTo>
                    <a:pt x="123" y="227"/>
                  </a:lnTo>
                  <a:lnTo>
                    <a:pt x="123" y="223"/>
                  </a:lnTo>
                  <a:lnTo>
                    <a:pt x="121" y="220"/>
                  </a:lnTo>
                  <a:lnTo>
                    <a:pt x="118" y="220"/>
                  </a:lnTo>
                  <a:lnTo>
                    <a:pt x="114" y="215"/>
                  </a:lnTo>
                  <a:lnTo>
                    <a:pt x="111" y="215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4" y="213"/>
                  </a:lnTo>
                  <a:lnTo>
                    <a:pt x="114" y="211"/>
                  </a:lnTo>
                  <a:lnTo>
                    <a:pt x="118" y="211"/>
                  </a:lnTo>
                  <a:lnTo>
                    <a:pt x="118" y="208"/>
                  </a:lnTo>
                  <a:lnTo>
                    <a:pt x="121" y="208"/>
                  </a:lnTo>
                  <a:lnTo>
                    <a:pt x="126" y="211"/>
                  </a:lnTo>
                  <a:lnTo>
                    <a:pt x="128" y="213"/>
                  </a:lnTo>
                  <a:lnTo>
                    <a:pt x="130" y="213"/>
                  </a:lnTo>
                  <a:lnTo>
                    <a:pt x="133" y="211"/>
                  </a:lnTo>
                  <a:lnTo>
                    <a:pt x="135" y="211"/>
                  </a:lnTo>
                  <a:lnTo>
                    <a:pt x="135" y="204"/>
                  </a:lnTo>
                  <a:lnTo>
                    <a:pt x="135" y="201"/>
                  </a:lnTo>
                  <a:lnTo>
                    <a:pt x="137" y="204"/>
                  </a:lnTo>
                  <a:lnTo>
                    <a:pt x="149" y="215"/>
                  </a:lnTo>
                  <a:lnTo>
                    <a:pt x="152" y="220"/>
                  </a:lnTo>
                  <a:lnTo>
                    <a:pt x="156" y="220"/>
                  </a:lnTo>
                  <a:lnTo>
                    <a:pt x="159" y="223"/>
                  </a:lnTo>
                  <a:lnTo>
                    <a:pt x="159" y="223"/>
                  </a:lnTo>
                  <a:lnTo>
                    <a:pt x="161" y="220"/>
                  </a:lnTo>
                  <a:lnTo>
                    <a:pt x="163" y="220"/>
                  </a:lnTo>
                  <a:lnTo>
                    <a:pt x="163" y="220"/>
                  </a:lnTo>
                  <a:lnTo>
                    <a:pt x="166" y="220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0" y="227"/>
                  </a:lnTo>
                  <a:lnTo>
                    <a:pt x="170" y="232"/>
                  </a:lnTo>
                  <a:lnTo>
                    <a:pt x="170" y="234"/>
                  </a:lnTo>
                  <a:lnTo>
                    <a:pt x="173" y="234"/>
                  </a:lnTo>
                  <a:lnTo>
                    <a:pt x="175" y="234"/>
                  </a:lnTo>
                  <a:lnTo>
                    <a:pt x="175" y="234"/>
                  </a:lnTo>
                  <a:lnTo>
                    <a:pt x="178" y="237"/>
                  </a:lnTo>
                  <a:lnTo>
                    <a:pt x="180" y="237"/>
                  </a:lnTo>
                  <a:lnTo>
                    <a:pt x="182" y="239"/>
                  </a:lnTo>
                  <a:lnTo>
                    <a:pt x="194" y="237"/>
                  </a:lnTo>
                  <a:lnTo>
                    <a:pt x="199" y="237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204" y="239"/>
                  </a:lnTo>
                  <a:lnTo>
                    <a:pt x="206" y="242"/>
                  </a:lnTo>
                  <a:lnTo>
                    <a:pt x="208" y="242"/>
                  </a:lnTo>
                  <a:lnTo>
                    <a:pt x="211" y="244"/>
                  </a:lnTo>
                  <a:lnTo>
                    <a:pt x="211" y="244"/>
                  </a:lnTo>
                  <a:lnTo>
                    <a:pt x="211" y="244"/>
                  </a:lnTo>
                  <a:lnTo>
                    <a:pt x="211" y="246"/>
                  </a:lnTo>
                  <a:lnTo>
                    <a:pt x="211" y="246"/>
                  </a:lnTo>
                  <a:lnTo>
                    <a:pt x="211" y="246"/>
                  </a:lnTo>
                  <a:lnTo>
                    <a:pt x="208" y="249"/>
                  </a:lnTo>
                  <a:lnTo>
                    <a:pt x="208" y="251"/>
                  </a:lnTo>
                  <a:lnTo>
                    <a:pt x="208" y="256"/>
                  </a:lnTo>
                  <a:lnTo>
                    <a:pt x="211" y="258"/>
                  </a:lnTo>
                  <a:lnTo>
                    <a:pt x="206" y="258"/>
                  </a:lnTo>
                  <a:lnTo>
                    <a:pt x="206" y="258"/>
                  </a:lnTo>
                  <a:lnTo>
                    <a:pt x="206" y="258"/>
                  </a:lnTo>
                  <a:lnTo>
                    <a:pt x="206" y="258"/>
                  </a:lnTo>
                  <a:lnTo>
                    <a:pt x="206" y="260"/>
                  </a:lnTo>
                  <a:lnTo>
                    <a:pt x="206" y="260"/>
                  </a:lnTo>
                  <a:lnTo>
                    <a:pt x="206" y="260"/>
                  </a:lnTo>
                  <a:lnTo>
                    <a:pt x="206" y="263"/>
                  </a:lnTo>
                  <a:lnTo>
                    <a:pt x="208" y="263"/>
                  </a:lnTo>
                  <a:lnTo>
                    <a:pt x="215" y="263"/>
                  </a:lnTo>
                  <a:lnTo>
                    <a:pt x="215" y="265"/>
                  </a:lnTo>
                  <a:lnTo>
                    <a:pt x="218" y="268"/>
                  </a:lnTo>
                  <a:lnTo>
                    <a:pt x="218" y="268"/>
                  </a:lnTo>
                  <a:lnTo>
                    <a:pt x="218" y="268"/>
                  </a:lnTo>
                  <a:lnTo>
                    <a:pt x="220" y="270"/>
                  </a:lnTo>
                  <a:lnTo>
                    <a:pt x="222" y="270"/>
                  </a:lnTo>
                  <a:lnTo>
                    <a:pt x="222" y="272"/>
                  </a:lnTo>
                  <a:lnTo>
                    <a:pt x="222" y="272"/>
                  </a:lnTo>
                  <a:lnTo>
                    <a:pt x="222" y="275"/>
                  </a:lnTo>
                  <a:lnTo>
                    <a:pt x="222" y="275"/>
                  </a:lnTo>
                  <a:lnTo>
                    <a:pt x="222" y="275"/>
                  </a:lnTo>
                  <a:lnTo>
                    <a:pt x="220" y="275"/>
                  </a:lnTo>
                  <a:lnTo>
                    <a:pt x="218" y="272"/>
                  </a:lnTo>
                  <a:lnTo>
                    <a:pt x="218" y="272"/>
                  </a:lnTo>
                  <a:lnTo>
                    <a:pt x="215" y="272"/>
                  </a:lnTo>
                  <a:lnTo>
                    <a:pt x="213" y="272"/>
                  </a:lnTo>
                  <a:lnTo>
                    <a:pt x="213" y="275"/>
                  </a:lnTo>
                  <a:lnTo>
                    <a:pt x="213" y="277"/>
                  </a:lnTo>
                  <a:lnTo>
                    <a:pt x="215" y="282"/>
                  </a:lnTo>
                  <a:lnTo>
                    <a:pt x="218" y="286"/>
                  </a:lnTo>
                  <a:lnTo>
                    <a:pt x="218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98"/>
                  </a:lnTo>
                  <a:lnTo>
                    <a:pt x="213" y="298"/>
                  </a:lnTo>
                  <a:lnTo>
                    <a:pt x="215" y="301"/>
                  </a:lnTo>
                  <a:lnTo>
                    <a:pt x="220" y="303"/>
                  </a:lnTo>
                  <a:lnTo>
                    <a:pt x="225" y="305"/>
                  </a:lnTo>
                  <a:lnTo>
                    <a:pt x="230" y="308"/>
                  </a:lnTo>
                  <a:lnTo>
                    <a:pt x="232" y="313"/>
                  </a:lnTo>
                  <a:lnTo>
                    <a:pt x="232" y="313"/>
                  </a:lnTo>
                  <a:lnTo>
                    <a:pt x="234" y="313"/>
                  </a:lnTo>
                  <a:lnTo>
                    <a:pt x="237" y="313"/>
                  </a:lnTo>
                  <a:lnTo>
                    <a:pt x="244" y="310"/>
                  </a:lnTo>
                  <a:lnTo>
                    <a:pt x="256" y="310"/>
                  </a:lnTo>
                  <a:lnTo>
                    <a:pt x="258" y="310"/>
                  </a:lnTo>
                  <a:lnTo>
                    <a:pt x="260" y="315"/>
                  </a:lnTo>
                  <a:lnTo>
                    <a:pt x="260" y="313"/>
                  </a:lnTo>
                  <a:lnTo>
                    <a:pt x="263" y="313"/>
                  </a:lnTo>
                  <a:lnTo>
                    <a:pt x="263" y="313"/>
                  </a:lnTo>
                  <a:lnTo>
                    <a:pt x="263" y="310"/>
                  </a:lnTo>
                  <a:lnTo>
                    <a:pt x="263" y="313"/>
                  </a:lnTo>
                  <a:lnTo>
                    <a:pt x="263" y="313"/>
                  </a:lnTo>
                  <a:lnTo>
                    <a:pt x="263" y="313"/>
                  </a:lnTo>
                  <a:lnTo>
                    <a:pt x="267" y="313"/>
                  </a:lnTo>
                  <a:lnTo>
                    <a:pt x="267" y="313"/>
                  </a:lnTo>
                  <a:lnTo>
                    <a:pt x="272" y="317"/>
                  </a:lnTo>
                  <a:lnTo>
                    <a:pt x="275" y="317"/>
                  </a:lnTo>
                  <a:lnTo>
                    <a:pt x="277" y="317"/>
                  </a:lnTo>
                  <a:lnTo>
                    <a:pt x="279" y="315"/>
                  </a:lnTo>
                  <a:lnTo>
                    <a:pt x="279" y="315"/>
                  </a:lnTo>
                  <a:lnTo>
                    <a:pt x="282" y="313"/>
                  </a:lnTo>
                  <a:lnTo>
                    <a:pt x="282" y="313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4" y="308"/>
                  </a:lnTo>
                  <a:lnTo>
                    <a:pt x="286" y="308"/>
                  </a:lnTo>
                  <a:lnTo>
                    <a:pt x="291" y="308"/>
                  </a:lnTo>
                  <a:lnTo>
                    <a:pt x="296" y="310"/>
                  </a:lnTo>
                  <a:lnTo>
                    <a:pt x="308" y="320"/>
                  </a:lnTo>
                  <a:lnTo>
                    <a:pt x="310" y="320"/>
                  </a:lnTo>
                  <a:lnTo>
                    <a:pt x="312" y="327"/>
                  </a:lnTo>
                  <a:lnTo>
                    <a:pt x="312" y="327"/>
                  </a:lnTo>
                  <a:lnTo>
                    <a:pt x="312" y="329"/>
                  </a:lnTo>
                  <a:lnTo>
                    <a:pt x="315" y="334"/>
                  </a:lnTo>
                  <a:lnTo>
                    <a:pt x="315" y="336"/>
                  </a:lnTo>
                  <a:lnTo>
                    <a:pt x="312" y="336"/>
                  </a:lnTo>
                  <a:lnTo>
                    <a:pt x="315" y="336"/>
                  </a:lnTo>
                  <a:lnTo>
                    <a:pt x="315" y="343"/>
                  </a:lnTo>
                  <a:lnTo>
                    <a:pt x="317" y="346"/>
                  </a:lnTo>
                  <a:lnTo>
                    <a:pt x="317" y="348"/>
                  </a:lnTo>
                  <a:lnTo>
                    <a:pt x="317" y="348"/>
                  </a:lnTo>
                  <a:lnTo>
                    <a:pt x="319" y="350"/>
                  </a:lnTo>
                  <a:lnTo>
                    <a:pt x="319" y="350"/>
                  </a:lnTo>
                  <a:lnTo>
                    <a:pt x="322" y="355"/>
                  </a:lnTo>
                  <a:lnTo>
                    <a:pt x="322" y="357"/>
                  </a:lnTo>
                  <a:lnTo>
                    <a:pt x="324" y="360"/>
                  </a:lnTo>
                  <a:lnTo>
                    <a:pt x="324" y="360"/>
                  </a:lnTo>
                  <a:lnTo>
                    <a:pt x="324" y="362"/>
                  </a:lnTo>
                  <a:lnTo>
                    <a:pt x="324" y="362"/>
                  </a:lnTo>
                  <a:lnTo>
                    <a:pt x="324" y="362"/>
                  </a:lnTo>
                  <a:lnTo>
                    <a:pt x="327" y="362"/>
                  </a:lnTo>
                  <a:lnTo>
                    <a:pt x="329" y="365"/>
                  </a:lnTo>
                  <a:lnTo>
                    <a:pt x="331" y="367"/>
                  </a:lnTo>
                  <a:lnTo>
                    <a:pt x="334" y="367"/>
                  </a:lnTo>
                  <a:lnTo>
                    <a:pt x="334" y="369"/>
                  </a:lnTo>
                  <a:lnTo>
                    <a:pt x="334" y="372"/>
                  </a:lnTo>
                  <a:lnTo>
                    <a:pt x="334" y="374"/>
                  </a:lnTo>
                  <a:lnTo>
                    <a:pt x="336" y="374"/>
                  </a:lnTo>
                  <a:lnTo>
                    <a:pt x="336" y="376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84"/>
                  </a:lnTo>
                  <a:lnTo>
                    <a:pt x="338" y="384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88"/>
                  </a:lnTo>
                  <a:lnTo>
                    <a:pt x="336" y="391"/>
                  </a:lnTo>
                  <a:lnTo>
                    <a:pt x="338" y="393"/>
                  </a:lnTo>
                  <a:lnTo>
                    <a:pt x="338" y="395"/>
                  </a:lnTo>
                  <a:lnTo>
                    <a:pt x="341" y="400"/>
                  </a:lnTo>
                  <a:lnTo>
                    <a:pt x="343" y="400"/>
                  </a:lnTo>
                  <a:lnTo>
                    <a:pt x="345" y="405"/>
                  </a:lnTo>
                  <a:lnTo>
                    <a:pt x="353" y="407"/>
                  </a:lnTo>
                  <a:lnTo>
                    <a:pt x="360" y="414"/>
                  </a:lnTo>
                  <a:lnTo>
                    <a:pt x="367" y="419"/>
                  </a:lnTo>
                  <a:lnTo>
                    <a:pt x="383" y="431"/>
                  </a:lnTo>
                  <a:lnTo>
                    <a:pt x="393" y="438"/>
                  </a:lnTo>
                  <a:lnTo>
                    <a:pt x="395" y="440"/>
                  </a:lnTo>
                  <a:lnTo>
                    <a:pt x="400" y="447"/>
                  </a:lnTo>
                  <a:lnTo>
                    <a:pt x="405" y="452"/>
                  </a:lnTo>
                  <a:lnTo>
                    <a:pt x="409" y="455"/>
                  </a:lnTo>
                  <a:lnTo>
                    <a:pt x="416" y="462"/>
                  </a:lnTo>
                  <a:lnTo>
                    <a:pt x="426" y="466"/>
                  </a:lnTo>
                  <a:lnTo>
                    <a:pt x="426" y="466"/>
                  </a:lnTo>
                  <a:lnTo>
                    <a:pt x="428" y="469"/>
                  </a:lnTo>
                  <a:lnTo>
                    <a:pt x="431" y="466"/>
                  </a:lnTo>
                  <a:lnTo>
                    <a:pt x="433" y="466"/>
                  </a:lnTo>
                  <a:lnTo>
                    <a:pt x="435" y="464"/>
                  </a:lnTo>
                  <a:lnTo>
                    <a:pt x="438" y="466"/>
                  </a:lnTo>
                  <a:lnTo>
                    <a:pt x="438" y="469"/>
                  </a:lnTo>
                  <a:lnTo>
                    <a:pt x="440" y="471"/>
                  </a:lnTo>
                  <a:lnTo>
                    <a:pt x="452" y="481"/>
                  </a:lnTo>
                  <a:lnTo>
                    <a:pt x="459" y="485"/>
                  </a:lnTo>
                  <a:lnTo>
                    <a:pt x="466" y="488"/>
                  </a:lnTo>
                  <a:lnTo>
                    <a:pt x="471" y="490"/>
                  </a:lnTo>
                  <a:lnTo>
                    <a:pt x="478" y="497"/>
                  </a:lnTo>
                  <a:lnTo>
                    <a:pt x="483" y="502"/>
                  </a:lnTo>
                  <a:lnTo>
                    <a:pt x="490" y="507"/>
                  </a:lnTo>
                  <a:lnTo>
                    <a:pt x="494" y="509"/>
                  </a:lnTo>
                  <a:lnTo>
                    <a:pt x="504" y="514"/>
                  </a:lnTo>
                  <a:lnTo>
                    <a:pt x="506" y="516"/>
                  </a:lnTo>
                  <a:lnTo>
                    <a:pt x="511" y="516"/>
                  </a:lnTo>
                  <a:lnTo>
                    <a:pt x="511" y="516"/>
                  </a:lnTo>
                  <a:lnTo>
                    <a:pt x="513" y="514"/>
                  </a:lnTo>
                  <a:lnTo>
                    <a:pt x="516" y="511"/>
                  </a:lnTo>
                  <a:lnTo>
                    <a:pt x="518" y="511"/>
                  </a:lnTo>
                  <a:lnTo>
                    <a:pt x="523" y="516"/>
                  </a:lnTo>
                  <a:lnTo>
                    <a:pt x="525" y="516"/>
                  </a:lnTo>
                  <a:lnTo>
                    <a:pt x="528" y="516"/>
                  </a:lnTo>
                  <a:lnTo>
                    <a:pt x="530" y="518"/>
                  </a:lnTo>
                  <a:lnTo>
                    <a:pt x="535" y="521"/>
                  </a:lnTo>
                  <a:lnTo>
                    <a:pt x="535" y="521"/>
                  </a:lnTo>
                  <a:lnTo>
                    <a:pt x="537" y="523"/>
                  </a:lnTo>
                  <a:lnTo>
                    <a:pt x="539" y="526"/>
                  </a:lnTo>
                  <a:lnTo>
                    <a:pt x="544" y="528"/>
                  </a:lnTo>
                  <a:lnTo>
                    <a:pt x="547" y="528"/>
                  </a:lnTo>
                  <a:lnTo>
                    <a:pt x="551" y="528"/>
                  </a:lnTo>
                  <a:lnTo>
                    <a:pt x="554" y="528"/>
                  </a:lnTo>
                  <a:lnTo>
                    <a:pt x="554" y="530"/>
                  </a:lnTo>
                  <a:lnTo>
                    <a:pt x="556" y="530"/>
                  </a:lnTo>
                  <a:lnTo>
                    <a:pt x="556" y="530"/>
                  </a:lnTo>
                  <a:lnTo>
                    <a:pt x="556" y="530"/>
                  </a:lnTo>
                  <a:lnTo>
                    <a:pt x="556" y="533"/>
                  </a:lnTo>
                  <a:lnTo>
                    <a:pt x="558" y="535"/>
                  </a:lnTo>
                  <a:lnTo>
                    <a:pt x="556" y="537"/>
                  </a:lnTo>
                  <a:lnTo>
                    <a:pt x="554" y="542"/>
                  </a:lnTo>
                  <a:lnTo>
                    <a:pt x="551" y="544"/>
                  </a:lnTo>
                  <a:lnTo>
                    <a:pt x="551" y="547"/>
                  </a:lnTo>
                  <a:lnTo>
                    <a:pt x="551" y="552"/>
                  </a:lnTo>
                  <a:lnTo>
                    <a:pt x="551" y="556"/>
                  </a:lnTo>
                  <a:lnTo>
                    <a:pt x="549" y="559"/>
                  </a:lnTo>
                  <a:lnTo>
                    <a:pt x="549" y="561"/>
                  </a:lnTo>
                  <a:lnTo>
                    <a:pt x="551" y="563"/>
                  </a:lnTo>
                  <a:lnTo>
                    <a:pt x="551" y="566"/>
                  </a:lnTo>
                  <a:lnTo>
                    <a:pt x="551" y="566"/>
                  </a:lnTo>
                  <a:lnTo>
                    <a:pt x="551" y="566"/>
                  </a:lnTo>
                  <a:lnTo>
                    <a:pt x="551" y="568"/>
                  </a:lnTo>
                  <a:lnTo>
                    <a:pt x="551" y="568"/>
                  </a:lnTo>
                  <a:lnTo>
                    <a:pt x="549" y="570"/>
                  </a:lnTo>
                  <a:lnTo>
                    <a:pt x="549" y="570"/>
                  </a:lnTo>
                  <a:lnTo>
                    <a:pt x="551" y="573"/>
                  </a:lnTo>
                  <a:lnTo>
                    <a:pt x="551" y="573"/>
                  </a:lnTo>
                  <a:lnTo>
                    <a:pt x="554" y="573"/>
                  </a:lnTo>
                  <a:lnTo>
                    <a:pt x="554" y="573"/>
                  </a:lnTo>
                  <a:lnTo>
                    <a:pt x="558" y="573"/>
                  </a:lnTo>
                  <a:lnTo>
                    <a:pt x="558" y="573"/>
                  </a:lnTo>
                  <a:lnTo>
                    <a:pt x="561" y="573"/>
                  </a:lnTo>
                  <a:lnTo>
                    <a:pt x="561" y="573"/>
                  </a:lnTo>
                  <a:lnTo>
                    <a:pt x="561" y="573"/>
                  </a:lnTo>
                  <a:lnTo>
                    <a:pt x="563" y="573"/>
                  </a:lnTo>
                  <a:lnTo>
                    <a:pt x="568" y="573"/>
                  </a:lnTo>
                  <a:lnTo>
                    <a:pt x="575" y="570"/>
                  </a:lnTo>
                  <a:lnTo>
                    <a:pt x="577" y="570"/>
                  </a:lnTo>
                  <a:lnTo>
                    <a:pt x="577" y="570"/>
                  </a:lnTo>
                  <a:lnTo>
                    <a:pt x="580" y="573"/>
                  </a:lnTo>
                  <a:lnTo>
                    <a:pt x="580" y="573"/>
                  </a:lnTo>
                  <a:lnTo>
                    <a:pt x="582" y="573"/>
                  </a:lnTo>
                  <a:lnTo>
                    <a:pt x="582" y="578"/>
                  </a:lnTo>
                  <a:lnTo>
                    <a:pt x="582" y="578"/>
                  </a:lnTo>
                  <a:lnTo>
                    <a:pt x="584" y="578"/>
                  </a:lnTo>
                  <a:lnTo>
                    <a:pt x="587" y="580"/>
                  </a:lnTo>
                  <a:lnTo>
                    <a:pt x="587" y="580"/>
                  </a:lnTo>
                  <a:lnTo>
                    <a:pt x="587" y="582"/>
                  </a:lnTo>
                  <a:lnTo>
                    <a:pt x="587" y="582"/>
                  </a:lnTo>
                  <a:lnTo>
                    <a:pt x="589" y="585"/>
                  </a:lnTo>
                  <a:lnTo>
                    <a:pt x="589" y="585"/>
                  </a:lnTo>
                  <a:lnTo>
                    <a:pt x="591" y="585"/>
                  </a:lnTo>
                  <a:lnTo>
                    <a:pt x="594" y="582"/>
                  </a:lnTo>
                  <a:lnTo>
                    <a:pt x="594" y="582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599" y="582"/>
                  </a:lnTo>
                  <a:lnTo>
                    <a:pt x="599" y="580"/>
                  </a:lnTo>
                  <a:lnTo>
                    <a:pt x="601" y="580"/>
                  </a:lnTo>
                  <a:lnTo>
                    <a:pt x="601" y="578"/>
                  </a:lnTo>
                  <a:lnTo>
                    <a:pt x="603" y="578"/>
                  </a:lnTo>
                  <a:lnTo>
                    <a:pt x="603" y="578"/>
                  </a:lnTo>
                  <a:lnTo>
                    <a:pt x="606" y="582"/>
                  </a:lnTo>
                  <a:lnTo>
                    <a:pt x="606" y="582"/>
                  </a:lnTo>
                  <a:lnTo>
                    <a:pt x="606" y="582"/>
                  </a:lnTo>
                  <a:lnTo>
                    <a:pt x="606" y="580"/>
                  </a:lnTo>
                  <a:lnTo>
                    <a:pt x="606" y="580"/>
                  </a:lnTo>
                  <a:lnTo>
                    <a:pt x="608" y="580"/>
                  </a:lnTo>
                  <a:lnTo>
                    <a:pt x="608" y="580"/>
                  </a:lnTo>
                  <a:lnTo>
                    <a:pt x="608" y="580"/>
                  </a:lnTo>
                  <a:lnTo>
                    <a:pt x="608" y="580"/>
                  </a:lnTo>
                  <a:lnTo>
                    <a:pt x="610" y="580"/>
                  </a:lnTo>
                  <a:lnTo>
                    <a:pt x="610" y="580"/>
                  </a:lnTo>
                  <a:lnTo>
                    <a:pt x="610" y="580"/>
                  </a:lnTo>
                  <a:lnTo>
                    <a:pt x="613" y="580"/>
                  </a:lnTo>
                  <a:lnTo>
                    <a:pt x="615" y="580"/>
                  </a:lnTo>
                  <a:lnTo>
                    <a:pt x="615" y="582"/>
                  </a:lnTo>
                  <a:lnTo>
                    <a:pt x="615" y="582"/>
                  </a:lnTo>
                  <a:lnTo>
                    <a:pt x="617" y="582"/>
                  </a:lnTo>
                  <a:lnTo>
                    <a:pt x="617" y="585"/>
                  </a:lnTo>
                  <a:lnTo>
                    <a:pt x="617" y="582"/>
                  </a:lnTo>
                  <a:lnTo>
                    <a:pt x="617" y="580"/>
                  </a:lnTo>
                  <a:lnTo>
                    <a:pt x="620" y="580"/>
                  </a:lnTo>
                  <a:lnTo>
                    <a:pt x="620" y="578"/>
                  </a:lnTo>
                  <a:lnTo>
                    <a:pt x="620" y="573"/>
                  </a:lnTo>
                  <a:lnTo>
                    <a:pt x="617" y="568"/>
                  </a:lnTo>
                  <a:lnTo>
                    <a:pt x="617" y="566"/>
                  </a:lnTo>
                  <a:lnTo>
                    <a:pt x="620" y="561"/>
                  </a:lnTo>
                  <a:lnTo>
                    <a:pt x="622" y="559"/>
                  </a:lnTo>
                  <a:lnTo>
                    <a:pt x="625" y="554"/>
                  </a:lnTo>
                  <a:lnTo>
                    <a:pt x="627" y="552"/>
                  </a:lnTo>
                  <a:lnTo>
                    <a:pt x="632" y="547"/>
                  </a:lnTo>
                  <a:lnTo>
                    <a:pt x="632" y="544"/>
                  </a:lnTo>
                  <a:lnTo>
                    <a:pt x="634" y="537"/>
                  </a:lnTo>
                  <a:lnTo>
                    <a:pt x="636" y="535"/>
                  </a:lnTo>
                  <a:lnTo>
                    <a:pt x="636" y="535"/>
                  </a:lnTo>
                  <a:lnTo>
                    <a:pt x="639" y="535"/>
                  </a:lnTo>
                  <a:lnTo>
                    <a:pt x="641" y="535"/>
                  </a:lnTo>
                  <a:lnTo>
                    <a:pt x="641" y="535"/>
                  </a:lnTo>
                  <a:lnTo>
                    <a:pt x="641" y="535"/>
                  </a:lnTo>
                  <a:lnTo>
                    <a:pt x="641" y="533"/>
                  </a:lnTo>
                  <a:lnTo>
                    <a:pt x="641" y="533"/>
                  </a:lnTo>
                  <a:lnTo>
                    <a:pt x="643" y="530"/>
                  </a:lnTo>
                  <a:lnTo>
                    <a:pt x="643" y="530"/>
                  </a:lnTo>
                  <a:lnTo>
                    <a:pt x="643" y="530"/>
                  </a:lnTo>
                  <a:lnTo>
                    <a:pt x="643" y="530"/>
                  </a:lnTo>
                  <a:lnTo>
                    <a:pt x="643" y="530"/>
                  </a:lnTo>
                  <a:lnTo>
                    <a:pt x="643" y="530"/>
                  </a:lnTo>
                  <a:lnTo>
                    <a:pt x="646" y="526"/>
                  </a:lnTo>
                  <a:lnTo>
                    <a:pt x="646" y="523"/>
                  </a:lnTo>
                  <a:lnTo>
                    <a:pt x="648" y="518"/>
                  </a:lnTo>
                  <a:lnTo>
                    <a:pt x="646" y="516"/>
                  </a:lnTo>
                  <a:lnTo>
                    <a:pt x="646" y="514"/>
                  </a:lnTo>
                  <a:lnTo>
                    <a:pt x="641" y="511"/>
                  </a:lnTo>
                  <a:lnTo>
                    <a:pt x="639" y="509"/>
                  </a:lnTo>
                  <a:lnTo>
                    <a:pt x="639" y="509"/>
                  </a:lnTo>
                  <a:lnTo>
                    <a:pt x="636" y="504"/>
                  </a:lnTo>
                  <a:lnTo>
                    <a:pt x="634" y="502"/>
                  </a:lnTo>
                  <a:lnTo>
                    <a:pt x="634" y="502"/>
                  </a:lnTo>
                  <a:lnTo>
                    <a:pt x="634" y="502"/>
                  </a:lnTo>
                  <a:lnTo>
                    <a:pt x="634" y="499"/>
                  </a:lnTo>
                  <a:lnTo>
                    <a:pt x="634" y="497"/>
                  </a:lnTo>
                  <a:lnTo>
                    <a:pt x="632" y="495"/>
                  </a:lnTo>
                  <a:lnTo>
                    <a:pt x="632" y="495"/>
                  </a:lnTo>
                  <a:lnTo>
                    <a:pt x="632" y="492"/>
                  </a:lnTo>
                  <a:lnTo>
                    <a:pt x="632" y="490"/>
                  </a:lnTo>
                  <a:lnTo>
                    <a:pt x="632" y="488"/>
                  </a:lnTo>
                  <a:lnTo>
                    <a:pt x="629" y="485"/>
                  </a:lnTo>
                  <a:lnTo>
                    <a:pt x="629" y="485"/>
                  </a:lnTo>
                  <a:lnTo>
                    <a:pt x="632" y="483"/>
                  </a:lnTo>
                  <a:lnTo>
                    <a:pt x="632" y="483"/>
                  </a:lnTo>
                  <a:lnTo>
                    <a:pt x="632" y="483"/>
                  </a:lnTo>
                  <a:lnTo>
                    <a:pt x="632" y="481"/>
                  </a:lnTo>
                  <a:lnTo>
                    <a:pt x="632" y="481"/>
                  </a:lnTo>
                  <a:lnTo>
                    <a:pt x="632" y="481"/>
                  </a:lnTo>
                  <a:lnTo>
                    <a:pt x="632" y="481"/>
                  </a:lnTo>
                  <a:lnTo>
                    <a:pt x="632" y="478"/>
                  </a:lnTo>
                  <a:lnTo>
                    <a:pt x="632" y="478"/>
                  </a:lnTo>
                  <a:lnTo>
                    <a:pt x="634" y="478"/>
                  </a:lnTo>
                  <a:lnTo>
                    <a:pt x="634" y="478"/>
                  </a:lnTo>
                  <a:lnTo>
                    <a:pt x="636" y="478"/>
                  </a:lnTo>
                  <a:lnTo>
                    <a:pt x="636" y="476"/>
                  </a:lnTo>
                  <a:lnTo>
                    <a:pt x="636" y="476"/>
                  </a:lnTo>
                  <a:lnTo>
                    <a:pt x="636" y="473"/>
                  </a:lnTo>
                  <a:lnTo>
                    <a:pt x="636" y="473"/>
                  </a:lnTo>
                  <a:lnTo>
                    <a:pt x="636" y="471"/>
                  </a:lnTo>
                  <a:lnTo>
                    <a:pt x="636" y="471"/>
                  </a:lnTo>
                  <a:lnTo>
                    <a:pt x="636" y="469"/>
                  </a:lnTo>
                  <a:lnTo>
                    <a:pt x="634" y="466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32" y="464"/>
                  </a:lnTo>
                  <a:lnTo>
                    <a:pt x="629" y="464"/>
                  </a:lnTo>
                  <a:lnTo>
                    <a:pt x="629" y="466"/>
                  </a:lnTo>
                  <a:lnTo>
                    <a:pt x="629" y="464"/>
                  </a:lnTo>
                  <a:lnTo>
                    <a:pt x="627" y="464"/>
                  </a:lnTo>
                  <a:lnTo>
                    <a:pt x="627" y="464"/>
                  </a:lnTo>
                  <a:lnTo>
                    <a:pt x="627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5" y="464"/>
                  </a:lnTo>
                  <a:lnTo>
                    <a:pt x="620" y="466"/>
                  </a:lnTo>
                  <a:lnTo>
                    <a:pt x="620" y="466"/>
                  </a:lnTo>
                  <a:lnTo>
                    <a:pt x="613" y="464"/>
                  </a:lnTo>
                  <a:lnTo>
                    <a:pt x="610" y="464"/>
                  </a:lnTo>
                  <a:lnTo>
                    <a:pt x="610" y="464"/>
                  </a:lnTo>
                  <a:lnTo>
                    <a:pt x="610" y="464"/>
                  </a:lnTo>
                  <a:lnTo>
                    <a:pt x="610" y="462"/>
                  </a:lnTo>
                  <a:lnTo>
                    <a:pt x="610" y="457"/>
                  </a:lnTo>
                  <a:lnTo>
                    <a:pt x="610" y="457"/>
                  </a:lnTo>
                  <a:lnTo>
                    <a:pt x="610" y="457"/>
                  </a:lnTo>
                  <a:lnTo>
                    <a:pt x="610" y="455"/>
                  </a:lnTo>
                  <a:lnTo>
                    <a:pt x="610" y="455"/>
                  </a:lnTo>
                  <a:lnTo>
                    <a:pt x="610" y="455"/>
                  </a:lnTo>
                  <a:lnTo>
                    <a:pt x="610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6" y="452"/>
                  </a:lnTo>
                  <a:lnTo>
                    <a:pt x="603" y="452"/>
                  </a:lnTo>
                  <a:lnTo>
                    <a:pt x="596" y="450"/>
                  </a:lnTo>
                  <a:lnTo>
                    <a:pt x="594" y="450"/>
                  </a:lnTo>
                  <a:lnTo>
                    <a:pt x="594" y="450"/>
                  </a:lnTo>
                  <a:lnTo>
                    <a:pt x="594" y="447"/>
                  </a:lnTo>
                  <a:lnTo>
                    <a:pt x="594" y="445"/>
                  </a:lnTo>
                  <a:lnTo>
                    <a:pt x="594" y="445"/>
                  </a:lnTo>
                  <a:lnTo>
                    <a:pt x="594" y="445"/>
                  </a:lnTo>
                  <a:lnTo>
                    <a:pt x="594" y="445"/>
                  </a:lnTo>
                  <a:lnTo>
                    <a:pt x="596" y="445"/>
                  </a:lnTo>
                  <a:lnTo>
                    <a:pt x="596" y="445"/>
                  </a:lnTo>
                  <a:lnTo>
                    <a:pt x="596" y="445"/>
                  </a:lnTo>
                  <a:lnTo>
                    <a:pt x="596" y="443"/>
                  </a:lnTo>
                  <a:lnTo>
                    <a:pt x="596" y="440"/>
                  </a:lnTo>
                  <a:lnTo>
                    <a:pt x="596" y="438"/>
                  </a:lnTo>
                  <a:lnTo>
                    <a:pt x="599" y="436"/>
                  </a:lnTo>
                  <a:lnTo>
                    <a:pt x="599" y="431"/>
                  </a:lnTo>
                  <a:lnTo>
                    <a:pt x="599" y="431"/>
                  </a:lnTo>
                  <a:lnTo>
                    <a:pt x="599" y="431"/>
                  </a:lnTo>
                  <a:lnTo>
                    <a:pt x="601" y="431"/>
                  </a:lnTo>
                  <a:lnTo>
                    <a:pt x="601" y="431"/>
                  </a:lnTo>
                  <a:lnTo>
                    <a:pt x="601" y="431"/>
                  </a:lnTo>
                  <a:lnTo>
                    <a:pt x="601" y="431"/>
                  </a:lnTo>
                  <a:lnTo>
                    <a:pt x="601" y="431"/>
                  </a:lnTo>
                  <a:lnTo>
                    <a:pt x="601" y="431"/>
                  </a:lnTo>
                  <a:lnTo>
                    <a:pt x="601" y="428"/>
                  </a:lnTo>
                  <a:lnTo>
                    <a:pt x="603" y="426"/>
                  </a:lnTo>
                  <a:lnTo>
                    <a:pt x="606" y="426"/>
                  </a:lnTo>
                  <a:lnTo>
                    <a:pt x="613" y="421"/>
                  </a:lnTo>
                  <a:lnTo>
                    <a:pt x="613" y="421"/>
                  </a:lnTo>
                  <a:lnTo>
                    <a:pt x="615" y="421"/>
                  </a:lnTo>
                  <a:lnTo>
                    <a:pt x="634" y="426"/>
                  </a:lnTo>
                  <a:lnTo>
                    <a:pt x="641" y="426"/>
                  </a:lnTo>
                  <a:lnTo>
                    <a:pt x="646" y="428"/>
                  </a:lnTo>
                  <a:lnTo>
                    <a:pt x="648" y="428"/>
                  </a:lnTo>
                  <a:lnTo>
                    <a:pt x="651" y="428"/>
                  </a:lnTo>
                  <a:lnTo>
                    <a:pt x="655" y="428"/>
                  </a:lnTo>
                  <a:lnTo>
                    <a:pt x="655" y="426"/>
                  </a:lnTo>
                  <a:lnTo>
                    <a:pt x="655" y="426"/>
                  </a:lnTo>
                  <a:lnTo>
                    <a:pt x="655" y="426"/>
                  </a:lnTo>
                  <a:lnTo>
                    <a:pt x="655" y="426"/>
                  </a:lnTo>
                  <a:lnTo>
                    <a:pt x="655" y="424"/>
                  </a:lnTo>
                  <a:lnTo>
                    <a:pt x="658" y="424"/>
                  </a:lnTo>
                  <a:lnTo>
                    <a:pt x="660" y="421"/>
                  </a:lnTo>
                  <a:lnTo>
                    <a:pt x="660" y="421"/>
                  </a:lnTo>
                  <a:lnTo>
                    <a:pt x="660" y="419"/>
                  </a:lnTo>
                  <a:lnTo>
                    <a:pt x="660" y="407"/>
                  </a:lnTo>
                  <a:lnTo>
                    <a:pt x="660" y="407"/>
                  </a:lnTo>
                  <a:lnTo>
                    <a:pt x="662" y="407"/>
                  </a:lnTo>
                  <a:lnTo>
                    <a:pt x="662" y="407"/>
                  </a:lnTo>
                  <a:lnTo>
                    <a:pt x="665" y="405"/>
                  </a:lnTo>
                  <a:lnTo>
                    <a:pt x="665" y="405"/>
                  </a:lnTo>
                  <a:lnTo>
                    <a:pt x="667" y="407"/>
                  </a:lnTo>
                  <a:lnTo>
                    <a:pt x="667" y="410"/>
                  </a:lnTo>
                  <a:lnTo>
                    <a:pt x="667" y="407"/>
                  </a:lnTo>
                  <a:lnTo>
                    <a:pt x="667" y="407"/>
                  </a:lnTo>
                  <a:lnTo>
                    <a:pt x="667" y="407"/>
                  </a:lnTo>
                  <a:lnTo>
                    <a:pt x="667" y="407"/>
                  </a:lnTo>
                  <a:lnTo>
                    <a:pt x="667" y="407"/>
                  </a:lnTo>
                  <a:lnTo>
                    <a:pt x="667" y="405"/>
                  </a:lnTo>
                  <a:lnTo>
                    <a:pt x="669" y="405"/>
                  </a:lnTo>
                  <a:lnTo>
                    <a:pt x="669" y="405"/>
                  </a:lnTo>
                  <a:lnTo>
                    <a:pt x="669" y="405"/>
                  </a:lnTo>
                  <a:lnTo>
                    <a:pt x="669" y="402"/>
                  </a:lnTo>
                  <a:lnTo>
                    <a:pt x="669" y="400"/>
                  </a:lnTo>
                  <a:lnTo>
                    <a:pt x="667" y="400"/>
                  </a:lnTo>
                  <a:lnTo>
                    <a:pt x="667" y="398"/>
                  </a:lnTo>
                  <a:lnTo>
                    <a:pt x="667" y="398"/>
                  </a:lnTo>
                  <a:lnTo>
                    <a:pt x="669" y="398"/>
                  </a:lnTo>
                  <a:lnTo>
                    <a:pt x="669" y="400"/>
                  </a:lnTo>
                  <a:lnTo>
                    <a:pt x="672" y="405"/>
                  </a:lnTo>
                  <a:lnTo>
                    <a:pt x="672" y="405"/>
                  </a:lnTo>
                  <a:lnTo>
                    <a:pt x="674" y="405"/>
                  </a:lnTo>
                  <a:lnTo>
                    <a:pt x="674" y="402"/>
                  </a:lnTo>
                  <a:lnTo>
                    <a:pt x="669" y="398"/>
                  </a:lnTo>
                  <a:lnTo>
                    <a:pt x="669" y="395"/>
                  </a:lnTo>
                  <a:lnTo>
                    <a:pt x="669" y="395"/>
                  </a:lnTo>
                  <a:lnTo>
                    <a:pt x="669" y="393"/>
                  </a:lnTo>
                  <a:lnTo>
                    <a:pt x="669" y="393"/>
                  </a:lnTo>
                  <a:lnTo>
                    <a:pt x="667" y="393"/>
                  </a:lnTo>
                  <a:lnTo>
                    <a:pt x="667" y="393"/>
                  </a:lnTo>
                  <a:lnTo>
                    <a:pt x="669" y="391"/>
                  </a:lnTo>
                  <a:lnTo>
                    <a:pt x="669" y="391"/>
                  </a:lnTo>
                  <a:lnTo>
                    <a:pt x="672" y="393"/>
                  </a:lnTo>
                  <a:lnTo>
                    <a:pt x="672" y="393"/>
                  </a:lnTo>
                  <a:lnTo>
                    <a:pt x="674" y="393"/>
                  </a:lnTo>
                  <a:lnTo>
                    <a:pt x="674" y="391"/>
                  </a:lnTo>
                  <a:lnTo>
                    <a:pt x="679" y="393"/>
                  </a:lnTo>
                  <a:lnTo>
                    <a:pt x="679" y="393"/>
                  </a:lnTo>
                  <a:lnTo>
                    <a:pt x="679" y="391"/>
                  </a:lnTo>
                  <a:lnTo>
                    <a:pt x="679" y="391"/>
                  </a:lnTo>
                  <a:lnTo>
                    <a:pt x="679" y="388"/>
                  </a:lnTo>
                  <a:lnTo>
                    <a:pt x="679" y="388"/>
                  </a:lnTo>
                  <a:lnTo>
                    <a:pt x="677" y="386"/>
                  </a:lnTo>
                  <a:lnTo>
                    <a:pt x="665" y="388"/>
                  </a:lnTo>
                  <a:lnTo>
                    <a:pt x="665" y="388"/>
                  </a:lnTo>
                  <a:lnTo>
                    <a:pt x="662" y="388"/>
                  </a:lnTo>
                  <a:lnTo>
                    <a:pt x="660" y="386"/>
                  </a:lnTo>
                  <a:lnTo>
                    <a:pt x="658" y="386"/>
                  </a:lnTo>
                  <a:lnTo>
                    <a:pt x="660" y="384"/>
                  </a:lnTo>
                  <a:lnTo>
                    <a:pt x="662" y="384"/>
                  </a:lnTo>
                  <a:lnTo>
                    <a:pt x="665" y="384"/>
                  </a:lnTo>
                  <a:lnTo>
                    <a:pt x="667" y="384"/>
                  </a:lnTo>
                  <a:lnTo>
                    <a:pt x="669" y="384"/>
                  </a:lnTo>
                  <a:lnTo>
                    <a:pt x="669" y="384"/>
                  </a:lnTo>
                  <a:lnTo>
                    <a:pt x="672" y="381"/>
                  </a:lnTo>
                  <a:lnTo>
                    <a:pt x="674" y="381"/>
                  </a:lnTo>
                  <a:lnTo>
                    <a:pt x="681" y="381"/>
                  </a:lnTo>
                  <a:lnTo>
                    <a:pt x="684" y="381"/>
                  </a:lnTo>
                  <a:lnTo>
                    <a:pt x="684" y="381"/>
                  </a:lnTo>
                  <a:lnTo>
                    <a:pt x="686" y="384"/>
                  </a:lnTo>
                  <a:lnTo>
                    <a:pt x="691" y="384"/>
                  </a:lnTo>
                  <a:lnTo>
                    <a:pt x="693" y="384"/>
                  </a:lnTo>
                  <a:lnTo>
                    <a:pt x="696" y="384"/>
                  </a:lnTo>
                  <a:lnTo>
                    <a:pt x="696" y="381"/>
                  </a:lnTo>
                  <a:lnTo>
                    <a:pt x="691" y="379"/>
                  </a:lnTo>
                  <a:lnTo>
                    <a:pt x="691" y="376"/>
                  </a:lnTo>
                  <a:lnTo>
                    <a:pt x="693" y="376"/>
                  </a:lnTo>
                  <a:lnTo>
                    <a:pt x="696" y="376"/>
                  </a:lnTo>
                  <a:lnTo>
                    <a:pt x="696" y="376"/>
                  </a:lnTo>
                  <a:lnTo>
                    <a:pt x="698" y="374"/>
                  </a:lnTo>
                  <a:lnTo>
                    <a:pt x="696" y="372"/>
                  </a:lnTo>
                  <a:lnTo>
                    <a:pt x="696" y="369"/>
                  </a:lnTo>
                  <a:lnTo>
                    <a:pt x="696" y="367"/>
                  </a:lnTo>
                  <a:lnTo>
                    <a:pt x="693" y="367"/>
                  </a:lnTo>
                  <a:lnTo>
                    <a:pt x="693" y="362"/>
                  </a:lnTo>
                  <a:lnTo>
                    <a:pt x="693" y="362"/>
                  </a:lnTo>
                  <a:lnTo>
                    <a:pt x="691" y="360"/>
                  </a:lnTo>
                  <a:lnTo>
                    <a:pt x="691" y="357"/>
                  </a:lnTo>
                  <a:lnTo>
                    <a:pt x="693" y="357"/>
                  </a:lnTo>
                  <a:lnTo>
                    <a:pt x="696" y="355"/>
                  </a:lnTo>
                  <a:lnTo>
                    <a:pt x="698" y="355"/>
                  </a:lnTo>
                  <a:lnTo>
                    <a:pt x="698" y="355"/>
                  </a:lnTo>
                  <a:lnTo>
                    <a:pt x="696" y="350"/>
                  </a:lnTo>
                  <a:lnTo>
                    <a:pt x="698" y="348"/>
                  </a:lnTo>
                  <a:lnTo>
                    <a:pt x="698" y="346"/>
                  </a:lnTo>
                  <a:lnTo>
                    <a:pt x="698" y="346"/>
                  </a:lnTo>
                  <a:lnTo>
                    <a:pt x="700" y="343"/>
                  </a:lnTo>
                  <a:lnTo>
                    <a:pt x="700" y="343"/>
                  </a:lnTo>
                  <a:lnTo>
                    <a:pt x="700" y="341"/>
                  </a:lnTo>
                  <a:lnTo>
                    <a:pt x="703" y="341"/>
                  </a:lnTo>
                  <a:lnTo>
                    <a:pt x="703" y="341"/>
                  </a:lnTo>
                  <a:lnTo>
                    <a:pt x="705" y="341"/>
                  </a:lnTo>
                  <a:lnTo>
                    <a:pt x="705" y="343"/>
                  </a:lnTo>
                  <a:lnTo>
                    <a:pt x="705" y="343"/>
                  </a:lnTo>
                  <a:lnTo>
                    <a:pt x="707" y="343"/>
                  </a:lnTo>
                  <a:lnTo>
                    <a:pt x="707" y="343"/>
                  </a:lnTo>
                  <a:lnTo>
                    <a:pt x="710" y="348"/>
                  </a:lnTo>
                  <a:lnTo>
                    <a:pt x="712" y="348"/>
                  </a:lnTo>
                  <a:lnTo>
                    <a:pt x="712" y="348"/>
                  </a:lnTo>
                  <a:lnTo>
                    <a:pt x="712" y="350"/>
                  </a:lnTo>
                  <a:lnTo>
                    <a:pt x="714" y="350"/>
                  </a:lnTo>
                  <a:lnTo>
                    <a:pt x="714" y="353"/>
                  </a:lnTo>
                  <a:lnTo>
                    <a:pt x="714" y="353"/>
                  </a:lnTo>
                  <a:lnTo>
                    <a:pt x="717" y="353"/>
                  </a:lnTo>
                  <a:lnTo>
                    <a:pt x="719" y="353"/>
                  </a:lnTo>
                  <a:lnTo>
                    <a:pt x="719" y="353"/>
                  </a:lnTo>
                  <a:lnTo>
                    <a:pt x="722" y="348"/>
                  </a:lnTo>
                  <a:lnTo>
                    <a:pt x="722" y="348"/>
                  </a:lnTo>
                  <a:lnTo>
                    <a:pt x="724" y="348"/>
                  </a:lnTo>
                  <a:lnTo>
                    <a:pt x="733" y="343"/>
                  </a:lnTo>
                  <a:lnTo>
                    <a:pt x="738" y="341"/>
                  </a:lnTo>
                  <a:lnTo>
                    <a:pt x="743" y="339"/>
                  </a:lnTo>
                  <a:lnTo>
                    <a:pt x="748" y="336"/>
                  </a:lnTo>
                  <a:lnTo>
                    <a:pt x="750" y="334"/>
                  </a:lnTo>
                  <a:lnTo>
                    <a:pt x="752" y="324"/>
                  </a:lnTo>
                  <a:lnTo>
                    <a:pt x="755" y="324"/>
                  </a:lnTo>
                  <a:lnTo>
                    <a:pt x="757" y="327"/>
                  </a:lnTo>
                  <a:lnTo>
                    <a:pt x="757" y="327"/>
                  </a:lnTo>
                  <a:lnTo>
                    <a:pt x="757" y="327"/>
                  </a:lnTo>
                  <a:lnTo>
                    <a:pt x="757" y="329"/>
                  </a:lnTo>
                  <a:lnTo>
                    <a:pt x="759" y="329"/>
                  </a:lnTo>
                  <a:lnTo>
                    <a:pt x="759" y="329"/>
                  </a:lnTo>
                  <a:lnTo>
                    <a:pt x="769" y="341"/>
                  </a:lnTo>
                  <a:lnTo>
                    <a:pt x="769" y="341"/>
                  </a:lnTo>
                  <a:lnTo>
                    <a:pt x="769" y="343"/>
                  </a:lnTo>
                  <a:lnTo>
                    <a:pt x="769" y="341"/>
                  </a:lnTo>
                  <a:lnTo>
                    <a:pt x="766" y="341"/>
                  </a:lnTo>
                  <a:lnTo>
                    <a:pt x="766" y="341"/>
                  </a:lnTo>
                  <a:lnTo>
                    <a:pt x="766" y="341"/>
                  </a:lnTo>
                  <a:lnTo>
                    <a:pt x="766" y="343"/>
                  </a:lnTo>
                  <a:lnTo>
                    <a:pt x="766" y="343"/>
                  </a:lnTo>
                  <a:lnTo>
                    <a:pt x="771" y="346"/>
                  </a:lnTo>
                  <a:lnTo>
                    <a:pt x="774" y="346"/>
                  </a:lnTo>
                  <a:lnTo>
                    <a:pt x="774" y="348"/>
                  </a:lnTo>
                  <a:lnTo>
                    <a:pt x="774" y="348"/>
                  </a:lnTo>
                  <a:lnTo>
                    <a:pt x="774" y="348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69" y="350"/>
                  </a:lnTo>
                  <a:lnTo>
                    <a:pt x="769" y="350"/>
                  </a:lnTo>
                  <a:lnTo>
                    <a:pt x="769" y="353"/>
                  </a:lnTo>
                  <a:lnTo>
                    <a:pt x="764" y="355"/>
                  </a:lnTo>
                  <a:lnTo>
                    <a:pt x="764" y="357"/>
                  </a:lnTo>
                  <a:lnTo>
                    <a:pt x="762" y="357"/>
                  </a:lnTo>
                  <a:lnTo>
                    <a:pt x="762" y="357"/>
                  </a:lnTo>
                  <a:lnTo>
                    <a:pt x="762" y="357"/>
                  </a:lnTo>
                  <a:lnTo>
                    <a:pt x="759" y="357"/>
                  </a:lnTo>
                  <a:lnTo>
                    <a:pt x="759" y="360"/>
                  </a:lnTo>
                  <a:lnTo>
                    <a:pt x="759" y="362"/>
                  </a:lnTo>
                  <a:lnTo>
                    <a:pt x="757" y="362"/>
                  </a:lnTo>
                  <a:lnTo>
                    <a:pt x="757" y="362"/>
                  </a:lnTo>
                  <a:lnTo>
                    <a:pt x="755" y="362"/>
                  </a:lnTo>
                  <a:lnTo>
                    <a:pt x="752" y="365"/>
                  </a:lnTo>
                  <a:lnTo>
                    <a:pt x="752" y="365"/>
                  </a:lnTo>
                  <a:lnTo>
                    <a:pt x="752" y="367"/>
                  </a:lnTo>
                  <a:lnTo>
                    <a:pt x="752" y="367"/>
                  </a:lnTo>
                  <a:lnTo>
                    <a:pt x="752" y="367"/>
                  </a:lnTo>
                  <a:lnTo>
                    <a:pt x="752" y="369"/>
                  </a:lnTo>
                  <a:lnTo>
                    <a:pt x="752" y="367"/>
                  </a:lnTo>
                  <a:lnTo>
                    <a:pt x="752" y="369"/>
                  </a:lnTo>
                  <a:lnTo>
                    <a:pt x="752" y="369"/>
                  </a:lnTo>
                  <a:lnTo>
                    <a:pt x="752" y="369"/>
                  </a:lnTo>
                  <a:lnTo>
                    <a:pt x="752" y="372"/>
                  </a:lnTo>
                  <a:lnTo>
                    <a:pt x="755" y="372"/>
                  </a:lnTo>
                  <a:lnTo>
                    <a:pt x="757" y="374"/>
                  </a:lnTo>
                  <a:lnTo>
                    <a:pt x="757" y="372"/>
                  </a:lnTo>
                  <a:lnTo>
                    <a:pt x="759" y="372"/>
                  </a:lnTo>
                  <a:lnTo>
                    <a:pt x="759" y="372"/>
                  </a:lnTo>
                  <a:lnTo>
                    <a:pt x="759" y="374"/>
                  </a:lnTo>
                  <a:lnTo>
                    <a:pt x="762" y="374"/>
                  </a:lnTo>
                  <a:lnTo>
                    <a:pt x="762" y="379"/>
                  </a:lnTo>
                  <a:lnTo>
                    <a:pt x="764" y="381"/>
                  </a:lnTo>
                  <a:lnTo>
                    <a:pt x="766" y="384"/>
                  </a:lnTo>
                  <a:lnTo>
                    <a:pt x="769" y="384"/>
                  </a:lnTo>
                  <a:lnTo>
                    <a:pt x="769" y="384"/>
                  </a:lnTo>
                  <a:lnTo>
                    <a:pt x="778" y="381"/>
                  </a:lnTo>
                  <a:lnTo>
                    <a:pt x="783" y="381"/>
                  </a:lnTo>
                  <a:lnTo>
                    <a:pt x="783" y="381"/>
                  </a:lnTo>
                  <a:lnTo>
                    <a:pt x="785" y="379"/>
                  </a:lnTo>
                  <a:lnTo>
                    <a:pt x="788" y="379"/>
                  </a:lnTo>
                  <a:lnTo>
                    <a:pt x="795" y="379"/>
                  </a:lnTo>
                  <a:lnTo>
                    <a:pt x="795" y="379"/>
                  </a:lnTo>
                  <a:lnTo>
                    <a:pt x="797" y="376"/>
                  </a:lnTo>
                  <a:lnTo>
                    <a:pt x="797" y="376"/>
                  </a:lnTo>
                  <a:lnTo>
                    <a:pt x="797" y="374"/>
                  </a:lnTo>
                  <a:lnTo>
                    <a:pt x="800" y="374"/>
                  </a:lnTo>
                  <a:lnTo>
                    <a:pt x="800" y="374"/>
                  </a:lnTo>
                  <a:lnTo>
                    <a:pt x="800" y="376"/>
                  </a:lnTo>
                  <a:lnTo>
                    <a:pt x="800" y="376"/>
                  </a:lnTo>
                  <a:lnTo>
                    <a:pt x="802" y="376"/>
                  </a:lnTo>
                  <a:lnTo>
                    <a:pt x="802" y="376"/>
                  </a:lnTo>
                  <a:lnTo>
                    <a:pt x="804" y="376"/>
                  </a:lnTo>
                  <a:lnTo>
                    <a:pt x="804" y="376"/>
                  </a:lnTo>
                  <a:lnTo>
                    <a:pt x="807" y="379"/>
                  </a:lnTo>
                  <a:lnTo>
                    <a:pt x="809" y="379"/>
                  </a:lnTo>
                  <a:lnTo>
                    <a:pt x="809" y="379"/>
                  </a:lnTo>
                  <a:lnTo>
                    <a:pt x="809" y="381"/>
                  </a:lnTo>
                  <a:lnTo>
                    <a:pt x="811" y="381"/>
                  </a:lnTo>
                  <a:lnTo>
                    <a:pt x="811" y="381"/>
                  </a:lnTo>
                  <a:lnTo>
                    <a:pt x="811" y="384"/>
                  </a:lnTo>
                  <a:lnTo>
                    <a:pt x="816" y="384"/>
                  </a:lnTo>
                  <a:lnTo>
                    <a:pt x="816" y="384"/>
                  </a:lnTo>
                  <a:lnTo>
                    <a:pt x="816" y="381"/>
                  </a:lnTo>
                  <a:lnTo>
                    <a:pt x="816" y="381"/>
                  </a:lnTo>
                  <a:lnTo>
                    <a:pt x="816" y="379"/>
                  </a:lnTo>
                  <a:lnTo>
                    <a:pt x="819" y="379"/>
                  </a:lnTo>
                  <a:lnTo>
                    <a:pt x="819" y="379"/>
                  </a:lnTo>
                  <a:lnTo>
                    <a:pt x="821" y="381"/>
                  </a:lnTo>
                  <a:lnTo>
                    <a:pt x="821" y="384"/>
                  </a:lnTo>
                  <a:lnTo>
                    <a:pt x="821" y="386"/>
                  </a:lnTo>
                  <a:lnTo>
                    <a:pt x="821" y="386"/>
                  </a:lnTo>
                  <a:lnTo>
                    <a:pt x="821" y="386"/>
                  </a:lnTo>
                  <a:lnTo>
                    <a:pt x="823" y="386"/>
                  </a:lnTo>
                  <a:lnTo>
                    <a:pt x="826" y="386"/>
                  </a:lnTo>
                  <a:lnTo>
                    <a:pt x="826" y="384"/>
                  </a:lnTo>
                  <a:lnTo>
                    <a:pt x="826" y="384"/>
                  </a:lnTo>
                  <a:lnTo>
                    <a:pt x="828" y="381"/>
                  </a:lnTo>
                  <a:lnTo>
                    <a:pt x="828" y="379"/>
                  </a:lnTo>
                  <a:lnTo>
                    <a:pt x="830" y="379"/>
                  </a:lnTo>
                  <a:lnTo>
                    <a:pt x="833" y="379"/>
                  </a:lnTo>
                  <a:lnTo>
                    <a:pt x="835" y="379"/>
                  </a:lnTo>
                  <a:lnTo>
                    <a:pt x="835" y="379"/>
                  </a:lnTo>
                  <a:lnTo>
                    <a:pt x="835" y="379"/>
                  </a:lnTo>
                  <a:lnTo>
                    <a:pt x="837" y="379"/>
                  </a:lnTo>
                  <a:lnTo>
                    <a:pt x="837" y="381"/>
                  </a:lnTo>
                  <a:lnTo>
                    <a:pt x="837" y="381"/>
                  </a:lnTo>
                  <a:lnTo>
                    <a:pt x="840" y="381"/>
                  </a:lnTo>
                  <a:lnTo>
                    <a:pt x="840" y="379"/>
                  </a:lnTo>
                  <a:lnTo>
                    <a:pt x="840" y="379"/>
                  </a:lnTo>
                  <a:lnTo>
                    <a:pt x="837" y="379"/>
                  </a:lnTo>
                  <a:lnTo>
                    <a:pt x="837" y="379"/>
                  </a:lnTo>
                  <a:lnTo>
                    <a:pt x="837" y="376"/>
                  </a:lnTo>
                  <a:lnTo>
                    <a:pt x="835" y="376"/>
                  </a:lnTo>
                  <a:lnTo>
                    <a:pt x="835" y="376"/>
                  </a:lnTo>
                  <a:lnTo>
                    <a:pt x="835" y="376"/>
                  </a:lnTo>
                  <a:lnTo>
                    <a:pt x="835" y="374"/>
                  </a:lnTo>
                  <a:lnTo>
                    <a:pt x="840" y="372"/>
                  </a:lnTo>
                  <a:lnTo>
                    <a:pt x="842" y="372"/>
                  </a:lnTo>
                  <a:lnTo>
                    <a:pt x="842" y="369"/>
                  </a:lnTo>
                  <a:lnTo>
                    <a:pt x="842" y="367"/>
                  </a:lnTo>
                  <a:lnTo>
                    <a:pt x="842" y="367"/>
                  </a:lnTo>
                  <a:lnTo>
                    <a:pt x="847" y="365"/>
                  </a:lnTo>
                  <a:lnTo>
                    <a:pt x="847" y="365"/>
                  </a:lnTo>
                  <a:lnTo>
                    <a:pt x="849" y="365"/>
                  </a:lnTo>
                  <a:lnTo>
                    <a:pt x="849" y="365"/>
                  </a:lnTo>
                  <a:lnTo>
                    <a:pt x="852" y="365"/>
                  </a:lnTo>
                  <a:lnTo>
                    <a:pt x="852" y="365"/>
                  </a:lnTo>
                  <a:lnTo>
                    <a:pt x="852" y="365"/>
                  </a:lnTo>
                  <a:lnTo>
                    <a:pt x="852" y="367"/>
                  </a:lnTo>
                  <a:lnTo>
                    <a:pt x="852" y="367"/>
                  </a:lnTo>
                  <a:lnTo>
                    <a:pt x="849" y="367"/>
                  </a:lnTo>
                  <a:lnTo>
                    <a:pt x="849" y="367"/>
                  </a:lnTo>
                  <a:lnTo>
                    <a:pt x="849" y="367"/>
                  </a:lnTo>
                  <a:lnTo>
                    <a:pt x="849" y="367"/>
                  </a:lnTo>
                  <a:lnTo>
                    <a:pt x="849" y="367"/>
                  </a:lnTo>
                  <a:lnTo>
                    <a:pt x="852" y="367"/>
                  </a:lnTo>
                  <a:lnTo>
                    <a:pt x="852" y="367"/>
                  </a:lnTo>
                  <a:lnTo>
                    <a:pt x="856" y="369"/>
                  </a:lnTo>
                  <a:lnTo>
                    <a:pt x="856" y="369"/>
                  </a:lnTo>
                  <a:lnTo>
                    <a:pt x="859" y="369"/>
                  </a:lnTo>
                  <a:lnTo>
                    <a:pt x="859" y="369"/>
                  </a:lnTo>
                  <a:lnTo>
                    <a:pt x="859" y="367"/>
                  </a:lnTo>
                  <a:lnTo>
                    <a:pt x="861" y="365"/>
                  </a:lnTo>
                  <a:lnTo>
                    <a:pt x="861" y="365"/>
                  </a:lnTo>
                  <a:lnTo>
                    <a:pt x="859" y="365"/>
                  </a:lnTo>
                  <a:lnTo>
                    <a:pt x="859" y="365"/>
                  </a:lnTo>
                  <a:lnTo>
                    <a:pt x="859" y="365"/>
                  </a:lnTo>
                  <a:lnTo>
                    <a:pt x="856" y="362"/>
                  </a:lnTo>
                  <a:lnTo>
                    <a:pt x="856" y="362"/>
                  </a:lnTo>
                  <a:lnTo>
                    <a:pt x="856" y="362"/>
                  </a:lnTo>
                  <a:lnTo>
                    <a:pt x="856" y="360"/>
                  </a:lnTo>
                  <a:lnTo>
                    <a:pt x="856" y="360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7"/>
                  </a:lnTo>
                  <a:lnTo>
                    <a:pt x="856" y="355"/>
                  </a:lnTo>
                  <a:lnTo>
                    <a:pt x="859" y="355"/>
                  </a:lnTo>
                  <a:lnTo>
                    <a:pt x="859" y="355"/>
                  </a:lnTo>
                  <a:lnTo>
                    <a:pt x="861" y="357"/>
                  </a:lnTo>
                  <a:lnTo>
                    <a:pt x="863" y="360"/>
                  </a:lnTo>
                  <a:lnTo>
                    <a:pt x="863" y="360"/>
                  </a:lnTo>
                  <a:lnTo>
                    <a:pt x="868" y="362"/>
                  </a:lnTo>
                  <a:lnTo>
                    <a:pt x="871" y="362"/>
                  </a:lnTo>
                  <a:lnTo>
                    <a:pt x="871" y="360"/>
                  </a:lnTo>
                  <a:lnTo>
                    <a:pt x="871" y="360"/>
                  </a:lnTo>
                  <a:lnTo>
                    <a:pt x="873" y="360"/>
                  </a:lnTo>
                  <a:lnTo>
                    <a:pt x="873" y="357"/>
                  </a:lnTo>
                  <a:lnTo>
                    <a:pt x="873" y="357"/>
                  </a:lnTo>
                  <a:lnTo>
                    <a:pt x="873" y="357"/>
                  </a:lnTo>
                  <a:lnTo>
                    <a:pt x="875" y="357"/>
                  </a:lnTo>
                  <a:lnTo>
                    <a:pt x="878" y="357"/>
                  </a:lnTo>
                  <a:lnTo>
                    <a:pt x="878" y="353"/>
                  </a:lnTo>
                  <a:lnTo>
                    <a:pt x="878" y="350"/>
                  </a:lnTo>
                  <a:lnTo>
                    <a:pt x="880" y="350"/>
                  </a:lnTo>
                  <a:lnTo>
                    <a:pt x="885" y="348"/>
                  </a:lnTo>
                  <a:lnTo>
                    <a:pt x="889" y="346"/>
                  </a:lnTo>
                  <a:lnTo>
                    <a:pt x="894" y="343"/>
                  </a:lnTo>
                  <a:lnTo>
                    <a:pt x="897" y="343"/>
                  </a:lnTo>
                  <a:lnTo>
                    <a:pt x="897" y="341"/>
                  </a:lnTo>
                  <a:lnTo>
                    <a:pt x="897" y="339"/>
                  </a:lnTo>
                  <a:close/>
                  <a:moveTo>
                    <a:pt x="766" y="331"/>
                  </a:moveTo>
                  <a:lnTo>
                    <a:pt x="764" y="331"/>
                  </a:lnTo>
                  <a:lnTo>
                    <a:pt x="764" y="329"/>
                  </a:lnTo>
                  <a:lnTo>
                    <a:pt x="762" y="329"/>
                  </a:lnTo>
                  <a:lnTo>
                    <a:pt x="762" y="329"/>
                  </a:lnTo>
                  <a:lnTo>
                    <a:pt x="762" y="327"/>
                  </a:lnTo>
                  <a:lnTo>
                    <a:pt x="762" y="327"/>
                  </a:lnTo>
                  <a:lnTo>
                    <a:pt x="764" y="327"/>
                  </a:lnTo>
                  <a:lnTo>
                    <a:pt x="764" y="329"/>
                  </a:lnTo>
                  <a:lnTo>
                    <a:pt x="766" y="329"/>
                  </a:lnTo>
                  <a:lnTo>
                    <a:pt x="766" y="331"/>
                  </a:lnTo>
                  <a:lnTo>
                    <a:pt x="766" y="331"/>
                  </a:lnTo>
                  <a:lnTo>
                    <a:pt x="766" y="33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CC4DFFC-1531-4684-F195-BBC9AF809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9599" y="4769912"/>
              <a:ext cx="127056" cy="221810"/>
            </a:xfrm>
            <a:custGeom>
              <a:avLst/>
              <a:gdLst>
                <a:gd name="T0" fmla="*/ 114 w 118"/>
                <a:gd name="T1" fmla="*/ 123 h 206"/>
                <a:gd name="T2" fmla="*/ 111 w 118"/>
                <a:gd name="T3" fmla="*/ 112 h 206"/>
                <a:gd name="T4" fmla="*/ 17 w 118"/>
                <a:gd name="T5" fmla="*/ 12 h 206"/>
                <a:gd name="T6" fmla="*/ 14 w 118"/>
                <a:gd name="T7" fmla="*/ 8 h 206"/>
                <a:gd name="T8" fmla="*/ 12 w 118"/>
                <a:gd name="T9" fmla="*/ 8 h 206"/>
                <a:gd name="T10" fmla="*/ 12 w 118"/>
                <a:gd name="T11" fmla="*/ 43 h 206"/>
                <a:gd name="T12" fmla="*/ 7 w 118"/>
                <a:gd name="T13" fmla="*/ 38 h 206"/>
                <a:gd name="T14" fmla="*/ 0 w 118"/>
                <a:gd name="T15" fmla="*/ 15 h 206"/>
                <a:gd name="T16" fmla="*/ 114 w 118"/>
                <a:gd name="T17" fmla="*/ 123 h 206"/>
                <a:gd name="T18" fmla="*/ 114 w 118"/>
                <a:gd name="T19" fmla="*/ 126 h 206"/>
                <a:gd name="T20" fmla="*/ 111 w 118"/>
                <a:gd name="T21" fmla="*/ 123 h 206"/>
                <a:gd name="T22" fmla="*/ 109 w 118"/>
                <a:gd name="T23" fmla="*/ 116 h 206"/>
                <a:gd name="T24" fmla="*/ 107 w 118"/>
                <a:gd name="T25" fmla="*/ 112 h 206"/>
                <a:gd name="T26" fmla="*/ 107 w 118"/>
                <a:gd name="T27" fmla="*/ 109 h 206"/>
                <a:gd name="T28" fmla="*/ 102 w 118"/>
                <a:gd name="T29" fmla="*/ 105 h 206"/>
                <a:gd name="T30" fmla="*/ 102 w 118"/>
                <a:gd name="T31" fmla="*/ 97 h 206"/>
                <a:gd name="T32" fmla="*/ 99 w 118"/>
                <a:gd name="T33" fmla="*/ 97 h 206"/>
                <a:gd name="T34" fmla="*/ 95 w 118"/>
                <a:gd name="T35" fmla="*/ 90 h 206"/>
                <a:gd name="T36" fmla="*/ 92 w 118"/>
                <a:gd name="T37" fmla="*/ 88 h 206"/>
                <a:gd name="T38" fmla="*/ 92 w 118"/>
                <a:gd name="T39" fmla="*/ 81 h 206"/>
                <a:gd name="T40" fmla="*/ 92 w 118"/>
                <a:gd name="T41" fmla="*/ 76 h 206"/>
                <a:gd name="T42" fmla="*/ 83 w 118"/>
                <a:gd name="T43" fmla="*/ 71 h 206"/>
                <a:gd name="T44" fmla="*/ 83 w 118"/>
                <a:gd name="T45" fmla="*/ 69 h 206"/>
                <a:gd name="T46" fmla="*/ 83 w 118"/>
                <a:gd name="T47" fmla="*/ 64 h 206"/>
                <a:gd name="T48" fmla="*/ 81 w 118"/>
                <a:gd name="T49" fmla="*/ 60 h 206"/>
                <a:gd name="T50" fmla="*/ 71 w 118"/>
                <a:gd name="T51" fmla="*/ 45 h 206"/>
                <a:gd name="T52" fmla="*/ 64 w 118"/>
                <a:gd name="T53" fmla="*/ 43 h 206"/>
                <a:gd name="T54" fmla="*/ 66 w 118"/>
                <a:gd name="T55" fmla="*/ 38 h 206"/>
                <a:gd name="T56" fmla="*/ 64 w 118"/>
                <a:gd name="T57" fmla="*/ 36 h 206"/>
                <a:gd name="T58" fmla="*/ 62 w 118"/>
                <a:gd name="T59" fmla="*/ 31 h 206"/>
                <a:gd name="T60" fmla="*/ 59 w 118"/>
                <a:gd name="T61" fmla="*/ 29 h 206"/>
                <a:gd name="T62" fmla="*/ 29 w 118"/>
                <a:gd name="T63" fmla="*/ 0 h 206"/>
                <a:gd name="T64" fmla="*/ 38 w 118"/>
                <a:gd name="T65" fmla="*/ 10 h 206"/>
                <a:gd name="T66" fmla="*/ 26 w 118"/>
                <a:gd name="T67" fmla="*/ 3 h 206"/>
                <a:gd name="T68" fmla="*/ 17 w 118"/>
                <a:gd name="T69" fmla="*/ 5 h 206"/>
                <a:gd name="T70" fmla="*/ 26 w 118"/>
                <a:gd name="T71" fmla="*/ 12 h 206"/>
                <a:gd name="T72" fmla="*/ 29 w 118"/>
                <a:gd name="T73" fmla="*/ 12 h 206"/>
                <a:gd name="T74" fmla="*/ 43 w 118"/>
                <a:gd name="T75" fmla="*/ 17 h 206"/>
                <a:gd name="T76" fmla="*/ 50 w 118"/>
                <a:gd name="T77" fmla="*/ 19 h 206"/>
                <a:gd name="T78" fmla="*/ 33 w 118"/>
                <a:gd name="T79" fmla="*/ 17 h 206"/>
                <a:gd name="T80" fmla="*/ 29 w 118"/>
                <a:gd name="T81" fmla="*/ 19 h 206"/>
                <a:gd name="T82" fmla="*/ 24 w 118"/>
                <a:gd name="T83" fmla="*/ 26 h 206"/>
                <a:gd name="T84" fmla="*/ 21 w 118"/>
                <a:gd name="T85" fmla="*/ 43 h 206"/>
                <a:gd name="T86" fmla="*/ 17 w 118"/>
                <a:gd name="T87" fmla="*/ 62 h 206"/>
                <a:gd name="T88" fmla="*/ 12 w 118"/>
                <a:gd name="T89" fmla="*/ 74 h 206"/>
                <a:gd name="T90" fmla="*/ 10 w 118"/>
                <a:gd name="T91" fmla="*/ 86 h 206"/>
                <a:gd name="T92" fmla="*/ 10 w 118"/>
                <a:gd name="T93" fmla="*/ 95 h 206"/>
                <a:gd name="T94" fmla="*/ 7 w 118"/>
                <a:gd name="T95" fmla="*/ 86 h 206"/>
                <a:gd name="T96" fmla="*/ 5 w 118"/>
                <a:gd name="T97" fmla="*/ 81 h 206"/>
                <a:gd name="T98" fmla="*/ 5 w 118"/>
                <a:gd name="T99" fmla="*/ 97 h 206"/>
                <a:gd name="T100" fmla="*/ 10 w 118"/>
                <a:gd name="T101" fmla="*/ 116 h 206"/>
                <a:gd name="T102" fmla="*/ 12 w 118"/>
                <a:gd name="T103" fmla="*/ 140 h 206"/>
                <a:gd name="T104" fmla="*/ 10 w 118"/>
                <a:gd name="T105" fmla="*/ 140 h 206"/>
                <a:gd name="T106" fmla="*/ 17 w 118"/>
                <a:gd name="T107" fmla="*/ 173 h 206"/>
                <a:gd name="T108" fmla="*/ 19 w 118"/>
                <a:gd name="T109" fmla="*/ 183 h 206"/>
                <a:gd name="T110" fmla="*/ 24 w 118"/>
                <a:gd name="T111" fmla="*/ 194 h 206"/>
                <a:gd name="T112" fmla="*/ 33 w 118"/>
                <a:gd name="T113" fmla="*/ 202 h 206"/>
                <a:gd name="T114" fmla="*/ 38 w 118"/>
                <a:gd name="T115" fmla="*/ 204 h 206"/>
                <a:gd name="T116" fmla="*/ 47 w 118"/>
                <a:gd name="T117" fmla="*/ 204 h 206"/>
                <a:gd name="T118" fmla="*/ 62 w 118"/>
                <a:gd name="T119" fmla="*/ 199 h 206"/>
                <a:gd name="T120" fmla="*/ 81 w 118"/>
                <a:gd name="T121" fmla="*/ 192 h 206"/>
                <a:gd name="T122" fmla="*/ 107 w 118"/>
                <a:gd name="T123" fmla="*/ 178 h 206"/>
                <a:gd name="T124" fmla="*/ 116 w 118"/>
                <a:gd name="T125" fmla="*/ 15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" h="206">
                  <a:moveTo>
                    <a:pt x="109" y="112"/>
                  </a:moveTo>
                  <a:lnTo>
                    <a:pt x="109" y="112"/>
                  </a:lnTo>
                  <a:lnTo>
                    <a:pt x="109" y="112"/>
                  </a:lnTo>
                  <a:lnTo>
                    <a:pt x="109" y="114"/>
                  </a:lnTo>
                  <a:lnTo>
                    <a:pt x="109" y="114"/>
                  </a:lnTo>
                  <a:lnTo>
                    <a:pt x="111" y="114"/>
                  </a:lnTo>
                  <a:lnTo>
                    <a:pt x="111" y="114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14" y="119"/>
                  </a:lnTo>
                  <a:lnTo>
                    <a:pt x="114" y="119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19"/>
                  </a:lnTo>
                  <a:lnTo>
                    <a:pt x="114" y="116"/>
                  </a:lnTo>
                  <a:lnTo>
                    <a:pt x="111" y="114"/>
                  </a:lnTo>
                  <a:lnTo>
                    <a:pt x="111" y="114"/>
                  </a:lnTo>
                  <a:lnTo>
                    <a:pt x="111" y="114"/>
                  </a:lnTo>
                  <a:lnTo>
                    <a:pt x="111" y="112"/>
                  </a:lnTo>
                  <a:lnTo>
                    <a:pt x="111" y="112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09" y="112"/>
                  </a:lnTo>
                  <a:close/>
                  <a:moveTo>
                    <a:pt x="12" y="10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3" y="38"/>
                  </a:moveTo>
                  <a:lnTo>
                    <a:pt x="3" y="38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0" y="41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3" y="38"/>
                  </a:lnTo>
                  <a:close/>
                  <a:moveTo>
                    <a:pt x="5" y="17"/>
                  </a:move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17"/>
                  </a:lnTo>
                  <a:close/>
                  <a:moveTo>
                    <a:pt x="118" y="147"/>
                  </a:moveTo>
                  <a:lnTo>
                    <a:pt x="118" y="145"/>
                  </a:lnTo>
                  <a:lnTo>
                    <a:pt x="118" y="145"/>
                  </a:lnTo>
                  <a:lnTo>
                    <a:pt x="118" y="133"/>
                  </a:lnTo>
                  <a:lnTo>
                    <a:pt x="116" y="128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3"/>
                  </a:lnTo>
                  <a:lnTo>
                    <a:pt x="111" y="121"/>
                  </a:lnTo>
                  <a:lnTo>
                    <a:pt x="111" y="121"/>
                  </a:lnTo>
                  <a:lnTo>
                    <a:pt x="111" y="121"/>
                  </a:lnTo>
                  <a:lnTo>
                    <a:pt x="111" y="121"/>
                  </a:lnTo>
                  <a:lnTo>
                    <a:pt x="111" y="121"/>
                  </a:lnTo>
                  <a:lnTo>
                    <a:pt x="111" y="121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6"/>
                  </a:lnTo>
                  <a:lnTo>
                    <a:pt x="109" y="114"/>
                  </a:lnTo>
                  <a:lnTo>
                    <a:pt x="109" y="114"/>
                  </a:lnTo>
                  <a:lnTo>
                    <a:pt x="109" y="114"/>
                  </a:lnTo>
                  <a:lnTo>
                    <a:pt x="107" y="114"/>
                  </a:lnTo>
                  <a:lnTo>
                    <a:pt x="107" y="114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4" y="109"/>
                  </a:lnTo>
                  <a:lnTo>
                    <a:pt x="104" y="109"/>
                  </a:lnTo>
                  <a:lnTo>
                    <a:pt x="104" y="109"/>
                  </a:lnTo>
                  <a:lnTo>
                    <a:pt x="104" y="109"/>
                  </a:lnTo>
                  <a:lnTo>
                    <a:pt x="104" y="109"/>
                  </a:lnTo>
                  <a:lnTo>
                    <a:pt x="104" y="109"/>
                  </a:lnTo>
                  <a:lnTo>
                    <a:pt x="107" y="109"/>
                  </a:lnTo>
                  <a:lnTo>
                    <a:pt x="107" y="112"/>
                  </a:lnTo>
                  <a:lnTo>
                    <a:pt x="107" y="112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09" y="112"/>
                  </a:lnTo>
                  <a:lnTo>
                    <a:pt x="109" y="109"/>
                  </a:lnTo>
                  <a:lnTo>
                    <a:pt x="107" y="107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102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5"/>
                  </a:lnTo>
                  <a:lnTo>
                    <a:pt x="99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97" y="93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2" y="88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8"/>
                  </a:lnTo>
                  <a:lnTo>
                    <a:pt x="95" y="88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5" y="88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79"/>
                  </a:lnTo>
                  <a:lnTo>
                    <a:pt x="92" y="79"/>
                  </a:lnTo>
                  <a:lnTo>
                    <a:pt x="92" y="79"/>
                  </a:lnTo>
                  <a:lnTo>
                    <a:pt x="90" y="79"/>
                  </a:lnTo>
                  <a:lnTo>
                    <a:pt x="90" y="79"/>
                  </a:lnTo>
                  <a:lnTo>
                    <a:pt x="90" y="79"/>
                  </a:lnTo>
                  <a:lnTo>
                    <a:pt x="90" y="79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2" y="76"/>
                  </a:lnTo>
                  <a:lnTo>
                    <a:pt x="92" y="79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0" y="74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1" y="69"/>
                  </a:lnTo>
                  <a:lnTo>
                    <a:pt x="81" y="69"/>
                  </a:lnTo>
                  <a:lnTo>
                    <a:pt x="81" y="69"/>
                  </a:lnTo>
                  <a:lnTo>
                    <a:pt x="78" y="71"/>
                  </a:lnTo>
                  <a:lnTo>
                    <a:pt x="78" y="69"/>
                  </a:lnTo>
                  <a:lnTo>
                    <a:pt x="78" y="69"/>
                  </a:lnTo>
                  <a:lnTo>
                    <a:pt x="81" y="69"/>
                  </a:lnTo>
                  <a:lnTo>
                    <a:pt x="81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7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3" y="62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57"/>
                  </a:lnTo>
                  <a:lnTo>
                    <a:pt x="81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3" y="50"/>
                  </a:lnTo>
                  <a:lnTo>
                    <a:pt x="73" y="48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4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6" y="41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4" y="31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59" y="24"/>
                  </a:lnTo>
                  <a:lnTo>
                    <a:pt x="59" y="24"/>
                  </a:lnTo>
                  <a:lnTo>
                    <a:pt x="43" y="15"/>
                  </a:lnTo>
                  <a:lnTo>
                    <a:pt x="43" y="12"/>
                  </a:lnTo>
                  <a:lnTo>
                    <a:pt x="40" y="12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8"/>
                  </a:lnTo>
                  <a:lnTo>
                    <a:pt x="40" y="12"/>
                  </a:lnTo>
                  <a:lnTo>
                    <a:pt x="43" y="12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33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10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31" y="10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6" y="12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19"/>
                  </a:lnTo>
                  <a:lnTo>
                    <a:pt x="45" y="19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38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29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2"/>
                  </a:lnTo>
                  <a:lnTo>
                    <a:pt x="24" y="15"/>
                  </a:lnTo>
                  <a:lnTo>
                    <a:pt x="26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31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8"/>
                  </a:lnTo>
                  <a:lnTo>
                    <a:pt x="24" y="41"/>
                  </a:lnTo>
                  <a:lnTo>
                    <a:pt x="21" y="41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7" y="57"/>
                  </a:lnTo>
                  <a:lnTo>
                    <a:pt x="17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4" y="64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9"/>
                  </a:lnTo>
                  <a:lnTo>
                    <a:pt x="10" y="8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90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0" y="97"/>
                  </a:lnTo>
                  <a:lnTo>
                    <a:pt x="10" y="97"/>
                  </a:lnTo>
                  <a:lnTo>
                    <a:pt x="7" y="97"/>
                  </a:lnTo>
                  <a:lnTo>
                    <a:pt x="5" y="95"/>
                  </a:lnTo>
                  <a:lnTo>
                    <a:pt x="7" y="93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5" y="81"/>
                  </a:lnTo>
                  <a:lnTo>
                    <a:pt x="7" y="81"/>
                  </a:lnTo>
                  <a:lnTo>
                    <a:pt x="7" y="79"/>
                  </a:lnTo>
                  <a:lnTo>
                    <a:pt x="7" y="79"/>
                  </a:lnTo>
                  <a:lnTo>
                    <a:pt x="7" y="81"/>
                  </a:lnTo>
                  <a:lnTo>
                    <a:pt x="5" y="81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6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5" y="97"/>
                  </a:lnTo>
                  <a:lnTo>
                    <a:pt x="5" y="100"/>
                  </a:lnTo>
                  <a:lnTo>
                    <a:pt x="7" y="102"/>
                  </a:lnTo>
                  <a:lnTo>
                    <a:pt x="7" y="105"/>
                  </a:lnTo>
                  <a:lnTo>
                    <a:pt x="7" y="105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114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7" y="116"/>
                  </a:lnTo>
                  <a:lnTo>
                    <a:pt x="7" y="116"/>
                  </a:lnTo>
                  <a:lnTo>
                    <a:pt x="7" y="119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52"/>
                  </a:lnTo>
                  <a:lnTo>
                    <a:pt x="12" y="152"/>
                  </a:lnTo>
                  <a:lnTo>
                    <a:pt x="12" y="154"/>
                  </a:lnTo>
                  <a:lnTo>
                    <a:pt x="12" y="154"/>
                  </a:lnTo>
                  <a:lnTo>
                    <a:pt x="12" y="159"/>
                  </a:lnTo>
                  <a:lnTo>
                    <a:pt x="17" y="171"/>
                  </a:lnTo>
                  <a:lnTo>
                    <a:pt x="17" y="173"/>
                  </a:lnTo>
                  <a:lnTo>
                    <a:pt x="17" y="173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7" y="178"/>
                  </a:lnTo>
                  <a:lnTo>
                    <a:pt x="17" y="178"/>
                  </a:lnTo>
                  <a:lnTo>
                    <a:pt x="17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80"/>
                  </a:lnTo>
                  <a:lnTo>
                    <a:pt x="19" y="183"/>
                  </a:lnTo>
                  <a:lnTo>
                    <a:pt x="21" y="185"/>
                  </a:lnTo>
                  <a:lnTo>
                    <a:pt x="21" y="185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9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3" y="202"/>
                  </a:lnTo>
                  <a:lnTo>
                    <a:pt x="33" y="202"/>
                  </a:lnTo>
                  <a:lnTo>
                    <a:pt x="33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5" y="204"/>
                  </a:lnTo>
                  <a:lnTo>
                    <a:pt x="47" y="204"/>
                  </a:lnTo>
                  <a:lnTo>
                    <a:pt x="47" y="204"/>
                  </a:lnTo>
                  <a:lnTo>
                    <a:pt x="47" y="204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7" y="204"/>
                  </a:lnTo>
                  <a:lnTo>
                    <a:pt x="57" y="202"/>
                  </a:lnTo>
                  <a:lnTo>
                    <a:pt x="59" y="202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6" y="199"/>
                  </a:lnTo>
                  <a:lnTo>
                    <a:pt x="66" y="197"/>
                  </a:lnTo>
                  <a:lnTo>
                    <a:pt x="69" y="197"/>
                  </a:lnTo>
                  <a:lnTo>
                    <a:pt x="71" y="197"/>
                  </a:lnTo>
                  <a:lnTo>
                    <a:pt x="78" y="194"/>
                  </a:lnTo>
                  <a:lnTo>
                    <a:pt x="78" y="194"/>
                  </a:lnTo>
                  <a:lnTo>
                    <a:pt x="81" y="194"/>
                  </a:lnTo>
                  <a:lnTo>
                    <a:pt x="81" y="194"/>
                  </a:lnTo>
                  <a:lnTo>
                    <a:pt x="81" y="194"/>
                  </a:lnTo>
                  <a:lnTo>
                    <a:pt x="81" y="194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8" y="190"/>
                  </a:lnTo>
                  <a:lnTo>
                    <a:pt x="90" y="190"/>
                  </a:lnTo>
                  <a:lnTo>
                    <a:pt x="99" y="183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1" y="168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1" y="166"/>
                  </a:lnTo>
                  <a:lnTo>
                    <a:pt x="111" y="166"/>
                  </a:lnTo>
                  <a:lnTo>
                    <a:pt x="114" y="166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4" y="164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16" y="159"/>
                  </a:lnTo>
                  <a:lnTo>
                    <a:pt x="116" y="159"/>
                  </a:lnTo>
                  <a:lnTo>
                    <a:pt x="118" y="150"/>
                  </a:lnTo>
                  <a:lnTo>
                    <a:pt x="118" y="147"/>
                  </a:lnTo>
                  <a:lnTo>
                    <a:pt x="118" y="14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CA35BF-3D6E-0D5D-E88B-5061AD7E6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4268" y="2973893"/>
              <a:ext cx="409165" cy="374709"/>
            </a:xfrm>
            <a:custGeom>
              <a:avLst/>
              <a:gdLst>
                <a:gd name="T0" fmla="*/ 78 w 380"/>
                <a:gd name="T1" fmla="*/ 253 h 348"/>
                <a:gd name="T2" fmla="*/ 82 w 380"/>
                <a:gd name="T3" fmla="*/ 234 h 348"/>
                <a:gd name="T4" fmla="*/ 7 w 380"/>
                <a:gd name="T5" fmla="*/ 43 h 348"/>
                <a:gd name="T6" fmla="*/ 75 w 380"/>
                <a:gd name="T7" fmla="*/ 263 h 348"/>
                <a:gd name="T8" fmla="*/ 42 w 380"/>
                <a:gd name="T9" fmla="*/ 256 h 348"/>
                <a:gd name="T10" fmla="*/ 85 w 380"/>
                <a:gd name="T11" fmla="*/ 57 h 348"/>
                <a:gd name="T12" fmla="*/ 89 w 380"/>
                <a:gd name="T13" fmla="*/ 59 h 348"/>
                <a:gd name="T14" fmla="*/ 101 w 380"/>
                <a:gd name="T15" fmla="*/ 76 h 348"/>
                <a:gd name="T16" fmla="*/ 92 w 380"/>
                <a:gd name="T17" fmla="*/ 57 h 348"/>
                <a:gd name="T18" fmla="*/ 85 w 380"/>
                <a:gd name="T19" fmla="*/ 199 h 348"/>
                <a:gd name="T20" fmla="*/ 89 w 380"/>
                <a:gd name="T21" fmla="*/ 244 h 348"/>
                <a:gd name="T22" fmla="*/ 82 w 380"/>
                <a:gd name="T23" fmla="*/ 230 h 348"/>
                <a:gd name="T24" fmla="*/ 75 w 380"/>
                <a:gd name="T25" fmla="*/ 230 h 348"/>
                <a:gd name="T26" fmla="*/ 208 w 380"/>
                <a:gd name="T27" fmla="*/ 248 h 348"/>
                <a:gd name="T28" fmla="*/ 189 w 380"/>
                <a:gd name="T29" fmla="*/ 260 h 348"/>
                <a:gd name="T30" fmla="*/ 170 w 380"/>
                <a:gd name="T31" fmla="*/ 239 h 348"/>
                <a:gd name="T32" fmla="*/ 179 w 380"/>
                <a:gd name="T33" fmla="*/ 244 h 348"/>
                <a:gd name="T34" fmla="*/ 167 w 380"/>
                <a:gd name="T35" fmla="*/ 253 h 348"/>
                <a:gd name="T36" fmla="*/ 196 w 380"/>
                <a:gd name="T37" fmla="*/ 246 h 348"/>
                <a:gd name="T38" fmla="*/ 92 w 380"/>
                <a:gd name="T39" fmla="*/ 144 h 348"/>
                <a:gd name="T40" fmla="*/ 153 w 380"/>
                <a:gd name="T41" fmla="*/ 270 h 348"/>
                <a:gd name="T42" fmla="*/ 253 w 380"/>
                <a:gd name="T43" fmla="*/ 102 h 348"/>
                <a:gd name="T44" fmla="*/ 170 w 380"/>
                <a:gd name="T45" fmla="*/ 21 h 348"/>
                <a:gd name="T46" fmla="*/ 106 w 380"/>
                <a:gd name="T47" fmla="*/ 62 h 348"/>
                <a:gd name="T48" fmla="*/ 113 w 380"/>
                <a:gd name="T49" fmla="*/ 88 h 348"/>
                <a:gd name="T50" fmla="*/ 108 w 380"/>
                <a:gd name="T51" fmla="*/ 97 h 348"/>
                <a:gd name="T52" fmla="*/ 118 w 380"/>
                <a:gd name="T53" fmla="*/ 109 h 348"/>
                <a:gd name="T54" fmla="*/ 115 w 380"/>
                <a:gd name="T55" fmla="*/ 111 h 348"/>
                <a:gd name="T56" fmla="*/ 99 w 380"/>
                <a:gd name="T57" fmla="*/ 107 h 348"/>
                <a:gd name="T58" fmla="*/ 92 w 380"/>
                <a:gd name="T59" fmla="*/ 107 h 348"/>
                <a:gd name="T60" fmla="*/ 87 w 380"/>
                <a:gd name="T61" fmla="*/ 109 h 348"/>
                <a:gd name="T62" fmla="*/ 80 w 380"/>
                <a:gd name="T63" fmla="*/ 125 h 348"/>
                <a:gd name="T64" fmla="*/ 97 w 380"/>
                <a:gd name="T65" fmla="*/ 125 h 348"/>
                <a:gd name="T66" fmla="*/ 99 w 380"/>
                <a:gd name="T67" fmla="*/ 144 h 348"/>
                <a:gd name="T68" fmla="*/ 108 w 380"/>
                <a:gd name="T69" fmla="*/ 168 h 348"/>
                <a:gd name="T70" fmla="*/ 111 w 380"/>
                <a:gd name="T71" fmla="*/ 182 h 348"/>
                <a:gd name="T72" fmla="*/ 94 w 380"/>
                <a:gd name="T73" fmla="*/ 213 h 348"/>
                <a:gd name="T74" fmla="*/ 92 w 380"/>
                <a:gd name="T75" fmla="*/ 232 h 348"/>
                <a:gd name="T76" fmla="*/ 92 w 380"/>
                <a:gd name="T77" fmla="*/ 237 h 348"/>
                <a:gd name="T78" fmla="*/ 101 w 380"/>
                <a:gd name="T79" fmla="*/ 241 h 348"/>
                <a:gd name="T80" fmla="*/ 104 w 380"/>
                <a:gd name="T81" fmla="*/ 258 h 348"/>
                <a:gd name="T82" fmla="*/ 87 w 380"/>
                <a:gd name="T83" fmla="*/ 251 h 348"/>
                <a:gd name="T84" fmla="*/ 101 w 380"/>
                <a:gd name="T85" fmla="*/ 265 h 348"/>
                <a:gd name="T86" fmla="*/ 108 w 380"/>
                <a:gd name="T87" fmla="*/ 272 h 348"/>
                <a:gd name="T88" fmla="*/ 125 w 380"/>
                <a:gd name="T89" fmla="*/ 260 h 348"/>
                <a:gd name="T90" fmla="*/ 134 w 380"/>
                <a:gd name="T91" fmla="*/ 258 h 348"/>
                <a:gd name="T92" fmla="*/ 149 w 380"/>
                <a:gd name="T93" fmla="*/ 256 h 348"/>
                <a:gd name="T94" fmla="*/ 153 w 380"/>
                <a:gd name="T95" fmla="*/ 256 h 348"/>
                <a:gd name="T96" fmla="*/ 163 w 380"/>
                <a:gd name="T97" fmla="*/ 237 h 348"/>
                <a:gd name="T98" fmla="*/ 186 w 380"/>
                <a:gd name="T99" fmla="*/ 241 h 348"/>
                <a:gd name="T100" fmla="*/ 203 w 380"/>
                <a:gd name="T101" fmla="*/ 232 h 348"/>
                <a:gd name="T102" fmla="*/ 212 w 380"/>
                <a:gd name="T103" fmla="*/ 227 h 348"/>
                <a:gd name="T104" fmla="*/ 236 w 380"/>
                <a:gd name="T105" fmla="*/ 225 h 348"/>
                <a:gd name="T106" fmla="*/ 253 w 380"/>
                <a:gd name="T107" fmla="*/ 196 h 348"/>
                <a:gd name="T108" fmla="*/ 75 w 380"/>
                <a:gd name="T109" fmla="*/ 263 h 348"/>
                <a:gd name="T110" fmla="*/ 104 w 380"/>
                <a:gd name="T111" fmla="*/ 289 h 348"/>
                <a:gd name="T112" fmla="*/ 89 w 380"/>
                <a:gd name="T113" fmla="*/ 272 h 348"/>
                <a:gd name="T114" fmla="*/ 82 w 380"/>
                <a:gd name="T115" fmla="*/ 277 h 348"/>
                <a:gd name="T116" fmla="*/ 89 w 380"/>
                <a:gd name="T117" fmla="*/ 331 h 348"/>
                <a:gd name="T118" fmla="*/ 101 w 380"/>
                <a:gd name="T119" fmla="*/ 286 h 348"/>
                <a:gd name="T120" fmla="*/ 115 w 380"/>
                <a:gd name="T121" fmla="*/ 279 h 348"/>
                <a:gd name="T122" fmla="*/ 127 w 380"/>
                <a:gd name="T123" fmla="*/ 277 h 348"/>
                <a:gd name="T124" fmla="*/ 108 w 380"/>
                <a:gd name="T125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0" h="348"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0"/>
                  </a:lnTo>
                  <a:close/>
                  <a:moveTo>
                    <a:pt x="75" y="244"/>
                  </a:moveTo>
                  <a:lnTo>
                    <a:pt x="75" y="244"/>
                  </a:lnTo>
                  <a:lnTo>
                    <a:pt x="75" y="244"/>
                  </a:lnTo>
                  <a:lnTo>
                    <a:pt x="75" y="244"/>
                  </a:lnTo>
                  <a:lnTo>
                    <a:pt x="7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8" y="239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75" y="241"/>
                  </a:lnTo>
                  <a:lnTo>
                    <a:pt x="75" y="241"/>
                  </a:lnTo>
                  <a:lnTo>
                    <a:pt x="75" y="241"/>
                  </a:lnTo>
                  <a:lnTo>
                    <a:pt x="75" y="241"/>
                  </a:lnTo>
                  <a:lnTo>
                    <a:pt x="73" y="241"/>
                  </a:lnTo>
                  <a:lnTo>
                    <a:pt x="73" y="241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5" y="244"/>
                  </a:lnTo>
                  <a:close/>
                  <a:moveTo>
                    <a:pt x="78" y="251"/>
                  </a:moveTo>
                  <a:lnTo>
                    <a:pt x="78" y="253"/>
                  </a:lnTo>
                  <a:lnTo>
                    <a:pt x="78" y="253"/>
                  </a:lnTo>
                  <a:lnTo>
                    <a:pt x="78" y="253"/>
                  </a:lnTo>
                  <a:lnTo>
                    <a:pt x="78" y="253"/>
                  </a:lnTo>
                  <a:lnTo>
                    <a:pt x="80" y="253"/>
                  </a:lnTo>
                  <a:lnTo>
                    <a:pt x="80" y="253"/>
                  </a:lnTo>
                  <a:lnTo>
                    <a:pt x="80" y="253"/>
                  </a:lnTo>
                  <a:lnTo>
                    <a:pt x="80" y="253"/>
                  </a:lnTo>
                  <a:lnTo>
                    <a:pt x="80" y="253"/>
                  </a:lnTo>
                  <a:lnTo>
                    <a:pt x="82" y="253"/>
                  </a:lnTo>
                  <a:lnTo>
                    <a:pt x="82" y="253"/>
                  </a:lnTo>
                  <a:lnTo>
                    <a:pt x="82" y="253"/>
                  </a:lnTo>
                  <a:lnTo>
                    <a:pt x="82" y="253"/>
                  </a:lnTo>
                  <a:lnTo>
                    <a:pt x="82" y="251"/>
                  </a:lnTo>
                  <a:lnTo>
                    <a:pt x="82" y="251"/>
                  </a:lnTo>
                  <a:lnTo>
                    <a:pt x="82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78" y="251"/>
                  </a:lnTo>
                  <a:close/>
                  <a:moveTo>
                    <a:pt x="82" y="232"/>
                  </a:moveTo>
                  <a:lnTo>
                    <a:pt x="82" y="232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2" y="232"/>
                  </a:lnTo>
                  <a:close/>
                  <a:moveTo>
                    <a:pt x="78" y="244"/>
                  </a:move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8" y="246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78" y="246"/>
                  </a:lnTo>
                  <a:lnTo>
                    <a:pt x="78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close/>
                  <a:moveTo>
                    <a:pt x="4" y="40"/>
                  </a:moveTo>
                  <a:lnTo>
                    <a:pt x="2" y="43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4" y="40"/>
                  </a:lnTo>
                  <a:close/>
                  <a:moveTo>
                    <a:pt x="82" y="248"/>
                  </a:moveTo>
                  <a:lnTo>
                    <a:pt x="82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48"/>
                  </a:lnTo>
                  <a:lnTo>
                    <a:pt x="82" y="248"/>
                  </a:lnTo>
                  <a:lnTo>
                    <a:pt x="82" y="248"/>
                  </a:lnTo>
                  <a:close/>
                  <a:moveTo>
                    <a:pt x="73" y="248"/>
                  </a:moveTo>
                  <a:lnTo>
                    <a:pt x="73" y="248"/>
                  </a:lnTo>
                  <a:lnTo>
                    <a:pt x="73" y="248"/>
                  </a:lnTo>
                  <a:lnTo>
                    <a:pt x="73" y="248"/>
                  </a:lnTo>
                  <a:lnTo>
                    <a:pt x="70" y="248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8" y="248"/>
                  </a:lnTo>
                  <a:lnTo>
                    <a:pt x="68" y="251"/>
                  </a:lnTo>
                  <a:lnTo>
                    <a:pt x="66" y="251"/>
                  </a:lnTo>
                  <a:lnTo>
                    <a:pt x="66" y="251"/>
                  </a:lnTo>
                  <a:lnTo>
                    <a:pt x="66" y="251"/>
                  </a:lnTo>
                  <a:lnTo>
                    <a:pt x="68" y="253"/>
                  </a:lnTo>
                  <a:lnTo>
                    <a:pt x="68" y="253"/>
                  </a:lnTo>
                  <a:lnTo>
                    <a:pt x="68" y="253"/>
                  </a:lnTo>
                  <a:lnTo>
                    <a:pt x="68" y="253"/>
                  </a:lnTo>
                  <a:lnTo>
                    <a:pt x="68" y="253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3" y="251"/>
                  </a:lnTo>
                  <a:lnTo>
                    <a:pt x="73" y="248"/>
                  </a:lnTo>
                  <a:lnTo>
                    <a:pt x="73" y="248"/>
                  </a:lnTo>
                  <a:close/>
                  <a:moveTo>
                    <a:pt x="75" y="263"/>
                  </a:moveTo>
                  <a:lnTo>
                    <a:pt x="75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60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3"/>
                  </a:lnTo>
                  <a:close/>
                  <a:moveTo>
                    <a:pt x="73" y="253"/>
                  </a:moveTo>
                  <a:lnTo>
                    <a:pt x="73" y="253"/>
                  </a:lnTo>
                  <a:lnTo>
                    <a:pt x="70" y="253"/>
                  </a:lnTo>
                  <a:lnTo>
                    <a:pt x="70" y="253"/>
                  </a:lnTo>
                  <a:lnTo>
                    <a:pt x="70" y="253"/>
                  </a:lnTo>
                  <a:lnTo>
                    <a:pt x="70" y="253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70" y="258"/>
                  </a:lnTo>
                  <a:lnTo>
                    <a:pt x="70" y="258"/>
                  </a:lnTo>
                  <a:lnTo>
                    <a:pt x="70" y="258"/>
                  </a:lnTo>
                  <a:lnTo>
                    <a:pt x="70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close/>
                  <a:moveTo>
                    <a:pt x="26" y="293"/>
                  </a:moveTo>
                  <a:lnTo>
                    <a:pt x="26" y="29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6" y="293"/>
                  </a:lnTo>
                  <a:lnTo>
                    <a:pt x="26" y="296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6" y="293"/>
                  </a:lnTo>
                  <a:close/>
                  <a:moveTo>
                    <a:pt x="44" y="256"/>
                  </a:moveTo>
                  <a:lnTo>
                    <a:pt x="42" y="256"/>
                  </a:lnTo>
                  <a:lnTo>
                    <a:pt x="42" y="256"/>
                  </a:lnTo>
                  <a:lnTo>
                    <a:pt x="42" y="253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4" y="256"/>
                  </a:lnTo>
                  <a:close/>
                  <a:moveTo>
                    <a:pt x="56" y="62"/>
                  </a:moveTo>
                  <a:lnTo>
                    <a:pt x="56" y="62"/>
                  </a:lnTo>
                  <a:lnTo>
                    <a:pt x="56" y="62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6" y="62"/>
                  </a:lnTo>
                  <a:close/>
                  <a:moveTo>
                    <a:pt x="85" y="57"/>
                  </a:moveTo>
                  <a:lnTo>
                    <a:pt x="85" y="57"/>
                  </a:lnTo>
                  <a:lnTo>
                    <a:pt x="85" y="57"/>
                  </a:lnTo>
                  <a:lnTo>
                    <a:pt x="87" y="57"/>
                  </a:lnTo>
                  <a:lnTo>
                    <a:pt x="89" y="57"/>
                  </a:lnTo>
                  <a:lnTo>
                    <a:pt x="89" y="54"/>
                  </a:lnTo>
                  <a:lnTo>
                    <a:pt x="89" y="54"/>
                  </a:lnTo>
                  <a:lnTo>
                    <a:pt x="89" y="54"/>
                  </a:lnTo>
                  <a:lnTo>
                    <a:pt x="89" y="54"/>
                  </a:lnTo>
                  <a:lnTo>
                    <a:pt x="87" y="54"/>
                  </a:lnTo>
                  <a:lnTo>
                    <a:pt x="87" y="52"/>
                  </a:lnTo>
                  <a:lnTo>
                    <a:pt x="87" y="52"/>
                  </a:lnTo>
                  <a:lnTo>
                    <a:pt x="85" y="52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7"/>
                  </a:lnTo>
                  <a:close/>
                  <a:moveTo>
                    <a:pt x="85" y="241"/>
                  </a:moveTo>
                  <a:lnTo>
                    <a:pt x="85" y="241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41"/>
                  </a:lnTo>
                  <a:lnTo>
                    <a:pt x="85" y="241"/>
                  </a:lnTo>
                  <a:lnTo>
                    <a:pt x="85" y="241"/>
                  </a:lnTo>
                  <a:close/>
                  <a:moveTo>
                    <a:pt x="97" y="88"/>
                  </a:moveTo>
                  <a:lnTo>
                    <a:pt x="97" y="88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7" y="92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7" y="88"/>
                  </a:lnTo>
                  <a:close/>
                  <a:moveTo>
                    <a:pt x="89" y="59"/>
                  </a:moveTo>
                  <a:lnTo>
                    <a:pt x="89" y="59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7" y="62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close/>
                  <a:moveTo>
                    <a:pt x="104" y="73"/>
                  </a:move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1"/>
                  </a:lnTo>
                  <a:lnTo>
                    <a:pt x="101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73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1" y="76"/>
                  </a:lnTo>
                  <a:lnTo>
                    <a:pt x="101" y="76"/>
                  </a:lnTo>
                  <a:lnTo>
                    <a:pt x="101" y="76"/>
                  </a:lnTo>
                  <a:lnTo>
                    <a:pt x="101" y="76"/>
                  </a:lnTo>
                  <a:lnTo>
                    <a:pt x="101" y="76"/>
                  </a:lnTo>
                  <a:lnTo>
                    <a:pt x="104" y="73"/>
                  </a:lnTo>
                  <a:lnTo>
                    <a:pt x="104" y="73"/>
                  </a:lnTo>
                  <a:lnTo>
                    <a:pt x="104" y="73"/>
                  </a:lnTo>
                  <a:lnTo>
                    <a:pt x="104" y="73"/>
                  </a:lnTo>
                  <a:close/>
                  <a:moveTo>
                    <a:pt x="92" y="59"/>
                  </a:moveTo>
                  <a:lnTo>
                    <a:pt x="94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7" y="66"/>
                  </a:lnTo>
                  <a:lnTo>
                    <a:pt x="97" y="66"/>
                  </a:lnTo>
                  <a:lnTo>
                    <a:pt x="97" y="66"/>
                  </a:lnTo>
                  <a:lnTo>
                    <a:pt x="97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1" y="66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7"/>
                  </a:lnTo>
                  <a:lnTo>
                    <a:pt x="99" y="57"/>
                  </a:lnTo>
                  <a:lnTo>
                    <a:pt x="99" y="57"/>
                  </a:lnTo>
                  <a:lnTo>
                    <a:pt x="99" y="54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7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2" y="57"/>
                  </a:lnTo>
                  <a:lnTo>
                    <a:pt x="92" y="59"/>
                  </a:lnTo>
                  <a:lnTo>
                    <a:pt x="92" y="59"/>
                  </a:lnTo>
                  <a:close/>
                  <a:moveTo>
                    <a:pt x="101" y="92"/>
                  </a:moveTo>
                  <a:lnTo>
                    <a:pt x="101" y="92"/>
                  </a:lnTo>
                  <a:lnTo>
                    <a:pt x="101" y="92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4" y="90"/>
                  </a:lnTo>
                  <a:lnTo>
                    <a:pt x="104" y="90"/>
                  </a:lnTo>
                  <a:lnTo>
                    <a:pt x="104" y="90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1" y="88"/>
                  </a:lnTo>
                  <a:lnTo>
                    <a:pt x="101" y="88"/>
                  </a:lnTo>
                  <a:lnTo>
                    <a:pt x="101" y="88"/>
                  </a:lnTo>
                  <a:lnTo>
                    <a:pt x="101" y="88"/>
                  </a:lnTo>
                  <a:lnTo>
                    <a:pt x="101" y="90"/>
                  </a:lnTo>
                  <a:lnTo>
                    <a:pt x="101" y="90"/>
                  </a:lnTo>
                  <a:lnTo>
                    <a:pt x="101" y="90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1" y="92"/>
                  </a:lnTo>
                  <a:lnTo>
                    <a:pt x="101" y="92"/>
                  </a:lnTo>
                  <a:close/>
                  <a:moveTo>
                    <a:pt x="78" y="279"/>
                  </a:moveTo>
                  <a:lnTo>
                    <a:pt x="78" y="279"/>
                  </a:lnTo>
                  <a:lnTo>
                    <a:pt x="75" y="279"/>
                  </a:lnTo>
                  <a:lnTo>
                    <a:pt x="75" y="279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79"/>
                  </a:lnTo>
                  <a:lnTo>
                    <a:pt x="75" y="279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8" y="282"/>
                  </a:lnTo>
                  <a:lnTo>
                    <a:pt x="78" y="279"/>
                  </a:lnTo>
                  <a:lnTo>
                    <a:pt x="78" y="279"/>
                  </a:lnTo>
                  <a:lnTo>
                    <a:pt x="78" y="279"/>
                  </a:lnTo>
                  <a:close/>
                  <a:moveTo>
                    <a:pt x="85" y="199"/>
                  </a:moveTo>
                  <a:lnTo>
                    <a:pt x="85" y="199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7" y="196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5" y="199"/>
                  </a:lnTo>
                  <a:lnTo>
                    <a:pt x="85" y="199"/>
                  </a:lnTo>
                  <a:close/>
                  <a:moveTo>
                    <a:pt x="87" y="244"/>
                  </a:moveTo>
                  <a:lnTo>
                    <a:pt x="87" y="244"/>
                  </a:lnTo>
                  <a:lnTo>
                    <a:pt x="87" y="244"/>
                  </a:lnTo>
                  <a:lnTo>
                    <a:pt x="87" y="244"/>
                  </a:lnTo>
                  <a:lnTo>
                    <a:pt x="87" y="244"/>
                  </a:lnTo>
                  <a:lnTo>
                    <a:pt x="85" y="244"/>
                  </a:lnTo>
                  <a:lnTo>
                    <a:pt x="85" y="244"/>
                  </a:lnTo>
                  <a:lnTo>
                    <a:pt x="85" y="244"/>
                  </a:lnTo>
                  <a:lnTo>
                    <a:pt x="85" y="244"/>
                  </a:lnTo>
                  <a:lnTo>
                    <a:pt x="85" y="246"/>
                  </a:lnTo>
                  <a:lnTo>
                    <a:pt x="87" y="244"/>
                  </a:lnTo>
                  <a:lnTo>
                    <a:pt x="87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6"/>
                  </a:lnTo>
                  <a:lnTo>
                    <a:pt x="89" y="246"/>
                  </a:lnTo>
                  <a:lnTo>
                    <a:pt x="89" y="246"/>
                  </a:lnTo>
                  <a:lnTo>
                    <a:pt x="89" y="246"/>
                  </a:lnTo>
                  <a:lnTo>
                    <a:pt x="89" y="246"/>
                  </a:lnTo>
                  <a:lnTo>
                    <a:pt x="92" y="246"/>
                  </a:lnTo>
                  <a:lnTo>
                    <a:pt x="92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4"/>
                  </a:lnTo>
                  <a:lnTo>
                    <a:pt x="89" y="241"/>
                  </a:lnTo>
                  <a:lnTo>
                    <a:pt x="89" y="241"/>
                  </a:lnTo>
                  <a:lnTo>
                    <a:pt x="89" y="241"/>
                  </a:lnTo>
                  <a:lnTo>
                    <a:pt x="89" y="241"/>
                  </a:lnTo>
                  <a:lnTo>
                    <a:pt x="89" y="241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7" y="244"/>
                  </a:lnTo>
                  <a:close/>
                  <a:moveTo>
                    <a:pt x="78" y="92"/>
                  </a:moveTo>
                  <a:lnTo>
                    <a:pt x="78" y="92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92"/>
                  </a:lnTo>
                  <a:close/>
                  <a:moveTo>
                    <a:pt x="85" y="230"/>
                  </a:move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2" y="230"/>
                  </a:lnTo>
                  <a:lnTo>
                    <a:pt x="80" y="230"/>
                  </a:lnTo>
                  <a:lnTo>
                    <a:pt x="80" y="230"/>
                  </a:lnTo>
                  <a:lnTo>
                    <a:pt x="82" y="230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2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7" y="234"/>
                  </a:lnTo>
                  <a:lnTo>
                    <a:pt x="87" y="234"/>
                  </a:lnTo>
                  <a:lnTo>
                    <a:pt x="87" y="232"/>
                  </a:lnTo>
                  <a:lnTo>
                    <a:pt x="87" y="232"/>
                  </a:lnTo>
                  <a:lnTo>
                    <a:pt x="87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0"/>
                  </a:lnTo>
                  <a:lnTo>
                    <a:pt x="85" y="230"/>
                  </a:lnTo>
                  <a:lnTo>
                    <a:pt x="85" y="230"/>
                  </a:lnTo>
                  <a:close/>
                  <a:moveTo>
                    <a:pt x="75" y="232"/>
                  </a:moveTo>
                  <a:lnTo>
                    <a:pt x="75" y="232"/>
                  </a:lnTo>
                  <a:lnTo>
                    <a:pt x="75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0" y="230"/>
                  </a:lnTo>
                  <a:lnTo>
                    <a:pt x="80" y="230"/>
                  </a:lnTo>
                  <a:lnTo>
                    <a:pt x="80" y="230"/>
                  </a:lnTo>
                  <a:lnTo>
                    <a:pt x="80" y="230"/>
                  </a:lnTo>
                  <a:lnTo>
                    <a:pt x="80" y="227"/>
                  </a:lnTo>
                  <a:lnTo>
                    <a:pt x="80" y="227"/>
                  </a:lnTo>
                  <a:lnTo>
                    <a:pt x="80" y="227"/>
                  </a:lnTo>
                  <a:lnTo>
                    <a:pt x="80" y="227"/>
                  </a:lnTo>
                  <a:lnTo>
                    <a:pt x="80" y="225"/>
                  </a:lnTo>
                  <a:lnTo>
                    <a:pt x="80" y="227"/>
                  </a:lnTo>
                  <a:lnTo>
                    <a:pt x="78" y="227"/>
                  </a:lnTo>
                  <a:lnTo>
                    <a:pt x="78" y="227"/>
                  </a:lnTo>
                  <a:lnTo>
                    <a:pt x="78" y="227"/>
                  </a:lnTo>
                  <a:lnTo>
                    <a:pt x="78" y="227"/>
                  </a:lnTo>
                  <a:lnTo>
                    <a:pt x="78" y="230"/>
                  </a:lnTo>
                  <a:lnTo>
                    <a:pt x="75" y="230"/>
                  </a:lnTo>
                  <a:lnTo>
                    <a:pt x="75" y="230"/>
                  </a:lnTo>
                  <a:lnTo>
                    <a:pt x="75" y="232"/>
                  </a:lnTo>
                  <a:lnTo>
                    <a:pt x="75" y="232"/>
                  </a:lnTo>
                  <a:lnTo>
                    <a:pt x="75" y="232"/>
                  </a:lnTo>
                  <a:close/>
                  <a:moveTo>
                    <a:pt x="217" y="241"/>
                  </a:moveTo>
                  <a:lnTo>
                    <a:pt x="215" y="244"/>
                  </a:lnTo>
                  <a:lnTo>
                    <a:pt x="215" y="244"/>
                  </a:lnTo>
                  <a:lnTo>
                    <a:pt x="215" y="241"/>
                  </a:lnTo>
                  <a:lnTo>
                    <a:pt x="215" y="239"/>
                  </a:lnTo>
                  <a:lnTo>
                    <a:pt x="215" y="239"/>
                  </a:lnTo>
                  <a:lnTo>
                    <a:pt x="215" y="239"/>
                  </a:lnTo>
                  <a:lnTo>
                    <a:pt x="215" y="239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15" y="234"/>
                  </a:lnTo>
                  <a:lnTo>
                    <a:pt x="215" y="234"/>
                  </a:lnTo>
                  <a:lnTo>
                    <a:pt x="215" y="234"/>
                  </a:lnTo>
                  <a:lnTo>
                    <a:pt x="215" y="232"/>
                  </a:lnTo>
                  <a:lnTo>
                    <a:pt x="212" y="234"/>
                  </a:lnTo>
                  <a:lnTo>
                    <a:pt x="212" y="234"/>
                  </a:lnTo>
                  <a:lnTo>
                    <a:pt x="212" y="237"/>
                  </a:lnTo>
                  <a:lnTo>
                    <a:pt x="210" y="239"/>
                  </a:lnTo>
                  <a:lnTo>
                    <a:pt x="210" y="239"/>
                  </a:lnTo>
                  <a:lnTo>
                    <a:pt x="210" y="239"/>
                  </a:lnTo>
                  <a:lnTo>
                    <a:pt x="210" y="239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3" y="241"/>
                  </a:lnTo>
                  <a:lnTo>
                    <a:pt x="203" y="244"/>
                  </a:lnTo>
                  <a:lnTo>
                    <a:pt x="203" y="244"/>
                  </a:lnTo>
                  <a:lnTo>
                    <a:pt x="203" y="244"/>
                  </a:lnTo>
                  <a:lnTo>
                    <a:pt x="203" y="246"/>
                  </a:lnTo>
                  <a:lnTo>
                    <a:pt x="205" y="246"/>
                  </a:lnTo>
                  <a:lnTo>
                    <a:pt x="205" y="248"/>
                  </a:lnTo>
                  <a:lnTo>
                    <a:pt x="205" y="246"/>
                  </a:lnTo>
                  <a:lnTo>
                    <a:pt x="208" y="246"/>
                  </a:lnTo>
                  <a:lnTo>
                    <a:pt x="208" y="246"/>
                  </a:lnTo>
                  <a:lnTo>
                    <a:pt x="208" y="246"/>
                  </a:lnTo>
                  <a:lnTo>
                    <a:pt x="208" y="246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08" y="248"/>
                  </a:lnTo>
                  <a:lnTo>
                    <a:pt x="205" y="248"/>
                  </a:lnTo>
                  <a:lnTo>
                    <a:pt x="205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08" y="253"/>
                  </a:lnTo>
                  <a:lnTo>
                    <a:pt x="210" y="253"/>
                  </a:lnTo>
                  <a:lnTo>
                    <a:pt x="208" y="253"/>
                  </a:lnTo>
                  <a:lnTo>
                    <a:pt x="208" y="253"/>
                  </a:lnTo>
                  <a:lnTo>
                    <a:pt x="212" y="253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8"/>
                  </a:lnTo>
                  <a:lnTo>
                    <a:pt x="215" y="248"/>
                  </a:lnTo>
                  <a:lnTo>
                    <a:pt x="215" y="248"/>
                  </a:lnTo>
                  <a:lnTo>
                    <a:pt x="217" y="248"/>
                  </a:lnTo>
                  <a:lnTo>
                    <a:pt x="215" y="248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7" y="246"/>
                  </a:lnTo>
                  <a:lnTo>
                    <a:pt x="217" y="244"/>
                  </a:lnTo>
                  <a:lnTo>
                    <a:pt x="217" y="244"/>
                  </a:lnTo>
                  <a:lnTo>
                    <a:pt x="217" y="241"/>
                  </a:lnTo>
                  <a:lnTo>
                    <a:pt x="217" y="241"/>
                  </a:lnTo>
                  <a:close/>
                  <a:moveTo>
                    <a:pt x="191" y="258"/>
                  </a:moveTo>
                  <a:lnTo>
                    <a:pt x="191" y="258"/>
                  </a:lnTo>
                  <a:lnTo>
                    <a:pt x="191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58"/>
                  </a:lnTo>
                  <a:lnTo>
                    <a:pt x="189" y="260"/>
                  </a:lnTo>
                  <a:lnTo>
                    <a:pt x="189" y="260"/>
                  </a:lnTo>
                  <a:lnTo>
                    <a:pt x="189" y="260"/>
                  </a:lnTo>
                  <a:lnTo>
                    <a:pt x="189" y="260"/>
                  </a:lnTo>
                  <a:lnTo>
                    <a:pt x="191" y="260"/>
                  </a:lnTo>
                  <a:lnTo>
                    <a:pt x="191" y="260"/>
                  </a:lnTo>
                  <a:lnTo>
                    <a:pt x="191" y="260"/>
                  </a:lnTo>
                  <a:lnTo>
                    <a:pt x="191" y="260"/>
                  </a:lnTo>
                  <a:lnTo>
                    <a:pt x="191" y="260"/>
                  </a:lnTo>
                  <a:lnTo>
                    <a:pt x="191" y="260"/>
                  </a:lnTo>
                  <a:lnTo>
                    <a:pt x="193" y="258"/>
                  </a:lnTo>
                  <a:lnTo>
                    <a:pt x="193" y="258"/>
                  </a:lnTo>
                  <a:lnTo>
                    <a:pt x="193" y="258"/>
                  </a:lnTo>
                  <a:lnTo>
                    <a:pt x="191" y="258"/>
                  </a:lnTo>
                  <a:close/>
                  <a:moveTo>
                    <a:pt x="189" y="248"/>
                  </a:moveTo>
                  <a:lnTo>
                    <a:pt x="189" y="248"/>
                  </a:lnTo>
                  <a:lnTo>
                    <a:pt x="189" y="248"/>
                  </a:lnTo>
                  <a:lnTo>
                    <a:pt x="191" y="246"/>
                  </a:lnTo>
                  <a:lnTo>
                    <a:pt x="191" y="246"/>
                  </a:lnTo>
                  <a:lnTo>
                    <a:pt x="191" y="246"/>
                  </a:lnTo>
                  <a:lnTo>
                    <a:pt x="191" y="246"/>
                  </a:lnTo>
                  <a:lnTo>
                    <a:pt x="189" y="246"/>
                  </a:lnTo>
                  <a:lnTo>
                    <a:pt x="189" y="246"/>
                  </a:lnTo>
                  <a:lnTo>
                    <a:pt x="189" y="246"/>
                  </a:lnTo>
                  <a:lnTo>
                    <a:pt x="189" y="246"/>
                  </a:lnTo>
                  <a:lnTo>
                    <a:pt x="189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189" y="248"/>
                  </a:lnTo>
                  <a:close/>
                  <a:moveTo>
                    <a:pt x="179" y="246"/>
                  </a:moveTo>
                  <a:lnTo>
                    <a:pt x="179" y="246"/>
                  </a:lnTo>
                  <a:lnTo>
                    <a:pt x="177" y="246"/>
                  </a:lnTo>
                  <a:lnTo>
                    <a:pt x="177" y="246"/>
                  </a:lnTo>
                  <a:lnTo>
                    <a:pt x="175" y="248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2" y="246"/>
                  </a:lnTo>
                  <a:lnTo>
                    <a:pt x="172" y="246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72" y="241"/>
                  </a:lnTo>
                  <a:lnTo>
                    <a:pt x="175" y="241"/>
                  </a:lnTo>
                  <a:lnTo>
                    <a:pt x="175" y="241"/>
                  </a:lnTo>
                  <a:lnTo>
                    <a:pt x="175" y="239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0" y="239"/>
                  </a:lnTo>
                  <a:lnTo>
                    <a:pt x="170" y="241"/>
                  </a:lnTo>
                  <a:lnTo>
                    <a:pt x="170" y="241"/>
                  </a:lnTo>
                  <a:lnTo>
                    <a:pt x="170" y="241"/>
                  </a:lnTo>
                  <a:lnTo>
                    <a:pt x="170" y="241"/>
                  </a:lnTo>
                  <a:lnTo>
                    <a:pt x="170" y="241"/>
                  </a:lnTo>
                  <a:lnTo>
                    <a:pt x="167" y="244"/>
                  </a:lnTo>
                  <a:lnTo>
                    <a:pt x="167" y="244"/>
                  </a:lnTo>
                  <a:lnTo>
                    <a:pt x="167" y="246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70" y="251"/>
                  </a:lnTo>
                  <a:lnTo>
                    <a:pt x="170" y="253"/>
                  </a:lnTo>
                  <a:lnTo>
                    <a:pt x="170" y="253"/>
                  </a:lnTo>
                  <a:lnTo>
                    <a:pt x="170" y="253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2" y="251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5" y="253"/>
                  </a:lnTo>
                  <a:lnTo>
                    <a:pt x="177" y="253"/>
                  </a:lnTo>
                  <a:lnTo>
                    <a:pt x="177" y="253"/>
                  </a:lnTo>
                  <a:lnTo>
                    <a:pt x="177" y="253"/>
                  </a:lnTo>
                  <a:lnTo>
                    <a:pt x="179" y="253"/>
                  </a:lnTo>
                  <a:lnTo>
                    <a:pt x="179" y="256"/>
                  </a:lnTo>
                  <a:lnTo>
                    <a:pt x="179" y="253"/>
                  </a:lnTo>
                  <a:lnTo>
                    <a:pt x="179" y="253"/>
                  </a:lnTo>
                  <a:lnTo>
                    <a:pt x="179" y="253"/>
                  </a:lnTo>
                  <a:lnTo>
                    <a:pt x="179" y="253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79" y="251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82" y="246"/>
                  </a:lnTo>
                  <a:lnTo>
                    <a:pt x="179" y="246"/>
                  </a:lnTo>
                  <a:close/>
                  <a:moveTo>
                    <a:pt x="182" y="246"/>
                  </a:moveTo>
                  <a:lnTo>
                    <a:pt x="182" y="244"/>
                  </a:lnTo>
                  <a:lnTo>
                    <a:pt x="179" y="244"/>
                  </a:lnTo>
                  <a:lnTo>
                    <a:pt x="179" y="244"/>
                  </a:lnTo>
                  <a:lnTo>
                    <a:pt x="179" y="244"/>
                  </a:lnTo>
                  <a:lnTo>
                    <a:pt x="179" y="241"/>
                  </a:lnTo>
                  <a:lnTo>
                    <a:pt x="179" y="241"/>
                  </a:lnTo>
                  <a:lnTo>
                    <a:pt x="179" y="241"/>
                  </a:lnTo>
                  <a:lnTo>
                    <a:pt x="179" y="244"/>
                  </a:lnTo>
                  <a:lnTo>
                    <a:pt x="179" y="244"/>
                  </a:lnTo>
                  <a:lnTo>
                    <a:pt x="177" y="244"/>
                  </a:lnTo>
                  <a:lnTo>
                    <a:pt x="177" y="244"/>
                  </a:lnTo>
                  <a:lnTo>
                    <a:pt x="177" y="241"/>
                  </a:lnTo>
                  <a:lnTo>
                    <a:pt x="179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5" y="244"/>
                  </a:lnTo>
                  <a:lnTo>
                    <a:pt x="175" y="244"/>
                  </a:lnTo>
                  <a:lnTo>
                    <a:pt x="175" y="246"/>
                  </a:lnTo>
                  <a:lnTo>
                    <a:pt x="177" y="246"/>
                  </a:lnTo>
                  <a:lnTo>
                    <a:pt x="177" y="246"/>
                  </a:lnTo>
                  <a:lnTo>
                    <a:pt x="179" y="246"/>
                  </a:lnTo>
                  <a:lnTo>
                    <a:pt x="182" y="246"/>
                  </a:lnTo>
                  <a:lnTo>
                    <a:pt x="182" y="246"/>
                  </a:lnTo>
                  <a:lnTo>
                    <a:pt x="182" y="246"/>
                  </a:lnTo>
                  <a:lnTo>
                    <a:pt x="182" y="246"/>
                  </a:lnTo>
                  <a:close/>
                  <a:moveTo>
                    <a:pt x="165" y="267"/>
                  </a:moveTo>
                  <a:lnTo>
                    <a:pt x="165" y="267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3"/>
                  </a:lnTo>
                  <a:lnTo>
                    <a:pt x="163" y="263"/>
                  </a:lnTo>
                  <a:lnTo>
                    <a:pt x="163" y="265"/>
                  </a:lnTo>
                  <a:lnTo>
                    <a:pt x="163" y="265"/>
                  </a:lnTo>
                  <a:lnTo>
                    <a:pt x="163" y="265"/>
                  </a:lnTo>
                  <a:lnTo>
                    <a:pt x="163" y="265"/>
                  </a:lnTo>
                  <a:lnTo>
                    <a:pt x="163" y="265"/>
                  </a:lnTo>
                  <a:lnTo>
                    <a:pt x="163" y="267"/>
                  </a:lnTo>
                  <a:lnTo>
                    <a:pt x="163" y="267"/>
                  </a:lnTo>
                  <a:lnTo>
                    <a:pt x="165" y="267"/>
                  </a:lnTo>
                  <a:lnTo>
                    <a:pt x="165" y="267"/>
                  </a:lnTo>
                  <a:lnTo>
                    <a:pt x="165" y="267"/>
                  </a:lnTo>
                  <a:lnTo>
                    <a:pt x="165" y="267"/>
                  </a:lnTo>
                  <a:lnTo>
                    <a:pt x="165" y="267"/>
                  </a:lnTo>
                  <a:lnTo>
                    <a:pt x="165" y="267"/>
                  </a:lnTo>
                  <a:lnTo>
                    <a:pt x="167" y="267"/>
                  </a:lnTo>
                  <a:lnTo>
                    <a:pt x="165" y="267"/>
                  </a:lnTo>
                  <a:lnTo>
                    <a:pt x="165" y="267"/>
                  </a:lnTo>
                  <a:close/>
                  <a:moveTo>
                    <a:pt x="167" y="258"/>
                  </a:moveTo>
                  <a:lnTo>
                    <a:pt x="167" y="256"/>
                  </a:lnTo>
                  <a:lnTo>
                    <a:pt x="165" y="256"/>
                  </a:lnTo>
                  <a:lnTo>
                    <a:pt x="165" y="256"/>
                  </a:lnTo>
                  <a:lnTo>
                    <a:pt x="167" y="256"/>
                  </a:lnTo>
                  <a:lnTo>
                    <a:pt x="167" y="253"/>
                  </a:lnTo>
                  <a:lnTo>
                    <a:pt x="167" y="253"/>
                  </a:lnTo>
                  <a:lnTo>
                    <a:pt x="165" y="253"/>
                  </a:lnTo>
                  <a:lnTo>
                    <a:pt x="165" y="253"/>
                  </a:lnTo>
                  <a:lnTo>
                    <a:pt x="165" y="253"/>
                  </a:lnTo>
                  <a:lnTo>
                    <a:pt x="165" y="253"/>
                  </a:lnTo>
                  <a:lnTo>
                    <a:pt x="165" y="256"/>
                  </a:lnTo>
                  <a:lnTo>
                    <a:pt x="165" y="256"/>
                  </a:lnTo>
                  <a:lnTo>
                    <a:pt x="165" y="256"/>
                  </a:lnTo>
                  <a:lnTo>
                    <a:pt x="163" y="258"/>
                  </a:lnTo>
                  <a:lnTo>
                    <a:pt x="163" y="258"/>
                  </a:lnTo>
                  <a:lnTo>
                    <a:pt x="163" y="258"/>
                  </a:lnTo>
                  <a:lnTo>
                    <a:pt x="163" y="260"/>
                  </a:lnTo>
                  <a:lnTo>
                    <a:pt x="165" y="263"/>
                  </a:lnTo>
                  <a:lnTo>
                    <a:pt x="165" y="263"/>
                  </a:lnTo>
                  <a:lnTo>
                    <a:pt x="167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8"/>
                  </a:lnTo>
                  <a:lnTo>
                    <a:pt x="167" y="258"/>
                  </a:lnTo>
                  <a:close/>
                  <a:moveTo>
                    <a:pt x="380" y="90"/>
                  </a:moveTo>
                  <a:lnTo>
                    <a:pt x="378" y="90"/>
                  </a:lnTo>
                  <a:lnTo>
                    <a:pt x="380" y="90"/>
                  </a:lnTo>
                  <a:lnTo>
                    <a:pt x="380" y="90"/>
                  </a:lnTo>
                  <a:lnTo>
                    <a:pt x="380" y="90"/>
                  </a:lnTo>
                  <a:close/>
                  <a:moveTo>
                    <a:pt x="328" y="71"/>
                  </a:moveTo>
                  <a:lnTo>
                    <a:pt x="328" y="71"/>
                  </a:lnTo>
                  <a:lnTo>
                    <a:pt x="326" y="71"/>
                  </a:lnTo>
                  <a:lnTo>
                    <a:pt x="324" y="71"/>
                  </a:lnTo>
                  <a:lnTo>
                    <a:pt x="324" y="73"/>
                  </a:lnTo>
                  <a:lnTo>
                    <a:pt x="324" y="73"/>
                  </a:lnTo>
                  <a:lnTo>
                    <a:pt x="326" y="76"/>
                  </a:lnTo>
                  <a:lnTo>
                    <a:pt x="326" y="76"/>
                  </a:lnTo>
                  <a:lnTo>
                    <a:pt x="328" y="76"/>
                  </a:lnTo>
                  <a:lnTo>
                    <a:pt x="328" y="76"/>
                  </a:lnTo>
                  <a:lnTo>
                    <a:pt x="328" y="76"/>
                  </a:lnTo>
                  <a:lnTo>
                    <a:pt x="331" y="73"/>
                  </a:lnTo>
                  <a:lnTo>
                    <a:pt x="331" y="71"/>
                  </a:lnTo>
                  <a:lnTo>
                    <a:pt x="328" y="71"/>
                  </a:lnTo>
                  <a:lnTo>
                    <a:pt x="328" y="71"/>
                  </a:lnTo>
                  <a:close/>
                  <a:moveTo>
                    <a:pt x="201" y="246"/>
                  </a:moveTo>
                  <a:lnTo>
                    <a:pt x="201" y="246"/>
                  </a:lnTo>
                  <a:lnTo>
                    <a:pt x="198" y="246"/>
                  </a:lnTo>
                  <a:lnTo>
                    <a:pt x="198" y="246"/>
                  </a:lnTo>
                  <a:lnTo>
                    <a:pt x="198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3" y="246"/>
                  </a:lnTo>
                  <a:lnTo>
                    <a:pt x="193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6" y="248"/>
                  </a:lnTo>
                  <a:lnTo>
                    <a:pt x="196" y="248"/>
                  </a:lnTo>
                  <a:lnTo>
                    <a:pt x="196" y="248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8" y="251"/>
                  </a:lnTo>
                  <a:lnTo>
                    <a:pt x="198" y="251"/>
                  </a:lnTo>
                  <a:lnTo>
                    <a:pt x="198" y="251"/>
                  </a:lnTo>
                  <a:lnTo>
                    <a:pt x="201" y="248"/>
                  </a:lnTo>
                  <a:lnTo>
                    <a:pt x="201" y="248"/>
                  </a:lnTo>
                  <a:lnTo>
                    <a:pt x="201" y="248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201" y="248"/>
                  </a:lnTo>
                  <a:lnTo>
                    <a:pt x="201" y="248"/>
                  </a:lnTo>
                  <a:lnTo>
                    <a:pt x="201" y="248"/>
                  </a:lnTo>
                  <a:lnTo>
                    <a:pt x="201" y="248"/>
                  </a:lnTo>
                  <a:lnTo>
                    <a:pt x="201" y="246"/>
                  </a:lnTo>
                  <a:close/>
                  <a:moveTo>
                    <a:pt x="92" y="133"/>
                  </a:moveTo>
                  <a:lnTo>
                    <a:pt x="92" y="133"/>
                  </a:lnTo>
                  <a:lnTo>
                    <a:pt x="92" y="133"/>
                  </a:lnTo>
                  <a:lnTo>
                    <a:pt x="89" y="133"/>
                  </a:lnTo>
                  <a:lnTo>
                    <a:pt x="89" y="133"/>
                  </a:lnTo>
                  <a:lnTo>
                    <a:pt x="89" y="133"/>
                  </a:lnTo>
                  <a:lnTo>
                    <a:pt x="89" y="135"/>
                  </a:lnTo>
                  <a:lnTo>
                    <a:pt x="89" y="137"/>
                  </a:lnTo>
                  <a:lnTo>
                    <a:pt x="89" y="140"/>
                  </a:lnTo>
                  <a:lnTo>
                    <a:pt x="89" y="140"/>
                  </a:lnTo>
                  <a:lnTo>
                    <a:pt x="89" y="140"/>
                  </a:lnTo>
                  <a:lnTo>
                    <a:pt x="89" y="142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89" y="142"/>
                  </a:lnTo>
                  <a:lnTo>
                    <a:pt x="89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0"/>
                  </a:lnTo>
                  <a:lnTo>
                    <a:pt x="94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94" y="140"/>
                  </a:lnTo>
                  <a:lnTo>
                    <a:pt x="94" y="137"/>
                  </a:lnTo>
                  <a:lnTo>
                    <a:pt x="92" y="137"/>
                  </a:lnTo>
                  <a:lnTo>
                    <a:pt x="92" y="137"/>
                  </a:lnTo>
                  <a:lnTo>
                    <a:pt x="92" y="137"/>
                  </a:lnTo>
                  <a:lnTo>
                    <a:pt x="92" y="137"/>
                  </a:lnTo>
                  <a:lnTo>
                    <a:pt x="92" y="135"/>
                  </a:lnTo>
                  <a:lnTo>
                    <a:pt x="92" y="135"/>
                  </a:lnTo>
                  <a:lnTo>
                    <a:pt x="92" y="133"/>
                  </a:lnTo>
                  <a:lnTo>
                    <a:pt x="92" y="133"/>
                  </a:lnTo>
                  <a:close/>
                  <a:moveTo>
                    <a:pt x="151" y="270"/>
                  </a:moveTo>
                  <a:lnTo>
                    <a:pt x="151" y="270"/>
                  </a:lnTo>
                  <a:lnTo>
                    <a:pt x="151" y="270"/>
                  </a:lnTo>
                  <a:lnTo>
                    <a:pt x="151" y="270"/>
                  </a:lnTo>
                  <a:lnTo>
                    <a:pt x="151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67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2"/>
                  </a:lnTo>
                  <a:lnTo>
                    <a:pt x="151" y="272"/>
                  </a:lnTo>
                  <a:lnTo>
                    <a:pt x="151" y="272"/>
                  </a:lnTo>
                  <a:lnTo>
                    <a:pt x="151" y="272"/>
                  </a:lnTo>
                  <a:lnTo>
                    <a:pt x="151" y="272"/>
                  </a:lnTo>
                  <a:lnTo>
                    <a:pt x="151" y="272"/>
                  </a:lnTo>
                  <a:lnTo>
                    <a:pt x="153" y="272"/>
                  </a:lnTo>
                  <a:lnTo>
                    <a:pt x="153" y="272"/>
                  </a:lnTo>
                  <a:lnTo>
                    <a:pt x="153" y="270"/>
                  </a:lnTo>
                  <a:lnTo>
                    <a:pt x="153" y="270"/>
                  </a:lnTo>
                  <a:lnTo>
                    <a:pt x="151" y="270"/>
                  </a:lnTo>
                  <a:close/>
                  <a:moveTo>
                    <a:pt x="260" y="168"/>
                  </a:moveTo>
                  <a:lnTo>
                    <a:pt x="260" y="166"/>
                  </a:lnTo>
                  <a:lnTo>
                    <a:pt x="257" y="166"/>
                  </a:lnTo>
                  <a:lnTo>
                    <a:pt x="257" y="168"/>
                  </a:lnTo>
                  <a:lnTo>
                    <a:pt x="255" y="170"/>
                  </a:lnTo>
                  <a:lnTo>
                    <a:pt x="253" y="170"/>
                  </a:lnTo>
                  <a:lnTo>
                    <a:pt x="253" y="170"/>
                  </a:lnTo>
                  <a:lnTo>
                    <a:pt x="250" y="170"/>
                  </a:lnTo>
                  <a:lnTo>
                    <a:pt x="250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3" y="166"/>
                  </a:lnTo>
                  <a:lnTo>
                    <a:pt x="253" y="166"/>
                  </a:lnTo>
                  <a:lnTo>
                    <a:pt x="253" y="166"/>
                  </a:lnTo>
                  <a:lnTo>
                    <a:pt x="250" y="163"/>
                  </a:lnTo>
                  <a:lnTo>
                    <a:pt x="250" y="163"/>
                  </a:lnTo>
                  <a:lnTo>
                    <a:pt x="250" y="161"/>
                  </a:lnTo>
                  <a:lnTo>
                    <a:pt x="250" y="161"/>
                  </a:lnTo>
                  <a:lnTo>
                    <a:pt x="250" y="161"/>
                  </a:lnTo>
                  <a:lnTo>
                    <a:pt x="250" y="159"/>
                  </a:lnTo>
                  <a:lnTo>
                    <a:pt x="250" y="159"/>
                  </a:lnTo>
                  <a:lnTo>
                    <a:pt x="250" y="15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3" y="147"/>
                  </a:lnTo>
                  <a:lnTo>
                    <a:pt x="253" y="144"/>
                  </a:lnTo>
                  <a:lnTo>
                    <a:pt x="253" y="140"/>
                  </a:lnTo>
                  <a:lnTo>
                    <a:pt x="253" y="137"/>
                  </a:lnTo>
                  <a:lnTo>
                    <a:pt x="253" y="135"/>
                  </a:lnTo>
                  <a:lnTo>
                    <a:pt x="253" y="133"/>
                  </a:lnTo>
                  <a:lnTo>
                    <a:pt x="253" y="130"/>
                  </a:lnTo>
                  <a:lnTo>
                    <a:pt x="253" y="128"/>
                  </a:lnTo>
                  <a:lnTo>
                    <a:pt x="253" y="125"/>
                  </a:lnTo>
                  <a:lnTo>
                    <a:pt x="255" y="123"/>
                  </a:lnTo>
                  <a:lnTo>
                    <a:pt x="255" y="121"/>
                  </a:lnTo>
                  <a:lnTo>
                    <a:pt x="253" y="116"/>
                  </a:lnTo>
                  <a:lnTo>
                    <a:pt x="253" y="114"/>
                  </a:lnTo>
                  <a:lnTo>
                    <a:pt x="253" y="107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4"/>
                  </a:lnTo>
                  <a:lnTo>
                    <a:pt x="253" y="102"/>
                  </a:lnTo>
                  <a:lnTo>
                    <a:pt x="253" y="102"/>
                  </a:lnTo>
                  <a:lnTo>
                    <a:pt x="250" y="97"/>
                  </a:lnTo>
                  <a:lnTo>
                    <a:pt x="248" y="95"/>
                  </a:lnTo>
                  <a:lnTo>
                    <a:pt x="248" y="90"/>
                  </a:lnTo>
                  <a:lnTo>
                    <a:pt x="248" y="88"/>
                  </a:lnTo>
                  <a:lnTo>
                    <a:pt x="243" y="85"/>
                  </a:lnTo>
                  <a:lnTo>
                    <a:pt x="243" y="85"/>
                  </a:lnTo>
                  <a:lnTo>
                    <a:pt x="243" y="83"/>
                  </a:lnTo>
                  <a:lnTo>
                    <a:pt x="243" y="83"/>
                  </a:lnTo>
                  <a:lnTo>
                    <a:pt x="241" y="80"/>
                  </a:lnTo>
                  <a:lnTo>
                    <a:pt x="238" y="76"/>
                  </a:lnTo>
                  <a:lnTo>
                    <a:pt x="238" y="76"/>
                  </a:lnTo>
                  <a:lnTo>
                    <a:pt x="238" y="73"/>
                  </a:lnTo>
                  <a:lnTo>
                    <a:pt x="236" y="73"/>
                  </a:lnTo>
                  <a:lnTo>
                    <a:pt x="236" y="69"/>
                  </a:lnTo>
                  <a:lnTo>
                    <a:pt x="236" y="66"/>
                  </a:lnTo>
                  <a:lnTo>
                    <a:pt x="234" y="66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7" y="54"/>
                  </a:lnTo>
                  <a:lnTo>
                    <a:pt x="222" y="50"/>
                  </a:lnTo>
                  <a:lnTo>
                    <a:pt x="212" y="36"/>
                  </a:lnTo>
                  <a:lnTo>
                    <a:pt x="212" y="33"/>
                  </a:lnTo>
                  <a:lnTo>
                    <a:pt x="210" y="33"/>
                  </a:lnTo>
                  <a:lnTo>
                    <a:pt x="210" y="31"/>
                  </a:lnTo>
                  <a:lnTo>
                    <a:pt x="208" y="21"/>
                  </a:lnTo>
                  <a:lnTo>
                    <a:pt x="203" y="12"/>
                  </a:lnTo>
                  <a:lnTo>
                    <a:pt x="201" y="9"/>
                  </a:lnTo>
                  <a:lnTo>
                    <a:pt x="201" y="7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3" y="0"/>
                  </a:lnTo>
                  <a:lnTo>
                    <a:pt x="191" y="2"/>
                  </a:lnTo>
                  <a:lnTo>
                    <a:pt x="191" y="2"/>
                  </a:lnTo>
                  <a:lnTo>
                    <a:pt x="191" y="5"/>
                  </a:lnTo>
                  <a:lnTo>
                    <a:pt x="191" y="7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1" y="12"/>
                  </a:lnTo>
                  <a:lnTo>
                    <a:pt x="189" y="14"/>
                  </a:lnTo>
                  <a:lnTo>
                    <a:pt x="186" y="17"/>
                  </a:lnTo>
                  <a:lnTo>
                    <a:pt x="182" y="19"/>
                  </a:lnTo>
                  <a:lnTo>
                    <a:pt x="179" y="21"/>
                  </a:lnTo>
                  <a:lnTo>
                    <a:pt x="175" y="21"/>
                  </a:lnTo>
                  <a:lnTo>
                    <a:pt x="170" y="21"/>
                  </a:lnTo>
                  <a:lnTo>
                    <a:pt x="167" y="21"/>
                  </a:lnTo>
                  <a:lnTo>
                    <a:pt x="165" y="21"/>
                  </a:lnTo>
                  <a:lnTo>
                    <a:pt x="165" y="21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9" y="21"/>
                  </a:lnTo>
                  <a:lnTo>
                    <a:pt x="144" y="19"/>
                  </a:lnTo>
                  <a:lnTo>
                    <a:pt x="139" y="19"/>
                  </a:lnTo>
                  <a:lnTo>
                    <a:pt x="137" y="19"/>
                  </a:lnTo>
                  <a:lnTo>
                    <a:pt x="132" y="21"/>
                  </a:lnTo>
                  <a:lnTo>
                    <a:pt x="130" y="21"/>
                  </a:lnTo>
                  <a:lnTo>
                    <a:pt x="127" y="24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0" y="31"/>
                  </a:lnTo>
                  <a:lnTo>
                    <a:pt x="120" y="33"/>
                  </a:lnTo>
                  <a:lnTo>
                    <a:pt x="118" y="33"/>
                  </a:lnTo>
                  <a:lnTo>
                    <a:pt x="118" y="36"/>
                  </a:lnTo>
                  <a:lnTo>
                    <a:pt x="113" y="43"/>
                  </a:lnTo>
                  <a:lnTo>
                    <a:pt x="111" y="43"/>
                  </a:lnTo>
                  <a:lnTo>
                    <a:pt x="108" y="45"/>
                  </a:lnTo>
                  <a:lnTo>
                    <a:pt x="108" y="45"/>
                  </a:lnTo>
                  <a:lnTo>
                    <a:pt x="108" y="45"/>
                  </a:lnTo>
                  <a:lnTo>
                    <a:pt x="106" y="47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7"/>
                  </a:lnTo>
                  <a:lnTo>
                    <a:pt x="108" y="57"/>
                  </a:lnTo>
                  <a:lnTo>
                    <a:pt x="108" y="59"/>
                  </a:lnTo>
                  <a:lnTo>
                    <a:pt x="108" y="62"/>
                  </a:lnTo>
                  <a:lnTo>
                    <a:pt x="111" y="64"/>
                  </a:lnTo>
                  <a:lnTo>
                    <a:pt x="113" y="64"/>
                  </a:lnTo>
                  <a:lnTo>
                    <a:pt x="111" y="64"/>
                  </a:lnTo>
                  <a:lnTo>
                    <a:pt x="108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8" y="59"/>
                  </a:lnTo>
                  <a:lnTo>
                    <a:pt x="108" y="59"/>
                  </a:lnTo>
                  <a:lnTo>
                    <a:pt x="108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4" y="57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101" y="62"/>
                  </a:lnTo>
                  <a:lnTo>
                    <a:pt x="101" y="64"/>
                  </a:lnTo>
                  <a:lnTo>
                    <a:pt x="101" y="66"/>
                  </a:lnTo>
                  <a:lnTo>
                    <a:pt x="101" y="66"/>
                  </a:lnTo>
                  <a:lnTo>
                    <a:pt x="101" y="66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4" y="73"/>
                  </a:lnTo>
                  <a:lnTo>
                    <a:pt x="104" y="73"/>
                  </a:lnTo>
                  <a:lnTo>
                    <a:pt x="106" y="73"/>
                  </a:lnTo>
                  <a:lnTo>
                    <a:pt x="106" y="73"/>
                  </a:lnTo>
                  <a:lnTo>
                    <a:pt x="106" y="73"/>
                  </a:lnTo>
                  <a:lnTo>
                    <a:pt x="106" y="73"/>
                  </a:lnTo>
                  <a:lnTo>
                    <a:pt x="106" y="73"/>
                  </a:lnTo>
                  <a:lnTo>
                    <a:pt x="104" y="73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6" y="83"/>
                  </a:lnTo>
                  <a:lnTo>
                    <a:pt x="108" y="80"/>
                  </a:lnTo>
                  <a:lnTo>
                    <a:pt x="111" y="80"/>
                  </a:lnTo>
                  <a:lnTo>
                    <a:pt x="111" y="80"/>
                  </a:lnTo>
                  <a:lnTo>
                    <a:pt x="108" y="83"/>
                  </a:lnTo>
                  <a:lnTo>
                    <a:pt x="108" y="83"/>
                  </a:lnTo>
                  <a:lnTo>
                    <a:pt x="108" y="85"/>
                  </a:lnTo>
                  <a:lnTo>
                    <a:pt x="111" y="85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13" y="88"/>
                  </a:lnTo>
                  <a:lnTo>
                    <a:pt x="115" y="88"/>
                  </a:lnTo>
                  <a:lnTo>
                    <a:pt x="115" y="88"/>
                  </a:lnTo>
                  <a:lnTo>
                    <a:pt x="115" y="88"/>
                  </a:lnTo>
                  <a:lnTo>
                    <a:pt x="115" y="88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8" y="90"/>
                  </a:lnTo>
                  <a:lnTo>
                    <a:pt x="118" y="90"/>
                  </a:lnTo>
                  <a:lnTo>
                    <a:pt x="115" y="88"/>
                  </a:lnTo>
                  <a:lnTo>
                    <a:pt x="115" y="88"/>
                  </a:lnTo>
                  <a:lnTo>
                    <a:pt x="115" y="90"/>
                  </a:lnTo>
                  <a:lnTo>
                    <a:pt x="113" y="90"/>
                  </a:lnTo>
                  <a:lnTo>
                    <a:pt x="113" y="92"/>
                  </a:lnTo>
                  <a:lnTo>
                    <a:pt x="113" y="92"/>
                  </a:lnTo>
                  <a:lnTo>
                    <a:pt x="113" y="92"/>
                  </a:lnTo>
                  <a:lnTo>
                    <a:pt x="113" y="90"/>
                  </a:lnTo>
                  <a:lnTo>
                    <a:pt x="113" y="90"/>
                  </a:lnTo>
                  <a:lnTo>
                    <a:pt x="113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11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6" y="90"/>
                  </a:lnTo>
                  <a:lnTo>
                    <a:pt x="108" y="90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08" y="92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08" y="95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3" y="95"/>
                  </a:lnTo>
                  <a:lnTo>
                    <a:pt x="113" y="95"/>
                  </a:lnTo>
                  <a:lnTo>
                    <a:pt x="115" y="95"/>
                  </a:lnTo>
                  <a:lnTo>
                    <a:pt x="115" y="95"/>
                  </a:lnTo>
                  <a:lnTo>
                    <a:pt x="115" y="95"/>
                  </a:lnTo>
                  <a:lnTo>
                    <a:pt x="115" y="95"/>
                  </a:lnTo>
                  <a:lnTo>
                    <a:pt x="115" y="97"/>
                  </a:lnTo>
                  <a:lnTo>
                    <a:pt x="118" y="95"/>
                  </a:lnTo>
                  <a:lnTo>
                    <a:pt x="118" y="95"/>
                  </a:lnTo>
                  <a:lnTo>
                    <a:pt x="118" y="95"/>
                  </a:lnTo>
                  <a:lnTo>
                    <a:pt x="118" y="97"/>
                  </a:lnTo>
                  <a:lnTo>
                    <a:pt x="118" y="97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3" y="97"/>
                  </a:lnTo>
                  <a:lnTo>
                    <a:pt x="113" y="97"/>
                  </a:lnTo>
                  <a:lnTo>
                    <a:pt x="113" y="99"/>
                  </a:lnTo>
                  <a:lnTo>
                    <a:pt x="111" y="99"/>
                  </a:lnTo>
                  <a:lnTo>
                    <a:pt x="113" y="102"/>
                  </a:lnTo>
                  <a:lnTo>
                    <a:pt x="111" y="102"/>
                  </a:lnTo>
                  <a:lnTo>
                    <a:pt x="113" y="102"/>
                  </a:lnTo>
                  <a:lnTo>
                    <a:pt x="113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18" y="99"/>
                  </a:lnTo>
                  <a:lnTo>
                    <a:pt x="118" y="99"/>
                  </a:lnTo>
                  <a:lnTo>
                    <a:pt x="120" y="99"/>
                  </a:lnTo>
                  <a:lnTo>
                    <a:pt x="118" y="102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8" y="107"/>
                  </a:lnTo>
                  <a:lnTo>
                    <a:pt x="118" y="107"/>
                  </a:lnTo>
                  <a:lnTo>
                    <a:pt x="115" y="107"/>
                  </a:lnTo>
                  <a:lnTo>
                    <a:pt x="115" y="109"/>
                  </a:lnTo>
                  <a:lnTo>
                    <a:pt x="118" y="109"/>
                  </a:lnTo>
                  <a:lnTo>
                    <a:pt x="120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09"/>
                  </a:lnTo>
                  <a:lnTo>
                    <a:pt x="125" y="107"/>
                  </a:lnTo>
                  <a:lnTo>
                    <a:pt x="127" y="107"/>
                  </a:lnTo>
                  <a:lnTo>
                    <a:pt x="127" y="107"/>
                  </a:lnTo>
                  <a:lnTo>
                    <a:pt x="127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09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3" y="114"/>
                  </a:lnTo>
                  <a:lnTo>
                    <a:pt x="120" y="114"/>
                  </a:lnTo>
                  <a:lnTo>
                    <a:pt x="118" y="114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20" y="118"/>
                  </a:lnTo>
                  <a:lnTo>
                    <a:pt x="118" y="118"/>
                  </a:lnTo>
                  <a:lnTo>
                    <a:pt x="118" y="118"/>
                  </a:lnTo>
                  <a:lnTo>
                    <a:pt x="118" y="118"/>
                  </a:lnTo>
                  <a:lnTo>
                    <a:pt x="118" y="121"/>
                  </a:lnTo>
                  <a:lnTo>
                    <a:pt x="118" y="121"/>
                  </a:lnTo>
                  <a:lnTo>
                    <a:pt x="118" y="123"/>
                  </a:lnTo>
                  <a:lnTo>
                    <a:pt x="115" y="123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8" y="121"/>
                  </a:lnTo>
                  <a:lnTo>
                    <a:pt x="118" y="121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5" y="116"/>
                  </a:lnTo>
                  <a:lnTo>
                    <a:pt x="115" y="116"/>
                  </a:lnTo>
                  <a:lnTo>
                    <a:pt x="115" y="116"/>
                  </a:lnTo>
                  <a:lnTo>
                    <a:pt x="115" y="116"/>
                  </a:lnTo>
                  <a:lnTo>
                    <a:pt x="115" y="114"/>
                  </a:lnTo>
                  <a:lnTo>
                    <a:pt x="115" y="111"/>
                  </a:lnTo>
                  <a:lnTo>
                    <a:pt x="115" y="111"/>
                  </a:lnTo>
                  <a:lnTo>
                    <a:pt x="115" y="111"/>
                  </a:lnTo>
                  <a:lnTo>
                    <a:pt x="113" y="114"/>
                  </a:lnTo>
                  <a:lnTo>
                    <a:pt x="113" y="114"/>
                  </a:lnTo>
                  <a:lnTo>
                    <a:pt x="113" y="111"/>
                  </a:lnTo>
                  <a:lnTo>
                    <a:pt x="113" y="109"/>
                  </a:lnTo>
                  <a:lnTo>
                    <a:pt x="113" y="109"/>
                  </a:lnTo>
                  <a:lnTo>
                    <a:pt x="113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4" y="107"/>
                  </a:lnTo>
                  <a:lnTo>
                    <a:pt x="104" y="107"/>
                  </a:lnTo>
                  <a:lnTo>
                    <a:pt x="104" y="104"/>
                  </a:lnTo>
                  <a:lnTo>
                    <a:pt x="101" y="104"/>
                  </a:lnTo>
                  <a:lnTo>
                    <a:pt x="101" y="104"/>
                  </a:lnTo>
                  <a:lnTo>
                    <a:pt x="101" y="104"/>
                  </a:lnTo>
                  <a:lnTo>
                    <a:pt x="99" y="102"/>
                  </a:lnTo>
                  <a:lnTo>
                    <a:pt x="99" y="102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101" y="107"/>
                  </a:lnTo>
                  <a:lnTo>
                    <a:pt x="101" y="107"/>
                  </a:lnTo>
                  <a:lnTo>
                    <a:pt x="101" y="107"/>
                  </a:lnTo>
                  <a:lnTo>
                    <a:pt x="104" y="107"/>
                  </a:lnTo>
                  <a:lnTo>
                    <a:pt x="101" y="109"/>
                  </a:lnTo>
                  <a:lnTo>
                    <a:pt x="101" y="109"/>
                  </a:lnTo>
                  <a:lnTo>
                    <a:pt x="101" y="109"/>
                  </a:lnTo>
                  <a:lnTo>
                    <a:pt x="101" y="109"/>
                  </a:lnTo>
                  <a:lnTo>
                    <a:pt x="101" y="107"/>
                  </a:lnTo>
                  <a:lnTo>
                    <a:pt x="99" y="107"/>
                  </a:lnTo>
                  <a:lnTo>
                    <a:pt x="99" y="107"/>
                  </a:lnTo>
                  <a:lnTo>
                    <a:pt x="99" y="107"/>
                  </a:lnTo>
                  <a:lnTo>
                    <a:pt x="99" y="107"/>
                  </a:lnTo>
                  <a:lnTo>
                    <a:pt x="99" y="107"/>
                  </a:lnTo>
                  <a:lnTo>
                    <a:pt x="101" y="109"/>
                  </a:lnTo>
                  <a:lnTo>
                    <a:pt x="101" y="111"/>
                  </a:lnTo>
                  <a:lnTo>
                    <a:pt x="104" y="111"/>
                  </a:lnTo>
                  <a:lnTo>
                    <a:pt x="104" y="114"/>
                  </a:lnTo>
                  <a:lnTo>
                    <a:pt x="104" y="114"/>
                  </a:lnTo>
                  <a:lnTo>
                    <a:pt x="101" y="114"/>
                  </a:lnTo>
                  <a:lnTo>
                    <a:pt x="101" y="114"/>
                  </a:lnTo>
                  <a:lnTo>
                    <a:pt x="101" y="111"/>
                  </a:lnTo>
                  <a:lnTo>
                    <a:pt x="101" y="111"/>
                  </a:lnTo>
                  <a:lnTo>
                    <a:pt x="101" y="111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99" y="111"/>
                  </a:lnTo>
                  <a:lnTo>
                    <a:pt x="99" y="114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4" y="109"/>
                  </a:lnTo>
                  <a:lnTo>
                    <a:pt x="97" y="109"/>
                  </a:lnTo>
                  <a:lnTo>
                    <a:pt x="97" y="107"/>
                  </a:lnTo>
                  <a:lnTo>
                    <a:pt x="97" y="107"/>
                  </a:lnTo>
                  <a:lnTo>
                    <a:pt x="97" y="107"/>
                  </a:lnTo>
                  <a:lnTo>
                    <a:pt x="94" y="107"/>
                  </a:lnTo>
                  <a:lnTo>
                    <a:pt x="92" y="107"/>
                  </a:lnTo>
                  <a:lnTo>
                    <a:pt x="92" y="107"/>
                  </a:lnTo>
                  <a:lnTo>
                    <a:pt x="94" y="107"/>
                  </a:lnTo>
                  <a:lnTo>
                    <a:pt x="94" y="107"/>
                  </a:lnTo>
                  <a:lnTo>
                    <a:pt x="92" y="107"/>
                  </a:lnTo>
                  <a:lnTo>
                    <a:pt x="92" y="107"/>
                  </a:lnTo>
                  <a:lnTo>
                    <a:pt x="92" y="107"/>
                  </a:lnTo>
                  <a:lnTo>
                    <a:pt x="92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92" y="107"/>
                  </a:lnTo>
                  <a:lnTo>
                    <a:pt x="92" y="107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09"/>
                  </a:lnTo>
                  <a:lnTo>
                    <a:pt x="92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4" y="111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4" y="116"/>
                  </a:lnTo>
                  <a:lnTo>
                    <a:pt x="94" y="116"/>
                  </a:lnTo>
                  <a:lnTo>
                    <a:pt x="94" y="116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9" y="116"/>
                  </a:lnTo>
                  <a:lnTo>
                    <a:pt x="89" y="116"/>
                  </a:lnTo>
                  <a:lnTo>
                    <a:pt x="89" y="118"/>
                  </a:lnTo>
                  <a:lnTo>
                    <a:pt x="92" y="121"/>
                  </a:lnTo>
                  <a:lnTo>
                    <a:pt x="89" y="118"/>
                  </a:lnTo>
                  <a:lnTo>
                    <a:pt x="89" y="118"/>
                  </a:lnTo>
                  <a:lnTo>
                    <a:pt x="87" y="121"/>
                  </a:lnTo>
                  <a:lnTo>
                    <a:pt x="87" y="121"/>
                  </a:lnTo>
                  <a:lnTo>
                    <a:pt x="87" y="121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7" y="118"/>
                  </a:lnTo>
                  <a:lnTo>
                    <a:pt x="89" y="118"/>
                  </a:lnTo>
                  <a:lnTo>
                    <a:pt x="89" y="118"/>
                  </a:lnTo>
                  <a:lnTo>
                    <a:pt x="89" y="118"/>
                  </a:lnTo>
                  <a:lnTo>
                    <a:pt x="89" y="116"/>
                  </a:lnTo>
                  <a:lnTo>
                    <a:pt x="89" y="116"/>
                  </a:lnTo>
                  <a:lnTo>
                    <a:pt x="89" y="116"/>
                  </a:lnTo>
                  <a:lnTo>
                    <a:pt x="89" y="114"/>
                  </a:lnTo>
                  <a:lnTo>
                    <a:pt x="89" y="114"/>
                  </a:lnTo>
                  <a:lnTo>
                    <a:pt x="89" y="111"/>
                  </a:lnTo>
                  <a:lnTo>
                    <a:pt x="89" y="111"/>
                  </a:lnTo>
                  <a:lnTo>
                    <a:pt x="89" y="109"/>
                  </a:lnTo>
                  <a:lnTo>
                    <a:pt x="89" y="109"/>
                  </a:lnTo>
                  <a:lnTo>
                    <a:pt x="87" y="109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85" y="116"/>
                  </a:lnTo>
                  <a:lnTo>
                    <a:pt x="82" y="116"/>
                  </a:lnTo>
                  <a:lnTo>
                    <a:pt x="82" y="118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2" y="118"/>
                  </a:lnTo>
                  <a:lnTo>
                    <a:pt x="82" y="121"/>
                  </a:lnTo>
                  <a:lnTo>
                    <a:pt x="85" y="121"/>
                  </a:lnTo>
                  <a:lnTo>
                    <a:pt x="82" y="121"/>
                  </a:lnTo>
                  <a:lnTo>
                    <a:pt x="82" y="121"/>
                  </a:lnTo>
                  <a:lnTo>
                    <a:pt x="82" y="121"/>
                  </a:lnTo>
                  <a:lnTo>
                    <a:pt x="82" y="121"/>
                  </a:lnTo>
                  <a:lnTo>
                    <a:pt x="82" y="121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80" y="121"/>
                  </a:lnTo>
                  <a:lnTo>
                    <a:pt x="80" y="121"/>
                  </a:lnTo>
                  <a:lnTo>
                    <a:pt x="80" y="121"/>
                  </a:lnTo>
                  <a:lnTo>
                    <a:pt x="80" y="123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3"/>
                  </a:lnTo>
                  <a:lnTo>
                    <a:pt x="80" y="121"/>
                  </a:lnTo>
                  <a:lnTo>
                    <a:pt x="82" y="123"/>
                  </a:lnTo>
                  <a:lnTo>
                    <a:pt x="82" y="123"/>
                  </a:lnTo>
                  <a:lnTo>
                    <a:pt x="82" y="123"/>
                  </a:lnTo>
                  <a:lnTo>
                    <a:pt x="85" y="123"/>
                  </a:lnTo>
                  <a:lnTo>
                    <a:pt x="85" y="125"/>
                  </a:lnTo>
                  <a:lnTo>
                    <a:pt x="82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8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2" y="128"/>
                  </a:lnTo>
                  <a:lnTo>
                    <a:pt x="85" y="128"/>
                  </a:lnTo>
                  <a:lnTo>
                    <a:pt x="85" y="125"/>
                  </a:lnTo>
                  <a:lnTo>
                    <a:pt x="87" y="125"/>
                  </a:lnTo>
                  <a:lnTo>
                    <a:pt x="87" y="125"/>
                  </a:lnTo>
                  <a:lnTo>
                    <a:pt x="87" y="128"/>
                  </a:lnTo>
                  <a:lnTo>
                    <a:pt x="89" y="130"/>
                  </a:lnTo>
                  <a:lnTo>
                    <a:pt x="87" y="133"/>
                  </a:lnTo>
                  <a:lnTo>
                    <a:pt x="87" y="133"/>
                  </a:lnTo>
                  <a:lnTo>
                    <a:pt x="87" y="133"/>
                  </a:lnTo>
                  <a:lnTo>
                    <a:pt x="87" y="133"/>
                  </a:lnTo>
                  <a:lnTo>
                    <a:pt x="87" y="133"/>
                  </a:lnTo>
                  <a:lnTo>
                    <a:pt x="89" y="133"/>
                  </a:lnTo>
                  <a:lnTo>
                    <a:pt x="89" y="133"/>
                  </a:lnTo>
                  <a:lnTo>
                    <a:pt x="89" y="133"/>
                  </a:lnTo>
                  <a:lnTo>
                    <a:pt x="89" y="133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5"/>
                  </a:lnTo>
                  <a:lnTo>
                    <a:pt x="89" y="123"/>
                  </a:lnTo>
                  <a:lnTo>
                    <a:pt x="89" y="123"/>
                  </a:lnTo>
                  <a:lnTo>
                    <a:pt x="92" y="123"/>
                  </a:lnTo>
                  <a:lnTo>
                    <a:pt x="92" y="123"/>
                  </a:lnTo>
                  <a:lnTo>
                    <a:pt x="92" y="125"/>
                  </a:lnTo>
                  <a:lnTo>
                    <a:pt x="92" y="125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30"/>
                  </a:lnTo>
                  <a:lnTo>
                    <a:pt x="94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7" y="125"/>
                  </a:lnTo>
                  <a:lnTo>
                    <a:pt x="97" y="125"/>
                  </a:lnTo>
                  <a:lnTo>
                    <a:pt x="97" y="125"/>
                  </a:lnTo>
                  <a:lnTo>
                    <a:pt x="97" y="125"/>
                  </a:lnTo>
                  <a:lnTo>
                    <a:pt x="97" y="123"/>
                  </a:lnTo>
                  <a:lnTo>
                    <a:pt x="97" y="123"/>
                  </a:lnTo>
                  <a:lnTo>
                    <a:pt x="97" y="123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5"/>
                  </a:lnTo>
                  <a:lnTo>
                    <a:pt x="97" y="125"/>
                  </a:lnTo>
                  <a:lnTo>
                    <a:pt x="97" y="125"/>
                  </a:lnTo>
                  <a:lnTo>
                    <a:pt x="97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7"/>
                  </a:lnTo>
                  <a:lnTo>
                    <a:pt x="97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101" y="142"/>
                  </a:lnTo>
                  <a:lnTo>
                    <a:pt x="101" y="140"/>
                  </a:lnTo>
                  <a:lnTo>
                    <a:pt x="106" y="140"/>
                  </a:lnTo>
                  <a:lnTo>
                    <a:pt x="104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99" y="144"/>
                  </a:lnTo>
                  <a:lnTo>
                    <a:pt x="99" y="144"/>
                  </a:lnTo>
                  <a:lnTo>
                    <a:pt x="99" y="144"/>
                  </a:lnTo>
                  <a:lnTo>
                    <a:pt x="99" y="144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99" y="147"/>
                  </a:lnTo>
                  <a:lnTo>
                    <a:pt x="101" y="147"/>
                  </a:lnTo>
                  <a:lnTo>
                    <a:pt x="101" y="147"/>
                  </a:lnTo>
                  <a:lnTo>
                    <a:pt x="104" y="147"/>
                  </a:lnTo>
                  <a:lnTo>
                    <a:pt x="104" y="149"/>
                  </a:lnTo>
                  <a:lnTo>
                    <a:pt x="104" y="149"/>
                  </a:lnTo>
                  <a:lnTo>
                    <a:pt x="101" y="149"/>
                  </a:lnTo>
                  <a:lnTo>
                    <a:pt x="99" y="151"/>
                  </a:lnTo>
                  <a:lnTo>
                    <a:pt x="101" y="151"/>
                  </a:lnTo>
                  <a:lnTo>
                    <a:pt x="101" y="151"/>
                  </a:lnTo>
                  <a:lnTo>
                    <a:pt x="104" y="151"/>
                  </a:lnTo>
                  <a:lnTo>
                    <a:pt x="101" y="151"/>
                  </a:lnTo>
                  <a:lnTo>
                    <a:pt x="101" y="154"/>
                  </a:lnTo>
                  <a:lnTo>
                    <a:pt x="101" y="156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1" y="159"/>
                  </a:lnTo>
                  <a:lnTo>
                    <a:pt x="101" y="161"/>
                  </a:lnTo>
                  <a:lnTo>
                    <a:pt x="99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101" y="163"/>
                  </a:lnTo>
                  <a:lnTo>
                    <a:pt x="101" y="163"/>
                  </a:lnTo>
                  <a:lnTo>
                    <a:pt x="101" y="163"/>
                  </a:lnTo>
                  <a:lnTo>
                    <a:pt x="104" y="163"/>
                  </a:lnTo>
                  <a:lnTo>
                    <a:pt x="104" y="166"/>
                  </a:lnTo>
                  <a:lnTo>
                    <a:pt x="106" y="166"/>
                  </a:lnTo>
                  <a:lnTo>
                    <a:pt x="106" y="166"/>
                  </a:lnTo>
                  <a:lnTo>
                    <a:pt x="106" y="166"/>
                  </a:lnTo>
                  <a:lnTo>
                    <a:pt x="106" y="166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8" y="168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11" y="170"/>
                  </a:lnTo>
                  <a:lnTo>
                    <a:pt x="111" y="170"/>
                  </a:lnTo>
                  <a:lnTo>
                    <a:pt x="113" y="170"/>
                  </a:lnTo>
                  <a:lnTo>
                    <a:pt x="113" y="168"/>
                  </a:lnTo>
                  <a:lnTo>
                    <a:pt x="113" y="168"/>
                  </a:lnTo>
                  <a:lnTo>
                    <a:pt x="115" y="168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5" y="170"/>
                  </a:lnTo>
                  <a:lnTo>
                    <a:pt x="113" y="170"/>
                  </a:lnTo>
                  <a:lnTo>
                    <a:pt x="111" y="173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06" y="173"/>
                  </a:lnTo>
                  <a:lnTo>
                    <a:pt x="104" y="173"/>
                  </a:lnTo>
                  <a:lnTo>
                    <a:pt x="99" y="173"/>
                  </a:lnTo>
                  <a:lnTo>
                    <a:pt x="99" y="175"/>
                  </a:lnTo>
                  <a:lnTo>
                    <a:pt x="101" y="175"/>
                  </a:lnTo>
                  <a:lnTo>
                    <a:pt x="104" y="175"/>
                  </a:lnTo>
                  <a:lnTo>
                    <a:pt x="104" y="175"/>
                  </a:lnTo>
                  <a:lnTo>
                    <a:pt x="104" y="178"/>
                  </a:lnTo>
                  <a:lnTo>
                    <a:pt x="104" y="178"/>
                  </a:lnTo>
                  <a:lnTo>
                    <a:pt x="106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5" y="180"/>
                  </a:lnTo>
                  <a:lnTo>
                    <a:pt x="115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1" y="180"/>
                  </a:lnTo>
                  <a:lnTo>
                    <a:pt x="111" y="180"/>
                  </a:lnTo>
                  <a:lnTo>
                    <a:pt x="111" y="180"/>
                  </a:lnTo>
                  <a:lnTo>
                    <a:pt x="108" y="180"/>
                  </a:lnTo>
                  <a:lnTo>
                    <a:pt x="108" y="182"/>
                  </a:lnTo>
                  <a:lnTo>
                    <a:pt x="111" y="182"/>
                  </a:lnTo>
                  <a:lnTo>
                    <a:pt x="111" y="182"/>
                  </a:lnTo>
                  <a:lnTo>
                    <a:pt x="111" y="182"/>
                  </a:lnTo>
                  <a:lnTo>
                    <a:pt x="113" y="185"/>
                  </a:lnTo>
                  <a:lnTo>
                    <a:pt x="113" y="185"/>
                  </a:lnTo>
                  <a:lnTo>
                    <a:pt x="113" y="185"/>
                  </a:lnTo>
                  <a:lnTo>
                    <a:pt x="113" y="185"/>
                  </a:lnTo>
                  <a:lnTo>
                    <a:pt x="113" y="187"/>
                  </a:lnTo>
                  <a:lnTo>
                    <a:pt x="113" y="187"/>
                  </a:lnTo>
                  <a:lnTo>
                    <a:pt x="113" y="185"/>
                  </a:lnTo>
                  <a:lnTo>
                    <a:pt x="113" y="185"/>
                  </a:lnTo>
                  <a:lnTo>
                    <a:pt x="111" y="185"/>
                  </a:lnTo>
                  <a:lnTo>
                    <a:pt x="108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4" y="189"/>
                  </a:lnTo>
                  <a:lnTo>
                    <a:pt x="101" y="192"/>
                  </a:lnTo>
                  <a:lnTo>
                    <a:pt x="101" y="192"/>
                  </a:lnTo>
                  <a:lnTo>
                    <a:pt x="99" y="192"/>
                  </a:lnTo>
                  <a:lnTo>
                    <a:pt x="99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99" y="199"/>
                  </a:lnTo>
                  <a:lnTo>
                    <a:pt x="106" y="196"/>
                  </a:lnTo>
                  <a:lnTo>
                    <a:pt x="108" y="196"/>
                  </a:lnTo>
                  <a:lnTo>
                    <a:pt x="108" y="199"/>
                  </a:lnTo>
                  <a:lnTo>
                    <a:pt x="108" y="201"/>
                  </a:lnTo>
                  <a:lnTo>
                    <a:pt x="108" y="201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4" y="199"/>
                  </a:lnTo>
                  <a:lnTo>
                    <a:pt x="104" y="201"/>
                  </a:lnTo>
                  <a:lnTo>
                    <a:pt x="101" y="201"/>
                  </a:lnTo>
                  <a:lnTo>
                    <a:pt x="99" y="201"/>
                  </a:lnTo>
                  <a:lnTo>
                    <a:pt x="99" y="201"/>
                  </a:lnTo>
                  <a:lnTo>
                    <a:pt x="97" y="204"/>
                  </a:lnTo>
                  <a:lnTo>
                    <a:pt x="97" y="206"/>
                  </a:lnTo>
                  <a:lnTo>
                    <a:pt x="94" y="208"/>
                  </a:lnTo>
                  <a:lnTo>
                    <a:pt x="94" y="211"/>
                  </a:lnTo>
                  <a:lnTo>
                    <a:pt x="94" y="211"/>
                  </a:lnTo>
                  <a:lnTo>
                    <a:pt x="97" y="213"/>
                  </a:lnTo>
                  <a:lnTo>
                    <a:pt x="97" y="213"/>
                  </a:lnTo>
                  <a:lnTo>
                    <a:pt x="97" y="213"/>
                  </a:lnTo>
                  <a:lnTo>
                    <a:pt x="94" y="213"/>
                  </a:lnTo>
                  <a:lnTo>
                    <a:pt x="94" y="213"/>
                  </a:lnTo>
                  <a:lnTo>
                    <a:pt x="94" y="211"/>
                  </a:lnTo>
                  <a:lnTo>
                    <a:pt x="92" y="213"/>
                  </a:lnTo>
                  <a:lnTo>
                    <a:pt x="92" y="215"/>
                  </a:lnTo>
                  <a:lnTo>
                    <a:pt x="92" y="215"/>
                  </a:lnTo>
                  <a:lnTo>
                    <a:pt x="92" y="215"/>
                  </a:lnTo>
                  <a:lnTo>
                    <a:pt x="92" y="215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2" y="220"/>
                  </a:lnTo>
                  <a:lnTo>
                    <a:pt x="92" y="220"/>
                  </a:lnTo>
                  <a:lnTo>
                    <a:pt x="92" y="220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92" y="220"/>
                  </a:lnTo>
                  <a:lnTo>
                    <a:pt x="92" y="220"/>
                  </a:lnTo>
                  <a:lnTo>
                    <a:pt x="92" y="220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2" y="225"/>
                  </a:lnTo>
                  <a:lnTo>
                    <a:pt x="94" y="227"/>
                  </a:lnTo>
                  <a:lnTo>
                    <a:pt x="94" y="227"/>
                  </a:lnTo>
                  <a:lnTo>
                    <a:pt x="94" y="227"/>
                  </a:lnTo>
                  <a:lnTo>
                    <a:pt x="94" y="227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97" y="232"/>
                  </a:lnTo>
                  <a:lnTo>
                    <a:pt x="94" y="234"/>
                  </a:lnTo>
                  <a:lnTo>
                    <a:pt x="94" y="234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4" y="232"/>
                  </a:lnTo>
                  <a:lnTo>
                    <a:pt x="92" y="232"/>
                  </a:lnTo>
                  <a:lnTo>
                    <a:pt x="92" y="232"/>
                  </a:lnTo>
                  <a:lnTo>
                    <a:pt x="92" y="230"/>
                  </a:lnTo>
                  <a:lnTo>
                    <a:pt x="92" y="230"/>
                  </a:lnTo>
                  <a:lnTo>
                    <a:pt x="92" y="230"/>
                  </a:lnTo>
                  <a:lnTo>
                    <a:pt x="92" y="230"/>
                  </a:lnTo>
                  <a:lnTo>
                    <a:pt x="92" y="230"/>
                  </a:lnTo>
                  <a:lnTo>
                    <a:pt x="92" y="230"/>
                  </a:lnTo>
                  <a:lnTo>
                    <a:pt x="89" y="230"/>
                  </a:lnTo>
                  <a:lnTo>
                    <a:pt x="89" y="230"/>
                  </a:lnTo>
                  <a:lnTo>
                    <a:pt x="89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5"/>
                  </a:lnTo>
                  <a:lnTo>
                    <a:pt x="89" y="225"/>
                  </a:lnTo>
                  <a:lnTo>
                    <a:pt x="89" y="227"/>
                  </a:lnTo>
                  <a:lnTo>
                    <a:pt x="89" y="227"/>
                  </a:lnTo>
                  <a:lnTo>
                    <a:pt x="89" y="227"/>
                  </a:lnTo>
                  <a:lnTo>
                    <a:pt x="89" y="227"/>
                  </a:lnTo>
                  <a:lnTo>
                    <a:pt x="87" y="227"/>
                  </a:lnTo>
                  <a:lnTo>
                    <a:pt x="87" y="227"/>
                  </a:lnTo>
                  <a:lnTo>
                    <a:pt x="85" y="227"/>
                  </a:lnTo>
                  <a:lnTo>
                    <a:pt x="87" y="227"/>
                  </a:lnTo>
                  <a:lnTo>
                    <a:pt x="87" y="230"/>
                  </a:lnTo>
                  <a:lnTo>
                    <a:pt x="87" y="232"/>
                  </a:lnTo>
                  <a:lnTo>
                    <a:pt x="87" y="232"/>
                  </a:lnTo>
                  <a:lnTo>
                    <a:pt x="89" y="232"/>
                  </a:lnTo>
                  <a:lnTo>
                    <a:pt x="89" y="232"/>
                  </a:lnTo>
                  <a:lnTo>
                    <a:pt x="89" y="230"/>
                  </a:lnTo>
                  <a:lnTo>
                    <a:pt x="89" y="230"/>
                  </a:lnTo>
                  <a:lnTo>
                    <a:pt x="89" y="230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89" y="239"/>
                  </a:lnTo>
                  <a:lnTo>
                    <a:pt x="92" y="239"/>
                  </a:lnTo>
                  <a:lnTo>
                    <a:pt x="92" y="239"/>
                  </a:lnTo>
                  <a:lnTo>
                    <a:pt x="92" y="23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94" y="237"/>
                  </a:lnTo>
                  <a:lnTo>
                    <a:pt x="94" y="237"/>
                  </a:lnTo>
                  <a:lnTo>
                    <a:pt x="94" y="237"/>
                  </a:lnTo>
                  <a:lnTo>
                    <a:pt x="94" y="237"/>
                  </a:lnTo>
                  <a:lnTo>
                    <a:pt x="94" y="237"/>
                  </a:lnTo>
                  <a:lnTo>
                    <a:pt x="94" y="237"/>
                  </a:lnTo>
                  <a:lnTo>
                    <a:pt x="94" y="239"/>
                  </a:lnTo>
                  <a:lnTo>
                    <a:pt x="94" y="239"/>
                  </a:lnTo>
                  <a:lnTo>
                    <a:pt x="94" y="241"/>
                  </a:lnTo>
                  <a:lnTo>
                    <a:pt x="94" y="241"/>
                  </a:lnTo>
                  <a:lnTo>
                    <a:pt x="94" y="241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2" y="246"/>
                  </a:lnTo>
                  <a:lnTo>
                    <a:pt x="92" y="248"/>
                  </a:lnTo>
                  <a:lnTo>
                    <a:pt x="92" y="248"/>
                  </a:lnTo>
                  <a:lnTo>
                    <a:pt x="92" y="248"/>
                  </a:lnTo>
                  <a:lnTo>
                    <a:pt x="94" y="248"/>
                  </a:lnTo>
                  <a:lnTo>
                    <a:pt x="94" y="248"/>
                  </a:lnTo>
                  <a:lnTo>
                    <a:pt x="94" y="248"/>
                  </a:lnTo>
                  <a:lnTo>
                    <a:pt x="94" y="248"/>
                  </a:lnTo>
                  <a:lnTo>
                    <a:pt x="97" y="248"/>
                  </a:lnTo>
                  <a:lnTo>
                    <a:pt x="97" y="248"/>
                  </a:lnTo>
                  <a:lnTo>
                    <a:pt x="97" y="246"/>
                  </a:lnTo>
                  <a:lnTo>
                    <a:pt x="99" y="246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99" y="248"/>
                  </a:lnTo>
                  <a:lnTo>
                    <a:pt x="101" y="246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1" y="241"/>
                  </a:lnTo>
                  <a:lnTo>
                    <a:pt x="101" y="241"/>
                  </a:lnTo>
                  <a:lnTo>
                    <a:pt x="104" y="241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04" y="246"/>
                  </a:lnTo>
                  <a:lnTo>
                    <a:pt x="104" y="246"/>
                  </a:lnTo>
                  <a:lnTo>
                    <a:pt x="104" y="246"/>
                  </a:lnTo>
                  <a:lnTo>
                    <a:pt x="104" y="246"/>
                  </a:lnTo>
                  <a:lnTo>
                    <a:pt x="106" y="246"/>
                  </a:lnTo>
                  <a:lnTo>
                    <a:pt x="106" y="246"/>
                  </a:lnTo>
                  <a:lnTo>
                    <a:pt x="108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4" y="248"/>
                  </a:lnTo>
                  <a:lnTo>
                    <a:pt x="101" y="248"/>
                  </a:lnTo>
                  <a:lnTo>
                    <a:pt x="101" y="248"/>
                  </a:lnTo>
                  <a:lnTo>
                    <a:pt x="101" y="248"/>
                  </a:lnTo>
                  <a:lnTo>
                    <a:pt x="101" y="251"/>
                  </a:lnTo>
                  <a:lnTo>
                    <a:pt x="101" y="251"/>
                  </a:lnTo>
                  <a:lnTo>
                    <a:pt x="101" y="251"/>
                  </a:lnTo>
                  <a:lnTo>
                    <a:pt x="101" y="251"/>
                  </a:lnTo>
                  <a:lnTo>
                    <a:pt x="99" y="251"/>
                  </a:lnTo>
                  <a:lnTo>
                    <a:pt x="99" y="251"/>
                  </a:lnTo>
                  <a:lnTo>
                    <a:pt x="99" y="251"/>
                  </a:lnTo>
                  <a:lnTo>
                    <a:pt x="97" y="248"/>
                  </a:lnTo>
                  <a:lnTo>
                    <a:pt x="94" y="251"/>
                  </a:lnTo>
                  <a:lnTo>
                    <a:pt x="94" y="251"/>
                  </a:lnTo>
                  <a:lnTo>
                    <a:pt x="92" y="251"/>
                  </a:lnTo>
                  <a:lnTo>
                    <a:pt x="92" y="251"/>
                  </a:lnTo>
                  <a:lnTo>
                    <a:pt x="92" y="251"/>
                  </a:lnTo>
                  <a:lnTo>
                    <a:pt x="92" y="253"/>
                  </a:lnTo>
                  <a:lnTo>
                    <a:pt x="94" y="251"/>
                  </a:lnTo>
                  <a:lnTo>
                    <a:pt x="94" y="253"/>
                  </a:lnTo>
                  <a:lnTo>
                    <a:pt x="97" y="253"/>
                  </a:lnTo>
                  <a:lnTo>
                    <a:pt x="99" y="253"/>
                  </a:lnTo>
                  <a:lnTo>
                    <a:pt x="99" y="253"/>
                  </a:lnTo>
                  <a:lnTo>
                    <a:pt x="101" y="256"/>
                  </a:lnTo>
                  <a:lnTo>
                    <a:pt x="101" y="256"/>
                  </a:lnTo>
                  <a:lnTo>
                    <a:pt x="101" y="256"/>
                  </a:lnTo>
                  <a:lnTo>
                    <a:pt x="104" y="258"/>
                  </a:lnTo>
                  <a:lnTo>
                    <a:pt x="104" y="258"/>
                  </a:lnTo>
                  <a:lnTo>
                    <a:pt x="106" y="258"/>
                  </a:lnTo>
                  <a:lnTo>
                    <a:pt x="104" y="258"/>
                  </a:lnTo>
                  <a:lnTo>
                    <a:pt x="104" y="258"/>
                  </a:lnTo>
                  <a:lnTo>
                    <a:pt x="101" y="258"/>
                  </a:lnTo>
                  <a:lnTo>
                    <a:pt x="101" y="258"/>
                  </a:lnTo>
                  <a:lnTo>
                    <a:pt x="99" y="258"/>
                  </a:lnTo>
                  <a:lnTo>
                    <a:pt x="101" y="258"/>
                  </a:lnTo>
                  <a:lnTo>
                    <a:pt x="101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7" y="258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3"/>
                  </a:lnTo>
                  <a:lnTo>
                    <a:pt x="97" y="253"/>
                  </a:lnTo>
                  <a:lnTo>
                    <a:pt x="94" y="253"/>
                  </a:lnTo>
                  <a:lnTo>
                    <a:pt x="92" y="253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92" y="258"/>
                  </a:lnTo>
                  <a:lnTo>
                    <a:pt x="92" y="258"/>
                  </a:lnTo>
                  <a:lnTo>
                    <a:pt x="94" y="258"/>
                  </a:lnTo>
                  <a:lnTo>
                    <a:pt x="94" y="258"/>
                  </a:lnTo>
                  <a:lnTo>
                    <a:pt x="94" y="258"/>
                  </a:lnTo>
                  <a:lnTo>
                    <a:pt x="94" y="258"/>
                  </a:lnTo>
                  <a:lnTo>
                    <a:pt x="94" y="260"/>
                  </a:lnTo>
                  <a:lnTo>
                    <a:pt x="94" y="260"/>
                  </a:lnTo>
                  <a:lnTo>
                    <a:pt x="97" y="260"/>
                  </a:lnTo>
                  <a:lnTo>
                    <a:pt x="97" y="260"/>
                  </a:lnTo>
                  <a:lnTo>
                    <a:pt x="97" y="260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4" y="260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8"/>
                  </a:lnTo>
                  <a:lnTo>
                    <a:pt x="89" y="256"/>
                  </a:lnTo>
                  <a:lnTo>
                    <a:pt x="89" y="256"/>
                  </a:lnTo>
                  <a:lnTo>
                    <a:pt x="92" y="256"/>
                  </a:lnTo>
                  <a:lnTo>
                    <a:pt x="92" y="253"/>
                  </a:lnTo>
                  <a:lnTo>
                    <a:pt x="89" y="251"/>
                  </a:lnTo>
                  <a:lnTo>
                    <a:pt x="89" y="251"/>
                  </a:lnTo>
                  <a:lnTo>
                    <a:pt x="89" y="251"/>
                  </a:lnTo>
                  <a:lnTo>
                    <a:pt x="89" y="251"/>
                  </a:lnTo>
                  <a:lnTo>
                    <a:pt x="87" y="251"/>
                  </a:lnTo>
                  <a:lnTo>
                    <a:pt x="87" y="251"/>
                  </a:lnTo>
                  <a:lnTo>
                    <a:pt x="87" y="251"/>
                  </a:lnTo>
                  <a:lnTo>
                    <a:pt x="87" y="253"/>
                  </a:lnTo>
                  <a:lnTo>
                    <a:pt x="87" y="253"/>
                  </a:lnTo>
                  <a:lnTo>
                    <a:pt x="87" y="253"/>
                  </a:lnTo>
                  <a:lnTo>
                    <a:pt x="87" y="256"/>
                  </a:lnTo>
                  <a:lnTo>
                    <a:pt x="87" y="258"/>
                  </a:lnTo>
                  <a:lnTo>
                    <a:pt x="87" y="258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92" y="265"/>
                  </a:lnTo>
                  <a:lnTo>
                    <a:pt x="94" y="265"/>
                  </a:lnTo>
                  <a:lnTo>
                    <a:pt x="94" y="265"/>
                  </a:lnTo>
                  <a:lnTo>
                    <a:pt x="97" y="265"/>
                  </a:lnTo>
                  <a:lnTo>
                    <a:pt x="97" y="265"/>
                  </a:lnTo>
                  <a:lnTo>
                    <a:pt x="97" y="265"/>
                  </a:lnTo>
                  <a:lnTo>
                    <a:pt x="97" y="265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9" y="263"/>
                  </a:lnTo>
                  <a:lnTo>
                    <a:pt x="99" y="263"/>
                  </a:lnTo>
                  <a:lnTo>
                    <a:pt x="99" y="263"/>
                  </a:lnTo>
                  <a:lnTo>
                    <a:pt x="99" y="263"/>
                  </a:lnTo>
                  <a:lnTo>
                    <a:pt x="99" y="263"/>
                  </a:lnTo>
                  <a:lnTo>
                    <a:pt x="101" y="263"/>
                  </a:lnTo>
                  <a:lnTo>
                    <a:pt x="101" y="263"/>
                  </a:lnTo>
                  <a:lnTo>
                    <a:pt x="101" y="263"/>
                  </a:lnTo>
                  <a:lnTo>
                    <a:pt x="101" y="265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101" y="265"/>
                  </a:lnTo>
                  <a:lnTo>
                    <a:pt x="101" y="265"/>
                  </a:lnTo>
                  <a:lnTo>
                    <a:pt x="101" y="265"/>
                  </a:lnTo>
                  <a:lnTo>
                    <a:pt x="99" y="265"/>
                  </a:lnTo>
                  <a:lnTo>
                    <a:pt x="99" y="267"/>
                  </a:lnTo>
                  <a:lnTo>
                    <a:pt x="97" y="267"/>
                  </a:lnTo>
                  <a:lnTo>
                    <a:pt x="97" y="270"/>
                  </a:lnTo>
                  <a:lnTo>
                    <a:pt x="99" y="267"/>
                  </a:lnTo>
                  <a:lnTo>
                    <a:pt x="99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7" y="272"/>
                  </a:lnTo>
                  <a:lnTo>
                    <a:pt x="99" y="272"/>
                  </a:lnTo>
                  <a:lnTo>
                    <a:pt x="99" y="272"/>
                  </a:lnTo>
                  <a:lnTo>
                    <a:pt x="99" y="272"/>
                  </a:lnTo>
                  <a:lnTo>
                    <a:pt x="99" y="272"/>
                  </a:lnTo>
                  <a:lnTo>
                    <a:pt x="99" y="272"/>
                  </a:lnTo>
                  <a:lnTo>
                    <a:pt x="99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9" y="277"/>
                  </a:lnTo>
                  <a:lnTo>
                    <a:pt x="99" y="277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101" y="279"/>
                  </a:lnTo>
                  <a:lnTo>
                    <a:pt x="104" y="279"/>
                  </a:lnTo>
                  <a:lnTo>
                    <a:pt x="104" y="279"/>
                  </a:lnTo>
                  <a:lnTo>
                    <a:pt x="104" y="279"/>
                  </a:lnTo>
                  <a:lnTo>
                    <a:pt x="104" y="279"/>
                  </a:lnTo>
                  <a:lnTo>
                    <a:pt x="106" y="275"/>
                  </a:lnTo>
                  <a:lnTo>
                    <a:pt x="106" y="275"/>
                  </a:lnTo>
                  <a:lnTo>
                    <a:pt x="106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11" y="270"/>
                  </a:lnTo>
                  <a:lnTo>
                    <a:pt x="111" y="272"/>
                  </a:lnTo>
                  <a:lnTo>
                    <a:pt x="111" y="272"/>
                  </a:lnTo>
                  <a:lnTo>
                    <a:pt x="111" y="272"/>
                  </a:lnTo>
                  <a:lnTo>
                    <a:pt x="111" y="270"/>
                  </a:lnTo>
                  <a:lnTo>
                    <a:pt x="111" y="270"/>
                  </a:lnTo>
                  <a:lnTo>
                    <a:pt x="111" y="270"/>
                  </a:lnTo>
                  <a:lnTo>
                    <a:pt x="111" y="270"/>
                  </a:lnTo>
                  <a:lnTo>
                    <a:pt x="111" y="270"/>
                  </a:lnTo>
                  <a:lnTo>
                    <a:pt x="113" y="267"/>
                  </a:lnTo>
                  <a:lnTo>
                    <a:pt x="111" y="267"/>
                  </a:lnTo>
                  <a:lnTo>
                    <a:pt x="111" y="265"/>
                  </a:lnTo>
                  <a:lnTo>
                    <a:pt x="113" y="265"/>
                  </a:lnTo>
                  <a:lnTo>
                    <a:pt x="113" y="265"/>
                  </a:lnTo>
                  <a:lnTo>
                    <a:pt x="113" y="265"/>
                  </a:lnTo>
                  <a:lnTo>
                    <a:pt x="113" y="263"/>
                  </a:lnTo>
                  <a:lnTo>
                    <a:pt x="113" y="263"/>
                  </a:lnTo>
                  <a:lnTo>
                    <a:pt x="113" y="263"/>
                  </a:lnTo>
                  <a:lnTo>
                    <a:pt x="113" y="260"/>
                  </a:lnTo>
                  <a:lnTo>
                    <a:pt x="113" y="260"/>
                  </a:lnTo>
                  <a:lnTo>
                    <a:pt x="115" y="263"/>
                  </a:lnTo>
                  <a:lnTo>
                    <a:pt x="115" y="263"/>
                  </a:lnTo>
                  <a:lnTo>
                    <a:pt x="115" y="263"/>
                  </a:lnTo>
                  <a:lnTo>
                    <a:pt x="115" y="265"/>
                  </a:lnTo>
                  <a:lnTo>
                    <a:pt x="115" y="265"/>
                  </a:lnTo>
                  <a:lnTo>
                    <a:pt x="115" y="270"/>
                  </a:lnTo>
                  <a:lnTo>
                    <a:pt x="115" y="270"/>
                  </a:lnTo>
                  <a:lnTo>
                    <a:pt x="115" y="270"/>
                  </a:lnTo>
                  <a:lnTo>
                    <a:pt x="118" y="270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3" y="270"/>
                  </a:lnTo>
                  <a:lnTo>
                    <a:pt x="123" y="267"/>
                  </a:lnTo>
                  <a:lnTo>
                    <a:pt x="125" y="265"/>
                  </a:lnTo>
                  <a:lnTo>
                    <a:pt x="125" y="263"/>
                  </a:lnTo>
                  <a:lnTo>
                    <a:pt x="125" y="263"/>
                  </a:lnTo>
                  <a:lnTo>
                    <a:pt x="125" y="263"/>
                  </a:lnTo>
                  <a:lnTo>
                    <a:pt x="125" y="263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7" y="260"/>
                  </a:lnTo>
                  <a:lnTo>
                    <a:pt x="127" y="258"/>
                  </a:lnTo>
                  <a:lnTo>
                    <a:pt x="127" y="258"/>
                  </a:lnTo>
                  <a:lnTo>
                    <a:pt x="130" y="258"/>
                  </a:lnTo>
                  <a:lnTo>
                    <a:pt x="130" y="256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4" y="256"/>
                  </a:lnTo>
                  <a:lnTo>
                    <a:pt x="134" y="256"/>
                  </a:lnTo>
                  <a:lnTo>
                    <a:pt x="134" y="256"/>
                  </a:lnTo>
                  <a:lnTo>
                    <a:pt x="137" y="253"/>
                  </a:lnTo>
                  <a:lnTo>
                    <a:pt x="137" y="251"/>
                  </a:lnTo>
                  <a:lnTo>
                    <a:pt x="137" y="251"/>
                  </a:lnTo>
                  <a:lnTo>
                    <a:pt x="139" y="253"/>
                  </a:lnTo>
                  <a:lnTo>
                    <a:pt x="139" y="253"/>
                  </a:lnTo>
                  <a:lnTo>
                    <a:pt x="141" y="253"/>
                  </a:lnTo>
                  <a:lnTo>
                    <a:pt x="141" y="251"/>
                  </a:lnTo>
                  <a:lnTo>
                    <a:pt x="141" y="253"/>
                  </a:lnTo>
                  <a:lnTo>
                    <a:pt x="144" y="253"/>
                  </a:lnTo>
                  <a:lnTo>
                    <a:pt x="144" y="253"/>
                  </a:lnTo>
                  <a:lnTo>
                    <a:pt x="144" y="256"/>
                  </a:lnTo>
                  <a:lnTo>
                    <a:pt x="141" y="256"/>
                  </a:lnTo>
                  <a:lnTo>
                    <a:pt x="141" y="258"/>
                  </a:lnTo>
                  <a:lnTo>
                    <a:pt x="141" y="258"/>
                  </a:lnTo>
                  <a:lnTo>
                    <a:pt x="141" y="258"/>
                  </a:lnTo>
                  <a:lnTo>
                    <a:pt x="139" y="256"/>
                  </a:lnTo>
                  <a:lnTo>
                    <a:pt x="139" y="256"/>
                  </a:lnTo>
                  <a:lnTo>
                    <a:pt x="139" y="256"/>
                  </a:lnTo>
                  <a:lnTo>
                    <a:pt x="139" y="256"/>
                  </a:lnTo>
                  <a:lnTo>
                    <a:pt x="139" y="253"/>
                  </a:lnTo>
                  <a:lnTo>
                    <a:pt x="139" y="253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9" y="258"/>
                  </a:lnTo>
                  <a:lnTo>
                    <a:pt x="139" y="258"/>
                  </a:lnTo>
                  <a:lnTo>
                    <a:pt x="139" y="260"/>
                  </a:lnTo>
                  <a:lnTo>
                    <a:pt x="137" y="263"/>
                  </a:lnTo>
                  <a:lnTo>
                    <a:pt x="137" y="263"/>
                  </a:lnTo>
                  <a:lnTo>
                    <a:pt x="134" y="263"/>
                  </a:lnTo>
                  <a:lnTo>
                    <a:pt x="137" y="260"/>
                  </a:lnTo>
                  <a:lnTo>
                    <a:pt x="137" y="260"/>
                  </a:lnTo>
                  <a:lnTo>
                    <a:pt x="137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4" y="26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34" y="265"/>
                  </a:lnTo>
                  <a:lnTo>
                    <a:pt x="134" y="265"/>
                  </a:lnTo>
                  <a:lnTo>
                    <a:pt x="134" y="265"/>
                  </a:lnTo>
                  <a:lnTo>
                    <a:pt x="134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39" y="265"/>
                  </a:lnTo>
                  <a:lnTo>
                    <a:pt x="139" y="267"/>
                  </a:lnTo>
                  <a:lnTo>
                    <a:pt x="141" y="270"/>
                  </a:lnTo>
                  <a:lnTo>
                    <a:pt x="144" y="270"/>
                  </a:lnTo>
                  <a:lnTo>
                    <a:pt x="141" y="270"/>
                  </a:lnTo>
                  <a:lnTo>
                    <a:pt x="141" y="267"/>
                  </a:lnTo>
                  <a:lnTo>
                    <a:pt x="144" y="267"/>
                  </a:lnTo>
                  <a:lnTo>
                    <a:pt x="144" y="267"/>
                  </a:lnTo>
                  <a:lnTo>
                    <a:pt x="146" y="267"/>
                  </a:lnTo>
                  <a:lnTo>
                    <a:pt x="149" y="265"/>
                  </a:lnTo>
                  <a:lnTo>
                    <a:pt x="146" y="263"/>
                  </a:lnTo>
                  <a:lnTo>
                    <a:pt x="144" y="265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4" y="260"/>
                  </a:lnTo>
                  <a:lnTo>
                    <a:pt x="144" y="260"/>
                  </a:lnTo>
                  <a:lnTo>
                    <a:pt x="144" y="260"/>
                  </a:lnTo>
                  <a:lnTo>
                    <a:pt x="146" y="260"/>
                  </a:lnTo>
                  <a:lnTo>
                    <a:pt x="146" y="260"/>
                  </a:lnTo>
                  <a:lnTo>
                    <a:pt x="149" y="263"/>
                  </a:lnTo>
                  <a:lnTo>
                    <a:pt x="149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0"/>
                  </a:lnTo>
                  <a:lnTo>
                    <a:pt x="151" y="260"/>
                  </a:lnTo>
                  <a:lnTo>
                    <a:pt x="151" y="258"/>
                  </a:lnTo>
                  <a:lnTo>
                    <a:pt x="149" y="258"/>
                  </a:lnTo>
                  <a:lnTo>
                    <a:pt x="149" y="258"/>
                  </a:lnTo>
                  <a:lnTo>
                    <a:pt x="151" y="258"/>
                  </a:lnTo>
                  <a:lnTo>
                    <a:pt x="151" y="258"/>
                  </a:lnTo>
                  <a:lnTo>
                    <a:pt x="149" y="256"/>
                  </a:lnTo>
                  <a:lnTo>
                    <a:pt x="149" y="256"/>
                  </a:lnTo>
                  <a:lnTo>
                    <a:pt x="146" y="253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6" y="248"/>
                  </a:lnTo>
                  <a:lnTo>
                    <a:pt x="146" y="248"/>
                  </a:lnTo>
                  <a:lnTo>
                    <a:pt x="146" y="248"/>
                  </a:lnTo>
                  <a:lnTo>
                    <a:pt x="144" y="246"/>
                  </a:lnTo>
                  <a:lnTo>
                    <a:pt x="144" y="246"/>
                  </a:lnTo>
                  <a:lnTo>
                    <a:pt x="144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4"/>
                  </a:lnTo>
                  <a:lnTo>
                    <a:pt x="151" y="241"/>
                  </a:lnTo>
                  <a:lnTo>
                    <a:pt x="151" y="241"/>
                  </a:lnTo>
                  <a:lnTo>
                    <a:pt x="151" y="241"/>
                  </a:lnTo>
                  <a:lnTo>
                    <a:pt x="151" y="241"/>
                  </a:lnTo>
                  <a:lnTo>
                    <a:pt x="153" y="241"/>
                  </a:lnTo>
                  <a:lnTo>
                    <a:pt x="153" y="244"/>
                  </a:lnTo>
                  <a:lnTo>
                    <a:pt x="153" y="244"/>
                  </a:lnTo>
                  <a:lnTo>
                    <a:pt x="153" y="244"/>
                  </a:lnTo>
                  <a:lnTo>
                    <a:pt x="153" y="244"/>
                  </a:lnTo>
                  <a:lnTo>
                    <a:pt x="153" y="244"/>
                  </a:lnTo>
                  <a:lnTo>
                    <a:pt x="153" y="246"/>
                  </a:lnTo>
                  <a:lnTo>
                    <a:pt x="153" y="246"/>
                  </a:lnTo>
                  <a:lnTo>
                    <a:pt x="153" y="246"/>
                  </a:lnTo>
                  <a:lnTo>
                    <a:pt x="153" y="248"/>
                  </a:lnTo>
                  <a:lnTo>
                    <a:pt x="153" y="248"/>
                  </a:lnTo>
                  <a:lnTo>
                    <a:pt x="153" y="248"/>
                  </a:lnTo>
                  <a:lnTo>
                    <a:pt x="153" y="248"/>
                  </a:lnTo>
                  <a:lnTo>
                    <a:pt x="153" y="248"/>
                  </a:lnTo>
                  <a:lnTo>
                    <a:pt x="156" y="248"/>
                  </a:lnTo>
                  <a:lnTo>
                    <a:pt x="156" y="251"/>
                  </a:lnTo>
                  <a:lnTo>
                    <a:pt x="156" y="251"/>
                  </a:lnTo>
                  <a:lnTo>
                    <a:pt x="156" y="253"/>
                  </a:lnTo>
                  <a:lnTo>
                    <a:pt x="153" y="253"/>
                  </a:lnTo>
                  <a:lnTo>
                    <a:pt x="153" y="256"/>
                  </a:lnTo>
                  <a:lnTo>
                    <a:pt x="153" y="256"/>
                  </a:lnTo>
                  <a:lnTo>
                    <a:pt x="156" y="258"/>
                  </a:lnTo>
                  <a:lnTo>
                    <a:pt x="156" y="258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260"/>
                  </a:lnTo>
                  <a:lnTo>
                    <a:pt x="158" y="258"/>
                  </a:lnTo>
                  <a:lnTo>
                    <a:pt x="158" y="256"/>
                  </a:lnTo>
                  <a:lnTo>
                    <a:pt x="158" y="256"/>
                  </a:lnTo>
                  <a:lnTo>
                    <a:pt x="158" y="253"/>
                  </a:lnTo>
                  <a:lnTo>
                    <a:pt x="158" y="253"/>
                  </a:lnTo>
                  <a:lnTo>
                    <a:pt x="158" y="253"/>
                  </a:lnTo>
                  <a:lnTo>
                    <a:pt x="158" y="253"/>
                  </a:lnTo>
                  <a:lnTo>
                    <a:pt x="158" y="253"/>
                  </a:lnTo>
                  <a:lnTo>
                    <a:pt x="158" y="253"/>
                  </a:lnTo>
                  <a:lnTo>
                    <a:pt x="160" y="253"/>
                  </a:lnTo>
                  <a:lnTo>
                    <a:pt x="163" y="253"/>
                  </a:lnTo>
                  <a:lnTo>
                    <a:pt x="163" y="253"/>
                  </a:lnTo>
                  <a:lnTo>
                    <a:pt x="165" y="251"/>
                  </a:lnTo>
                  <a:lnTo>
                    <a:pt x="165" y="248"/>
                  </a:lnTo>
                  <a:lnTo>
                    <a:pt x="165" y="246"/>
                  </a:lnTo>
                  <a:lnTo>
                    <a:pt x="165" y="246"/>
                  </a:lnTo>
                  <a:lnTo>
                    <a:pt x="165" y="244"/>
                  </a:lnTo>
                  <a:lnTo>
                    <a:pt x="165" y="246"/>
                  </a:lnTo>
                  <a:lnTo>
                    <a:pt x="163" y="246"/>
                  </a:lnTo>
                  <a:lnTo>
                    <a:pt x="163" y="246"/>
                  </a:lnTo>
                  <a:lnTo>
                    <a:pt x="160" y="246"/>
                  </a:lnTo>
                  <a:lnTo>
                    <a:pt x="160" y="246"/>
                  </a:lnTo>
                  <a:lnTo>
                    <a:pt x="158" y="246"/>
                  </a:lnTo>
                  <a:lnTo>
                    <a:pt x="158" y="246"/>
                  </a:lnTo>
                  <a:lnTo>
                    <a:pt x="158" y="246"/>
                  </a:lnTo>
                  <a:lnTo>
                    <a:pt x="158" y="246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1"/>
                  </a:lnTo>
                  <a:lnTo>
                    <a:pt x="156" y="241"/>
                  </a:lnTo>
                  <a:lnTo>
                    <a:pt x="156" y="239"/>
                  </a:lnTo>
                  <a:lnTo>
                    <a:pt x="156" y="239"/>
                  </a:lnTo>
                  <a:lnTo>
                    <a:pt x="156" y="239"/>
                  </a:lnTo>
                  <a:lnTo>
                    <a:pt x="158" y="241"/>
                  </a:lnTo>
                  <a:lnTo>
                    <a:pt x="158" y="241"/>
                  </a:lnTo>
                  <a:lnTo>
                    <a:pt x="160" y="241"/>
                  </a:lnTo>
                  <a:lnTo>
                    <a:pt x="160" y="239"/>
                  </a:lnTo>
                  <a:lnTo>
                    <a:pt x="163" y="239"/>
                  </a:lnTo>
                  <a:lnTo>
                    <a:pt x="163" y="239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3" y="237"/>
                  </a:lnTo>
                  <a:lnTo>
                    <a:pt x="165" y="237"/>
                  </a:lnTo>
                  <a:lnTo>
                    <a:pt x="167" y="237"/>
                  </a:lnTo>
                  <a:lnTo>
                    <a:pt x="167" y="239"/>
                  </a:lnTo>
                  <a:lnTo>
                    <a:pt x="167" y="239"/>
                  </a:lnTo>
                  <a:lnTo>
                    <a:pt x="167" y="239"/>
                  </a:lnTo>
                  <a:lnTo>
                    <a:pt x="167" y="239"/>
                  </a:lnTo>
                  <a:lnTo>
                    <a:pt x="170" y="239"/>
                  </a:lnTo>
                  <a:lnTo>
                    <a:pt x="170" y="239"/>
                  </a:lnTo>
                  <a:lnTo>
                    <a:pt x="170" y="239"/>
                  </a:lnTo>
                  <a:lnTo>
                    <a:pt x="172" y="239"/>
                  </a:lnTo>
                  <a:lnTo>
                    <a:pt x="172" y="237"/>
                  </a:lnTo>
                  <a:lnTo>
                    <a:pt x="172" y="237"/>
                  </a:lnTo>
                  <a:lnTo>
                    <a:pt x="172" y="234"/>
                  </a:lnTo>
                  <a:lnTo>
                    <a:pt x="175" y="234"/>
                  </a:lnTo>
                  <a:lnTo>
                    <a:pt x="175" y="234"/>
                  </a:lnTo>
                  <a:lnTo>
                    <a:pt x="175" y="237"/>
                  </a:lnTo>
                  <a:lnTo>
                    <a:pt x="177" y="237"/>
                  </a:lnTo>
                  <a:lnTo>
                    <a:pt x="177" y="237"/>
                  </a:lnTo>
                  <a:lnTo>
                    <a:pt x="179" y="234"/>
                  </a:lnTo>
                  <a:lnTo>
                    <a:pt x="177" y="232"/>
                  </a:lnTo>
                  <a:lnTo>
                    <a:pt x="179" y="232"/>
                  </a:lnTo>
                  <a:lnTo>
                    <a:pt x="179" y="232"/>
                  </a:lnTo>
                  <a:lnTo>
                    <a:pt x="179" y="232"/>
                  </a:lnTo>
                  <a:lnTo>
                    <a:pt x="182" y="230"/>
                  </a:lnTo>
                  <a:lnTo>
                    <a:pt x="182" y="230"/>
                  </a:lnTo>
                  <a:lnTo>
                    <a:pt x="182" y="232"/>
                  </a:lnTo>
                  <a:lnTo>
                    <a:pt x="179" y="232"/>
                  </a:lnTo>
                  <a:lnTo>
                    <a:pt x="179" y="232"/>
                  </a:lnTo>
                  <a:lnTo>
                    <a:pt x="179" y="232"/>
                  </a:lnTo>
                  <a:lnTo>
                    <a:pt x="179" y="237"/>
                  </a:lnTo>
                  <a:lnTo>
                    <a:pt x="179" y="239"/>
                  </a:lnTo>
                  <a:lnTo>
                    <a:pt x="179" y="239"/>
                  </a:lnTo>
                  <a:lnTo>
                    <a:pt x="179" y="239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2" y="239"/>
                  </a:lnTo>
                  <a:lnTo>
                    <a:pt x="182" y="239"/>
                  </a:lnTo>
                  <a:lnTo>
                    <a:pt x="184" y="239"/>
                  </a:lnTo>
                  <a:lnTo>
                    <a:pt x="184" y="239"/>
                  </a:lnTo>
                  <a:lnTo>
                    <a:pt x="184" y="241"/>
                  </a:lnTo>
                  <a:lnTo>
                    <a:pt x="184" y="241"/>
                  </a:lnTo>
                  <a:lnTo>
                    <a:pt x="184" y="241"/>
                  </a:lnTo>
                  <a:lnTo>
                    <a:pt x="184" y="241"/>
                  </a:lnTo>
                  <a:lnTo>
                    <a:pt x="186" y="241"/>
                  </a:lnTo>
                  <a:lnTo>
                    <a:pt x="189" y="241"/>
                  </a:lnTo>
                  <a:lnTo>
                    <a:pt x="189" y="241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89" y="239"/>
                  </a:lnTo>
                  <a:lnTo>
                    <a:pt x="191" y="239"/>
                  </a:lnTo>
                  <a:lnTo>
                    <a:pt x="191" y="239"/>
                  </a:lnTo>
                  <a:lnTo>
                    <a:pt x="191" y="241"/>
                  </a:lnTo>
                  <a:lnTo>
                    <a:pt x="193" y="241"/>
                  </a:lnTo>
                  <a:lnTo>
                    <a:pt x="193" y="239"/>
                  </a:lnTo>
                  <a:lnTo>
                    <a:pt x="196" y="239"/>
                  </a:lnTo>
                  <a:lnTo>
                    <a:pt x="196" y="241"/>
                  </a:lnTo>
                  <a:lnTo>
                    <a:pt x="193" y="241"/>
                  </a:lnTo>
                  <a:lnTo>
                    <a:pt x="193" y="241"/>
                  </a:lnTo>
                  <a:lnTo>
                    <a:pt x="193" y="241"/>
                  </a:lnTo>
                  <a:lnTo>
                    <a:pt x="196" y="244"/>
                  </a:lnTo>
                  <a:lnTo>
                    <a:pt x="196" y="244"/>
                  </a:lnTo>
                  <a:lnTo>
                    <a:pt x="198" y="244"/>
                  </a:lnTo>
                  <a:lnTo>
                    <a:pt x="198" y="244"/>
                  </a:lnTo>
                  <a:lnTo>
                    <a:pt x="198" y="244"/>
                  </a:lnTo>
                  <a:lnTo>
                    <a:pt x="198" y="244"/>
                  </a:lnTo>
                  <a:lnTo>
                    <a:pt x="198" y="246"/>
                  </a:lnTo>
                  <a:lnTo>
                    <a:pt x="198" y="246"/>
                  </a:lnTo>
                  <a:lnTo>
                    <a:pt x="201" y="246"/>
                  </a:lnTo>
                  <a:lnTo>
                    <a:pt x="201" y="244"/>
                  </a:lnTo>
                  <a:lnTo>
                    <a:pt x="203" y="241"/>
                  </a:lnTo>
                  <a:lnTo>
                    <a:pt x="201" y="241"/>
                  </a:lnTo>
                  <a:lnTo>
                    <a:pt x="201" y="241"/>
                  </a:lnTo>
                  <a:lnTo>
                    <a:pt x="201" y="241"/>
                  </a:lnTo>
                  <a:lnTo>
                    <a:pt x="201" y="244"/>
                  </a:lnTo>
                  <a:lnTo>
                    <a:pt x="201" y="241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1" y="237"/>
                  </a:lnTo>
                  <a:lnTo>
                    <a:pt x="201" y="237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201" y="237"/>
                  </a:lnTo>
                  <a:lnTo>
                    <a:pt x="201" y="237"/>
                  </a:lnTo>
                  <a:lnTo>
                    <a:pt x="201" y="237"/>
                  </a:lnTo>
                  <a:lnTo>
                    <a:pt x="203" y="237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4"/>
                  </a:lnTo>
                  <a:lnTo>
                    <a:pt x="203" y="232"/>
                  </a:lnTo>
                  <a:lnTo>
                    <a:pt x="203" y="232"/>
                  </a:lnTo>
                  <a:lnTo>
                    <a:pt x="203" y="232"/>
                  </a:lnTo>
                  <a:lnTo>
                    <a:pt x="196" y="234"/>
                  </a:lnTo>
                  <a:lnTo>
                    <a:pt x="196" y="234"/>
                  </a:lnTo>
                  <a:lnTo>
                    <a:pt x="198" y="234"/>
                  </a:lnTo>
                  <a:lnTo>
                    <a:pt x="198" y="232"/>
                  </a:lnTo>
                  <a:lnTo>
                    <a:pt x="198" y="232"/>
                  </a:lnTo>
                  <a:lnTo>
                    <a:pt x="201" y="232"/>
                  </a:lnTo>
                  <a:lnTo>
                    <a:pt x="201" y="230"/>
                  </a:lnTo>
                  <a:lnTo>
                    <a:pt x="203" y="230"/>
                  </a:lnTo>
                  <a:lnTo>
                    <a:pt x="201" y="230"/>
                  </a:lnTo>
                  <a:lnTo>
                    <a:pt x="201" y="230"/>
                  </a:lnTo>
                  <a:lnTo>
                    <a:pt x="203" y="230"/>
                  </a:lnTo>
                  <a:lnTo>
                    <a:pt x="203" y="230"/>
                  </a:lnTo>
                  <a:lnTo>
                    <a:pt x="205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10" y="232"/>
                  </a:lnTo>
                  <a:lnTo>
                    <a:pt x="210" y="232"/>
                  </a:lnTo>
                  <a:lnTo>
                    <a:pt x="210" y="232"/>
                  </a:lnTo>
                  <a:lnTo>
                    <a:pt x="212" y="232"/>
                  </a:lnTo>
                  <a:lnTo>
                    <a:pt x="210" y="232"/>
                  </a:lnTo>
                  <a:lnTo>
                    <a:pt x="210" y="232"/>
                  </a:lnTo>
                  <a:lnTo>
                    <a:pt x="210" y="232"/>
                  </a:lnTo>
                  <a:lnTo>
                    <a:pt x="210" y="230"/>
                  </a:lnTo>
                  <a:lnTo>
                    <a:pt x="210" y="230"/>
                  </a:lnTo>
                  <a:lnTo>
                    <a:pt x="210" y="227"/>
                  </a:lnTo>
                  <a:lnTo>
                    <a:pt x="208" y="227"/>
                  </a:lnTo>
                  <a:lnTo>
                    <a:pt x="208" y="227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2"/>
                  </a:lnTo>
                  <a:lnTo>
                    <a:pt x="208" y="222"/>
                  </a:lnTo>
                  <a:lnTo>
                    <a:pt x="208" y="222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0" y="225"/>
                  </a:lnTo>
                  <a:lnTo>
                    <a:pt x="210" y="225"/>
                  </a:lnTo>
                  <a:lnTo>
                    <a:pt x="210" y="227"/>
                  </a:lnTo>
                  <a:lnTo>
                    <a:pt x="210" y="225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12" y="227"/>
                  </a:lnTo>
                  <a:lnTo>
                    <a:pt x="215" y="227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7" y="227"/>
                  </a:lnTo>
                  <a:lnTo>
                    <a:pt x="219" y="230"/>
                  </a:lnTo>
                  <a:lnTo>
                    <a:pt x="219" y="230"/>
                  </a:lnTo>
                  <a:lnTo>
                    <a:pt x="222" y="230"/>
                  </a:lnTo>
                  <a:lnTo>
                    <a:pt x="224" y="230"/>
                  </a:lnTo>
                  <a:lnTo>
                    <a:pt x="224" y="230"/>
                  </a:lnTo>
                  <a:lnTo>
                    <a:pt x="224" y="227"/>
                  </a:lnTo>
                  <a:lnTo>
                    <a:pt x="224" y="227"/>
                  </a:lnTo>
                  <a:lnTo>
                    <a:pt x="224" y="230"/>
                  </a:lnTo>
                  <a:lnTo>
                    <a:pt x="224" y="230"/>
                  </a:lnTo>
                  <a:lnTo>
                    <a:pt x="224" y="230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27" y="232"/>
                  </a:lnTo>
                  <a:lnTo>
                    <a:pt x="227" y="232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0"/>
                  </a:lnTo>
                  <a:lnTo>
                    <a:pt x="229" y="232"/>
                  </a:lnTo>
                  <a:lnTo>
                    <a:pt x="231" y="232"/>
                  </a:lnTo>
                  <a:lnTo>
                    <a:pt x="231" y="232"/>
                  </a:lnTo>
                  <a:lnTo>
                    <a:pt x="231" y="230"/>
                  </a:lnTo>
                  <a:lnTo>
                    <a:pt x="231" y="230"/>
                  </a:lnTo>
                  <a:lnTo>
                    <a:pt x="234" y="227"/>
                  </a:lnTo>
                  <a:lnTo>
                    <a:pt x="234" y="227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6" y="230"/>
                  </a:lnTo>
                  <a:lnTo>
                    <a:pt x="236" y="227"/>
                  </a:lnTo>
                  <a:lnTo>
                    <a:pt x="236" y="227"/>
                  </a:lnTo>
                  <a:lnTo>
                    <a:pt x="236" y="227"/>
                  </a:lnTo>
                  <a:lnTo>
                    <a:pt x="236" y="225"/>
                  </a:lnTo>
                  <a:lnTo>
                    <a:pt x="236" y="225"/>
                  </a:lnTo>
                  <a:lnTo>
                    <a:pt x="236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41" y="225"/>
                  </a:lnTo>
                  <a:lnTo>
                    <a:pt x="241" y="225"/>
                  </a:lnTo>
                  <a:lnTo>
                    <a:pt x="241" y="222"/>
                  </a:lnTo>
                  <a:lnTo>
                    <a:pt x="241" y="222"/>
                  </a:lnTo>
                  <a:lnTo>
                    <a:pt x="243" y="220"/>
                  </a:lnTo>
                  <a:lnTo>
                    <a:pt x="243" y="220"/>
                  </a:lnTo>
                  <a:lnTo>
                    <a:pt x="243" y="220"/>
                  </a:lnTo>
                  <a:lnTo>
                    <a:pt x="243" y="218"/>
                  </a:lnTo>
                  <a:lnTo>
                    <a:pt x="243" y="218"/>
                  </a:lnTo>
                  <a:lnTo>
                    <a:pt x="243" y="218"/>
                  </a:lnTo>
                  <a:lnTo>
                    <a:pt x="243" y="215"/>
                  </a:lnTo>
                  <a:lnTo>
                    <a:pt x="243" y="215"/>
                  </a:lnTo>
                  <a:lnTo>
                    <a:pt x="246" y="215"/>
                  </a:lnTo>
                  <a:lnTo>
                    <a:pt x="246" y="213"/>
                  </a:lnTo>
                  <a:lnTo>
                    <a:pt x="248" y="213"/>
                  </a:lnTo>
                  <a:lnTo>
                    <a:pt x="248" y="213"/>
                  </a:lnTo>
                  <a:lnTo>
                    <a:pt x="248" y="211"/>
                  </a:lnTo>
                  <a:lnTo>
                    <a:pt x="248" y="211"/>
                  </a:lnTo>
                  <a:lnTo>
                    <a:pt x="248" y="211"/>
                  </a:lnTo>
                  <a:lnTo>
                    <a:pt x="248" y="211"/>
                  </a:lnTo>
                  <a:lnTo>
                    <a:pt x="248" y="208"/>
                  </a:lnTo>
                  <a:lnTo>
                    <a:pt x="248" y="208"/>
                  </a:lnTo>
                  <a:lnTo>
                    <a:pt x="248" y="206"/>
                  </a:lnTo>
                  <a:lnTo>
                    <a:pt x="248" y="206"/>
                  </a:lnTo>
                  <a:lnTo>
                    <a:pt x="248" y="206"/>
                  </a:lnTo>
                  <a:lnTo>
                    <a:pt x="250" y="206"/>
                  </a:lnTo>
                  <a:lnTo>
                    <a:pt x="250" y="206"/>
                  </a:lnTo>
                  <a:lnTo>
                    <a:pt x="250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48" y="204"/>
                  </a:lnTo>
                  <a:lnTo>
                    <a:pt x="248" y="201"/>
                  </a:lnTo>
                  <a:lnTo>
                    <a:pt x="250" y="201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206"/>
                  </a:lnTo>
                  <a:lnTo>
                    <a:pt x="253" y="204"/>
                  </a:lnTo>
                  <a:lnTo>
                    <a:pt x="253" y="204"/>
                  </a:lnTo>
                  <a:lnTo>
                    <a:pt x="253" y="204"/>
                  </a:lnTo>
                  <a:lnTo>
                    <a:pt x="253" y="199"/>
                  </a:lnTo>
                  <a:lnTo>
                    <a:pt x="253" y="199"/>
                  </a:lnTo>
                  <a:lnTo>
                    <a:pt x="255" y="196"/>
                  </a:lnTo>
                  <a:lnTo>
                    <a:pt x="253" y="196"/>
                  </a:lnTo>
                  <a:lnTo>
                    <a:pt x="253" y="196"/>
                  </a:lnTo>
                  <a:lnTo>
                    <a:pt x="253" y="194"/>
                  </a:lnTo>
                  <a:lnTo>
                    <a:pt x="253" y="194"/>
                  </a:lnTo>
                  <a:lnTo>
                    <a:pt x="255" y="192"/>
                  </a:lnTo>
                  <a:lnTo>
                    <a:pt x="255" y="187"/>
                  </a:lnTo>
                  <a:lnTo>
                    <a:pt x="255" y="185"/>
                  </a:lnTo>
                  <a:lnTo>
                    <a:pt x="257" y="182"/>
                  </a:lnTo>
                  <a:lnTo>
                    <a:pt x="257" y="178"/>
                  </a:lnTo>
                  <a:lnTo>
                    <a:pt x="257" y="175"/>
                  </a:lnTo>
                  <a:lnTo>
                    <a:pt x="260" y="170"/>
                  </a:lnTo>
                  <a:lnTo>
                    <a:pt x="260" y="170"/>
                  </a:lnTo>
                  <a:lnTo>
                    <a:pt x="260" y="168"/>
                  </a:lnTo>
                  <a:lnTo>
                    <a:pt x="260" y="168"/>
                  </a:lnTo>
                  <a:close/>
                  <a:moveTo>
                    <a:pt x="219" y="232"/>
                  </a:moveTo>
                  <a:lnTo>
                    <a:pt x="219" y="232"/>
                  </a:lnTo>
                  <a:lnTo>
                    <a:pt x="219" y="232"/>
                  </a:lnTo>
                  <a:lnTo>
                    <a:pt x="219" y="232"/>
                  </a:lnTo>
                  <a:lnTo>
                    <a:pt x="219" y="232"/>
                  </a:lnTo>
                  <a:lnTo>
                    <a:pt x="219" y="232"/>
                  </a:lnTo>
                  <a:lnTo>
                    <a:pt x="219" y="234"/>
                  </a:lnTo>
                  <a:lnTo>
                    <a:pt x="219" y="234"/>
                  </a:lnTo>
                  <a:lnTo>
                    <a:pt x="219" y="234"/>
                  </a:lnTo>
                  <a:lnTo>
                    <a:pt x="219" y="234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2" y="232"/>
                  </a:lnTo>
                  <a:lnTo>
                    <a:pt x="222" y="232"/>
                  </a:lnTo>
                  <a:lnTo>
                    <a:pt x="219" y="232"/>
                  </a:lnTo>
                  <a:close/>
                  <a:moveTo>
                    <a:pt x="78" y="260"/>
                  </a:move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5" y="258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78" y="260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5" y="265"/>
                  </a:lnTo>
                  <a:lnTo>
                    <a:pt x="78" y="265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8" y="260"/>
                  </a:lnTo>
                  <a:close/>
                  <a:moveTo>
                    <a:pt x="141" y="298"/>
                  </a:moveTo>
                  <a:lnTo>
                    <a:pt x="141" y="298"/>
                  </a:lnTo>
                  <a:lnTo>
                    <a:pt x="141" y="296"/>
                  </a:lnTo>
                  <a:lnTo>
                    <a:pt x="139" y="296"/>
                  </a:lnTo>
                  <a:lnTo>
                    <a:pt x="141" y="296"/>
                  </a:lnTo>
                  <a:lnTo>
                    <a:pt x="141" y="293"/>
                  </a:lnTo>
                  <a:lnTo>
                    <a:pt x="139" y="293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6"/>
                  </a:lnTo>
                  <a:lnTo>
                    <a:pt x="139" y="298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298"/>
                  </a:lnTo>
                  <a:close/>
                  <a:moveTo>
                    <a:pt x="101" y="286"/>
                  </a:moveTo>
                  <a:lnTo>
                    <a:pt x="99" y="289"/>
                  </a:lnTo>
                  <a:lnTo>
                    <a:pt x="99" y="289"/>
                  </a:lnTo>
                  <a:lnTo>
                    <a:pt x="99" y="289"/>
                  </a:lnTo>
                  <a:lnTo>
                    <a:pt x="99" y="291"/>
                  </a:lnTo>
                  <a:lnTo>
                    <a:pt x="101" y="291"/>
                  </a:lnTo>
                  <a:lnTo>
                    <a:pt x="101" y="291"/>
                  </a:lnTo>
                  <a:lnTo>
                    <a:pt x="101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4" y="289"/>
                  </a:lnTo>
                  <a:lnTo>
                    <a:pt x="101" y="289"/>
                  </a:lnTo>
                  <a:lnTo>
                    <a:pt x="101" y="286"/>
                  </a:lnTo>
                  <a:lnTo>
                    <a:pt x="101" y="286"/>
                  </a:lnTo>
                  <a:close/>
                  <a:moveTo>
                    <a:pt x="106" y="289"/>
                  </a:moveTo>
                  <a:lnTo>
                    <a:pt x="106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08" y="291"/>
                  </a:lnTo>
                  <a:lnTo>
                    <a:pt x="108" y="291"/>
                  </a:lnTo>
                  <a:lnTo>
                    <a:pt x="108" y="289"/>
                  </a:lnTo>
                  <a:lnTo>
                    <a:pt x="108" y="289"/>
                  </a:lnTo>
                  <a:lnTo>
                    <a:pt x="108" y="289"/>
                  </a:lnTo>
                  <a:lnTo>
                    <a:pt x="108" y="289"/>
                  </a:lnTo>
                  <a:lnTo>
                    <a:pt x="108" y="289"/>
                  </a:lnTo>
                  <a:lnTo>
                    <a:pt x="108" y="289"/>
                  </a:lnTo>
                  <a:lnTo>
                    <a:pt x="106" y="289"/>
                  </a:lnTo>
                  <a:lnTo>
                    <a:pt x="108" y="286"/>
                  </a:lnTo>
                  <a:lnTo>
                    <a:pt x="108" y="286"/>
                  </a:lnTo>
                  <a:lnTo>
                    <a:pt x="108" y="286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9"/>
                  </a:lnTo>
                  <a:lnTo>
                    <a:pt x="106" y="289"/>
                  </a:lnTo>
                  <a:close/>
                  <a:moveTo>
                    <a:pt x="82" y="277"/>
                  </a:moveTo>
                  <a:lnTo>
                    <a:pt x="89" y="272"/>
                  </a:lnTo>
                  <a:lnTo>
                    <a:pt x="89" y="272"/>
                  </a:lnTo>
                  <a:lnTo>
                    <a:pt x="89" y="272"/>
                  </a:lnTo>
                  <a:lnTo>
                    <a:pt x="89" y="272"/>
                  </a:lnTo>
                  <a:lnTo>
                    <a:pt x="89" y="272"/>
                  </a:lnTo>
                  <a:lnTo>
                    <a:pt x="89" y="272"/>
                  </a:lnTo>
                  <a:lnTo>
                    <a:pt x="89" y="272"/>
                  </a:lnTo>
                  <a:lnTo>
                    <a:pt x="92" y="272"/>
                  </a:lnTo>
                  <a:lnTo>
                    <a:pt x="92" y="270"/>
                  </a:lnTo>
                  <a:lnTo>
                    <a:pt x="92" y="270"/>
                  </a:lnTo>
                  <a:lnTo>
                    <a:pt x="92" y="267"/>
                  </a:lnTo>
                  <a:lnTo>
                    <a:pt x="92" y="267"/>
                  </a:lnTo>
                  <a:lnTo>
                    <a:pt x="92" y="265"/>
                  </a:lnTo>
                  <a:lnTo>
                    <a:pt x="92" y="265"/>
                  </a:lnTo>
                  <a:lnTo>
                    <a:pt x="89" y="265"/>
                  </a:lnTo>
                  <a:lnTo>
                    <a:pt x="89" y="265"/>
                  </a:lnTo>
                  <a:lnTo>
                    <a:pt x="89" y="265"/>
                  </a:lnTo>
                  <a:lnTo>
                    <a:pt x="89" y="265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7" y="263"/>
                  </a:lnTo>
                  <a:lnTo>
                    <a:pt x="87" y="263"/>
                  </a:lnTo>
                  <a:lnTo>
                    <a:pt x="87" y="263"/>
                  </a:lnTo>
                  <a:lnTo>
                    <a:pt x="85" y="263"/>
                  </a:lnTo>
                  <a:lnTo>
                    <a:pt x="85" y="263"/>
                  </a:lnTo>
                  <a:lnTo>
                    <a:pt x="87" y="263"/>
                  </a:lnTo>
                  <a:lnTo>
                    <a:pt x="87" y="265"/>
                  </a:lnTo>
                  <a:lnTo>
                    <a:pt x="87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7"/>
                  </a:lnTo>
                  <a:lnTo>
                    <a:pt x="82" y="267"/>
                  </a:lnTo>
                  <a:lnTo>
                    <a:pt x="82" y="267"/>
                  </a:lnTo>
                  <a:lnTo>
                    <a:pt x="82" y="267"/>
                  </a:lnTo>
                  <a:lnTo>
                    <a:pt x="82" y="267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78" y="270"/>
                  </a:lnTo>
                  <a:lnTo>
                    <a:pt x="78" y="272"/>
                  </a:lnTo>
                  <a:lnTo>
                    <a:pt x="80" y="275"/>
                  </a:lnTo>
                  <a:lnTo>
                    <a:pt x="80" y="272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5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close/>
                  <a:moveTo>
                    <a:pt x="115" y="272"/>
                  </a:moveTo>
                  <a:lnTo>
                    <a:pt x="115" y="270"/>
                  </a:lnTo>
                  <a:lnTo>
                    <a:pt x="115" y="270"/>
                  </a:lnTo>
                  <a:lnTo>
                    <a:pt x="115" y="270"/>
                  </a:lnTo>
                  <a:lnTo>
                    <a:pt x="113" y="272"/>
                  </a:lnTo>
                  <a:lnTo>
                    <a:pt x="113" y="272"/>
                  </a:lnTo>
                  <a:lnTo>
                    <a:pt x="113" y="272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5"/>
                  </a:lnTo>
                  <a:lnTo>
                    <a:pt x="113" y="275"/>
                  </a:lnTo>
                  <a:lnTo>
                    <a:pt x="115" y="275"/>
                  </a:lnTo>
                  <a:lnTo>
                    <a:pt x="115" y="275"/>
                  </a:lnTo>
                  <a:lnTo>
                    <a:pt x="115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18" y="272"/>
                  </a:lnTo>
                  <a:lnTo>
                    <a:pt x="118" y="272"/>
                  </a:lnTo>
                  <a:lnTo>
                    <a:pt x="118" y="272"/>
                  </a:lnTo>
                  <a:lnTo>
                    <a:pt x="115" y="272"/>
                  </a:lnTo>
                  <a:lnTo>
                    <a:pt x="115" y="272"/>
                  </a:lnTo>
                  <a:lnTo>
                    <a:pt x="115" y="272"/>
                  </a:lnTo>
                  <a:lnTo>
                    <a:pt x="115" y="272"/>
                  </a:lnTo>
                  <a:close/>
                  <a:moveTo>
                    <a:pt x="123" y="331"/>
                  </a:moveTo>
                  <a:lnTo>
                    <a:pt x="123" y="331"/>
                  </a:lnTo>
                  <a:lnTo>
                    <a:pt x="120" y="331"/>
                  </a:lnTo>
                  <a:lnTo>
                    <a:pt x="120" y="331"/>
                  </a:lnTo>
                  <a:lnTo>
                    <a:pt x="120" y="329"/>
                  </a:lnTo>
                  <a:lnTo>
                    <a:pt x="120" y="329"/>
                  </a:lnTo>
                  <a:lnTo>
                    <a:pt x="118" y="327"/>
                  </a:lnTo>
                  <a:lnTo>
                    <a:pt x="115" y="327"/>
                  </a:lnTo>
                  <a:lnTo>
                    <a:pt x="115" y="327"/>
                  </a:lnTo>
                  <a:lnTo>
                    <a:pt x="113" y="327"/>
                  </a:lnTo>
                  <a:lnTo>
                    <a:pt x="111" y="327"/>
                  </a:lnTo>
                  <a:lnTo>
                    <a:pt x="108" y="327"/>
                  </a:lnTo>
                  <a:lnTo>
                    <a:pt x="106" y="327"/>
                  </a:lnTo>
                  <a:lnTo>
                    <a:pt x="104" y="329"/>
                  </a:lnTo>
                  <a:lnTo>
                    <a:pt x="99" y="329"/>
                  </a:lnTo>
                  <a:lnTo>
                    <a:pt x="97" y="329"/>
                  </a:lnTo>
                  <a:lnTo>
                    <a:pt x="92" y="331"/>
                  </a:lnTo>
                  <a:lnTo>
                    <a:pt x="89" y="331"/>
                  </a:lnTo>
                  <a:lnTo>
                    <a:pt x="87" y="334"/>
                  </a:lnTo>
                  <a:lnTo>
                    <a:pt x="87" y="334"/>
                  </a:lnTo>
                  <a:lnTo>
                    <a:pt x="85" y="336"/>
                  </a:lnTo>
                  <a:lnTo>
                    <a:pt x="82" y="338"/>
                  </a:lnTo>
                  <a:lnTo>
                    <a:pt x="82" y="338"/>
                  </a:lnTo>
                  <a:lnTo>
                    <a:pt x="82" y="341"/>
                  </a:lnTo>
                  <a:lnTo>
                    <a:pt x="80" y="343"/>
                  </a:lnTo>
                  <a:lnTo>
                    <a:pt x="82" y="343"/>
                  </a:lnTo>
                  <a:lnTo>
                    <a:pt x="82" y="346"/>
                  </a:lnTo>
                  <a:lnTo>
                    <a:pt x="85" y="346"/>
                  </a:lnTo>
                  <a:lnTo>
                    <a:pt x="85" y="348"/>
                  </a:lnTo>
                  <a:lnTo>
                    <a:pt x="87" y="348"/>
                  </a:lnTo>
                  <a:lnTo>
                    <a:pt x="87" y="348"/>
                  </a:lnTo>
                  <a:lnTo>
                    <a:pt x="89" y="348"/>
                  </a:lnTo>
                  <a:lnTo>
                    <a:pt x="89" y="346"/>
                  </a:lnTo>
                  <a:lnTo>
                    <a:pt x="94" y="346"/>
                  </a:lnTo>
                  <a:lnTo>
                    <a:pt x="97" y="346"/>
                  </a:lnTo>
                  <a:lnTo>
                    <a:pt x="99" y="346"/>
                  </a:lnTo>
                  <a:lnTo>
                    <a:pt x="101" y="346"/>
                  </a:lnTo>
                  <a:lnTo>
                    <a:pt x="104" y="346"/>
                  </a:lnTo>
                  <a:lnTo>
                    <a:pt x="106" y="346"/>
                  </a:lnTo>
                  <a:lnTo>
                    <a:pt x="111" y="343"/>
                  </a:lnTo>
                  <a:lnTo>
                    <a:pt x="113" y="341"/>
                  </a:lnTo>
                  <a:lnTo>
                    <a:pt x="115" y="343"/>
                  </a:lnTo>
                  <a:lnTo>
                    <a:pt x="115" y="341"/>
                  </a:lnTo>
                  <a:lnTo>
                    <a:pt x="115" y="341"/>
                  </a:lnTo>
                  <a:lnTo>
                    <a:pt x="118" y="341"/>
                  </a:lnTo>
                  <a:lnTo>
                    <a:pt x="118" y="341"/>
                  </a:lnTo>
                  <a:lnTo>
                    <a:pt x="118" y="338"/>
                  </a:lnTo>
                  <a:lnTo>
                    <a:pt x="118" y="338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3" y="334"/>
                  </a:lnTo>
                  <a:lnTo>
                    <a:pt x="123" y="334"/>
                  </a:lnTo>
                  <a:lnTo>
                    <a:pt x="123" y="334"/>
                  </a:lnTo>
                  <a:lnTo>
                    <a:pt x="120" y="334"/>
                  </a:lnTo>
                  <a:lnTo>
                    <a:pt x="120" y="334"/>
                  </a:lnTo>
                  <a:lnTo>
                    <a:pt x="123" y="331"/>
                  </a:lnTo>
                  <a:lnTo>
                    <a:pt x="123" y="331"/>
                  </a:lnTo>
                  <a:lnTo>
                    <a:pt x="123" y="331"/>
                  </a:lnTo>
                  <a:lnTo>
                    <a:pt x="123" y="331"/>
                  </a:lnTo>
                  <a:lnTo>
                    <a:pt x="123" y="331"/>
                  </a:lnTo>
                  <a:close/>
                  <a:moveTo>
                    <a:pt x="101" y="286"/>
                  </a:move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6"/>
                  </a:lnTo>
                  <a:close/>
                  <a:moveTo>
                    <a:pt x="118" y="277"/>
                  </a:moveTo>
                  <a:lnTo>
                    <a:pt x="118" y="277"/>
                  </a:lnTo>
                  <a:lnTo>
                    <a:pt x="118" y="277"/>
                  </a:lnTo>
                  <a:lnTo>
                    <a:pt x="118" y="277"/>
                  </a:lnTo>
                  <a:lnTo>
                    <a:pt x="118" y="277"/>
                  </a:lnTo>
                  <a:lnTo>
                    <a:pt x="115" y="277"/>
                  </a:lnTo>
                  <a:lnTo>
                    <a:pt x="115" y="277"/>
                  </a:lnTo>
                  <a:lnTo>
                    <a:pt x="115" y="277"/>
                  </a:lnTo>
                  <a:lnTo>
                    <a:pt x="115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7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5" y="279"/>
                  </a:lnTo>
                  <a:lnTo>
                    <a:pt x="115" y="277"/>
                  </a:lnTo>
                  <a:lnTo>
                    <a:pt x="115" y="277"/>
                  </a:lnTo>
                  <a:lnTo>
                    <a:pt x="115" y="279"/>
                  </a:lnTo>
                  <a:lnTo>
                    <a:pt x="115" y="279"/>
                  </a:lnTo>
                  <a:lnTo>
                    <a:pt x="115" y="279"/>
                  </a:lnTo>
                  <a:lnTo>
                    <a:pt x="115" y="279"/>
                  </a:lnTo>
                  <a:lnTo>
                    <a:pt x="118" y="279"/>
                  </a:lnTo>
                  <a:lnTo>
                    <a:pt x="118" y="279"/>
                  </a:lnTo>
                  <a:lnTo>
                    <a:pt x="118" y="279"/>
                  </a:lnTo>
                  <a:lnTo>
                    <a:pt x="118" y="279"/>
                  </a:lnTo>
                  <a:lnTo>
                    <a:pt x="118" y="279"/>
                  </a:lnTo>
                  <a:lnTo>
                    <a:pt x="118" y="279"/>
                  </a:lnTo>
                  <a:lnTo>
                    <a:pt x="118" y="277"/>
                  </a:lnTo>
                  <a:lnTo>
                    <a:pt x="118" y="277"/>
                  </a:lnTo>
                  <a:lnTo>
                    <a:pt x="120" y="277"/>
                  </a:lnTo>
                  <a:lnTo>
                    <a:pt x="120" y="277"/>
                  </a:lnTo>
                  <a:lnTo>
                    <a:pt x="118" y="277"/>
                  </a:lnTo>
                  <a:lnTo>
                    <a:pt x="118" y="277"/>
                  </a:lnTo>
                  <a:close/>
                  <a:moveTo>
                    <a:pt x="130" y="277"/>
                  </a:moveTo>
                  <a:lnTo>
                    <a:pt x="130" y="277"/>
                  </a:lnTo>
                  <a:lnTo>
                    <a:pt x="130" y="277"/>
                  </a:lnTo>
                  <a:lnTo>
                    <a:pt x="130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7" y="275"/>
                  </a:lnTo>
                  <a:lnTo>
                    <a:pt x="125" y="275"/>
                  </a:lnTo>
                  <a:lnTo>
                    <a:pt x="125" y="275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5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25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27" y="279"/>
                  </a:lnTo>
                  <a:lnTo>
                    <a:pt x="127" y="279"/>
                  </a:lnTo>
                  <a:lnTo>
                    <a:pt x="127" y="279"/>
                  </a:lnTo>
                  <a:lnTo>
                    <a:pt x="127" y="277"/>
                  </a:lnTo>
                  <a:lnTo>
                    <a:pt x="130" y="277"/>
                  </a:lnTo>
                  <a:lnTo>
                    <a:pt x="127" y="277"/>
                  </a:lnTo>
                  <a:lnTo>
                    <a:pt x="127" y="277"/>
                  </a:lnTo>
                  <a:lnTo>
                    <a:pt x="130" y="277"/>
                  </a:lnTo>
                  <a:lnTo>
                    <a:pt x="130" y="277"/>
                  </a:lnTo>
                  <a:lnTo>
                    <a:pt x="130" y="277"/>
                  </a:lnTo>
                  <a:lnTo>
                    <a:pt x="130" y="277"/>
                  </a:lnTo>
                  <a:lnTo>
                    <a:pt x="130" y="277"/>
                  </a:lnTo>
                  <a:lnTo>
                    <a:pt x="130" y="277"/>
                  </a:lnTo>
                  <a:close/>
                  <a:moveTo>
                    <a:pt x="137" y="267"/>
                  </a:moveTo>
                  <a:lnTo>
                    <a:pt x="134" y="267"/>
                  </a:lnTo>
                  <a:lnTo>
                    <a:pt x="134" y="267"/>
                  </a:lnTo>
                  <a:lnTo>
                    <a:pt x="132" y="267"/>
                  </a:lnTo>
                  <a:lnTo>
                    <a:pt x="132" y="267"/>
                  </a:lnTo>
                  <a:lnTo>
                    <a:pt x="130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2" y="272"/>
                  </a:lnTo>
                  <a:lnTo>
                    <a:pt x="134" y="272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7" y="267"/>
                  </a:lnTo>
                  <a:lnTo>
                    <a:pt x="137" y="267"/>
                  </a:lnTo>
                  <a:close/>
                  <a:moveTo>
                    <a:pt x="111" y="277"/>
                  </a:moveTo>
                  <a:lnTo>
                    <a:pt x="111" y="277"/>
                  </a:lnTo>
                  <a:lnTo>
                    <a:pt x="111" y="277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6" y="275"/>
                  </a:lnTo>
                  <a:lnTo>
                    <a:pt x="106" y="275"/>
                  </a:lnTo>
                  <a:lnTo>
                    <a:pt x="106" y="275"/>
                  </a:lnTo>
                  <a:lnTo>
                    <a:pt x="106" y="277"/>
                  </a:lnTo>
                  <a:lnTo>
                    <a:pt x="106" y="277"/>
                  </a:lnTo>
                  <a:lnTo>
                    <a:pt x="106" y="277"/>
                  </a:lnTo>
                  <a:lnTo>
                    <a:pt x="106" y="277"/>
                  </a:lnTo>
                  <a:lnTo>
                    <a:pt x="108" y="277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08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11" y="277"/>
                  </a:lnTo>
                  <a:lnTo>
                    <a:pt x="111" y="277"/>
                  </a:lnTo>
                  <a:close/>
                  <a:moveTo>
                    <a:pt x="118" y="286"/>
                  </a:moveTo>
                  <a:lnTo>
                    <a:pt x="118" y="286"/>
                  </a:lnTo>
                  <a:lnTo>
                    <a:pt x="118" y="286"/>
                  </a:lnTo>
                  <a:lnTo>
                    <a:pt x="118" y="286"/>
                  </a:lnTo>
                  <a:lnTo>
                    <a:pt x="118" y="286"/>
                  </a:lnTo>
                  <a:lnTo>
                    <a:pt x="118" y="289"/>
                  </a:lnTo>
                  <a:lnTo>
                    <a:pt x="118" y="289"/>
                  </a:lnTo>
                  <a:lnTo>
                    <a:pt x="118" y="289"/>
                  </a:lnTo>
                  <a:lnTo>
                    <a:pt x="118" y="289"/>
                  </a:lnTo>
                  <a:lnTo>
                    <a:pt x="118" y="289"/>
                  </a:lnTo>
                  <a:lnTo>
                    <a:pt x="118" y="289"/>
                  </a:lnTo>
                  <a:lnTo>
                    <a:pt x="120" y="289"/>
                  </a:lnTo>
                  <a:lnTo>
                    <a:pt x="120" y="289"/>
                  </a:lnTo>
                  <a:lnTo>
                    <a:pt x="120" y="289"/>
                  </a:lnTo>
                  <a:lnTo>
                    <a:pt x="120" y="289"/>
                  </a:lnTo>
                  <a:lnTo>
                    <a:pt x="120" y="286"/>
                  </a:lnTo>
                  <a:lnTo>
                    <a:pt x="120" y="286"/>
                  </a:lnTo>
                  <a:lnTo>
                    <a:pt x="120" y="286"/>
                  </a:lnTo>
                  <a:lnTo>
                    <a:pt x="120" y="286"/>
                  </a:lnTo>
                  <a:lnTo>
                    <a:pt x="118" y="284"/>
                  </a:lnTo>
                  <a:lnTo>
                    <a:pt x="118" y="28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C52C65-7D0C-867C-E992-EECE67296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997" y="5241528"/>
              <a:ext cx="20458" cy="10767"/>
            </a:xfrm>
            <a:custGeom>
              <a:avLst/>
              <a:gdLst>
                <a:gd name="T0" fmla="*/ 19 w 19"/>
                <a:gd name="T1" fmla="*/ 5 h 10"/>
                <a:gd name="T2" fmla="*/ 19 w 19"/>
                <a:gd name="T3" fmla="*/ 5 h 10"/>
                <a:gd name="T4" fmla="*/ 17 w 19"/>
                <a:gd name="T5" fmla="*/ 5 h 10"/>
                <a:gd name="T6" fmla="*/ 17 w 19"/>
                <a:gd name="T7" fmla="*/ 3 h 10"/>
                <a:gd name="T8" fmla="*/ 12 w 19"/>
                <a:gd name="T9" fmla="*/ 0 h 10"/>
                <a:gd name="T10" fmla="*/ 10 w 19"/>
                <a:gd name="T11" fmla="*/ 0 h 10"/>
                <a:gd name="T12" fmla="*/ 10 w 19"/>
                <a:gd name="T13" fmla="*/ 0 h 10"/>
                <a:gd name="T14" fmla="*/ 7 w 19"/>
                <a:gd name="T15" fmla="*/ 0 h 10"/>
                <a:gd name="T16" fmla="*/ 7 w 19"/>
                <a:gd name="T17" fmla="*/ 3 h 10"/>
                <a:gd name="T18" fmla="*/ 5 w 19"/>
                <a:gd name="T19" fmla="*/ 3 h 10"/>
                <a:gd name="T20" fmla="*/ 5 w 19"/>
                <a:gd name="T21" fmla="*/ 3 h 10"/>
                <a:gd name="T22" fmla="*/ 5 w 19"/>
                <a:gd name="T23" fmla="*/ 3 h 10"/>
                <a:gd name="T24" fmla="*/ 2 w 19"/>
                <a:gd name="T25" fmla="*/ 3 h 10"/>
                <a:gd name="T26" fmla="*/ 2 w 19"/>
                <a:gd name="T27" fmla="*/ 3 h 10"/>
                <a:gd name="T28" fmla="*/ 2 w 19"/>
                <a:gd name="T29" fmla="*/ 3 h 10"/>
                <a:gd name="T30" fmla="*/ 2 w 19"/>
                <a:gd name="T31" fmla="*/ 5 h 10"/>
                <a:gd name="T32" fmla="*/ 0 w 19"/>
                <a:gd name="T33" fmla="*/ 7 h 10"/>
                <a:gd name="T34" fmla="*/ 0 w 19"/>
                <a:gd name="T35" fmla="*/ 7 h 10"/>
                <a:gd name="T36" fmla="*/ 0 w 19"/>
                <a:gd name="T37" fmla="*/ 7 h 10"/>
                <a:gd name="T38" fmla="*/ 2 w 19"/>
                <a:gd name="T39" fmla="*/ 7 h 10"/>
                <a:gd name="T40" fmla="*/ 5 w 19"/>
                <a:gd name="T41" fmla="*/ 7 h 10"/>
                <a:gd name="T42" fmla="*/ 5 w 19"/>
                <a:gd name="T43" fmla="*/ 7 h 10"/>
                <a:gd name="T44" fmla="*/ 7 w 19"/>
                <a:gd name="T45" fmla="*/ 10 h 10"/>
                <a:gd name="T46" fmla="*/ 7 w 19"/>
                <a:gd name="T47" fmla="*/ 10 h 10"/>
                <a:gd name="T48" fmla="*/ 7 w 19"/>
                <a:gd name="T49" fmla="*/ 10 h 10"/>
                <a:gd name="T50" fmla="*/ 7 w 19"/>
                <a:gd name="T51" fmla="*/ 10 h 10"/>
                <a:gd name="T52" fmla="*/ 10 w 19"/>
                <a:gd name="T53" fmla="*/ 10 h 10"/>
                <a:gd name="T54" fmla="*/ 10 w 19"/>
                <a:gd name="T55" fmla="*/ 10 h 10"/>
                <a:gd name="T56" fmla="*/ 12 w 19"/>
                <a:gd name="T57" fmla="*/ 10 h 10"/>
                <a:gd name="T58" fmla="*/ 12 w 19"/>
                <a:gd name="T59" fmla="*/ 10 h 10"/>
                <a:gd name="T60" fmla="*/ 12 w 19"/>
                <a:gd name="T61" fmla="*/ 10 h 10"/>
                <a:gd name="T62" fmla="*/ 12 w 19"/>
                <a:gd name="T63" fmla="*/ 10 h 10"/>
                <a:gd name="T64" fmla="*/ 14 w 19"/>
                <a:gd name="T65" fmla="*/ 7 h 10"/>
                <a:gd name="T66" fmla="*/ 14 w 19"/>
                <a:gd name="T67" fmla="*/ 7 h 10"/>
                <a:gd name="T68" fmla="*/ 17 w 19"/>
                <a:gd name="T69" fmla="*/ 7 h 10"/>
                <a:gd name="T70" fmla="*/ 17 w 19"/>
                <a:gd name="T71" fmla="*/ 7 h 10"/>
                <a:gd name="T72" fmla="*/ 19 w 19"/>
                <a:gd name="T73" fmla="*/ 7 h 10"/>
                <a:gd name="T74" fmla="*/ 19 w 19"/>
                <a:gd name="T75" fmla="*/ 5 h 10"/>
                <a:gd name="T76" fmla="*/ 19 w 19"/>
                <a:gd name="T77" fmla="*/ 5 h 10"/>
                <a:gd name="T78" fmla="*/ 19 w 19"/>
                <a:gd name="T7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10">
                  <a:moveTo>
                    <a:pt x="19" y="5"/>
                  </a:moveTo>
                  <a:lnTo>
                    <a:pt x="19" y="5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DE0C0E-51CD-D27C-0384-81B6ADB5B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6307" y="2662712"/>
              <a:ext cx="802179" cy="555603"/>
            </a:xfrm>
            <a:custGeom>
              <a:avLst/>
              <a:gdLst>
                <a:gd name="T0" fmla="*/ 670 w 745"/>
                <a:gd name="T1" fmla="*/ 301 h 516"/>
                <a:gd name="T2" fmla="*/ 528 w 745"/>
                <a:gd name="T3" fmla="*/ 199 h 516"/>
                <a:gd name="T4" fmla="*/ 506 w 745"/>
                <a:gd name="T5" fmla="*/ 149 h 516"/>
                <a:gd name="T6" fmla="*/ 459 w 745"/>
                <a:gd name="T7" fmla="*/ 116 h 516"/>
                <a:gd name="T8" fmla="*/ 402 w 745"/>
                <a:gd name="T9" fmla="*/ 88 h 516"/>
                <a:gd name="T10" fmla="*/ 393 w 745"/>
                <a:gd name="T11" fmla="*/ 59 h 516"/>
                <a:gd name="T12" fmla="*/ 362 w 745"/>
                <a:gd name="T13" fmla="*/ 33 h 516"/>
                <a:gd name="T14" fmla="*/ 301 w 745"/>
                <a:gd name="T15" fmla="*/ 10 h 516"/>
                <a:gd name="T16" fmla="*/ 301 w 745"/>
                <a:gd name="T17" fmla="*/ 24 h 516"/>
                <a:gd name="T18" fmla="*/ 282 w 745"/>
                <a:gd name="T19" fmla="*/ 45 h 516"/>
                <a:gd name="T20" fmla="*/ 242 w 745"/>
                <a:gd name="T21" fmla="*/ 97 h 516"/>
                <a:gd name="T22" fmla="*/ 159 w 745"/>
                <a:gd name="T23" fmla="*/ 107 h 516"/>
                <a:gd name="T24" fmla="*/ 74 w 745"/>
                <a:gd name="T25" fmla="*/ 36 h 516"/>
                <a:gd name="T26" fmla="*/ 7 w 745"/>
                <a:gd name="T27" fmla="*/ 81 h 516"/>
                <a:gd name="T28" fmla="*/ 17 w 745"/>
                <a:gd name="T29" fmla="*/ 100 h 516"/>
                <a:gd name="T30" fmla="*/ 22 w 745"/>
                <a:gd name="T31" fmla="*/ 107 h 516"/>
                <a:gd name="T32" fmla="*/ 26 w 745"/>
                <a:gd name="T33" fmla="*/ 59 h 516"/>
                <a:gd name="T34" fmla="*/ 78 w 745"/>
                <a:gd name="T35" fmla="*/ 64 h 516"/>
                <a:gd name="T36" fmla="*/ 104 w 745"/>
                <a:gd name="T37" fmla="*/ 104 h 516"/>
                <a:gd name="T38" fmla="*/ 123 w 745"/>
                <a:gd name="T39" fmla="*/ 130 h 516"/>
                <a:gd name="T40" fmla="*/ 97 w 745"/>
                <a:gd name="T41" fmla="*/ 135 h 516"/>
                <a:gd name="T42" fmla="*/ 90 w 745"/>
                <a:gd name="T43" fmla="*/ 147 h 516"/>
                <a:gd name="T44" fmla="*/ 67 w 745"/>
                <a:gd name="T45" fmla="*/ 147 h 516"/>
                <a:gd name="T46" fmla="*/ 59 w 745"/>
                <a:gd name="T47" fmla="*/ 140 h 516"/>
                <a:gd name="T48" fmla="*/ 45 w 745"/>
                <a:gd name="T49" fmla="*/ 140 h 516"/>
                <a:gd name="T50" fmla="*/ 29 w 745"/>
                <a:gd name="T51" fmla="*/ 126 h 516"/>
                <a:gd name="T52" fmla="*/ 22 w 745"/>
                <a:gd name="T53" fmla="*/ 154 h 516"/>
                <a:gd name="T54" fmla="*/ 33 w 745"/>
                <a:gd name="T55" fmla="*/ 213 h 516"/>
                <a:gd name="T56" fmla="*/ 36 w 745"/>
                <a:gd name="T57" fmla="*/ 197 h 516"/>
                <a:gd name="T58" fmla="*/ 59 w 745"/>
                <a:gd name="T59" fmla="*/ 197 h 516"/>
                <a:gd name="T60" fmla="*/ 52 w 745"/>
                <a:gd name="T61" fmla="*/ 218 h 516"/>
                <a:gd name="T62" fmla="*/ 67 w 745"/>
                <a:gd name="T63" fmla="*/ 225 h 516"/>
                <a:gd name="T64" fmla="*/ 55 w 745"/>
                <a:gd name="T65" fmla="*/ 227 h 516"/>
                <a:gd name="T66" fmla="*/ 38 w 745"/>
                <a:gd name="T67" fmla="*/ 242 h 516"/>
                <a:gd name="T68" fmla="*/ 48 w 745"/>
                <a:gd name="T69" fmla="*/ 239 h 516"/>
                <a:gd name="T70" fmla="*/ 62 w 745"/>
                <a:gd name="T71" fmla="*/ 242 h 516"/>
                <a:gd name="T72" fmla="*/ 67 w 745"/>
                <a:gd name="T73" fmla="*/ 251 h 516"/>
                <a:gd name="T74" fmla="*/ 76 w 745"/>
                <a:gd name="T75" fmla="*/ 263 h 516"/>
                <a:gd name="T76" fmla="*/ 74 w 745"/>
                <a:gd name="T77" fmla="*/ 296 h 516"/>
                <a:gd name="T78" fmla="*/ 97 w 745"/>
                <a:gd name="T79" fmla="*/ 372 h 516"/>
                <a:gd name="T80" fmla="*/ 126 w 745"/>
                <a:gd name="T81" fmla="*/ 348 h 516"/>
                <a:gd name="T82" fmla="*/ 178 w 745"/>
                <a:gd name="T83" fmla="*/ 322 h 516"/>
                <a:gd name="T84" fmla="*/ 218 w 745"/>
                <a:gd name="T85" fmla="*/ 315 h 516"/>
                <a:gd name="T86" fmla="*/ 253 w 745"/>
                <a:gd name="T87" fmla="*/ 317 h 516"/>
                <a:gd name="T88" fmla="*/ 282 w 745"/>
                <a:gd name="T89" fmla="*/ 339 h 516"/>
                <a:gd name="T90" fmla="*/ 317 w 745"/>
                <a:gd name="T91" fmla="*/ 353 h 516"/>
                <a:gd name="T92" fmla="*/ 346 w 745"/>
                <a:gd name="T93" fmla="*/ 355 h 516"/>
                <a:gd name="T94" fmla="*/ 369 w 745"/>
                <a:gd name="T95" fmla="*/ 381 h 516"/>
                <a:gd name="T96" fmla="*/ 412 w 745"/>
                <a:gd name="T97" fmla="*/ 417 h 516"/>
                <a:gd name="T98" fmla="*/ 457 w 745"/>
                <a:gd name="T99" fmla="*/ 440 h 516"/>
                <a:gd name="T100" fmla="*/ 457 w 745"/>
                <a:gd name="T101" fmla="*/ 462 h 516"/>
                <a:gd name="T102" fmla="*/ 466 w 745"/>
                <a:gd name="T103" fmla="*/ 483 h 516"/>
                <a:gd name="T104" fmla="*/ 509 w 745"/>
                <a:gd name="T105" fmla="*/ 504 h 516"/>
                <a:gd name="T106" fmla="*/ 544 w 745"/>
                <a:gd name="T107" fmla="*/ 504 h 516"/>
                <a:gd name="T108" fmla="*/ 558 w 745"/>
                <a:gd name="T109" fmla="*/ 474 h 516"/>
                <a:gd name="T110" fmla="*/ 613 w 745"/>
                <a:gd name="T111" fmla="*/ 450 h 516"/>
                <a:gd name="T112" fmla="*/ 646 w 745"/>
                <a:gd name="T113" fmla="*/ 403 h 516"/>
                <a:gd name="T114" fmla="*/ 698 w 745"/>
                <a:gd name="T115" fmla="*/ 360 h 516"/>
                <a:gd name="T116" fmla="*/ 731 w 745"/>
                <a:gd name="T117" fmla="*/ 372 h 516"/>
                <a:gd name="T118" fmla="*/ 33 w 745"/>
                <a:gd name="T119" fmla="*/ 272 h 516"/>
                <a:gd name="T120" fmla="*/ 55 w 745"/>
                <a:gd name="T121" fmla="*/ 22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5" h="516">
                  <a:moveTo>
                    <a:pt x="743" y="332"/>
                  </a:moveTo>
                  <a:lnTo>
                    <a:pt x="743" y="329"/>
                  </a:lnTo>
                  <a:lnTo>
                    <a:pt x="743" y="329"/>
                  </a:lnTo>
                  <a:lnTo>
                    <a:pt x="743" y="329"/>
                  </a:lnTo>
                  <a:lnTo>
                    <a:pt x="741" y="329"/>
                  </a:lnTo>
                  <a:lnTo>
                    <a:pt x="741" y="327"/>
                  </a:lnTo>
                  <a:lnTo>
                    <a:pt x="738" y="327"/>
                  </a:lnTo>
                  <a:lnTo>
                    <a:pt x="734" y="327"/>
                  </a:lnTo>
                  <a:lnTo>
                    <a:pt x="731" y="327"/>
                  </a:lnTo>
                  <a:lnTo>
                    <a:pt x="726" y="325"/>
                  </a:lnTo>
                  <a:lnTo>
                    <a:pt x="724" y="322"/>
                  </a:lnTo>
                  <a:lnTo>
                    <a:pt x="722" y="320"/>
                  </a:lnTo>
                  <a:lnTo>
                    <a:pt x="722" y="320"/>
                  </a:lnTo>
                  <a:lnTo>
                    <a:pt x="717" y="317"/>
                  </a:lnTo>
                  <a:lnTo>
                    <a:pt x="715" y="315"/>
                  </a:lnTo>
                  <a:lnTo>
                    <a:pt x="712" y="315"/>
                  </a:lnTo>
                  <a:lnTo>
                    <a:pt x="710" y="315"/>
                  </a:lnTo>
                  <a:lnTo>
                    <a:pt x="705" y="310"/>
                  </a:lnTo>
                  <a:lnTo>
                    <a:pt x="703" y="310"/>
                  </a:lnTo>
                  <a:lnTo>
                    <a:pt x="700" y="313"/>
                  </a:lnTo>
                  <a:lnTo>
                    <a:pt x="698" y="315"/>
                  </a:lnTo>
                  <a:lnTo>
                    <a:pt x="698" y="315"/>
                  </a:lnTo>
                  <a:lnTo>
                    <a:pt x="693" y="315"/>
                  </a:lnTo>
                  <a:lnTo>
                    <a:pt x="691" y="313"/>
                  </a:lnTo>
                  <a:lnTo>
                    <a:pt x="681" y="308"/>
                  </a:lnTo>
                  <a:lnTo>
                    <a:pt x="677" y="306"/>
                  </a:lnTo>
                  <a:lnTo>
                    <a:pt x="670" y="301"/>
                  </a:lnTo>
                  <a:lnTo>
                    <a:pt x="665" y="296"/>
                  </a:lnTo>
                  <a:lnTo>
                    <a:pt x="658" y="289"/>
                  </a:lnTo>
                  <a:lnTo>
                    <a:pt x="653" y="287"/>
                  </a:lnTo>
                  <a:lnTo>
                    <a:pt x="646" y="284"/>
                  </a:lnTo>
                  <a:lnTo>
                    <a:pt x="639" y="280"/>
                  </a:lnTo>
                  <a:lnTo>
                    <a:pt x="627" y="270"/>
                  </a:lnTo>
                  <a:lnTo>
                    <a:pt x="625" y="268"/>
                  </a:lnTo>
                  <a:lnTo>
                    <a:pt x="625" y="265"/>
                  </a:lnTo>
                  <a:lnTo>
                    <a:pt x="622" y="263"/>
                  </a:lnTo>
                  <a:lnTo>
                    <a:pt x="620" y="265"/>
                  </a:lnTo>
                  <a:lnTo>
                    <a:pt x="618" y="265"/>
                  </a:lnTo>
                  <a:lnTo>
                    <a:pt x="615" y="268"/>
                  </a:lnTo>
                  <a:lnTo>
                    <a:pt x="613" y="265"/>
                  </a:lnTo>
                  <a:lnTo>
                    <a:pt x="613" y="265"/>
                  </a:lnTo>
                  <a:lnTo>
                    <a:pt x="603" y="261"/>
                  </a:lnTo>
                  <a:lnTo>
                    <a:pt x="596" y="254"/>
                  </a:lnTo>
                  <a:lnTo>
                    <a:pt x="592" y="251"/>
                  </a:lnTo>
                  <a:lnTo>
                    <a:pt x="587" y="246"/>
                  </a:lnTo>
                  <a:lnTo>
                    <a:pt x="582" y="239"/>
                  </a:lnTo>
                  <a:lnTo>
                    <a:pt x="580" y="237"/>
                  </a:lnTo>
                  <a:lnTo>
                    <a:pt x="570" y="230"/>
                  </a:lnTo>
                  <a:lnTo>
                    <a:pt x="554" y="218"/>
                  </a:lnTo>
                  <a:lnTo>
                    <a:pt x="547" y="213"/>
                  </a:lnTo>
                  <a:lnTo>
                    <a:pt x="540" y="206"/>
                  </a:lnTo>
                  <a:lnTo>
                    <a:pt x="532" y="204"/>
                  </a:lnTo>
                  <a:lnTo>
                    <a:pt x="530" y="199"/>
                  </a:lnTo>
                  <a:lnTo>
                    <a:pt x="528" y="199"/>
                  </a:lnTo>
                  <a:lnTo>
                    <a:pt x="525" y="194"/>
                  </a:lnTo>
                  <a:lnTo>
                    <a:pt x="525" y="192"/>
                  </a:lnTo>
                  <a:lnTo>
                    <a:pt x="523" y="190"/>
                  </a:lnTo>
                  <a:lnTo>
                    <a:pt x="523" y="187"/>
                  </a:lnTo>
                  <a:lnTo>
                    <a:pt x="523" y="185"/>
                  </a:lnTo>
                  <a:lnTo>
                    <a:pt x="523" y="185"/>
                  </a:lnTo>
                  <a:lnTo>
                    <a:pt x="525" y="183"/>
                  </a:lnTo>
                  <a:lnTo>
                    <a:pt x="523" y="183"/>
                  </a:lnTo>
                  <a:lnTo>
                    <a:pt x="523" y="178"/>
                  </a:lnTo>
                  <a:lnTo>
                    <a:pt x="523" y="178"/>
                  </a:lnTo>
                  <a:lnTo>
                    <a:pt x="523" y="175"/>
                  </a:lnTo>
                  <a:lnTo>
                    <a:pt x="523" y="173"/>
                  </a:lnTo>
                  <a:lnTo>
                    <a:pt x="521" y="173"/>
                  </a:lnTo>
                  <a:lnTo>
                    <a:pt x="521" y="171"/>
                  </a:lnTo>
                  <a:lnTo>
                    <a:pt x="521" y="168"/>
                  </a:lnTo>
                  <a:lnTo>
                    <a:pt x="521" y="166"/>
                  </a:lnTo>
                  <a:lnTo>
                    <a:pt x="518" y="166"/>
                  </a:lnTo>
                  <a:lnTo>
                    <a:pt x="516" y="164"/>
                  </a:lnTo>
                  <a:lnTo>
                    <a:pt x="514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59"/>
                  </a:lnTo>
                  <a:lnTo>
                    <a:pt x="511" y="159"/>
                  </a:lnTo>
                  <a:lnTo>
                    <a:pt x="509" y="156"/>
                  </a:lnTo>
                  <a:lnTo>
                    <a:pt x="509" y="154"/>
                  </a:lnTo>
                  <a:lnTo>
                    <a:pt x="506" y="149"/>
                  </a:lnTo>
                  <a:lnTo>
                    <a:pt x="506" y="149"/>
                  </a:lnTo>
                  <a:lnTo>
                    <a:pt x="504" y="147"/>
                  </a:lnTo>
                  <a:lnTo>
                    <a:pt x="504" y="147"/>
                  </a:lnTo>
                  <a:lnTo>
                    <a:pt x="504" y="145"/>
                  </a:lnTo>
                  <a:lnTo>
                    <a:pt x="502" y="142"/>
                  </a:lnTo>
                  <a:lnTo>
                    <a:pt x="502" y="135"/>
                  </a:lnTo>
                  <a:lnTo>
                    <a:pt x="499" y="135"/>
                  </a:lnTo>
                  <a:lnTo>
                    <a:pt x="502" y="135"/>
                  </a:lnTo>
                  <a:lnTo>
                    <a:pt x="502" y="133"/>
                  </a:lnTo>
                  <a:lnTo>
                    <a:pt x="499" y="128"/>
                  </a:lnTo>
                  <a:lnTo>
                    <a:pt x="499" y="126"/>
                  </a:lnTo>
                  <a:lnTo>
                    <a:pt x="499" y="126"/>
                  </a:lnTo>
                  <a:lnTo>
                    <a:pt x="497" y="119"/>
                  </a:lnTo>
                  <a:lnTo>
                    <a:pt x="495" y="119"/>
                  </a:lnTo>
                  <a:lnTo>
                    <a:pt x="483" y="109"/>
                  </a:lnTo>
                  <a:lnTo>
                    <a:pt x="478" y="107"/>
                  </a:lnTo>
                  <a:lnTo>
                    <a:pt x="473" y="107"/>
                  </a:lnTo>
                  <a:lnTo>
                    <a:pt x="471" y="107"/>
                  </a:lnTo>
                  <a:lnTo>
                    <a:pt x="471" y="107"/>
                  </a:lnTo>
                  <a:lnTo>
                    <a:pt x="469" y="109"/>
                  </a:lnTo>
                  <a:lnTo>
                    <a:pt x="469" y="112"/>
                  </a:lnTo>
                  <a:lnTo>
                    <a:pt x="469" y="112"/>
                  </a:lnTo>
                  <a:lnTo>
                    <a:pt x="466" y="114"/>
                  </a:lnTo>
                  <a:lnTo>
                    <a:pt x="466" y="114"/>
                  </a:lnTo>
                  <a:lnTo>
                    <a:pt x="464" y="116"/>
                  </a:lnTo>
                  <a:lnTo>
                    <a:pt x="462" y="116"/>
                  </a:lnTo>
                  <a:lnTo>
                    <a:pt x="459" y="116"/>
                  </a:lnTo>
                  <a:lnTo>
                    <a:pt x="454" y="112"/>
                  </a:lnTo>
                  <a:lnTo>
                    <a:pt x="454" y="112"/>
                  </a:lnTo>
                  <a:lnTo>
                    <a:pt x="450" y="112"/>
                  </a:lnTo>
                  <a:lnTo>
                    <a:pt x="450" y="112"/>
                  </a:lnTo>
                  <a:lnTo>
                    <a:pt x="450" y="112"/>
                  </a:lnTo>
                  <a:lnTo>
                    <a:pt x="450" y="109"/>
                  </a:lnTo>
                  <a:lnTo>
                    <a:pt x="450" y="112"/>
                  </a:lnTo>
                  <a:lnTo>
                    <a:pt x="450" y="112"/>
                  </a:lnTo>
                  <a:lnTo>
                    <a:pt x="447" y="112"/>
                  </a:lnTo>
                  <a:lnTo>
                    <a:pt x="447" y="114"/>
                  </a:lnTo>
                  <a:lnTo>
                    <a:pt x="445" y="109"/>
                  </a:lnTo>
                  <a:lnTo>
                    <a:pt x="443" y="109"/>
                  </a:lnTo>
                  <a:lnTo>
                    <a:pt x="431" y="109"/>
                  </a:lnTo>
                  <a:lnTo>
                    <a:pt x="424" y="112"/>
                  </a:lnTo>
                  <a:lnTo>
                    <a:pt x="421" y="112"/>
                  </a:lnTo>
                  <a:lnTo>
                    <a:pt x="419" y="112"/>
                  </a:lnTo>
                  <a:lnTo>
                    <a:pt x="419" y="112"/>
                  </a:lnTo>
                  <a:lnTo>
                    <a:pt x="417" y="107"/>
                  </a:lnTo>
                  <a:lnTo>
                    <a:pt x="412" y="104"/>
                  </a:lnTo>
                  <a:lnTo>
                    <a:pt x="407" y="102"/>
                  </a:lnTo>
                  <a:lnTo>
                    <a:pt x="402" y="100"/>
                  </a:lnTo>
                  <a:lnTo>
                    <a:pt x="400" y="97"/>
                  </a:lnTo>
                  <a:lnTo>
                    <a:pt x="400" y="97"/>
                  </a:lnTo>
                  <a:lnTo>
                    <a:pt x="400" y="90"/>
                  </a:lnTo>
                  <a:lnTo>
                    <a:pt x="400" y="90"/>
                  </a:lnTo>
                  <a:lnTo>
                    <a:pt x="402" y="88"/>
                  </a:lnTo>
                  <a:lnTo>
                    <a:pt x="402" y="88"/>
                  </a:lnTo>
                  <a:lnTo>
                    <a:pt x="405" y="88"/>
                  </a:lnTo>
                  <a:lnTo>
                    <a:pt x="405" y="85"/>
                  </a:lnTo>
                  <a:lnTo>
                    <a:pt x="405" y="85"/>
                  </a:lnTo>
                  <a:lnTo>
                    <a:pt x="402" y="81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1"/>
                  </a:lnTo>
                  <a:lnTo>
                    <a:pt x="402" y="71"/>
                  </a:lnTo>
                  <a:lnTo>
                    <a:pt x="405" y="71"/>
                  </a:lnTo>
                  <a:lnTo>
                    <a:pt x="405" y="71"/>
                  </a:lnTo>
                  <a:lnTo>
                    <a:pt x="407" y="74"/>
                  </a:lnTo>
                  <a:lnTo>
                    <a:pt x="409" y="74"/>
                  </a:lnTo>
                  <a:lnTo>
                    <a:pt x="409" y="74"/>
                  </a:lnTo>
                  <a:lnTo>
                    <a:pt x="409" y="74"/>
                  </a:lnTo>
                  <a:lnTo>
                    <a:pt x="409" y="71"/>
                  </a:lnTo>
                  <a:lnTo>
                    <a:pt x="409" y="71"/>
                  </a:lnTo>
                  <a:lnTo>
                    <a:pt x="409" y="69"/>
                  </a:lnTo>
                  <a:lnTo>
                    <a:pt x="407" y="69"/>
                  </a:lnTo>
                  <a:lnTo>
                    <a:pt x="405" y="67"/>
                  </a:lnTo>
                  <a:lnTo>
                    <a:pt x="405" y="67"/>
                  </a:lnTo>
                  <a:lnTo>
                    <a:pt x="405" y="67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395" y="62"/>
                  </a:lnTo>
                  <a:lnTo>
                    <a:pt x="393" y="62"/>
                  </a:lnTo>
                  <a:lnTo>
                    <a:pt x="393" y="59"/>
                  </a:lnTo>
                  <a:lnTo>
                    <a:pt x="393" y="59"/>
                  </a:lnTo>
                  <a:lnTo>
                    <a:pt x="393" y="59"/>
                  </a:lnTo>
                  <a:lnTo>
                    <a:pt x="393" y="57"/>
                  </a:lnTo>
                  <a:lnTo>
                    <a:pt x="393" y="57"/>
                  </a:lnTo>
                  <a:lnTo>
                    <a:pt x="393" y="57"/>
                  </a:lnTo>
                  <a:lnTo>
                    <a:pt x="393" y="57"/>
                  </a:lnTo>
                  <a:lnTo>
                    <a:pt x="398" y="57"/>
                  </a:lnTo>
                  <a:lnTo>
                    <a:pt x="395" y="55"/>
                  </a:lnTo>
                  <a:lnTo>
                    <a:pt x="395" y="50"/>
                  </a:lnTo>
                  <a:lnTo>
                    <a:pt x="395" y="48"/>
                  </a:lnTo>
                  <a:lnTo>
                    <a:pt x="398" y="45"/>
                  </a:lnTo>
                  <a:lnTo>
                    <a:pt x="398" y="45"/>
                  </a:lnTo>
                  <a:lnTo>
                    <a:pt x="398" y="45"/>
                  </a:lnTo>
                  <a:lnTo>
                    <a:pt x="398" y="43"/>
                  </a:lnTo>
                  <a:lnTo>
                    <a:pt x="398" y="43"/>
                  </a:lnTo>
                  <a:lnTo>
                    <a:pt x="398" y="43"/>
                  </a:lnTo>
                  <a:lnTo>
                    <a:pt x="395" y="41"/>
                  </a:lnTo>
                  <a:lnTo>
                    <a:pt x="393" y="41"/>
                  </a:lnTo>
                  <a:lnTo>
                    <a:pt x="391" y="38"/>
                  </a:lnTo>
                  <a:lnTo>
                    <a:pt x="391" y="36"/>
                  </a:lnTo>
                  <a:lnTo>
                    <a:pt x="388" y="36"/>
                  </a:lnTo>
                  <a:lnTo>
                    <a:pt x="386" y="36"/>
                  </a:lnTo>
                  <a:lnTo>
                    <a:pt x="381" y="36"/>
                  </a:lnTo>
                  <a:lnTo>
                    <a:pt x="369" y="38"/>
                  </a:lnTo>
                  <a:lnTo>
                    <a:pt x="367" y="36"/>
                  </a:lnTo>
                  <a:lnTo>
                    <a:pt x="365" y="36"/>
                  </a:lnTo>
                  <a:lnTo>
                    <a:pt x="362" y="33"/>
                  </a:lnTo>
                  <a:lnTo>
                    <a:pt x="362" y="33"/>
                  </a:lnTo>
                  <a:lnTo>
                    <a:pt x="360" y="33"/>
                  </a:lnTo>
                  <a:lnTo>
                    <a:pt x="357" y="33"/>
                  </a:lnTo>
                  <a:lnTo>
                    <a:pt x="357" y="31"/>
                  </a:lnTo>
                  <a:lnTo>
                    <a:pt x="357" y="26"/>
                  </a:lnTo>
                  <a:lnTo>
                    <a:pt x="355" y="24"/>
                  </a:lnTo>
                  <a:lnTo>
                    <a:pt x="355" y="24"/>
                  </a:lnTo>
                  <a:lnTo>
                    <a:pt x="353" y="19"/>
                  </a:lnTo>
                  <a:lnTo>
                    <a:pt x="350" y="19"/>
                  </a:lnTo>
                  <a:lnTo>
                    <a:pt x="350" y="19"/>
                  </a:lnTo>
                  <a:lnTo>
                    <a:pt x="348" y="19"/>
                  </a:lnTo>
                  <a:lnTo>
                    <a:pt x="346" y="22"/>
                  </a:lnTo>
                  <a:lnTo>
                    <a:pt x="346" y="22"/>
                  </a:lnTo>
                  <a:lnTo>
                    <a:pt x="343" y="19"/>
                  </a:lnTo>
                  <a:lnTo>
                    <a:pt x="339" y="19"/>
                  </a:lnTo>
                  <a:lnTo>
                    <a:pt x="336" y="14"/>
                  </a:lnTo>
                  <a:lnTo>
                    <a:pt x="324" y="3"/>
                  </a:lnTo>
                  <a:lnTo>
                    <a:pt x="322" y="0"/>
                  </a:lnTo>
                  <a:lnTo>
                    <a:pt x="322" y="3"/>
                  </a:lnTo>
                  <a:lnTo>
                    <a:pt x="322" y="10"/>
                  </a:lnTo>
                  <a:lnTo>
                    <a:pt x="320" y="10"/>
                  </a:lnTo>
                  <a:lnTo>
                    <a:pt x="317" y="12"/>
                  </a:lnTo>
                  <a:lnTo>
                    <a:pt x="315" y="12"/>
                  </a:lnTo>
                  <a:lnTo>
                    <a:pt x="313" y="10"/>
                  </a:lnTo>
                  <a:lnTo>
                    <a:pt x="308" y="7"/>
                  </a:lnTo>
                  <a:lnTo>
                    <a:pt x="305" y="7"/>
                  </a:lnTo>
                  <a:lnTo>
                    <a:pt x="305" y="10"/>
                  </a:lnTo>
                  <a:lnTo>
                    <a:pt x="301" y="10"/>
                  </a:lnTo>
                  <a:lnTo>
                    <a:pt x="301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8" y="14"/>
                  </a:lnTo>
                  <a:lnTo>
                    <a:pt x="301" y="14"/>
                  </a:lnTo>
                  <a:lnTo>
                    <a:pt x="305" y="19"/>
                  </a:lnTo>
                  <a:lnTo>
                    <a:pt x="308" y="19"/>
                  </a:lnTo>
                  <a:lnTo>
                    <a:pt x="310" y="22"/>
                  </a:lnTo>
                  <a:lnTo>
                    <a:pt x="310" y="26"/>
                  </a:lnTo>
                  <a:lnTo>
                    <a:pt x="315" y="31"/>
                  </a:lnTo>
                  <a:lnTo>
                    <a:pt x="317" y="33"/>
                  </a:lnTo>
                  <a:lnTo>
                    <a:pt x="317" y="36"/>
                  </a:lnTo>
                  <a:lnTo>
                    <a:pt x="317" y="36"/>
                  </a:lnTo>
                  <a:lnTo>
                    <a:pt x="317" y="36"/>
                  </a:lnTo>
                  <a:lnTo>
                    <a:pt x="317" y="36"/>
                  </a:lnTo>
                  <a:lnTo>
                    <a:pt x="313" y="38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3"/>
                  </a:lnTo>
                  <a:lnTo>
                    <a:pt x="313" y="33"/>
                  </a:lnTo>
                  <a:lnTo>
                    <a:pt x="313" y="29"/>
                  </a:lnTo>
                  <a:lnTo>
                    <a:pt x="310" y="29"/>
                  </a:lnTo>
                  <a:lnTo>
                    <a:pt x="310" y="26"/>
                  </a:lnTo>
                  <a:lnTo>
                    <a:pt x="303" y="24"/>
                  </a:lnTo>
                  <a:lnTo>
                    <a:pt x="303" y="24"/>
                  </a:lnTo>
                  <a:lnTo>
                    <a:pt x="301" y="24"/>
                  </a:lnTo>
                  <a:lnTo>
                    <a:pt x="301" y="24"/>
                  </a:lnTo>
                  <a:lnTo>
                    <a:pt x="298" y="24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1" y="22"/>
                  </a:lnTo>
                  <a:lnTo>
                    <a:pt x="291" y="24"/>
                  </a:lnTo>
                  <a:lnTo>
                    <a:pt x="291" y="24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6" y="26"/>
                  </a:lnTo>
                  <a:lnTo>
                    <a:pt x="286" y="29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89" y="33"/>
                  </a:lnTo>
                  <a:lnTo>
                    <a:pt x="286" y="38"/>
                  </a:lnTo>
                  <a:lnTo>
                    <a:pt x="286" y="41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4" y="43"/>
                  </a:lnTo>
                  <a:lnTo>
                    <a:pt x="284" y="43"/>
                  </a:lnTo>
                  <a:lnTo>
                    <a:pt x="284" y="43"/>
                  </a:lnTo>
                  <a:lnTo>
                    <a:pt x="284" y="45"/>
                  </a:lnTo>
                  <a:lnTo>
                    <a:pt x="282" y="45"/>
                  </a:lnTo>
                  <a:lnTo>
                    <a:pt x="279" y="45"/>
                  </a:lnTo>
                  <a:lnTo>
                    <a:pt x="277" y="45"/>
                  </a:lnTo>
                  <a:lnTo>
                    <a:pt x="275" y="45"/>
                  </a:lnTo>
                  <a:lnTo>
                    <a:pt x="272" y="48"/>
                  </a:lnTo>
                  <a:lnTo>
                    <a:pt x="265" y="45"/>
                  </a:lnTo>
                  <a:lnTo>
                    <a:pt x="260" y="45"/>
                  </a:lnTo>
                  <a:lnTo>
                    <a:pt x="256" y="48"/>
                  </a:lnTo>
                  <a:lnTo>
                    <a:pt x="251" y="52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39" y="64"/>
                  </a:lnTo>
                  <a:lnTo>
                    <a:pt x="237" y="67"/>
                  </a:lnTo>
                  <a:lnTo>
                    <a:pt x="237" y="69"/>
                  </a:lnTo>
                  <a:lnTo>
                    <a:pt x="239" y="74"/>
                  </a:lnTo>
                  <a:lnTo>
                    <a:pt x="239" y="78"/>
                  </a:lnTo>
                  <a:lnTo>
                    <a:pt x="237" y="81"/>
                  </a:lnTo>
                  <a:lnTo>
                    <a:pt x="237" y="81"/>
                  </a:lnTo>
                  <a:lnTo>
                    <a:pt x="239" y="83"/>
                  </a:lnTo>
                  <a:lnTo>
                    <a:pt x="239" y="85"/>
                  </a:lnTo>
                  <a:lnTo>
                    <a:pt x="239" y="88"/>
                  </a:lnTo>
                  <a:lnTo>
                    <a:pt x="242" y="90"/>
                  </a:lnTo>
                  <a:lnTo>
                    <a:pt x="242" y="93"/>
                  </a:lnTo>
                  <a:lnTo>
                    <a:pt x="242" y="95"/>
                  </a:lnTo>
                  <a:lnTo>
                    <a:pt x="242" y="97"/>
                  </a:lnTo>
                  <a:lnTo>
                    <a:pt x="242" y="97"/>
                  </a:lnTo>
                  <a:lnTo>
                    <a:pt x="244" y="100"/>
                  </a:lnTo>
                  <a:lnTo>
                    <a:pt x="244" y="100"/>
                  </a:lnTo>
                  <a:lnTo>
                    <a:pt x="246" y="100"/>
                  </a:lnTo>
                  <a:lnTo>
                    <a:pt x="249" y="102"/>
                  </a:lnTo>
                  <a:lnTo>
                    <a:pt x="249" y="102"/>
                  </a:lnTo>
                  <a:lnTo>
                    <a:pt x="249" y="102"/>
                  </a:lnTo>
                  <a:lnTo>
                    <a:pt x="246" y="102"/>
                  </a:lnTo>
                  <a:lnTo>
                    <a:pt x="246" y="102"/>
                  </a:lnTo>
                  <a:lnTo>
                    <a:pt x="244" y="104"/>
                  </a:lnTo>
                  <a:lnTo>
                    <a:pt x="244" y="107"/>
                  </a:lnTo>
                  <a:lnTo>
                    <a:pt x="242" y="109"/>
                  </a:lnTo>
                  <a:lnTo>
                    <a:pt x="239" y="109"/>
                  </a:lnTo>
                  <a:lnTo>
                    <a:pt x="234" y="107"/>
                  </a:lnTo>
                  <a:lnTo>
                    <a:pt x="230" y="107"/>
                  </a:lnTo>
                  <a:lnTo>
                    <a:pt x="218" y="107"/>
                  </a:lnTo>
                  <a:lnTo>
                    <a:pt x="216" y="107"/>
                  </a:lnTo>
                  <a:lnTo>
                    <a:pt x="204" y="104"/>
                  </a:lnTo>
                  <a:lnTo>
                    <a:pt x="194" y="104"/>
                  </a:lnTo>
                  <a:lnTo>
                    <a:pt x="187" y="104"/>
                  </a:lnTo>
                  <a:lnTo>
                    <a:pt x="182" y="104"/>
                  </a:lnTo>
                  <a:lnTo>
                    <a:pt x="180" y="104"/>
                  </a:lnTo>
                  <a:lnTo>
                    <a:pt x="175" y="107"/>
                  </a:lnTo>
                  <a:lnTo>
                    <a:pt x="171" y="107"/>
                  </a:lnTo>
                  <a:lnTo>
                    <a:pt x="168" y="109"/>
                  </a:lnTo>
                  <a:lnTo>
                    <a:pt x="161" y="109"/>
                  </a:lnTo>
                  <a:lnTo>
                    <a:pt x="161" y="109"/>
                  </a:lnTo>
                  <a:lnTo>
                    <a:pt x="159" y="107"/>
                  </a:lnTo>
                  <a:lnTo>
                    <a:pt x="156" y="107"/>
                  </a:lnTo>
                  <a:lnTo>
                    <a:pt x="156" y="104"/>
                  </a:lnTo>
                  <a:lnTo>
                    <a:pt x="154" y="102"/>
                  </a:lnTo>
                  <a:lnTo>
                    <a:pt x="154" y="100"/>
                  </a:lnTo>
                  <a:lnTo>
                    <a:pt x="154" y="100"/>
                  </a:lnTo>
                  <a:lnTo>
                    <a:pt x="149" y="97"/>
                  </a:lnTo>
                  <a:lnTo>
                    <a:pt x="149" y="95"/>
                  </a:lnTo>
                  <a:lnTo>
                    <a:pt x="147" y="95"/>
                  </a:lnTo>
                  <a:lnTo>
                    <a:pt x="145" y="88"/>
                  </a:lnTo>
                  <a:lnTo>
                    <a:pt x="140" y="83"/>
                  </a:lnTo>
                  <a:lnTo>
                    <a:pt x="137" y="78"/>
                  </a:lnTo>
                  <a:lnTo>
                    <a:pt x="133" y="71"/>
                  </a:lnTo>
                  <a:lnTo>
                    <a:pt x="133" y="71"/>
                  </a:lnTo>
                  <a:lnTo>
                    <a:pt x="133" y="69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3" y="64"/>
                  </a:lnTo>
                  <a:lnTo>
                    <a:pt x="130" y="64"/>
                  </a:lnTo>
                  <a:lnTo>
                    <a:pt x="130" y="62"/>
                  </a:lnTo>
                  <a:lnTo>
                    <a:pt x="121" y="55"/>
                  </a:lnTo>
                  <a:lnTo>
                    <a:pt x="116" y="50"/>
                  </a:lnTo>
                  <a:lnTo>
                    <a:pt x="109" y="45"/>
                  </a:lnTo>
                  <a:lnTo>
                    <a:pt x="102" y="41"/>
                  </a:lnTo>
                  <a:lnTo>
                    <a:pt x="93" y="36"/>
                  </a:lnTo>
                  <a:lnTo>
                    <a:pt x="90" y="33"/>
                  </a:lnTo>
                  <a:lnTo>
                    <a:pt x="85" y="33"/>
                  </a:lnTo>
                  <a:lnTo>
                    <a:pt x="74" y="36"/>
                  </a:lnTo>
                  <a:lnTo>
                    <a:pt x="64" y="36"/>
                  </a:lnTo>
                  <a:lnTo>
                    <a:pt x="55" y="38"/>
                  </a:lnTo>
                  <a:lnTo>
                    <a:pt x="52" y="38"/>
                  </a:lnTo>
                  <a:lnTo>
                    <a:pt x="41" y="43"/>
                  </a:lnTo>
                  <a:lnTo>
                    <a:pt x="38" y="45"/>
                  </a:lnTo>
                  <a:lnTo>
                    <a:pt x="29" y="48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7" y="57"/>
                  </a:lnTo>
                  <a:lnTo>
                    <a:pt x="12" y="64"/>
                  </a:lnTo>
                  <a:lnTo>
                    <a:pt x="3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3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4" y="95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100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9" y="102"/>
                  </a:lnTo>
                  <a:lnTo>
                    <a:pt x="19" y="104"/>
                  </a:lnTo>
                  <a:lnTo>
                    <a:pt x="19" y="104"/>
                  </a:lnTo>
                  <a:lnTo>
                    <a:pt x="22" y="109"/>
                  </a:lnTo>
                  <a:lnTo>
                    <a:pt x="22" y="109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9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4" y="121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6"/>
                  </a:lnTo>
                  <a:lnTo>
                    <a:pt x="22" y="112"/>
                  </a:lnTo>
                  <a:lnTo>
                    <a:pt x="22" y="109"/>
                  </a:lnTo>
                  <a:lnTo>
                    <a:pt x="22" y="107"/>
                  </a:lnTo>
                  <a:lnTo>
                    <a:pt x="22" y="102"/>
                  </a:lnTo>
                  <a:lnTo>
                    <a:pt x="22" y="102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4" y="88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78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22" y="74"/>
                  </a:lnTo>
                  <a:lnTo>
                    <a:pt x="26" y="59"/>
                  </a:lnTo>
                  <a:lnTo>
                    <a:pt x="29" y="57"/>
                  </a:lnTo>
                  <a:lnTo>
                    <a:pt x="33" y="55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43" y="52"/>
                  </a:lnTo>
                  <a:lnTo>
                    <a:pt x="45" y="52"/>
                  </a:lnTo>
                  <a:lnTo>
                    <a:pt x="48" y="52"/>
                  </a:lnTo>
                  <a:lnTo>
                    <a:pt x="50" y="50"/>
                  </a:lnTo>
                  <a:lnTo>
                    <a:pt x="67" y="48"/>
                  </a:lnTo>
                  <a:lnTo>
                    <a:pt x="69" y="48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7"/>
                  </a:lnTo>
                  <a:lnTo>
                    <a:pt x="81" y="67"/>
                  </a:lnTo>
                  <a:lnTo>
                    <a:pt x="83" y="71"/>
                  </a:lnTo>
                  <a:lnTo>
                    <a:pt x="83" y="74"/>
                  </a:lnTo>
                  <a:lnTo>
                    <a:pt x="83" y="76"/>
                  </a:lnTo>
                  <a:lnTo>
                    <a:pt x="83" y="78"/>
                  </a:lnTo>
                  <a:lnTo>
                    <a:pt x="83" y="85"/>
                  </a:lnTo>
                  <a:lnTo>
                    <a:pt x="85" y="88"/>
                  </a:lnTo>
                  <a:lnTo>
                    <a:pt x="85" y="90"/>
                  </a:lnTo>
                  <a:lnTo>
                    <a:pt x="85" y="93"/>
                  </a:lnTo>
                  <a:lnTo>
                    <a:pt x="85" y="93"/>
                  </a:lnTo>
                  <a:lnTo>
                    <a:pt x="88" y="95"/>
                  </a:lnTo>
                  <a:lnTo>
                    <a:pt x="88" y="95"/>
                  </a:lnTo>
                  <a:lnTo>
                    <a:pt x="90" y="95"/>
                  </a:lnTo>
                  <a:lnTo>
                    <a:pt x="90" y="95"/>
                  </a:lnTo>
                  <a:lnTo>
                    <a:pt x="93" y="97"/>
                  </a:lnTo>
                  <a:lnTo>
                    <a:pt x="93" y="97"/>
                  </a:lnTo>
                  <a:lnTo>
                    <a:pt x="93" y="100"/>
                  </a:lnTo>
                  <a:lnTo>
                    <a:pt x="95" y="100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100" y="104"/>
                  </a:lnTo>
                  <a:lnTo>
                    <a:pt x="104" y="104"/>
                  </a:lnTo>
                  <a:lnTo>
                    <a:pt x="114" y="114"/>
                  </a:lnTo>
                  <a:lnTo>
                    <a:pt x="116" y="116"/>
                  </a:lnTo>
                  <a:lnTo>
                    <a:pt x="116" y="119"/>
                  </a:lnTo>
                  <a:lnTo>
                    <a:pt x="116" y="119"/>
                  </a:lnTo>
                  <a:lnTo>
                    <a:pt x="119" y="119"/>
                  </a:lnTo>
                  <a:lnTo>
                    <a:pt x="121" y="119"/>
                  </a:lnTo>
                  <a:lnTo>
                    <a:pt x="121" y="121"/>
                  </a:lnTo>
                  <a:lnTo>
                    <a:pt x="121" y="119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121" y="123"/>
                  </a:lnTo>
                  <a:lnTo>
                    <a:pt x="121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1" y="123"/>
                  </a:lnTo>
                  <a:lnTo>
                    <a:pt x="119" y="121"/>
                  </a:lnTo>
                  <a:lnTo>
                    <a:pt x="119" y="121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21" y="126"/>
                  </a:lnTo>
                  <a:lnTo>
                    <a:pt x="121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30"/>
                  </a:lnTo>
                  <a:lnTo>
                    <a:pt x="121" y="130"/>
                  </a:lnTo>
                  <a:lnTo>
                    <a:pt x="121" y="135"/>
                  </a:lnTo>
                  <a:lnTo>
                    <a:pt x="119" y="135"/>
                  </a:lnTo>
                  <a:lnTo>
                    <a:pt x="116" y="135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4" y="138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7" y="138"/>
                  </a:lnTo>
                  <a:lnTo>
                    <a:pt x="107" y="138"/>
                  </a:lnTo>
                  <a:lnTo>
                    <a:pt x="107" y="135"/>
                  </a:lnTo>
                  <a:lnTo>
                    <a:pt x="107" y="135"/>
                  </a:lnTo>
                  <a:lnTo>
                    <a:pt x="104" y="135"/>
                  </a:lnTo>
                  <a:lnTo>
                    <a:pt x="102" y="133"/>
                  </a:lnTo>
                  <a:lnTo>
                    <a:pt x="100" y="133"/>
                  </a:lnTo>
                  <a:lnTo>
                    <a:pt x="100" y="133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100" y="142"/>
                  </a:lnTo>
                  <a:lnTo>
                    <a:pt x="100" y="145"/>
                  </a:lnTo>
                  <a:lnTo>
                    <a:pt x="100" y="145"/>
                  </a:lnTo>
                  <a:lnTo>
                    <a:pt x="100" y="147"/>
                  </a:lnTo>
                  <a:lnTo>
                    <a:pt x="100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2" y="147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4" y="149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5"/>
                  </a:lnTo>
                  <a:lnTo>
                    <a:pt x="95" y="145"/>
                  </a:lnTo>
                  <a:lnTo>
                    <a:pt x="93" y="145"/>
                  </a:lnTo>
                  <a:lnTo>
                    <a:pt x="90" y="147"/>
                  </a:lnTo>
                  <a:lnTo>
                    <a:pt x="88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8" y="147"/>
                  </a:lnTo>
                  <a:lnTo>
                    <a:pt x="88" y="147"/>
                  </a:lnTo>
                  <a:lnTo>
                    <a:pt x="88" y="147"/>
                  </a:lnTo>
                  <a:lnTo>
                    <a:pt x="88" y="149"/>
                  </a:lnTo>
                  <a:lnTo>
                    <a:pt x="88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3" y="149"/>
                  </a:lnTo>
                  <a:lnTo>
                    <a:pt x="83" y="149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78" y="149"/>
                  </a:lnTo>
                  <a:lnTo>
                    <a:pt x="78" y="152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4" y="152"/>
                  </a:lnTo>
                  <a:lnTo>
                    <a:pt x="71" y="152"/>
                  </a:lnTo>
                  <a:lnTo>
                    <a:pt x="69" y="152"/>
                  </a:lnTo>
                  <a:lnTo>
                    <a:pt x="67" y="152"/>
                  </a:lnTo>
                  <a:lnTo>
                    <a:pt x="67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47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4" y="142"/>
                  </a:lnTo>
                  <a:lnTo>
                    <a:pt x="64" y="142"/>
                  </a:lnTo>
                  <a:lnTo>
                    <a:pt x="64" y="142"/>
                  </a:lnTo>
                  <a:lnTo>
                    <a:pt x="64" y="140"/>
                  </a:lnTo>
                  <a:lnTo>
                    <a:pt x="67" y="140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9" y="140"/>
                  </a:lnTo>
                  <a:lnTo>
                    <a:pt x="59" y="142"/>
                  </a:lnTo>
                  <a:lnTo>
                    <a:pt x="59" y="142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2"/>
                  </a:lnTo>
                  <a:lnTo>
                    <a:pt x="50" y="142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38"/>
                  </a:lnTo>
                  <a:lnTo>
                    <a:pt x="50" y="138"/>
                  </a:lnTo>
                  <a:lnTo>
                    <a:pt x="50" y="138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5" y="140"/>
                  </a:lnTo>
                  <a:lnTo>
                    <a:pt x="43" y="140"/>
                  </a:lnTo>
                  <a:lnTo>
                    <a:pt x="41" y="142"/>
                  </a:lnTo>
                  <a:lnTo>
                    <a:pt x="41" y="142"/>
                  </a:lnTo>
                  <a:lnTo>
                    <a:pt x="38" y="142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3" y="140"/>
                  </a:lnTo>
                  <a:lnTo>
                    <a:pt x="33" y="138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6" y="138"/>
                  </a:lnTo>
                  <a:lnTo>
                    <a:pt x="36" y="135"/>
                  </a:lnTo>
                  <a:lnTo>
                    <a:pt x="36" y="135"/>
                  </a:lnTo>
                  <a:lnTo>
                    <a:pt x="36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1" y="133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29" y="128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1"/>
                  </a:lnTo>
                  <a:lnTo>
                    <a:pt x="26" y="121"/>
                  </a:lnTo>
                  <a:lnTo>
                    <a:pt x="26" y="121"/>
                  </a:lnTo>
                  <a:lnTo>
                    <a:pt x="26" y="123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4" y="135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2" y="145"/>
                  </a:lnTo>
                  <a:lnTo>
                    <a:pt x="22" y="145"/>
                  </a:lnTo>
                  <a:lnTo>
                    <a:pt x="22" y="145"/>
                  </a:lnTo>
                  <a:lnTo>
                    <a:pt x="22" y="145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9"/>
                  </a:lnTo>
                  <a:lnTo>
                    <a:pt x="22" y="154"/>
                  </a:lnTo>
                  <a:lnTo>
                    <a:pt x="19" y="159"/>
                  </a:lnTo>
                  <a:lnTo>
                    <a:pt x="17" y="159"/>
                  </a:lnTo>
                  <a:lnTo>
                    <a:pt x="17" y="161"/>
                  </a:lnTo>
                  <a:lnTo>
                    <a:pt x="14" y="173"/>
                  </a:lnTo>
                  <a:lnTo>
                    <a:pt x="14" y="178"/>
                  </a:lnTo>
                  <a:lnTo>
                    <a:pt x="14" y="180"/>
                  </a:lnTo>
                  <a:lnTo>
                    <a:pt x="17" y="180"/>
                  </a:lnTo>
                  <a:lnTo>
                    <a:pt x="17" y="180"/>
                  </a:lnTo>
                  <a:lnTo>
                    <a:pt x="17" y="183"/>
                  </a:lnTo>
                  <a:lnTo>
                    <a:pt x="17" y="183"/>
                  </a:lnTo>
                  <a:lnTo>
                    <a:pt x="19" y="185"/>
                  </a:lnTo>
                  <a:lnTo>
                    <a:pt x="17" y="187"/>
                  </a:lnTo>
                  <a:lnTo>
                    <a:pt x="17" y="187"/>
                  </a:lnTo>
                  <a:lnTo>
                    <a:pt x="17" y="190"/>
                  </a:lnTo>
                  <a:lnTo>
                    <a:pt x="17" y="192"/>
                  </a:lnTo>
                  <a:lnTo>
                    <a:pt x="17" y="194"/>
                  </a:lnTo>
                  <a:lnTo>
                    <a:pt x="19" y="194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4" y="201"/>
                  </a:lnTo>
                  <a:lnTo>
                    <a:pt x="26" y="204"/>
                  </a:lnTo>
                  <a:lnTo>
                    <a:pt x="26" y="204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1" y="209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26" y="204"/>
                  </a:lnTo>
                  <a:lnTo>
                    <a:pt x="26" y="201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4"/>
                  </a:lnTo>
                  <a:lnTo>
                    <a:pt x="26" y="197"/>
                  </a:lnTo>
                  <a:lnTo>
                    <a:pt x="29" y="197"/>
                  </a:lnTo>
                  <a:lnTo>
                    <a:pt x="31" y="197"/>
                  </a:lnTo>
                  <a:lnTo>
                    <a:pt x="36" y="197"/>
                  </a:lnTo>
                  <a:lnTo>
                    <a:pt x="33" y="197"/>
                  </a:lnTo>
                  <a:lnTo>
                    <a:pt x="33" y="197"/>
                  </a:lnTo>
                  <a:lnTo>
                    <a:pt x="33" y="197"/>
                  </a:lnTo>
                  <a:lnTo>
                    <a:pt x="33" y="197"/>
                  </a:lnTo>
                  <a:lnTo>
                    <a:pt x="36" y="197"/>
                  </a:lnTo>
                  <a:lnTo>
                    <a:pt x="38" y="197"/>
                  </a:lnTo>
                  <a:lnTo>
                    <a:pt x="38" y="197"/>
                  </a:lnTo>
                  <a:lnTo>
                    <a:pt x="41" y="194"/>
                  </a:lnTo>
                  <a:lnTo>
                    <a:pt x="43" y="199"/>
                  </a:lnTo>
                  <a:lnTo>
                    <a:pt x="43" y="199"/>
                  </a:lnTo>
                  <a:lnTo>
                    <a:pt x="43" y="199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8" y="199"/>
                  </a:lnTo>
                  <a:lnTo>
                    <a:pt x="48" y="199"/>
                  </a:lnTo>
                  <a:lnTo>
                    <a:pt x="50" y="197"/>
                  </a:lnTo>
                  <a:lnTo>
                    <a:pt x="50" y="194"/>
                  </a:lnTo>
                  <a:lnTo>
                    <a:pt x="52" y="194"/>
                  </a:lnTo>
                  <a:lnTo>
                    <a:pt x="52" y="194"/>
                  </a:lnTo>
                  <a:lnTo>
                    <a:pt x="52" y="194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7" y="197"/>
                  </a:lnTo>
                  <a:lnTo>
                    <a:pt x="57" y="197"/>
                  </a:lnTo>
                  <a:lnTo>
                    <a:pt x="59" y="197"/>
                  </a:lnTo>
                  <a:lnTo>
                    <a:pt x="59" y="199"/>
                  </a:lnTo>
                  <a:lnTo>
                    <a:pt x="59" y="197"/>
                  </a:lnTo>
                  <a:lnTo>
                    <a:pt x="59" y="197"/>
                  </a:lnTo>
                  <a:lnTo>
                    <a:pt x="59" y="197"/>
                  </a:lnTo>
                  <a:lnTo>
                    <a:pt x="59" y="197"/>
                  </a:lnTo>
                  <a:lnTo>
                    <a:pt x="59" y="199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9" y="201"/>
                  </a:lnTo>
                  <a:lnTo>
                    <a:pt x="59" y="201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5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5" y="206"/>
                  </a:lnTo>
                  <a:lnTo>
                    <a:pt x="52" y="211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2" y="216"/>
                  </a:lnTo>
                  <a:lnTo>
                    <a:pt x="52" y="218"/>
                  </a:lnTo>
                  <a:lnTo>
                    <a:pt x="55" y="220"/>
                  </a:lnTo>
                  <a:lnTo>
                    <a:pt x="55" y="220"/>
                  </a:lnTo>
                  <a:lnTo>
                    <a:pt x="52" y="218"/>
                  </a:lnTo>
                  <a:lnTo>
                    <a:pt x="52" y="216"/>
                  </a:lnTo>
                  <a:lnTo>
                    <a:pt x="52" y="218"/>
                  </a:lnTo>
                  <a:lnTo>
                    <a:pt x="55" y="218"/>
                  </a:lnTo>
                  <a:lnTo>
                    <a:pt x="55" y="218"/>
                  </a:lnTo>
                  <a:lnTo>
                    <a:pt x="55" y="216"/>
                  </a:lnTo>
                  <a:lnTo>
                    <a:pt x="55" y="216"/>
                  </a:lnTo>
                  <a:lnTo>
                    <a:pt x="55" y="216"/>
                  </a:lnTo>
                  <a:lnTo>
                    <a:pt x="57" y="218"/>
                  </a:lnTo>
                  <a:lnTo>
                    <a:pt x="59" y="220"/>
                  </a:lnTo>
                  <a:lnTo>
                    <a:pt x="59" y="220"/>
                  </a:lnTo>
                  <a:lnTo>
                    <a:pt x="59" y="220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9" y="220"/>
                  </a:lnTo>
                  <a:lnTo>
                    <a:pt x="59" y="220"/>
                  </a:lnTo>
                  <a:lnTo>
                    <a:pt x="59" y="220"/>
                  </a:lnTo>
                  <a:lnTo>
                    <a:pt x="62" y="220"/>
                  </a:lnTo>
                  <a:lnTo>
                    <a:pt x="64" y="220"/>
                  </a:lnTo>
                  <a:lnTo>
                    <a:pt x="64" y="223"/>
                  </a:lnTo>
                  <a:lnTo>
                    <a:pt x="64" y="223"/>
                  </a:lnTo>
                  <a:lnTo>
                    <a:pt x="64" y="223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67" y="225"/>
                  </a:lnTo>
                  <a:lnTo>
                    <a:pt x="67" y="227"/>
                  </a:lnTo>
                  <a:lnTo>
                    <a:pt x="69" y="227"/>
                  </a:lnTo>
                  <a:lnTo>
                    <a:pt x="69" y="227"/>
                  </a:lnTo>
                  <a:lnTo>
                    <a:pt x="69" y="227"/>
                  </a:lnTo>
                  <a:lnTo>
                    <a:pt x="69" y="230"/>
                  </a:lnTo>
                  <a:lnTo>
                    <a:pt x="69" y="227"/>
                  </a:lnTo>
                  <a:lnTo>
                    <a:pt x="67" y="227"/>
                  </a:lnTo>
                  <a:lnTo>
                    <a:pt x="67" y="227"/>
                  </a:lnTo>
                  <a:lnTo>
                    <a:pt x="64" y="227"/>
                  </a:lnTo>
                  <a:lnTo>
                    <a:pt x="64" y="230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2" y="227"/>
                  </a:lnTo>
                  <a:lnTo>
                    <a:pt x="59" y="227"/>
                  </a:lnTo>
                  <a:lnTo>
                    <a:pt x="59" y="230"/>
                  </a:lnTo>
                  <a:lnTo>
                    <a:pt x="59" y="230"/>
                  </a:lnTo>
                  <a:lnTo>
                    <a:pt x="59" y="230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59" y="232"/>
                  </a:lnTo>
                  <a:lnTo>
                    <a:pt x="59" y="232"/>
                  </a:lnTo>
                  <a:lnTo>
                    <a:pt x="59" y="230"/>
                  </a:lnTo>
                  <a:lnTo>
                    <a:pt x="57" y="230"/>
                  </a:lnTo>
                  <a:lnTo>
                    <a:pt x="57" y="230"/>
                  </a:lnTo>
                  <a:lnTo>
                    <a:pt x="55" y="230"/>
                  </a:lnTo>
                  <a:lnTo>
                    <a:pt x="55" y="230"/>
                  </a:lnTo>
                  <a:lnTo>
                    <a:pt x="55" y="227"/>
                  </a:lnTo>
                  <a:lnTo>
                    <a:pt x="55" y="227"/>
                  </a:lnTo>
                  <a:lnTo>
                    <a:pt x="52" y="227"/>
                  </a:lnTo>
                  <a:lnTo>
                    <a:pt x="50" y="227"/>
                  </a:lnTo>
                  <a:lnTo>
                    <a:pt x="43" y="227"/>
                  </a:lnTo>
                  <a:lnTo>
                    <a:pt x="43" y="227"/>
                  </a:lnTo>
                  <a:lnTo>
                    <a:pt x="41" y="225"/>
                  </a:lnTo>
                  <a:lnTo>
                    <a:pt x="43" y="225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45" y="220"/>
                  </a:lnTo>
                  <a:lnTo>
                    <a:pt x="45" y="218"/>
                  </a:lnTo>
                  <a:lnTo>
                    <a:pt x="48" y="218"/>
                  </a:lnTo>
                  <a:lnTo>
                    <a:pt x="45" y="218"/>
                  </a:lnTo>
                  <a:lnTo>
                    <a:pt x="43" y="220"/>
                  </a:lnTo>
                  <a:lnTo>
                    <a:pt x="41" y="223"/>
                  </a:lnTo>
                  <a:lnTo>
                    <a:pt x="41" y="227"/>
                  </a:lnTo>
                  <a:lnTo>
                    <a:pt x="38" y="230"/>
                  </a:lnTo>
                  <a:lnTo>
                    <a:pt x="38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6" y="235"/>
                  </a:lnTo>
                  <a:lnTo>
                    <a:pt x="36" y="235"/>
                  </a:lnTo>
                  <a:lnTo>
                    <a:pt x="36" y="237"/>
                  </a:lnTo>
                  <a:lnTo>
                    <a:pt x="36" y="237"/>
                  </a:lnTo>
                  <a:lnTo>
                    <a:pt x="38" y="242"/>
                  </a:lnTo>
                  <a:lnTo>
                    <a:pt x="38" y="242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1" y="251"/>
                  </a:lnTo>
                  <a:lnTo>
                    <a:pt x="41" y="249"/>
                  </a:lnTo>
                  <a:lnTo>
                    <a:pt x="41" y="246"/>
                  </a:lnTo>
                  <a:lnTo>
                    <a:pt x="38" y="244"/>
                  </a:lnTo>
                  <a:lnTo>
                    <a:pt x="41" y="244"/>
                  </a:lnTo>
                  <a:lnTo>
                    <a:pt x="41" y="242"/>
                  </a:lnTo>
                  <a:lnTo>
                    <a:pt x="41" y="242"/>
                  </a:lnTo>
                  <a:lnTo>
                    <a:pt x="41" y="242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43" y="239"/>
                  </a:lnTo>
                  <a:lnTo>
                    <a:pt x="43" y="239"/>
                  </a:lnTo>
                  <a:lnTo>
                    <a:pt x="43" y="239"/>
                  </a:lnTo>
                  <a:lnTo>
                    <a:pt x="45" y="239"/>
                  </a:lnTo>
                  <a:lnTo>
                    <a:pt x="45" y="239"/>
                  </a:lnTo>
                  <a:lnTo>
                    <a:pt x="45" y="239"/>
                  </a:lnTo>
                  <a:lnTo>
                    <a:pt x="45" y="239"/>
                  </a:lnTo>
                  <a:lnTo>
                    <a:pt x="45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48" y="242"/>
                  </a:lnTo>
                  <a:lnTo>
                    <a:pt x="48" y="239"/>
                  </a:lnTo>
                  <a:lnTo>
                    <a:pt x="48" y="239"/>
                  </a:lnTo>
                  <a:lnTo>
                    <a:pt x="48" y="239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2" y="239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52" y="239"/>
                  </a:lnTo>
                  <a:lnTo>
                    <a:pt x="55" y="239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5" y="242"/>
                  </a:lnTo>
                  <a:lnTo>
                    <a:pt x="57" y="242"/>
                  </a:lnTo>
                  <a:lnTo>
                    <a:pt x="57" y="239"/>
                  </a:lnTo>
                  <a:lnTo>
                    <a:pt x="59" y="242"/>
                  </a:lnTo>
                  <a:lnTo>
                    <a:pt x="59" y="239"/>
                  </a:lnTo>
                  <a:lnTo>
                    <a:pt x="59" y="239"/>
                  </a:lnTo>
                  <a:lnTo>
                    <a:pt x="59" y="239"/>
                  </a:lnTo>
                  <a:lnTo>
                    <a:pt x="59" y="242"/>
                  </a:lnTo>
                  <a:lnTo>
                    <a:pt x="59" y="242"/>
                  </a:lnTo>
                  <a:lnTo>
                    <a:pt x="62" y="242"/>
                  </a:lnTo>
                  <a:lnTo>
                    <a:pt x="59" y="242"/>
                  </a:lnTo>
                  <a:lnTo>
                    <a:pt x="59" y="244"/>
                  </a:lnTo>
                  <a:lnTo>
                    <a:pt x="62" y="242"/>
                  </a:lnTo>
                  <a:lnTo>
                    <a:pt x="59" y="246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62" y="246"/>
                  </a:lnTo>
                  <a:lnTo>
                    <a:pt x="62" y="246"/>
                  </a:lnTo>
                  <a:lnTo>
                    <a:pt x="62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4" y="251"/>
                  </a:lnTo>
                  <a:lnTo>
                    <a:pt x="64" y="251"/>
                  </a:lnTo>
                  <a:lnTo>
                    <a:pt x="64" y="254"/>
                  </a:lnTo>
                  <a:lnTo>
                    <a:pt x="64" y="254"/>
                  </a:lnTo>
                  <a:lnTo>
                    <a:pt x="64" y="254"/>
                  </a:lnTo>
                  <a:lnTo>
                    <a:pt x="67" y="256"/>
                  </a:lnTo>
                  <a:lnTo>
                    <a:pt x="67" y="258"/>
                  </a:lnTo>
                  <a:lnTo>
                    <a:pt x="67" y="249"/>
                  </a:lnTo>
                  <a:lnTo>
                    <a:pt x="64" y="249"/>
                  </a:lnTo>
                  <a:lnTo>
                    <a:pt x="67" y="249"/>
                  </a:lnTo>
                  <a:lnTo>
                    <a:pt x="67" y="246"/>
                  </a:lnTo>
                  <a:lnTo>
                    <a:pt x="69" y="246"/>
                  </a:lnTo>
                  <a:lnTo>
                    <a:pt x="67" y="249"/>
                  </a:lnTo>
                  <a:lnTo>
                    <a:pt x="67" y="251"/>
                  </a:lnTo>
                  <a:lnTo>
                    <a:pt x="69" y="251"/>
                  </a:lnTo>
                  <a:lnTo>
                    <a:pt x="67" y="251"/>
                  </a:lnTo>
                  <a:lnTo>
                    <a:pt x="67" y="254"/>
                  </a:lnTo>
                  <a:lnTo>
                    <a:pt x="67" y="254"/>
                  </a:lnTo>
                  <a:lnTo>
                    <a:pt x="67" y="254"/>
                  </a:lnTo>
                  <a:lnTo>
                    <a:pt x="67" y="256"/>
                  </a:lnTo>
                  <a:lnTo>
                    <a:pt x="67" y="258"/>
                  </a:lnTo>
                  <a:lnTo>
                    <a:pt x="69" y="258"/>
                  </a:lnTo>
                  <a:lnTo>
                    <a:pt x="69" y="258"/>
                  </a:lnTo>
                  <a:lnTo>
                    <a:pt x="69" y="258"/>
                  </a:lnTo>
                  <a:lnTo>
                    <a:pt x="69" y="258"/>
                  </a:lnTo>
                  <a:lnTo>
                    <a:pt x="69" y="256"/>
                  </a:lnTo>
                  <a:lnTo>
                    <a:pt x="67" y="256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58"/>
                  </a:lnTo>
                  <a:lnTo>
                    <a:pt x="69" y="261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4" y="261"/>
                  </a:lnTo>
                  <a:lnTo>
                    <a:pt x="76" y="261"/>
                  </a:lnTo>
                  <a:lnTo>
                    <a:pt x="76" y="261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81" y="268"/>
                  </a:lnTo>
                  <a:lnTo>
                    <a:pt x="81" y="268"/>
                  </a:lnTo>
                  <a:lnTo>
                    <a:pt x="81" y="268"/>
                  </a:lnTo>
                  <a:lnTo>
                    <a:pt x="81" y="268"/>
                  </a:lnTo>
                  <a:lnTo>
                    <a:pt x="81" y="270"/>
                  </a:lnTo>
                  <a:lnTo>
                    <a:pt x="81" y="270"/>
                  </a:lnTo>
                  <a:lnTo>
                    <a:pt x="81" y="272"/>
                  </a:lnTo>
                  <a:lnTo>
                    <a:pt x="81" y="272"/>
                  </a:lnTo>
                  <a:lnTo>
                    <a:pt x="81" y="275"/>
                  </a:lnTo>
                  <a:lnTo>
                    <a:pt x="78" y="275"/>
                  </a:lnTo>
                  <a:lnTo>
                    <a:pt x="78" y="277"/>
                  </a:lnTo>
                  <a:lnTo>
                    <a:pt x="78" y="277"/>
                  </a:lnTo>
                  <a:lnTo>
                    <a:pt x="78" y="280"/>
                  </a:lnTo>
                  <a:lnTo>
                    <a:pt x="76" y="284"/>
                  </a:lnTo>
                  <a:lnTo>
                    <a:pt x="74" y="287"/>
                  </a:lnTo>
                  <a:lnTo>
                    <a:pt x="74" y="289"/>
                  </a:lnTo>
                  <a:lnTo>
                    <a:pt x="74" y="294"/>
                  </a:lnTo>
                  <a:lnTo>
                    <a:pt x="74" y="296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74" y="303"/>
                  </a:lnTo>
                  <a:lnTo>
                    <a:pt x="76" y="303"/>
                  </a:lnTo>
                  <a:lnTo>
                    <a:pt x="76" y="303"/>
                  </a:lnTo>
                  <a:lnTo>
                    <a:pt x="76" y="303"/>
                  </a:lnTo>
                  <a:lnTo>
                    <a:pt x="76" y="310"/>
                  </a:lnTo>
                  <a:lnTo>
                    <a:pt x="76" y="313"/>
                  </a:lnTo>
                  <a:lnTo>
                    <a:pt x="76" y="315"/>
                  </a:lnTo>
                  <a:lnTo>
                    <a:pt x="76" y="315"/>
                  </a:lnTo>
                  <a:lnTo>
                    <a:pt x="74" y="320"/>
                  </a:lnTo>
                  <a:lnTo>
                    <a:pt x="74" y="325"/>
                  </a:lnTo>
                  <a:lnTo>
                    <a:pt x="74" y="327"/>
                  </a:lnTo>
                  <a:lnTo>
                    <a:pt x="74" y="327"/>
                  </a:lnTo>
                  <a:lnTo>
                    <a:pt x="74" y="346"/>
                  </a:lnTo>
                  <a:lnTo>
                    <a:pt x="76" y="355"/>
                  </a:lnTo>
                  <a:lnTo>
                    <a:pt x="76" y="358"/>
                  </a:lnTo>
                  <a:lnTo>
                    <a:pt x="76" y="360"/>
                  </a:lnTo>
                  <a:lnTo>
                    <a:pt x="76" y="362"/>
                  </a:lnTo>
                  <a:lnTo>
                    <a:pt x="78" y="365"/>
                  </a:lnTo>
                  <a:lnTo>
                    <a:pt x="78" y="372"/>
                  </a:lnTo>
                  <a:lnTo>
                    <a:pt x="78" y="372"/>
                  </a:lnTo>
                  <a:lnTo>
                    <a:pt x="93" y="374"/>
                  </a:lnTo>
                  <a:lnTo>
                    <a:pt x="93" y="374"/>
                  </a:lnTo>
                  <a:lnTo>
                    <a:pt x="95" y="374"/>
                  </a:lnTo>
                  <a:lnTo>
                    <a:pt x="95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102" y="372"/>
                  </a:lnTo>
                  <a:lnTo>
                    <a:pt x="111" y="367"/>
                  </a:lnTo>
                  <a:lnTo>
                    <a:pt x="111" y="367"/>
                  </a:lnTo>
                  <a:lnTo>
                    <a:pt x="114" y="367"/>
                  </a:lnTo>
                  <a:lnTo>
                    <a:pt x="116" y="367"/>
                  </a:lnTo>
                  <a:lnTo>
                    <a:pt x="116" y="367"/>
                  </a:lnTo>
                  <a:lnTo>
                    <a:pt x="119" y="365"/>
                  </a:lnTo>
                  <a:lnTo>
                    <a:pt x="119" y="365"/>
                  </a:lnTo>
                  <a:lnTo>
                    <a:pt x="121" y="365"/>
                  </a:lnTo>
                  <a:lnTo>
                    <a:pt x="123" y="362"/>
                  </a:lnTo>
                  <a:lnTo>
                    <a:pt x="123" y="362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26" y="358"/>
                  </a:lnTo>
                  <a:lnTo>
                    <a:pt x="126" y="358"/>
                  </a:lnTo>
                  <a:lnTo>
                    <a:pt x="126" y="355"/>
                  </a:lnTo>
                  <a:lnTo>
                    <a:pt x="126" y="355"/>
                  </a:lnTo>
                  <a:lnTo>
                    <a:pt x="126" y="355"/>
                  </a:lnTo>
                  <a:lnTo>
                    <a:pt x="123" y="355"/>
                  </a:lnTo>
                  <a:lnTo>
                    <a:pt x="123" y="353"/>
                  </a:lnTo>
                  <a:lnTo>
                    <a:pt x="123" y="353"/>
                  </a:lnTo>
                  <a:lnTo>
                    <a:pt x="126" y="351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8" y="346"/>
                  </a:lnTo>
                  <a:lnTo>
                    <a:pt x="135" y="341"/>
                  </a:lnTo>
                  <a:lnTo>
                    <a:pt x="137" y="336"/>
                  </a:lnTo>
                  <a:lnTo>
                    <a:pt x="137" y="336"/>
                  </a:lnTo>
                  <a:lnTo>
                    <a:pt x="137" y="336"/>
                  </a:lnTo>
                  <a:lnTo>
                    <a:pt x="140" y="336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4"/>
                  </a:lnTo>
                  <a:lnTo>
                    <a:pt x="142" y="332"/>
                  </a:lnTo>
                  <a:lnTo>
                    <a:pt x="142" y="332"/>
                  </a:lnTo>
                  <a:lnTo>
                    <a:pt x="147" y="332"/>
                  </a:lnTo>
                  <a:lnTo>
                    <a:pt x="147" y="332"/>
                  </a:lnTo>
                  <a:lnTo>
                    <a:pt x="147" y="332"/>
                  </a:lnTo>
                  <a:lnTo>
                    <a:pt x="149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2" y="329"/>
                  </a:lnTo>
                  <a:lnTo>
                    <a:pt x="154" y="327"/>
                  </a:lnTo>
                  <a:lnTo>
                    <a:pt x="156" y="325"/>
                  </a:lnTo>
                  <a:lnTo>
                    <a:pt x="159" y="325"/>
                  </a:lnTo>
                  <a:lnTo>
                    <a:pt x="161" y="325"/>
                  </a:lnTo>
                  <a:lnTo>
                    <a:pt x="173" y="322"/>
                  </a:lnTo>
                  <a:lnTo>
                    <a:pt x="173" y="322"/>
                  </a:lnTo>
                  <a:lnTo>
                    <a:pt x="178" y="322"/>
                  </a:lnTo>
                  <a:lnTo>
                    <a:pt x="180" y="325"/>
                  </a:lnTo>
                  <a:lnTo>
                    <a:pt x="180" y="325"/>
                  </a:lnTo>
                  <a:lnTo>
                    <a:pt x="182" y="325"/>
                  </a:lnTo>
                  <a:lnTo>
                    <a:pt x="182" y="325"/>
                  </a:lnTo>
                  <a:lnTo>
                    <a:pt x="185" y="325"/>
                  </a:lnTo>
                  <a:lnTo>
                    <a:pt x="185" y="325"/>
                  </a:lnTo>
                  <a:lnTo>
                    <a:pt x="187" y="325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5"/>
                  </a:lnTo>
                  <a:lnTo>
                    <a:pt x="197" y="325"/>
                  </a:lnTo>
                  <a:lnTo>
                    <a:pt x="199" y="325"/>
                  </a:lnTo>
                  <a:lnTo>
                    <a:pt x="204" y="325"/>
                  </a:lnTo>
                  <a:lnTo>
                    <a:pt x="204" y="325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20"/>
                  </a:lnTo>
                  <a:lnTo>
                    <a:pt x="204" y="317"/>
                  </a:lnTo>
                  <a:lnTo>
                    <a:pt x="204" y="317"/>
                  </a:lnTo>
                  <a:lnTo>
                    <a:pt x="206" y="315"/>
                  </a:lnTo>
                  <a:lnTo>
                    <a:pt x="208" y="313"/>
                  </a:lnTo>
                  <a:lnTo>
                    <a:pt x="211" y="313"/>
                  </a:lnTo>
                  <a:lnTo>
                    <a:pt x="216" y="313"/>
                  </a:lnTo>
                  <a:lnTo>
                    <a:pt x="216" y="313"/>
                  </a:lnTo>
                  <a:lnTo>
                    <a:pt x="216" y="313"/>
                  </a:lnTo>
                  <a:lnTo>
                    <a:pt x="218" y="313"/>
                  </a:lnTo>
                  <a:lnTo>
                    <a:pt x="218" y="315"/>
                  </a:lnTo>
                  <a:lnTo>
                    <a:pt x="218" y="315"/>
                  </a:lnTo>
                  <a:lnTo>
                    <a:pt x="223" y="313"/>
                  </a:lnTo>
                  <a:lnTo>
                    <a:pt x="225" y="313"/>
                  </a:lnTo>
                  <a:lnTo>
                    <a:pt x="225" y="313"/>
                  </a:lnTo>
                  <a:lnTo>
                    <a:pt x="227" y="313"/>
                  </a:lnTo>
                  <a:lnTo>
                    <a:pt x="230" y="315"/>
                  </a:lnTo>
                  <a:lnTo>
                    <a:pt x="230" y="315"/>
                  </a:lnTo>
                  <a:lnTo>
                    <a:pt x="239" y="315"/>
                  </a:lnTo>
                  <a:lnTo>
                    <a:pt x="242" y="317"/>
                  </a:lnTo>
                  <a:lnTo>
                    <a:pt x="242" y="317"/>
                  </a:lnTo>
                  <a:lnTo>
                    <a:pt x="242" y="317"/>
                  </a:lnTo>
                  <a:lnTo>
                    <a:pt x="244" y="315"/>
                  </a:lnTo>
                  <a:lnTo>
                    <a:pt x="244" y="315"/>
                  </a:lnTo>
                  <a:lnTo>
                    <a:pt x="246" y="315"/>
                  </a:lnTo>
                  <a:lnTo>
                    <a:pt x="246" y="313"/>
                  </a:lnTo>
                  <a:lnTo>
                    <a:pt x="246" y="313"/>
                  </a:lnTo>
                  <a:lnTo>
                    <a:pt x="246" y="313"/>
                  </a:lnTo>
                  <a:lnTo>
                    <a:pt x="249" y="310"/>
                  </a:lnTo>
                  <a:lnTo>
                    <a:pt x="249" y="310"/>
                  </a:lnTo>
                  <a:lnTo>
                    <a:pt x="249" y="310"/>
                  </a:lnTo>
                  <a:lnTo>
                    <a:pt x="251" y="313"/>
                  </a:lnTo>
                  <a:lnTo>
                    <a:pt x="251" y="313"/>
                  </a:lnTo>
                  <a:lnTo>
                    <a:pt x="251" y="313"/>
                  </a:lnTo>
                  <a:lnTo>
                    <a:pt x="251" y="313"/>
                  </a:lnTo>
                  <a:lnTo>
                    <a:pt x="251" y="313"/>
                  </a:lnTo>
                  <a:lnTo>
                    <a:pt x="253" y="315"/>
                  </a:lnTo>
                  <a:lnTo>
                    <a:pt x="253" y="317"/>
                  </a:lnTo>
                  <a:lnTo>
                    <a:pt x="253" y="320"/>
                  </a:lnTo>
                  <a:lnTo>
                    <a:pt x="256" y="320"/>
                  </a:lnTo>
                  <a:lnTo>
                    <a:pt x="256" y="322"/>
                  </a:lnTo>
                  <a:lnTo>
                    <a:pt x="258" y="325"/>
                  </a:lnTo>
                  <a:lnTo>
                    <a:pt x="258" y="325"/>
                  </a:lnTo>
                  <a:lnTo>
                    <a:pt x="258" y="327"/>
                  </a:lnTo>
                  <a:lnTo>
                    <a:pt x="256" y="329"/>
                  </a:lnTo>
                  <a:lnTo>
                    <a:pt x="258" y="332"/>
                  </a:lnTo>
                  <a:lnTo>
                    <a:pt x="265" y="334"/>
                  </a:lnTo>
                  <a:lnTo>
                    <a:pt x="268" y="334"/>
                  </a:lnTo>
                  <a:lnTo>
                    <a:pt x="268" y="334"/>
                  </a:lnTo>
                  <a:lnTo>
                    <a:pt x="268" y="334"/>
                  </a:lnTo>
                  <a:lnTo>
                    <a:pt x="270" y="334"/>
                  </a:lnTo>
                  <a:lnTo>
                    <a:pt x="272" y="334"/>
                  </a:lnTo>
                  <a:lnTo>
                    <a:pt x="275" y="334"/>
                  </a:lnTo>
                  <a:lnTo>
                    <a:pt x="275" y="334"/>
                  </a:lnTo>
                  <a:lnTo>
                    <a:pt x="277" y="334"/>
                  </a:lnTo>
                  <a:lnTo>
                    <a:pt x="277" y="336"/>
                  </a:lnTo>
                  <a:lnTo>
                    <a:pt x="277" y="336"/>
                  </a:lnTo>
                  <a:lnTo>
                    <a:pt x="277" y="336"/>
                  </a:lnTo>
                  <a:lnTo>
                    <a:pt x="277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9"/>
                  </a:lnTo>
                  <a:lnTo>
                    <a:pt x="282" y="339"/>
                  </a:lnTo>
                  <a:lnTo>
                    <a:pt x="282" y="339"/>
                  </a:lnTo>
                  <a:lnTo>
                    <a:pt x="282" y="339"/>
                  </a:lnTo>
                  <a:lnTo>
                    <a:pt x="284" y="339"/>
                  </a:lnTo>
                  <a:lnTo>
                    <a:pt x="284" y="339"/>
                  </a:lnTo>
                  <a:lnTo>
                    <a:pt x="286" y="339"/>
                  </a:lnTo>
                  <a:lnTo>
                    <a:pt x="294" y="343"/>
                  </a:lnTo>
                  <a:lnTo>
                    <a:pt x="298" y="343"/>
                  </a:lnTo>
                  <a:lnTo>
                    <a:pt x="298" y="343"/>
                  </a:lnTo>
                  <a:lnTo>
                    <a:pt x="301" y="343"/>
                  </a:lnTo>
                  <a:lnTo>
                    <a:pt x="301" y="343"/>
                  </a:lnTo>
                  <a:lnTo>
                    <a:pt x="301" y="343"/>
                  </a:lnTo>
                  <a:lnTo>
                    <a:pt x="301" y="346"/>
                  </a:lnTo>
                  <a:lnTo>
                    <a:pt x="301" y="346"/>
                  </a:lnTo>
                  <a:lnTo>
                    <a:pt x="301" y="346"/>
                  </a:lnTo>
                  <a:lnTo>
                    <a:pt x="303" y="348"/>
                  </a:lnTo>
                  <a:lnTo>
                    <a:pt x="303" y="348"/>
                  </a:lnTo>
                  <a:lnTo>
                    <a:pt x="303" y="348"/>
                  </a:lnTo>
                  <a:lnTo>
                    <a:pt x="303" y="351"/>
                  </a:lnTo>
                  <a:lnTo>
                    <a:pt x="303" y="351"/>
                  </a:lnTo>
                  <a:lnTo>
                    <a:pt x="303" y="351"/>
                  </a:lnTo>
                  <a:lnTo>
                    <a:pt x="305" y="353"/>
                  </a:lnTo>
                  <a:lnTo>
                    <a:pt x="308" y="353"/>
                  </a:lnTo>
                  <a:lnTo>
                    <a:pt x="310" y="353"/>
                  </a:lnTo>
                  <a:lnTo>
                    <a:pt x="310" y="353"/>
                  </a:lnTo>
                  <a:lnTo>
                    <a:pt x="313" y="353"/>
                  </a:lnTo>
                  <a:lnTo>
                    <a:pt x="317" y="353"/>
                  </a:lnTo>
                  <a:lnTo>
                    <a:pt x="317" y="353"/>
                  </a:lnTo>
                  <a:lnTo>
                    <a:pt x="317" y="353"/>
                  </a:lnTo>
                  <a:lnTo>
                    <a:pt x="317" y="351"/>
                  </a:lnTo>
                  <a:lnTo>
                    <a:pt x="320" y="351"/>
                  </a:lnTo>
                  <a:lnTo>
                    <a:pt x="320" y="348"/>
                  </a:lnTo>
                  <a:lnTo>
                    <a:pt x="320" y="348"/>
                  </a:lnTo>
                  <a:lnTo>
                    <a:pt x="322" y="351"/>
                  </a:lnTo>
                  <a:lnTo>
                    <a:pt x="324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31" y="353"/>
                  </a:lnTo>
                  <a:lnTo>
                    <a:pt x="331" y="353"/>
                  </a:lnTo>
                  <a:lnTo>
                    <a:pt x="331" y="353"/>
                  </a:lnTo>
                  <a:lnTo>
                    <a:pt x="334" y="353"/>
                  </a:lnTo>
                  <a:lnTo>
                    <a:pt x="334" y="351"/>
                  </a:lnTo>
                  <a:lnTo>
                    <a:pt x="334" y="351"/>
                  </a:lnTo>
                  <a:lnTo>
                    <a:pt x="334" y="351"/>
                  </a:lnTo>
                  <a:lnTo>
                    <a:pt x="336" y="351"/>
                  </a:lnTo>
                  <a:lnTo>
                    <a:pt x="341" y="353"/>
                  </a:lnTo>
                  <a:lnTo>
                    <a:pt x="343" y="353"/>
                  </a:lnTo>
                  <a:lnTo>
                    <a:pt x="343" y="353"/>
                  </a:lnTo>
                  <a:lnTo>
                    <a:pt x="346" y="355"/>
                  </a:lnTo>
                  <a:lnTo>
                    <a:pt x="346" y="355"/>
                  </a:lnTo>
                  <a:lnTo>
                    <a:pt x="346" y="355"/>
                  </a:lnTo>
                  <a:lnTo>
                    <a:pt x="348" y="355"/>
                  </a:lnTo>
                  <a:lnTo>
                    <a:pt x="355" y="362"/>
                  </a:lnTo>
                  <a:lnTo>
                    <a:pt x="357" y="362"/>
                  </a:lnTo>
                  <a:lnTo>
                    <a:pt x="360" y="360"/>
                  </a:lnTo>
                  <a:lnTo>
                    <a:pt x="360" y="360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65"/>
                  </a:lnTo>
                  <a:lnTo>
                    <a:pt x="362" y="365"/>
                  </a:lnTo>
                  <a:lnTo>
                    <a:pt x="362" y="367"/>
                  </a:lnTo>
                  <a:lnTo>
                    <a:pt x="362" y="367"/>
                  </a:lnTo>
                  <a:lnTo>
                    <a:pt x="362" y="367"/>
                  </a:lnTo>
                  <a:lnTo>
                    <a:pt x="362" y="367"/>
                  </a:lnTo>
                  <a:lnTo>
                    <a:pt x="362" y="369"/>
                  </a:lnTo>
                  <a:lnTo>
                    <a:pt x="362" y="369"/>
                  </a:lnTo>
                  <a:lnTo>
                    <a:pt x="365" y="374"/>
                  </a:lnTo>
                  <a:lnTo>
                    <a:pt x="365" y="374"/>
                  </a:lnTo>
                  <a:lnTo>
                    <a:pt x="367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69" y="381"/>
                  </a:lnTo>
                  <a:lnTo>
                    <a:pt x="369" y="381"/>
                  </a:lnTo>
                  <a:lnTo>
                    <a:pt x="369" y="381"/>
                  </a:lnTo>
                  <a:lnTo>
                    <a:pt x="369" y="381"/>
                  </a:lnTo>
                  <a:lnTo>
                    <a:pt x="369" y="381"/>
                  </a:lnTo>
                  <a:lnTo>
                    <a:pt x="369" y="384"/>
                  </a:lnTo>
                  <a:lnTo>
                    <a:pt x="372" y="384"/>
                  </a:lnTo>
                  <a:lnTo>
                    <a:pt x="372" y="384"/>
                  </a:lnTo>
                  <a:lnTo>
                    <a:pt x="372" y="381"/>
                  </a:lnTo>
                  <a:lnTo>
                    <a:pt x="374" y="381"/>
                  </a:lnTo>
                  <a:lnTo>
                    <a:pt x="374" y="384"/>
                  </a:lnTo>
                  <a:lnTo>
                    <a:pt x="374" y="384"/>
                  </a:lnTo>
                  <a:lnTo>
                    <a:pt x="374" y="386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9" y="386"/>
                  </a:lnTo>
                  <a:lnTo>
                    <a:pt x="379" y="386"/>
                  </a:lnTo>
                  <a:lnTo>
                    <a:pt x="386" y="388"/>
                  </a:lnTo>
                  <a:lnTo>
                    <a:pt x="391" y="391"/>
                  </a:lnTo>
                  <a:lnTo>
                    <a:pt x="391" y="393"/>
                  </a:lnTo>
                  <a:lnTo>
                    <a:pt x="395" y="393"/>
                  </a:lnTo>
                  <a:lnTo>
                    <a:pt x="398" y="393"/>
                  </a:lnTo>
                  <a:lnTo>
                    <a:pt x="400" y="396"/>
                  </a:lnTo>
                  <a:lnTo>
                    <a:pt x="400" y="400"/>
                  </a:lnTo>
                  <a:lnTo>
                    <a:pt x="405" y="403"/>
                  </a:lnTo>
                  <a:lnTo>
                    <a:pt x="409" y="410"/>
                  </a:lnTo>
                  <a:lnTo>
                    <a:pt x="409" y="412"/>
                  </a:lnTo>
                  <a:lnTo>
                    <a:pt x="412" y="417"/>
                  </a:lnTo>
                  <a:lnTo>
                    <a:pt x="412" y="417"/>
                  </a:lnTo>
                  <a:lnTo>
                    <a:pt x="414" y="419"/>
                  </a:lnTo>
                  <a:lnTo>
                    <a:pt x="424" y="419"/>
                  </a:lnTo>
                  <a:lnTo>
                    <a:pt x="431" y="419"/>
                  </a:lnTo>
                  <a:lnTo>
                    <a:pt x="440" y="419"/>
                  </a:lnTo>
                  <a:lnTo>
                    <a:pt x="447" y="419"/>
                  </a:lnTo>
                  <a:lnTo>
                    <a:pt x="452" y="419"/>
                  </a:lnTo>
                  <a:lnTo>
                    <a:pt x="454" y="419"/>
                  </a:lnTo>
                  <a:lnTo>
                    <a:pt x="457" y="419"/>
                  </a:lnTo>
                  <a:lnTo>
                    <a:pt x="459" y="422"/>
                  </a:lnTo>
                  <a:lnTo>
                    <a:pt x="459" y="422"/>
                  </a:lnTo>
                  <a:lnTo>
                    <a:pt x="459" y="424"/>
                  </a:lnTo>
                  <a:lnTo>
                    <a:pt x="459" y="424"/>
                  </a:lnTo>
                  <a:lnTo>
                    <a:pt x="459" y="424"/>
                  </a:lnTo>
                  <a:lnTo>
                    <a:pt x="459" y="426"/>
                  </a:lnTo>
                  <a:lnTo>
                    <a:pt x="459" y="426"/>
                  </a:lnTo>
                  <a:lnTo>
                    <a:pt x="457" y="426"/>
                  </a:lnTo>
                  <a:lnTo>
                    <a:pt x="457" y="426"/>
                  </a:lnTo>
                  <a:lnTo>
                    <a:pt x="457" y="429"/>
                  </a:lnTo>
                  <a:lnTo>
                    <a:pt x="459" y="429"/>
                  </a:lnTo>
                  <a:lnTo>
                    <a:pt x="457" y="433"/>
                  </a:lnTo>
                  <a:lnTo>
                    <a:pt x="457" y="438"/>
                  </a:lnTo>
                  <a:lnTo>
                    <a:pt x="457" y="438"/>
                  </a:lnTo>
                  <a:lnTo>
                    <a:pt x="457" y="438"/>
                  </a:lnTo>
                  <a:lnTo>
                    <a:pt x="457" y="440"/>
                  </a:lnTo>
                  <a:lnTo>
                    <a:pt x="457" y="440"/>
                  </a:lnTo>
                  <a:lnTo>
                    <a:pt x="457" y="440"/>
                  </a:lnTo>
                  <a:lnTo>
                    <a:pt x="457" y="440"/>
                  </a:lnTo>
                  <a:lnTo>
                    <a:pt x="459" y="440"/>
                  </a:lnTo>
                  <a:lnTo>
                    <a:pt x="459" y="440"/>
                  </a:lnTo>
                  <a:lnTo>
                    <a:pt x="459" y="443"/>
                  </a:lnTo>
                  <a:lnTo>
                    <a:pt x="459" y="443"/>
                  </a:lnTo>
                  <a:lnTo>
                    <a:pt x="459" y="443"/>
                  </a:lnTo>
                  <a:lnTo>
                    <a:pt x="459" y="445"/>
                  </a:lnTo>
                  <a:lnTo>
                    <a:pt x="459" y="445"/>
                  </a:lnTo>
                  <a:lnTo>
                    <a:pt x="462" y="450"/>
                  </a:lnTo>
                  <a:lnTo>
                    <a:pt x="462" y="452"/>
                  </a:lnTo>
                  <a:lnTo>
                    <a:pt x="462" y="452"/>
                  </a:lnTo>
                  <a:lnTo>
                    <a:pt x="462" y="452"/>
                  </a:lnTo>
                  <a:lnTo>
                    <a:pt x="459" y="452"/>
                  </a:lnTo>
                  <a:lnTo>
                    <a:pt x="459" y="455"/>
                  </a:lnTo>
                  <a:lnTo>
                    <a:pt x="459" y="455"/>
                  </a:lnTo>
                  <a:lnTo>
                    <a:pt x="459" y="455"/>
                  </a:lnTo>
                  <a:lnTo>
                    <a:pt x="459" y="455"/>
                  </a:lnTo>
                  <a:lnTo>
                    <a:pt x="459" y="457"/>
                  </a:lnTo>
                  <a:lnTo>
                    <a:pt x="459" y="457"/>
                  </a:lnTo>
                  <a:lnTo>
                    <a:pt x="459" y="457"/>
                  </a:lnTo>
                  <a:lnTo>
                    <a:pt x="459" y="457"/>
                  </a:lnTo>
                  <a:lnTo>
                    <a:pt x="457" y="457"/>
                  </a:lnTo>
                  <a:lnTo>
                    <a:pt x="459" y="459"/>
                  </a:lnTo>
                  <a:lnTo>
                    <a:pt x="459" y="459"/>
                  </a:lnTo>
                  <a:lnTo>
                    <a:pt x="457" y="459"/>
                  </a:lnTo>
                  <a:lnTo>
                    <a:pt x="457" y="462"/>
                  </a:lnTo>
                  <a:lnTo>
                    <a:pt x="457" y="462"/>
                  </a:lnTo>
                  <a:lnTo>
                    <a:pt x="457" y="462"/>
                  </a:lnTo>
                  <a:lnTo>
                    <a:pt x="457" y="462"/>
                  </a:lnTo>
                  <a:lnTo>
                    <a:pt x="459" y="464"/>
                  </a:lnTo>
                  <a:lnTo>
                    <a:pt x="459" y="464"/>
                  </a:lnTo>
                  <a:lnTo>
                    <a:pt x="462" y="464"/>
                  </a:lnTo>
                  <a:lnTo>
                    <a:pt x="462" y="467"/>
                  </a:lnTo>
                  <a:lnTo>
                    <a:pt x="462" y="467"/>
                  </a:lnTo>
                  <a:lnTo>
                    <a:pt x="462" y="469"/>
                  </a:lnTo>
                  <a:lnTo>
                    <a:pt x="462" y="471"/>
                  </a:lnTo>
                  <a:lnTo>
                    <a:pt x="462" y="471"/>
                  </a:lnTo>
                  <a:lnTo>
                    <a:pt x="462" y="474"/>
                  </a:lnTo>
                  <a:lnTo>
                    <a:pt x="462" y="474"/>
                  </a:lnTo>
                  <a:lnTo>
                    <a:pt x="462" y="474"/>
                  </a:lnTo>
                  <a:lnTo>
                    <a:pt x="462" y="476"/>
                  </a:lnTo>
                  <a:lnTo>
                    <a:pt x="462" y="476"/>
                  </a:lnTo>
                  <a:lnTo>
                    <a:pt x="462" y="476"/>
                  </a:lnTo>
                  <a:lnTo>
                    <a:pt x="462" y="478"/>
                  </a:lnTo>
                  <a:lnTo>
                    <a:pt x="462" y="478"/>
                  </a:lnTo>
                  <a:lnTo>
                    <a:pt x="462" y="478"/>
                  </a:lnTo>
                  <a:lnTo>
                    <a:pt x="462" y="481"/>
                  </a:lnTo>
                  <a:lnTo>
                    <a:pt x="462" y="481"/>
                  </a:lnTo>
                  <a:lnTo>
                    <a:pt x="462" y="483"/>
                  </a:lnTo>
                  <a:lnTo>
                    <a:pt x="464" y="485"/>
                  </a:lnTo>
                  <a:lnTo>
                    <a:pt x="464" y="485"/>
                  </a:lnTo>
                  <a:lnTo>
                    <a:pt x="466" y="483"/>
                  </a:lnTo>
                  <a:lnTo>
                    <a:pt x="466" y="483"/>
                  </a:lnTo>
                  <a:lnTo>
                    <a:pt x="466" y="483"/>
                  </a:lnTo>
                  <a:lnTo>
                    <a:pt x="469" y="485"/>
                  </a:lnTo>
                  <a:lnTo>
                    <a:pt x="469" y="485"/>
                  </a:lnTo>
                  <a:lnTo>
                    <a:pt x="466" y="485"/>
                  </a:lnTo>
                  <a:lnTo>
                    <a:pt x="469" y="485"/>
                  </a:lnTo>
                  <a:lnTo>
                    <a:pt x="469" y="485"/>
                  </a:lnTo>
                  <a:lnTo>
                    <a:pt x="469" y="485"/>
                  </a:lnTo>
                  <a:lnTo>
                    <a:pt x="469" y="488"/>
                  </a:lnTo>
                  <a:lnTo>
                    <a:pt x="469" y="488"/>
                  </a:lnTo>
                  <a:lnTo>
                    <a:pt x="469" y="488"/>
                  </a:lnTo>
                  <a:lnTo>
                    <a:pt x="469" y="488"/>
                  </a:lnTo>
                  <a:lnTo>
                    <a:pt x="469" y="488"/>
                  </a:lnTo>
                  <a:lnTo>
                    <a:pt x="469" y="488"/>
                  </a:lnTo>
                  <a:lnTo>
                    <a:pt x="471" y="490"/>
                  </a:lnTo>
                  <a:lnTo>
                    <a:pt x="471" y="490"/>
                  </a:lnTo>
                  <a:lnTo>
                    <a:pt x="471" y="490"/>
                  </a:lnTo>
                  <a:lnTo>
                    <a:pt x="471" y="490"/>
                  </a:lnTo>
                  <a:lnTo>
                    <a:pt x="476" y="493"/>
                  </a:lnTo>
                  <a:lnTo>
                    <a:pt x="478" y="495"/>
                  </a:lnTo>
                  <a:lnTo>
                    <a:pt x="480" y="497"/>
                  </a:lnTo>
                  <a:lnTo>
                    <a:pt x="488" y="497"/>
                  </a:lnTo>
                  <a:lnTo>
                    <a:pt x="490" y="497"/>
                  </a:lnTo>
                  <a:lnTo>
                    <a:pt x="497" y="495"/>
                  </a:lnTo>
                  <a:lnTo>
                    <a:pt x="499" y="495"/>
                  </a:lnTo>
                  <a:lnTo>
                    <a:pt x="502" y="497"/>
                  </a:lnTo>
                  <a:lnTo>
                    <a:pt x="504" y="497"/>
                  </a:lnTo>
                  <a:lnTo>
                    <a:pt x="509" y="502"/>
                  </a:lnTo>
                  <a:lnTo>
                    <a:pt x="509" y="504"/>
                  </a:lnTo>
                  <a:lnTo>
                    <a:pt x="514" y="504"/>
                  </a:lnTo>
                  <a:lnTo>
                    <a:pt x="514" y="504"/>
                  </a:lnTo>
                  <a:lnTo>
                    <a:pt x="514" y="507"/>
                  </a:lnTo>
                  <a:lnTo>
                    <a:pt x="514" y="507"/>
                  </a:lnTo>
                  <a:lnTo>
                    <a:pt x="514" y="509"/>
                  </a:lnTo>
                  <a:lnTo>
                    <a:pt x="514" y="511"/>
                  </a:lnTo>
                  <a:lnTo>
                    <a:pt x="516" y="511"/>
                  </a:lnTo>
                  <a:lnTo>
                    <a:pt x="516" y="514"/>
                  </a:lnTo>
                  <a:lnTo>
                    <a:pt x="516" y="516"/>
                  </a:lnTo>
                  <a:lnTo>
                    <a:pt x="518" y="514"/>
                  </a:lnTo>
                  <a:lnTo>
                    <a:pt x="523" y="507"/>
                  </a:lnTo>
                  <a:lnTo>
                    <a:pt x="523" y="507"/>
                  </a:lnTo>
                  <a:lnTo>
                    <a:pt x="525" y="507"/>
                  </a:lnTo>
                  <a:lnTo>
                    <a:pt x="528" y="509"/>
                  </a:lnTo>
                  <a:lnTo>
                    <a:pt x="530" y="509"/>
                  </a:lnTo>
                  <a:lnTo>
                    <a:pt x="530" y="509"/>
                  </a:lnTo>
                  <a:lnTo>
                    <a:pt x="530" y="509"/>
                  </a:lnTo>
                  <a:lnTo>
                    <a:pt x="530" y="509"/>
                  </a:lnTo>
                  <a:lnTo>
                    <a:pt x="532" y="509"/>
                  </a:lnTo>
                  <a:lnTo>
                    <a:pt x="532" y="509"/>
                  </a:lnTo>
                  <a:lnTo>
                    <a:pt x="535" y="509"/>
                  </a:lnTo>
                  <a:lnTo>
                    <a:pt x="537" y="509"/>
                  </a:lnTo>
                  <a:lnTo>
                    <a:pt x="540" y="507"/>
                  </a:lnTo>
                  <a:lnTo>
                    <a:pt x="540" y="507"/>
                  </a:lnTo>
                  <a:lnTo>
                    <a:pt x="540" y="507"/>
                  </a:lnTo>
                  <a:lnTo>
                    <a:pt x="542" y="504"/>
                  </a:lnTo>
                  <a:lnTo>
                    <a:pt x="544" y="504"/>
                  </a:lnTo>
                  <a:lnTo>
                    <a:pt x="544" y="502"/>
                  </a:lnTo>
                  <a:lnTo>
                    <a:pt x="549" y="500"/>
                  </a:lnTo>
                  <a:lnTo>
                    <a:pt x="554" y="497"/>
                  </a:lnTo>
                  <a:lnTo>
                    <a:pt x="554" y="497"/>
                  </a:lnTo>
                  <a:lnTo>
                    <a:pt x="556" y="497"/>
                  </a:lnTo>
                  <a:lnTo>
                    <a:pt x="556" y="497"/>
                  </a:lnTo>
                  <a:lnTo>
                    <a:pt x="558" y="497"/>
                  </a:lnTo>
                  <a:lnTo>
                    <a:pt x="558" y="495"/>
                  </a:lnTo>
                  <a:lnTo>
                    <a:pt x="558" y="493"/>
                  </a:lnTo>
                  <a:lnTo>
                    <a:pt x="558" y="490"/>
                  </a:lnTo>
                  <a:lnTo>
                    <a:pt x="558" y="490"/>
                  </a:lnTo>
                  <a:lnTo>
                    <a:pt x="558" y="490"/>
                  </a:lnTo>
                  <a:lnTo>
                    <a:pt x="558" y="488"/>
                  </a:lnTo>
                  <a:lnTo>
                    <a:pt x="558" y="485"/>
                  </a:lnTo>
                  <a:lnTo>
                    <a:pt x="558" y="485"/>
                  </a:lnTo>
                  <a:lnTo>
                    <a:pt x="558" y="483"/>
                  </a:lnTo>
                  <a:lnTo>
                    <a:pt x="563" y="481"/>
                  </a:lnTo>
                  <a:lnTo>
                    <a:pt x="566" y="481"/>
                  </a:lnTo>
                  <a:lnTo>
                    <a:pt x="566" y="481"/>
                  </a:lnTo>
                  <a:lnTo>
                    <a:pt x="566" y="478"/>
                  </a:lnTo>
                  <a:lnTo>
                    <a:pt x="566" y="478"/>
                  </a:lnTo>
                  <a:lnTo>
                    <a:pt x="563" y="478"/>
                  </a:lnTo>
                  <a:lnTo>
                    <a:pt x="563" y="478"/>
                  </a:lnTo>
                  <a:lnTo>
                    <a:pt x="563" y="478"/>
                  </a:lnTo>
                  <a:lnTo>
                    <a:pt x="558" y="476"/>
                  </a:lnTo>
                  <a:lnTo>
                    <a:pt x="558" y="474"/>
                  </a:lnTo>
                  <a:lnTo>
                    <a:pt x="558" y="474"/>
                  </a:lnTo>
                  <a:lnTo>
                    <a:pt x="558" y="471"/>
                  </a:lnTo>
                  <a:lnTo>
                    <a:pt x="558" y="471"/>
                  </a:lnTo>
                  <a:lnTo>
                    <a:pt x="558" y="471"/>
                  </a:lnTo>
                  <a:lnTo>
                    <a:pt x="558" y="469"/>
                  </a:lnTo>
                  <a:lnTo>
                    <a:pt x="561" y="469"/>
                  </a:lnTo>
                  <a:lnTo>
                    <a:pt x="573" y="469"/>
                  </a:lnTo>
                  <a:lnTo>
                    <a:pt x="575" y="469"/>
                  </a:lnTo>
                  <a:lnTo>
                    <a:pt x="580" y="467"/>
                  </a:lnTo>
                  <a:lnTo>
                    <a:pt x="582" y="467"/>
                  </a:lnTo>
                  <a:lnTo>
                    <a:pt x="582" y="464"/>
                  </a:lnTo>
                  <a:lnTo>
                    <a:pt x="582" y="464"/>
                  </a:lnTo>
                  <a:lnTo>
                    <a:pt x="585" y="462"/>
                  </a:lnTo>
                  <a:lnTo>
                    <a:pt x="585" y="462"/>
                  </a:lnTo>
                  <a:lnTo>
                    <a:pt x="592" y="462"/>
                  </a:lnTo>
                  <a:lnTo>
                    <a:pt x="594" y="462"/>
                  </a:lnTo>
                  <a:lnTo>
                    <a:pt x="599" y="459"/>
                  </a:lnTo>
                  <a:lnTo>
                    <a:pt x="601" y="459"/>
                  </a:lnTo>
                  <a:lnTo>
                    <a:pt x="601" y="457"/>
                  </a:lnTo>
                  <a:lnTo>
                    <a:pt x="601" y="457"/>
                  </a:lnTo>
                  <a:lnTo>
                    <a:pt x="603" y="459"/>
                  </a:lnTo>
                  <a:lnTo>
                    <a:pt x="608" y="459"/>
                  </a:lnTo>
                  <a:lnTo>
                    <a:pt x="608" y="459"/>
                  </a:lnTo>
                  <a:lnTo>
                    <a:pt x="608" y="457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2"/>
                  </a:lnTo>
                  <a:lnTo>
                    <a:pt x="613" y="450"/>
                  </a:lnTo>
                  <a:lnTo>
                    <a:pt x="615" y="450"/>
                  </a:lnTo>
                  <a:lnTo>
                    <a:pt x="615" y="450"/>
                  </a:lnTo>
                  <a:lnTo>
                    <a:pt x="618" y="450"/>
                  </a:lnTo>
                  <a:lnTo>
                    <a:pt x="620" y="450"/>
                  </a:lnTo>
                  <a:lnTo>
                    <a:pt x="620" y="450"/>
                  </a:lnTo>
                  <a:lnTo>
                    <a:pt x="620" y="450"/>
                  </a:lnTo>
                  <a:lnTo>
                    <a:pt x="622" y="448"/>
                  </a:lnTo>
                  <a:lnTo>
                    <a:pt x="622" y="448"/>
                  </a:lnTo>
                  <a:lnTo>
                    <a:pt x="622" y="445"/>
                  </a:lnTo>
                  <a:lnTo>
                    <a:pt x="625" y="445"/>
                  </a:lnTo>
                  <a:lnTo>
                    <a:pt x="627" y="445"/>
                  </a:lnTo>
                  <a:lnTo>
                    <a:pt x="629" y="443"/>
                  </a:lnTo>
                  <a:lnTo>
                    <a:pt x="632" y="443"/>
                  </a:lnTo>
                  <a:lnTo>
                    <a:pt x="632" y="440"/>
                  </a:lnTo>
                  <a:lnTo>
                    <a:pt x="637" y="436"/>
                  </a:lnTo>
                  <a:lnTo>
                    <a:pt x="637" y="433"/>
                  </a:lnTo>
                  <a:lnTo>
                    <a:pt x="637" y="431"/>
                  </a:lnTo>
                  <a:lnTo>
                    <a:pt x="639" y="429"/>
                  </a:lnTo>
                  <a:lnTo>
                    <a:pt x="639" y="426"/>
                  </a:lnTo>
                  <a:lnTo>
                    <a:pt x="637" y="424"/>
                  </a:lnTo>
                  <a:lnTo>
                    <a:pt x="637" y="422"/>
                  </a:lnTo>
                  <a:lnTo>
                    <a:pt x="637" y="422"/>
                  </a:lnTo>
                  <a:lnTo>
                    <a:pt x="637" y="419"/>
                  </a:lnTo>
                  <a:lnTo>
                    <a:pt x="637" y="417"/>
                  </a:lnTo>
                  <a:lnTo>
                    <a:pt x="639" y="414"/>
                  </a:lnTo>
                  <a:lnTo>
                    <a:pt x="644" y="405"/>
                  </a:lnTo>
                  <a:lnTo>
                    <a:pt x="646" y="403"/>
                  </a:lnTo>
                  <a:lnTo>
                    <a:pt x="646" y="400"/>
                  </a:lnTo>
                  <a:lnTo>
                    <a:pt x="646" y="398"/>
                  </a:lnTo>
                  <a:lnTo>
                    <a:pt x="646" y="391"/>
                  </a:lnTo>
                  <a:lnTo>
                    <a:pt x="646" y="388"/>
                  </a:lnTo>
                  <a:lnTo>
                    <a:pt x="646" y="388"/>
                  </a:lnTo>
                  <a:lnTo>
                    <a:pt x="648" y="386"/>
                  </a:lnTo>
                  <a:lnTo>
                    <a:pt x="658" y="381"/>
                  </a:lnTo>
                  <a:lnTo>
                    <a:pt x="663" y="379"/>
                  </a:lnTo>
                  <a:lnTo>
                    <a:pt x="684" y="379"/>
                  </a:lnTo>
                  <a:lnTo>
                    <a:pt x="684" y="379"/>
                  </a:lnTo>
                  <a:lnTo>
                    <a:pt x="686" y="379"/>
                  </a:lnTo>
                  <a:lnTo>
                    <a:pt x="689" y="374"/>
                  </a:lnTo>
                  <a:lnTo>
                    <a:pt x="691" y="374"/>
                  </a:lnTo>
                  <a:lnTo>
                    <a:pt x="691" y="372"/>
                  </a:lnTo>
                  <a:lnTo>
                    <a:pt x="691" y="372"/>
                  </a:lnTo>
                  <a:lnTo>
                    <a:pt x="691" y="369"/>
                  </a:lnTo>
                  <a:lnTo>
                    <a:pt x="691" y="367"/>
                  </a:lnTo>
                  <a:lnTo>
                    <a:pt x="691" y="365"/>
                  </a:lnTo>
                  <a:lnTo>
                    <a:pt x="691" y="365"/>
                  </a:lnTo>
                  <a:lnTo>
                    <a:pt x="693" y="362"/>
                  </a:lnTo>
                  <a:lnTo>
                    <a:pt x="693" y="362"/>
                  </a:lnTo>
                  <a:lnTo>
                    <a:pt x="693" y="362"/>
                  </a:lnTo>
                  <a:lnTo>
                    <a:pt x="693" y="362"/>
                  </a:lnTo>
                  <a:lnTo>
                    <a:pt x="693" y="360"/>
                  </a:lnTo>
                  <a:lnTo>
                    <a:pt x="693" y="360"/>
                  </a:lnTo>
                  <a:lnTo>
                    <a:pt x="696" y="360"/>
                  </a:lnTo>
                  <a:lnTo>
                    <a:pt x="698" y="360"/>
                  </a:lnTo>
                  <a:lnTo>
                    <a:pt x="698" y="360"/>
                  </a:lnTo>
                  <a:lnTo>
                    <a:pt x="698" y="358"/>
                  </a:lnTo>
                  <a:lnTo>
                    <a:pt x="698" y="358"/>
                  </a:lnTo>
                  <a:lnTo>
                    <a:pt x="698" y="358"/>
                  </a:lnTo>
                  <a:lnTo>
                    <a:pt x="700" y="358"/>
                  </a:lnTo>
                  <a:lnTo>
                    <a:pt x="700" y="358"/>
                  </a:lnTo>
                  <a:lnTo>
                    <a:pt x="700" y="360"/>
                  </a:lnTo>
                  <a:lnTo>
                    <a:pt x="703" y="360"/>
                  </a:lnTo>
                  <a:lnTo>
                    <a:pt x="703" y="362"/>
                  </a:lnTo>
                  <a:lnTo>
                    <a:pt x="703" y="362"/>
                  </a:lnTo>
                  <a:lnTo>
                    <a:pt x="715" y="367"/>
                  </a:lnTo>
                  <a:lnTo>
                    <a:pt x="717" y="367"/>
                  </a:lnTo>
                  <a:lnTo>
                    <a:pt x="717" y="369"/>
                  </a:lnTo>
                  <a:lnTo>
                    <a:pt x="717" y="369"/>
                  </a:lnTo>
                  <a:lnTo>
                    <a:pt x="719" y="369"/>
                  </a:lnTo>
                  <a:lnTo>
                    <a:pt x="719" y="372"/>
                  </a:lnTo>
                  <a:lnTo>
                    <a:pt x="722" y="369"/>
                  </a:lnTo>
                  <a:lnTo>
                    <a:pt x="722" y="372"/>
                  </a:lnTo>
                  <a:lnTo>
                    <a:pt x="722" y="372"/>
                  </a:lnTo>
                  <a:lnTo>
                    <a:pt x="724" y="372"/>
                  </a:lnTo>
                  <a:lnTo>
                    <a:pt x="724" y="372"/>
                  </a:lnTo>
                  <a:lnTo>
                    <a:pt x="724" y="372"/>
                  </a:lnTo>
                  <a:lnTo>
                    <a:pt x="724" y="372"/>
                  </a:lnTo>
                  <a:lnTo>
                    <a:pt x="726" y="374"/>
                  </a:lnTo>
                  <a:lnTo>
                    <a:pt x="726" y="374"/>
                  </a:lnTo>
                  <a:lnTo>
                    <a:pt x="731" y="372"/>
                  </a:lnTo>
                  <a:lnTo>
                    <a:pt x="731" y="372"/>
                  </a:lnTo>
                  <a:lnTo>
                    <a:pt x="734" y="372"/>
                  </a:lnTo>
                  <a:lnTo>
                    <a:pt x="734" y="374"/>
                  </a:lnTo>
                  <a:lnTo>
                    <a:pt x="734" y="374"/>
                  </a:lnTo>
                  <a:lnTo>
                    <a:pt x="736" y="374"/>
                  </a:lnTo>
                  <a:lnTo>
                    <a:pt x="736" y="374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8" y="372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8" y="367"/>
                  </a:lnTo>
                  <a:lnTo>
                    <a:pt x="738" y="367"/>
                  </a:lnTo>
                  <a:lnTo>
                    <a:pt x="738" y="365"/>
                  </a:lnTo>
                  <a:lnTo>
                    <a:pt x="738" y="365"/>
                  </a:lnTo>
                  <a:lnTo>
                    <a:pt x="738" y="365"/>
                  </a:lnTo>
                  <a:lnTo>
                    <a:pt x="738" y="362"/>
                  </a:lnTo>
                  <a:lnTo>
                    <a:pt x="736" y="360"/>
                  </a:lnTo>
                  <a:lnTo>
                    <a:pt x="736" y="358"/>
                  </a:lnTo>
                  <a:lnTo>
                    <a:pt x="738" y="355"/>
                  </a:lnTo>
                  <a:lnTo>
                    <a:pt x="738" y="351"/>
                  </a:lnTo>
                  <a:lnTo>
                    <a:pt x="738" y="346"/>
                  </a:lnTo>
                  <a:lnTo>
                    <a:pt x="738" y="343"/>
                  </a:lnTo>
                  <a:lnTo>
                    <a:pt x="741" y="341"/>
                  </a:lnTo>
                  <a:lnTo>
                    <a:pt x="743" y="336"/>
                  </a:lnTo>
                  <a:lnTo>
                    <a:pt x="745" y="334"/>
                  </a:lnTo>
                  <a:lnTo>
                    <a:pt x="743" y="332"/>
                  </a:lnTo>
                  <a:close/>
                  <a:moveTo>
                    <a:pt x="33" y="272"/>
                  </a:moveTo>
                  <a:lnTo>
                    <a:pt x="33" y="265"/>
                  </a:lnTo>
                  <a:lnTo>
                    <a:pt x="33" y="261"/>
                  </a:lnTo>
                  <a:lnTo>
                    <a:pt x="33" y="258"/>
                  </a:lnTo>
                  <a:lnTo>
                    <a:pt x="36" y="258"/>
                  </a:lnTo>
                  <a:lnTo>
                    <a:pt x="36" y="256"/>
                  </a:lnTo>
                  <a:lnTo>
                    <a:pt x="36" y="256"/>
                  </a:lnTo>
                  <a:lnTo>
                    <a:pt x="36" y="256"/>
                  </a:lnTo>
                  <a:lnTo>
                    <a:pt x="33" y="256"/>
                  </a:lnTo>
                  <a:lnTo>
                    <a:pt x="33" y="258"/>
                  </a:lnTo>
                  <a:lnTo>
                    <a:pt x="31" y="258"/>
                  </a:lnTo>
                  <a:lnTo>
                    <a:pt x="31" y="261"/>
                  </a:lnTo>
                  <a:lnTo>
                    <a:pt x="31" y="263"/>
                  </a:lnTo>
                  <a:lnTo>
                    <a:pt x="33" y="265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70"/>
                  </a:lnTo>
                  <a:lnTo>
                    <a:pt x="33" y="270"/>
                  </a:lnTo>
                  <a:lnTo>
                    <a:pt x="33" y="272"/>
                  </a:lnTo>
                  <a:lnTo>
                    <a:pt x="36" y="277"/>
                  </a:lnTo>
                  <a:lnTo>
                    <a:pt x="36" y="280"/>
                  </a:lnTo>
                  <a:lnTo>
                    <a:pt x="36" y="280"/>
                  </a:lnTo>
                  <a:lnTo>
                    <a:pt x="36" y="280"/>
                  </a:lnTo>
                  <a:lnTo>
                    <a:pt x="36" y="280"/>
                  </a:lnTo>
                  <a:lnTo>
                    <a:pt x="36" y="277"/>
                  </a:lnTo>
                  <a:lnTo>
                    <a:pt x="33" y="272"/>
                  </a:lnTo>
                  <a:close/>
                  <a:moveTo>
                    <a:pt x="55" y="225"/>
                  </a:moveTo>
                  <a:lnTo>
                    <a:pt x="55" y="227"/>
                  </a:lnTo>
                  <a:lnTo>
                    <a:pt x="57" y="230"/>
                  </a:lnTo>
                  <a:lnTo>
                    <a:pt x="57" y="230"/>
                  </a:lnTo>
                  <a:lnTo>
                    <a:pt x="57" y="227"/>
                  </a:lnTo>
                  <a:lnTo>
                    <a:pt x="59" y="227"/>
                  </a:lnTo>
                  <a:lnTo>
                    <a:pt x="59" y="22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55" y="223"/>
                  </a:lnTo>
                  <a:lnTo>
                    <a:pt x="55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5" y="22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206B453-6ABF-69D5-59DB-2AC6EA585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746" y="4154011"/>
              <a:ext cx="469463" cy="853863"/>
            </a:xfrm>
            <a:custGeom>
              <a:avLst/>
              <a:gdLst>
                <a:gd name="T0" fmla="*/ 109 w 436"/>
                <a:gd name="T1" fmla="*/ 710 h 793"/>
                <a:gd name="T2" fmla="*/ 57 w 436"/>
                <a:gd name="T3" fmla="*/ 667 h 793"/>
                <a:gd name="T4" fmla="*/ 50 w 436"/>
                <a:gd name="T5" fmla="*/ 679 h 793"/>
                <a:gd name="T6" fmla="*/ 121 w 436"/>
                <a:gd name="T7" fmla="*/ 748 h 793"/>
                <a:gd name="T8" fmla="*/ 121 w 436"/>
                <a:gd name="T9" fmla="*/ 584 h 793"/>
                <a:gd name="T10" fmla="*/ 272 w 436"/>
                <a:gd name="T11" fmla="*/ 471 h 793"/>
                <a:gd name="T12" fmla="*/ 260 w 436"/>
                <a:gd name="T13" fmla="*/ 459 h 793"/>
                <a:gd name="T14" fmla="*/ 398 w 436"/>
                <a:gd name="T15" fmla="*/ 225 h 793"/>
                <a:gd name="T16" fmla="*/ 372 w 436"/>
                <a:gd name="T17" fmla="*/ 151 h 793"/>
                <a:gd name="T18" fmla="*/ 320 w 436"/>
                <a:gd name="T19" fmla="*/ 111 h 793"/>
                <a:gd name="T20" fmla="*/ 287 w 436"/>
                <a:gd name="T21" fmla="*/ 137 h 793"/>
                <a:gd name="T22" fmla="*/ 223 w 436"/>
                <a:gd name="T23" fmla="*/ 142 h 793"/>
                <a:gd name="T24" fmla="*/ 194 w 436"/>
                <a:gd name="T25" fmla="*/ 161 h 793"/>
                <a:gd name="T26" fmla="*/ 199 w 436"/>
                <a:gd name="T27" fmla="*/ 118 h 793"/>
                <a:gd name="T28" fmla="*/ 201 w 436"/>
                <a:gd name="T29" fmla="*/ 61 h 793"/>
                <a:gd name="T30" fmla="*/ 164 w 436"/>
                <a:gd name="T31" fmla="*/ 47 h 793"/>
                <a:gd name="T32" fmla="*/ 147 w 436"/>
                <a:gd name="T33" fmla="*/ 7 h 793"/>
                <a:gd name="T34" fmla="*/ 114 w 436"/>
                <a:gd name="T35" fmla="*/ 14 h 793"/>
                <a:gd name="T36" fmla="*/ 62 w 436"/>
                <a:gd name="T37" fmla="*/ 40 h 793"/>
                <a:gd name="T38" fmla="*/ 24 w 436"/>
                <a:gd name="T39" fmla="*/ 61 h 793"/>
                <a:gd name="T40" fmla="*/ 3 w 436"/>
                <a:gd name="T41" fmla="*/ 104 h 793"/>
                <a:gd name="T42" fmla="*/ 22 w 436"/>
                <a:gd name="T43" fmla="*/ 137 h 793"/>
                <a:gd name="T44" fmla="*/ 55 w 436"/>
                <a:gd name="T45" fmla="*/ 187 h 793"/>
                <a:gd name="T46" fmla="*/ 76 w 436"/>
                <a:gd name="T47" fmla="*/ 222 h 793"/>
                <a:gd name="T48" fmla="*/ 64 w 436"/>
                <a:gd name="T49" fmla="*/ 272 h 793"/>
                <a:gd name="T50" fmla="*/ 45 w 436"/>
                <a:gd name="T51" fmla="*/ 298 h 793"/>
                <a:gd name="T52" fmla="*/ 90 w 436"/>
                <a:gd name="T53" fmla="*/ 357 h 793"/>
                <a:gd name="T54" fmla="*/ 97 w 436"/>
                <a:gd name="T55" fmla="*/ 414 h 793"/>
                <a:gd name="T56" fmla="*/ 114 w 436"/>
                <a:gd name="T57" fmla="*/ 452 h 793"/>
                <a:gd name="T58" fmla="*/ 90 w 436"/>
                <a:gd name="T59" fmla="*/ 511 h 793"/>
                <a:gd name="T60" fmla="*/ 71 w 436"/>
                <a:gd name="T61" fmla="*/ 556 h 793"/>
                <a:gd name="T62" fmla="*/ 62 w 436"/>
                <a:gd name="T63" fmla="*/ 577 h 793"/>
                <a:gd name="T64" fmla="*/ 52 w 436"/>
                <a:gd name="T65" fmla="*/ 608 h 793"/>
                <a:gd name="T66" fmla="*/ 45 w 436"/>
                <a:gd name="T67" fmla="*/ 641 h 793"/>
                <a:gd name="T68" fmla="*/ 67 w 436"/>
                <a:gd name="T69" fmla="*/ 651 h 793"/>
                <a:gd name="T70" fmla="*/ 85 w 436"/>
                <a:gd name="T71" fmla="*/ 672 h 793"/>
                <a:gd name="T72" fmla="*/ 107 w 436"/>
                <a:gd name="T73" fmla="*/ 703 h 793"/>
                <a:gd name="T74" fmla="*/ 123 w 436"/>
                <a:gd name="T75" fmla="*/ 724 h 793"/>
                <a:gd name="T76" fmla="*/ 147 w 436"/>
                <a:gd name="T77" fmla="*/ 748 h 793"/>
                <a:gd name="T78" fmla="*/ 182 w 436"/>
                <a:gd name="T79" fmla="*/ 755 h 793"/>
                <a:gd name="T80" fmla="*/ 194 w 436"/>
                <a:gd name="T81" fmla="*/ 788 h 793"/>
                <a:gd name="T82" fmla="*/ 239 w 436"/>
                <a:gd name="T83" fmla="*/ 776 h 793"/>
                <a:gd name="T84" fmla="*/ 171 w 436"/>
                <a:gd name="T85" fmla="*/ 712 h 793"/>
                <a:gd name="T86" fmla="*/ 152 w 436"/>
                <a:gd name="T87" fmla="*/ 679 h 793"/>
                <a:gd name="T88" fmla="*/ 147 w 436"/>
                <a:gd name="T89" fmla="*/ 648 h 793"/>
                <a:gd name="T90" fmla="*/ 121 w 436"/>
                <a:gd name="T91" fmla="*/ 601 h 793"/>
                <a:gd name="T92" fmla="*/ 95 w 436"/>
                <a:gd name="T93" fmla="*/ 570 h 793"/>
                <a:gd name="T94" fmla="*/ 100 w 436"/>
                <a:gd name="T95" fmla="*/ 535 h 793"/>
                <a:gd name="T96" fmla="*/ 119 w 436"/>
                <a:gd name="T97" fmla="*/ 490 h 793"/>
                <a:gd name="T98" fmla="*/ 137 w 436"/>
                <a:gd name="T99" fmla="*/ 419 h 793"/>
                <a:gd name="T100" fmla="*/ 171 w 436"/>
                <a:gd name="T101" fmla="*/ 371 h 793"/>
                <a:gd name="T102" fmla="*/ 185 w 436"/>
                <a:gd name="T103" fmla="*/ 404 h 793"/>
                <a:gd name="T104" fmla="*/ 213 w 436"/>
                <a:gd name="T105" fmla="*/ 426 h 793"/>
                <a:gd name="T106" fmla="*/ 246 w 436"/>
                <a:gd name="T107" fmla="*/ 433 h 793"/>
                <a:gd name="T108" fmla="*/ 253 w 436"/>
                <a:gd name="T109" fmla="*/ 435 h 793"/>
                <a:gd name="T110" fmla="*/ 272 w 436"/>
                <a:gd name="T111" fmla="*/ 454 h 793"/>
                <a:gd name="T112" fmla="*/ 279 w 436"/>
                <a:gd name="T113" fmla="*/ 430 h 793"/>
                <a:gd name="T114" fmla="*/ 260 w 436"/>
                <a:gd name="T115" fmla="*/ 376 h 793"/>
                <a:gd name="T116" fmla="*/ 317 w 436"/>
                <a:gd name="T117" fmla="*/ 331 h 793"/>
                <a:gd name="T118" fmla="*/ 355 w 436"/>
                <a:gd name="T119" fmla="*/ 331 h 793"/>
                <a:gd name="T120" fmla="*/ 395 w 436"/>
                <a:gd name="T121" fmla="*/ 329 h 793"/>
                <a:gd name="T122" fmla="*/ 428 w 436"/>
                <a:gd name="T123" fmla="*/ 303 h 793"/>
                <a:gd name="T124" fmla="*/ 142 w 436"/>
                <a:gd name="T125" fmla="*/ 58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6" h="793">
                  <a:moveTo>
                    <a:pt x="93" y="686"/>
                  </a:moveTo>
                  <a:lnTo>
                    <a:pt x="90" y="686"/>
                  </a:lnTo>
                  <a:lnTo>
                    <a:pt x="88" y="686"/>
                  </a:lnTo>
                  <a:lnTo>
                    <a:pt x="90" y="688"/>
                  </a:lnTo>
                  <a:lnTo>
                    <a:pt x="90" y="688"/>
                  </a:lnTo>
                  <a:lnTo>
                    <a:pt x="90" y="688"/>
                  </a:lnTo>
                  <a:lnTo>
                    <a:pt x="90" y="688"/>
                  </a:lnTo>
                  <a:lnTo>
                    <a:pt x="90" y="688"/>
                  </a:lnTo>
                  <a:lnTo>
                    <a:pt x="93" y="691"/>
                  </a:lnTo>
                  <a:lnTo>
                    <a:pt x="93" y="691"/>
                  </a:lnTo>
                  <a:lnTo>
                    <a:pt x="93" y="691"/>
                  </a:lnTo>
                  <a:lnTo>
                    <a:pt x="93" y="691"/>
                  </a:lnTo>
                  <a:lnTo>
                    <a:pt x="93" y="688"/>
                  </a:lnTo>
                  <a:lnTo>
                    <a:pt x="93" y="688"/>
                  </a:lnTo>
                  <a:lnTo>
                    <a:pt x="93" y="688"/>
                  </a:lnTo>
                  <a:lnTo>
                    <a:pt x="93" y="686"/>
                  </a:lnTo>
                  <a:lnTo>
                    <a:pt x="93" y="686"/>
                  </a:lnTo>
                  <a:close/>
                  <a:moveTo>
                    <a:pt x="100" y="743"/>
                  </a:moveTo>
                  <a:lnTo>
                    <a:pt x="97" y="743"/>
                  </a:lnTo>
                  <a:lnTo>
                    <a:pt x="97" y="743"/>
                  </a:lnTo>
                  <a:lnTo>
                    <a:pt x="97" y="743"/>
                  </a:lnTo>
                  <a:lnTo>
                    <a:pt x="97" y="745"/>
                  </a:lnTo>
                  <a:lnTo>
                    <a:pt x="95" y="745"/>
                  </a:lnTo>
                  <a:lnTo>
                    <a:pt x="95" y="745"/>
                  </a:lnTo>
                  <a:lnTo>
                    <a:pt x="95" y="745"/>
                  </a:lnTo>
                  <a:lnTo>
                    <a:pt x="97" y="745"/>
                  </a:lnTo>
                  <a:lnTo>
                    <a:pt x="97" y="745"/>
                  </a:lnTo>
                  <a:lnTo>
                    <a:pt x="100" y="745"/>
                  </a:lnTo>
                  <a:lnTo>
                    <a:pt x="100" y="745"/>
                  </a:lnTo>
                  <a:lnTo>
                    <a:pt x="100" y="743"/>
                  </a:lnTo>
                  <a:lnTo>
                    <a:pt x="100" y="743"/>
                  </a:lnTo>
                  <a:lnTo>
                    <a:pt x="100" y="743"/>
                  </a:lnTo>
                  <a:close/>
                  <a:moveTo>
                    <a:pt x="26" y="594"/>
                  </a:moveTo>
                  <a:lnTo>
                    <a:pt x="26" y="594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9" y="596"/>
                  </a:lnTo>
                  <a:lnTo>
                    <a:pt x="29" y="596"/>
                  </a:lnTo>
                  <a:lnTo>
                    <a:pt x="29" y="594"/>
                  </a:lnTo>
                  <a:lnTo>
                    <a:pt x="26" y="594"/>
                  </a:lnTo>
                  <a:close/>
                  <a:moveTo>
                    <a:pt x="109" y="707"/>
                  </a:moveTo>
                  <a:lnTo>
                    <a:pt x="107" y="707"/>
                  </a:lnTo>
                  <a:lnTo>
                    <a:pt x="107" y="707"/>
                  </a:lnTo>
                  <a:lnTo>
                    <a:pt x="107" y="707"/>
                  </a:lnTo>
                  <a:lnTo>
                    <a:pt x="107" y="710"/>
                  </a:lnTo>
                  <a:lnTo>
                    <a:pt x="107" y="712"/>
                  </a:lnTo>
                  <a:lnTo>
                    <a:pt x="107" y="710"/>
                  </a:lnTo>
                  <a:lnTo>
                    <a:pt x="109" y="710"/>
                  </a:lnTo>
                  <a:lnTo>
                    <a:pt x="109" y="710"/>
                  </a:lnTo>
                  <a:lnTo>
                    <a:pt x="109" y="710"/>
                  </a:lnTo>
                  <a:lnTo>
                    <a:pt x="109" y="710"/>
                  </a:lnTo>
                  <a:lnTo>
                    <a:pt x="111" y="710"/>
                  </a:lnTo>
                  <a:lnTo>
                    <a:pt x="109" y="707"/>
                  </a:lnTo>
                  <a:lnTo>
                    <a:pt x="109" y="707"/>
                  </a:lnTo>
                  <a:close/>
                  <a:moveTo>
                    <a:pt x="90" y="693"/>
                  </a:moveTo>
                  <a:lnTo>
                    <a:pt x="90" y="691"/>
                  </a:lnTo>
                  <a:lnTo>
                    <a:pt x="90" y="688"/>
                  </a:lnTo>
                  <a:lnTo>
                    <a:pt x="90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88"/>
                  </a:lnTo>
                  <a:lnTo>
                    <a:pt x="88" y="691"/>
                  </a:lnTo>
                  <a:lnTo>
                    <a:pt x="88" y="691"/>
                  </a:lnTo>
                  <a:lnTo>
                    <a:pt x="90" y="695"/>
                  </a:lnTo>
                  <a:lnTo>
                    <a:pt x="90" y="695"/>
                  </a:lnTo>
                  <a:lnTo>
                    <a:pt x="93" y="698"/>
                  </a:lnTo>
                  <a:lnTo>
                    <a:pt x="93" y="695"/>
                  </a:lnTo>
                  <a:lnTo>
                    <a:pt x="93" y="695"/>
                  </a:lnTo>
                  <a:lnTo>
                    <a:pt x="90" y="693"/>
                  </a:lnTo>
                  <a:close/>
                  <a:moveTo>
                    <a:pt x="29" y="591"/>
                  </a:moveTo>
                  <a:lnTo>
                    <a:pt x="29" y="591"/>
                  </a:lnTo>
                  <a:lnTo>
                    <a:pt x="26" y="591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9" y="594"/>
                  </a:lnTo>
                  <a:lnTo>
                    <a:pt x="29" y="594"/>
                  </a:lnTo>
                  <a:lnTo>
                    <a:pt x="29" y="594"/>
                  </a:lnTo>
                  <a:lnTo>
                    <a:pt x="29" y="594"/>
                  </a:lnTo>
                  <a:lnTo>
                    <a:pt x="29" y="591"/>
                  </a:lnTo>
                  <a:lnTo>
                    <a:pt x="29" y="591"/>
                  </a:lnTo>
                  <a:lnTo>
                    <a:pt x="29" y="591"/>
                  </a:lnTo>
                  <a:close/>
                  <a:moveTo>
                    <a:pt x="57" y="674"/>
                  </a:moveTo>
                  <a:lnTo>
                    <a:pt x="57" y="674"/>
                  </a:lnTo>
                  <a:lnTo>
                    <a:pt x="57" y="674"/>
                  </a:lnTo>
                  <a:lnTo>
                    <a:pt x="57" y="674"/>
                  </a:lnTo>
                  <a:lnTo>
                    <a:pt x="55" y="674"/>
                  </a:lnTo>
                  <a:lnTo>
                    <a:pt x="55" y="672"/>
                  </a:lnTo>
                  <a:lnTo>
                    <a:pt x="55" y="672"/>
                  </a:lnTo>
                  <a:lnTo>
                    <a:pt x="55" y="669"/>
                  </a:lnTo>
                  <a:lnTo>
                    <a:pt x="55" y="669"/>
                  </a:lnTo>
                  <a:lnTo>
                    <a:pt x="55" y="669"/>
                  </a:lnTo>
                  <a:lnTo>
                    <a:pt x="57" y="669"/>
                  </a:lnTo>
                  <a:lnTo>
                    <a:pt x="57" y="669"/>
                  </a:lnTo>
                  <a:lnTo>
                    <a:pt x="57" y="669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57" y="665"/>
                  </a:lnTo>
                  <a:lnTo>
                    <a:pt x="57" y="665"/>
                  </a:lnTo>
                  <a:lnTo>
                    <a:pt x="57" y="665"/>
                  </a:lnTo>
                  <a:lnTo>
                    <a:pt x="57" y="662"/>
                  </a:lnTo>
                  <a:lnTo>
                    <a:pt x="55" y="665"/>
                  </a:lnTo>
                  <a:lnTo>
                    <a:pt x="55" y="665"/>
                  </a:lnTo>
                  <a:lnTo>
                    <a:pt x="55" y="665"/>
                  </a:lnTo>
                  <a:lnTo>
                    <a:pt x="55" y="66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60"/>
                  </a:lnTo>
                  <a:lnTo>
                    <a:pt x="50" y="660"/>
                  </a:lnTo>
                  <a:lnTo>
                    <a:pt x="50" y="660"/>
                  </a:lnTo>
                  <a:lnTo>
                    <a:pt x="50" y="660"/>
                  </a:lnTo>
                  <a:lnTo>
                    <a:pt x="50" y="660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0" y="660"/>
                  </a:lnTo>
                  <a:lnTo>
                    <a:pt x="50" y="662"/>
                  </a:lnTo>
                  <a:lnTo>
                    <a:pt x="50" y="662"/>
                  </a:lnTo>
                  <a:lnTo>
                    <a:pt x="50" y="662"/>
                  </a:lnTo>
                  <a:lnTo>
                    <a:pt x="48" y="665"/>
                  </a:lnTo>
                  <a:lnTo>
                    <a:pt x="48" y="665"/>
                  </a:lnTo>
                  <a:lnTo>
                    <a:pt x="48" y="665"/>
                  </a:lnTo>
                  <a:lnTo>
                    <a:pt x="48" y="667"/>
                  </a:lnTo>
                  <a:lnTo>
                    <a:pt x="50" y="667"/>
                  </a:lnTo>
                  <a:lnTo>
                    <a:pt x="50" y="669"/>
                  </a:lnTo>
                  <a:lnTo>
                    <a:pt x="48" y="669"/>
                  </a:lnTo>
                  <a:lnTo>
                    <a:pt x="48" y="669"/>
                  </a:lnTo>
                  <a:lnTo>
                    <a:pt x="48" y="669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48" y="672"/>
                  </a:lnTo>
                  <a:lnTo>
                    <a:pt x="50" y="674"/>
                  </a:lnTo>
                  <a:lnTo>
                    <a:pt x="50" y="674"/>
                  </a:lnTo>
                  <a:lnTo>
                    <a:pt x="50" y="674"/>
                  </a:lnTo>
                  <a:lnTo>
                    <a:pt x="48" y="674"/>
                  </a:lnTo>
                  <a:lnTo>
                    <a:pt x="48" y="674"/>
                  </a:lnTo>
                  <a:lnTo>
                    <a:pt x="48" y="674"/>
                  </a:lnTo>
                  <a:lnTo>
                    <a:pt x="48" y="677"/>
                  </a:lnTo>
                  <a:lnTo>
                    <a:pt x="48" y="677"/>
                  </a:lnTo>
                  <a:lnTo>
                    <a:pt x="50" y="677"/>
                  </a:lnTo>
                  <a:lnTo>
                    <a:pt x="50" y="679"/>
                  </a:lnTo>
                  <a:lnTo>
                    <a:pt x="50" y="681"/>
                  </a:lnTo>
                  <a:lnTo>
                    <a:pt x="50" y="681"/>
                  </a:lnTo>
                  <a:lnTo>
                    <a:pt x="50" y="681"/>
                  </a:lnTo>
                  <a:lnTo>
                    <a:pt x="52" y="679"/>
                  </a:lnTo>
                  <a:lnTo>
                    <a:pt x="52" y="679"/>
                  </a:lnTo>
                  <a:lnTo>
                    <a:pt x="52" y="677"/>
                  </a:lnTo>
                  <a:lnTo>
                    <a:pt x="52" y="677"/>
                  </a:lnTo>
                  <a:lnTo>
                    <a:pt x="55" y="679"/>
                  </a:lnTo>
                  <a:lnTo>
                    <a:pt x="55" y="677"/>
                  </a:lnTo>
                  <a:lnTo>
                    <a:pt x="55" y="677"/>
                  </a:lnTo>
                  <a:lnTo>
                    <a:pt x="57" y="674"/>
                  </a:lnTo>
                  <a:lnTo>
                    <a:pt x="57" y="674"/>
                  </a:lnTo>
                  <a:lnTo>
                    <a:pt x="57" y="674"/>
                  </a:lnTo>
                  <a:lnTo>
                    <a:pt x="57" y="674"/>
                  </a:lnTo>
                  <a:close/>
                  <a:moveTo>
                    <a:pt x="67" y="660"/>
                  </a:moveTo>
                  <a:lnTo>
                    <a:pt x="67" y="658"/>
                  </a:lnTo>
                  <a:lnTo>
                    <a:pt x="67" y="658"/>
                  </a:lnTo>
                  <a:lnTo>
                    <a:pt x="67" y="660"/>
                  </a:lnTo>
                  <a:lnTo>
                    <a:pt x="67" y="660"/>
                  </a:lnTo>
                  <a:lnTo>
                    <a:pt x="64" y="660"/>
                  </a:lnTo>
                  <a:lnTo>
                    <a:pt x="67" y="662"/>
                  </a:lnTo>
                  <a:lnTo>
                    <a:pt x="64" y="662"/>
                  </a:lnTo>
                  <a:lnTo>
                    <a:pt x="64" y="662"/>
                  </a:lnTo>
                  <a:lnTo>
                    <a:pt x="64" y="662"/>
                  </a:lnTo>
                  <a:lnTo>
                    <a:pt x="64" y="662"/>
                  </a:lnTo>
                  <a:lnTo>
                    <a:pt x="67" y="665"/>
                  </a:lnTo>
                  <a:lnTo>
                    <a:pt x="67" y="662"/>
                  </a:lnTo>
                  <a:lnTo>
                    <a:pt x="67" y="660"/>
                  </a:lnTo>
                  <a:lnTo>
                    <a:pt x="67" y="660"/>
                  </a:lnTo>
                  <a:lnTo>
                    <a:pt x="67" y="660"/>
                  </a:lnTo>
                  <a:close/>
                  <a:moveTo>
                    <a:pt x="123" y="740"/>
                  </a:moveTo>
                  <a:lnTo>
                    <a:pt x="123" y="738"/>
                  </a:lnTo>
                  <a:lnTo>
                    <a:pt x="121" y="736"/>
                  </a:lnTo>
                  <a:lnTo>
                    <a:pt x="121" y="736"/>
                  </a:lnTo>
                  <a:lnTo>
                    <a:pt x="121" y="738"/>
                  </a:lnTo>
                  <a:lnTo>
                    <a:pt x="121" y="738"/>
                  </a:lnTo>
                  <a:lnTo>
                    <a:pt x="121" y="738"/>
                  </a:lnTo>
                  <a:lnTo>
                    <a:pt x="121" y="738"/>
                  </a:lnTo>
                  <a:lnTo>
                    <a:pt x="119" y="738"/>
                  </a:lnTo>
                  <a:lnTo>
                    <a:pt x="119" y="738"/>
                  </a:lnTo>
                  <a:lnTo>
                    <a:pt x="119" y="740"/>
                  </a:lnTo>
                  <a:lnTo>
                    <a:pt x="119" y="740"/>
                  </a:lnTo>
                  <a:lnTo>
                    <a:pt x="119" y="740"/>
                  </a:lnTo>
                  <a:lnTo>
                    <a:pt x="119" y="743"/>
                  </a:lnTo>
                  <a:lnTo>
                    <a:pt x="119" y="743"/>
                  </a:lnTo>
                  <a:lnTo>
                    <a:pt x="119" y="743"/>
                  </a:lnTo>
                  <a:lnTo>
                    <a:pt x="119" y="745"/>
                  </a:lnTo>
                  <a:lnTo>
                    <a:pt x="121" y="748"/>
                  </a:lnTo>
                  <a:lnTo>
                    <a:pt x="121" y="748"/>
                  </a:lnTo>
                  <a:lnTo>
                    <a:pt x="121" y="748"/>
                  </a:lnTo>
                  <a:lnTo>
                    <a:pt x="121" y="748"/>
                  </a:lnTo>
                  <a:lnTo>
                    <a:pt x="121" y="748"/>
                  </a:lnTo>
                  <a:lnTo>
                    <a:pt x="121" y="748"/>
                  </a:lnTo>
                  <a:lnTo>
                    <a:pt x="121" y="745"/>
                  </a:lnTo>
                  <a:lnTo>
                    <a:pt x="123" y="745"/>
                  </a:lnTo>
                  <a:lnTo>
                    <a:pt x="123" y="745"/>
                  </a:lnTo>
                  <a:lnTo>
                    <a:pt x="123" y="745"/>
                  </a:lnTo>
                  <a:lnTo>
                    <a:pt x="123" y="745"/>
                  </a:lnTo>
                  <a:lnTo>
                    <a:pt x="123" y="745"/>
                  </a:lnTo>
                  <a:lnTo>
                    <a:pt x="123" y="743"/>
                  </a:lnTo>
                  <a:lnTo>
                    <a:pt x="123" y="740"/>
                  </a:lnTo>
                  <a:close/>
                  <a:moveTo>
                    <a:pt x="67" y="665"/>
                  </a:moveTo>
                  <a:lnTo>
                    <a:pt x="64" y="665"/>
                  </a:lnTo>
                  <a:lnTo>
                    <a:pt x="62" y="662"/>
                  </a:lnTo>
                  <a:lnTo>
                    <a:pt x="62" y="662"/>
                  </a:lnTo>
                  <a:lnTo>
                    <a:pt x="62" y="662"/>
                  </a:lnTo>
                  <a:lnTo>
                    <a:pt x="62" y="662"/>
                  </a:lnTo>
                  <a:lnTo>
                    <a:pt x="62" y="662"/>
                  </a:lnTo>
                  <a:lnTo>
                    <a:pt x="62" y="662"/>
                  </a:lnTo>
                  <a:lnTo>
                    <a:pt x="62" y="665"/>
                  </a:lnTo>
                  <a:lnTo>
                    <a:pt x="62" y="665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7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4" y="672"/>
                  </a:lnTo>
                  <a:lnTo>
                    <a:pt x="64" y="672"/>
                  </a:lnTo>
                  <a:lnTo>
                    <a:pt x="64" y="674"/>
                  </a:lnTo>
                  <a:lnTo>
                    <a:pt x="67" y="674"/>
                  </a:lnTo>
                  <a:lnTo>
                    <a:pt x="67" y="672"/>
                  </a:lnTo>
                  <a:lnTo>
                    <a:pt x="67" y="667"/>
                  </a:lnTo>
                  <a:lnTo>
                    <a:pt x="67" y="665"/>
                  </a:lnTo>
                  <a:close/>
                  <a:moveTo>
                    <a:pt x="123" y="589"/>
                  </a:moveTo>
                  <a:lnTo>
                    <a:pt x="123" y="589"/>
                  </a:lnTo>
                  <a:lnTo>
                    <a:pt x="123" y="587"/>
                  </a:lnTo>
                  <a:lnTo>
                    <a:pt x="121" y="589"/>
                  </a:lnTo>
                  <a:lnTo>
                    <a:pt x="123" y="589"/>
                  </a:lnTo>
                  <a:close/>
                  <a:moveTo>
                    <a:pt x="123" y="584"/>
                  </a:moveTo>
                  <a:lnTo>
                    <a:pt x="123" y="584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1" y="584"/>
                  </a:lnTo>
                  <a:lnTo>
                    <a:pt x="121" y="584"/>
                  </a:lnTo>
                  <a:lnTo>
                    <a:pt x="121" y="584"/>
                  </a:lnTo>
                  <a:lnTo>
                    <a:pt x="121" y="584"/>
                  </a:lnTo>
                  <a:lnTo>
                    <a:pt x="123" y="584"/>
                  </a:lnTo>
                  <a:close/>
                  <a:moveTo>
                    <a:pt x="48" y="613"/>
                  </a:moveTo>
                  <a:lnTo>
                    <a:pt x="48" y="615"/>
                  </a:lnTo>
                  <a:lnTo>
                    <a:pt x="48" y="615"/>
                  </a:lnTo>
                  <a:lnTo>
                    <a:pt x="50" y="615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0" y="610"/>
                  </a:lnTo>
                  <a:lnTo>
                    <a:pt x="50" y="610"/>
                  </a:lnTo>
                  <a:lnTo>
                    <a:pt x="50" y="608"/>
                  </a:lnTo>
                  <a:lnTo>
                    <a:pt x="50" y="608"/>
                  </a:lnTo>
                  <a:lnTo>
                    <a:pt x="50" y="608"/>
                  </a:lnTo>
                  <a:lnTo>
                    <a:pt x="48" y="608"/>
                  </a:lnTo>
                  <a:lnTo>
                    <a:pt x="48" y="608"/>
                  </a:lnTo>
                  <a:lnTo>
                    <a:pt x="48" y="608"/>
                  </a:lnTo>
                  <a:lnTo>
                    <a:pt x="48" y="608"/>
                  </a:lnTo>
                  <a:lnTo>
                    <a:pt x="48" y="608"/>
                  </a:lnTo>
                  <a:lnTo>
                    <a:pt x="48" y="613"/>
                  </a:lnTo>
                  <a:lnTo>
                    <a:pt x="48" y="613"/>
                  </a:lnTo>
                  <a:close/>
                  <a:moveTo>
                    <a:pt x="48" y="620"/>
                  </a:moveTo>
                  <a:lnTo>
                    <a:pt x="48" y="622"/>
                  </a:lnTo>
                  <a:lnTo>
                    <a:pt x="48" y="622"/>
                  </a:lnTo>
                  <a:lnTo>
                    <a:pt x="48" y="622"/>
                  </a:lnTo>
                  <a:lnTo>
                    <a:pt x="50" y="620"/>
                  </a:lnTo>
                  <a:lnTo>
                    <a:pt x="50" y="617"/>
                  </a:lnTo>
                  <a:lnTo>
                    <a:pt x="50" y="617"/>
                  </a:lnTo>
                  <a:lnTo>
                    <a:pt x="50" y="617"/>
                  </a:lnTo>
                  <a:lnTo>
                    <a:pt x="50" y="615"/>
                  </a:lnTo>
                  <a:lnTo>
                    <a:pt x="50" y="615"/>
                  </a:lnTo>
                  <a:lnTo>
                    <a:pt x="48" y="615"/>
                  </a:lnTo>
                  <a:lnTo>
                    <a:pt x="48" y="617"/>
                  </a:lnTo>
                  <a:lnTo>
                    <a:pt x="48" y="617"/>
                  </a:lnTo>
                  <a:lnTo>
                    <a:pt x="48" y="620"/>
                  </a:lnTo>
                  <a:lnTo>
                    <a:pt x="48" y="620"/>
                  </a:lnTo>
                  <a:close/>
                  <a:moveTo>
                    <a:pt x="55" y="577"/>
                  </a:moveTo>
                  <a:lnTo>
                    <a:pt x="55" y="577"/>
                  </a:lnTo>
                  <a:lnTo>
                    <a:pt x="55" y="577"/>
                  </a:lnTo>
                  <a:lnTo>
                    <a:pt x="55" y="580"/>
                  </a:lnTo>
                  <a:lnTo>
                    <a:pt x="57" y="577"/>
                  </a:lnTo>
                  <a:lnTo>
                    <a:pt x="57" y="577"/>
                  </a:lnTo>
                  <a:lnTo>
                    <a:pt x="55" y="575"/>
                  </a:lnTo>
                  <a:lnTo>
                    <a:pt x="55" y="575"/>
                  </a:lnTo>
                  <a:lnTo>
                    <a:pt x="55" y="577"/>
                  </a:lnTo>
                  <a:close/>
                  <a:moveTo>
                    <a:pt x="275" y="475"/>
                  </a:moveTo>
                  <a:lnTo>
                    <a:pt x="275" y="473"/>
                  </a:lnTo>
                  <a:lnTo>
                    <a:pt x="275" y="473"/>
                  </a:lnTo>
                  <a:lnTo>
                    <a:pt x="272" y="473"/>
                  </a:lnTo>
                  <a:lnTo>
                    <a:pt x="272" y="473"/>
                  </a:lnTo>
                  <a:lnTo>
                    <a:pt x="272" y="471"/>
                  </a:lnTo>
                  <a:lnTo>
                    <a:pt x="272" y="471"/>
                  </a:lnTo>
                  <a:lnTo>
                    <a:pt x="272" y="471"/>
                  </a:lnTo>
                  <a:lnTo>
                    <a:pt x="272" y="471"/>
                  </a:lnTo>
                  <a:lnTo>
                    <a:pt x="272" y="471"/>
                  </a:lnTo>
                  <a:lnTo>
                    <a:pt x="272" y="475"/>
                  </a:lnTo>
                  <a:lnTo>
                    <a:pt x="272" y="475"/>
                  </a:lnTo>
                  <a:lnTo>
                    <a:pt x="272" y="475"/>
                  </a:lnTo>
                  <a:lnTo>
                    <a:pt x="272" y="478"/>
                  </a:lnTo>
                  <a:lnTo>
                    <a:pt x="272" y="478"/>
                  </a:lnTo>
                  <a:lnTo>
                    <a:pt x="272" y="478"/>
                  </a:lnTo>
                  <a:lnTo>
                    <a:pt x="272" y="478"/>
                  </a:lnTo>
                  <a:lnTo>
                    <a:pt x="272" y="478"/>
                  </a:lnTo>
                  <a:lnTo>
                    <a:pt x="272" y="478"/>
                  </a:lnTo>
                  <a:lnTo>
                    <a:pt x="272" y="480"/>
                  </a:lnTo>
                  <a:lnTo>
                    <a:pt x="275" y="480"/>
                  </a:lnTo>
                  <a:lnTo>
                    <a:pt x="275" y="480"/>
                  </a:lnTo>
                  <a:lnTo>
                    <a:pt x="275" y="480"/>
                  </a:lnTo>
                  <a:lnTo>
                    <a:pt x="275" y="480"/>
                  </a:lnTo>
                  <a:lnTo>
                    <a:pt x="275" y="480"/>
                  </a:lnTo>
                  <a:lnTo>
                    <a:pt x="275" y="478"/>
                  </a:lnTo>
                  <a:lnTo>
                    <a:pt x="275" y="478"/>
                  </a:lnTo>
                  <a:lnTo>
                    <a:pt x="275" y="478"/>
                  </a:lnTo>
                  <a:lnTo>
                    <a:pt x="275" y="478"/>
                  </a:lnTo>
                  <a:lnTo>
                    <a:pt x="275" y="475"/>
                  </a:lnTo>
                  <a:close/>
                  <a:moveTo>
                    <a:pt x="265" y="456"/>
                  </a:moveTo>
                  <a:lnTo>
                    <a:pt x="265" y="456"/>
                  </a:lnTo>
                  <a:lnTo>
                    <a:pt x="265" y="454"/>
                  </a:lnTo>
                  <a:lnTo>
                    <a:pt x="265" y="454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2"/>
                  </a:lnTo>
                  <a:lnTo>
                    <a:pt x="263" y="452"/>
                  </a:lnTo>
                  <a:lnTo>
                    <a:pt x="260" y="452"/>
                  </a:lnTo>
                  <a:lnTo>
                    <a:pt x="260" y="449"/>
                  </a:lnTo>
                  <a:lnTo>
                    <a:pt x="258" y="449"/>
                  </a:lnTo>
                  <a:lnTo>
                    <a:pt x="258" y="449"/>
                  </a:lnTo>
                  <a:lnTo>
                    <a:pt x="256" y="449"/>
                  </a:lnTo>
                  <a:lnTo>
                    <a:pt x="258" y="449"/>
                  </a:lnTo>
                  <a:lnTo>
                    <a:pt x="258" y="449"/>
                  </a:lnTo>
                  <a:lnTo>
                    <a:pt x="258" y="449"/>
                  </a:lnTo>
                  <a:lnTo>
                    <a:pt x="258" y="449"/>
                  </a:lnTo>
                  <a:lnTo>
                    <a:pt x="258" y="449"/>
                  </a:lnTo>
                  <a:lnTo>
                    <a:pt x="258" y="454"/>
                  </a:lnTo>
                  <a:lnTo>
                    <a:pt x="258" y="454"/>
                  </a:lnTo>
                  <a:lnTo>
                    <a:pt x="258" y="459"/>
                  </a:lnTo>
                  <a:lnTo>
                    <a:pt x="258" y="459"/>
                  </a:lnTo>
                  <a:lnTo>
                    <a:pt x="258" y="459"/>
                  </a:lnTo>
                  <a:lnTo>
                    <a:pt x="258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3" y="459"/>
                  </a:lnTo>
                  <a:lnTo>
                    <a:pt x="263" y="459"/>
                  </a:lnTo>
                  <a:lnTo>
                    <a:pt x="263" y="459"/>
                  </a:lnTo>
                  <a:lnTo>
                    <a:pt x="263" y="459"/>
                  </a:lnTo>
                  <a:lnTo>
                    <a:pt x="263" y="459"/>
                  </a:lnTo>
                  <a:lnTo>
                    <a:pt x="263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8" y="459"/>
                  </a:lnTo>
                  <a:lnTo>
                    <a:pt x="268" y="459"/>
                  </a:lnTo>
                  <a:lnTo>
                    <a:pt x="265" y="456"/>
                  </a:lnTo>
                  <a:lnTo>
                    <a:pt x="265" y="456"/>
                  </a:lnTo>
                  <a:close/>
                  <a:moveTo>
                    <a:pt x="433" y="260"/>
                  </a:moveTo>
                  <a:lnTo>
                    <a:pt x="433" y="258"/>
                  </a:lnTo>
                  <a:lnTo>
                    <a:pt x="431" y="255"/>
                  </a:lnTo>
                  <a:lnTo>
                    <a:pt x="428" y="255"/>
                  </a:lnTo>
                  <a:lnTo>
                    <a:pt x="426" y="255"/>
                  </a:lnTo>
                  <a:lnTo>
                    <a:pt x="424" y="255"/>
                  </a:lnTo>
                  <a:lnTo>
                    <a:pt x="424" y="255"/>
                  </a:lnTo>
                  <a:lnTo>
                    <a:pt x="424" y="255"/>
                  </a:lnTo>
                  <a:lnTo>
                    <a:pt x="424" y="255"/>
                  </a:lnTo>
                  <a:lnTo>
                    <a:pt x="421" y="253"/>
                  </a:lnTo>
                  <a:lnTo>
                    <a:pt x="419" y="248"/>
                  </a:lnTo>
                  <a:lnTo>
                    <a:pt x="419" y="248"/>
                  </a:lnTo>
                  <a:lnTo>
                    <a:pt x="419" y="246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4" y="243"/>
                  </a:lnTo>
                  <a:lnTo>
                    <a:pt x="424" y="243"/>
                  </a:lnTo>
                  <a:lnTo>
                    <a:pt x="424" y="243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17" y="241"/>
                  </a:lnTo>
                  <a:lnTo>
                    <a:pt x="414" y="241"/>
                  </a:lnTo>
                  <a:lnTo>
                    <a:pt x="412" y="241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2" y="236"/>
                  </a:lnTo>
                  <a:lnTo>
                    <a:pt x="402" y="234"/>
                  </a:lnTo>
                  <a:lnTo>
                    <a:pt x="402" y="234"/>
                  </a:lnTo>
                  <a:lnTo>
                    <a:pt x="402" y="232"/>
                  </a:lnTo>
                  <a:lnTo>
                    <a:pt x="402" y="229"/>
                  </a:lnTo>
                  <a:lnTo>
                    <a:pt x="402" y="229"/>
                  </a:lnTo>
                  <a:lnTo>
                    <a:pt x="402" y="227"/>
                  </a:lnTo>
                  <a:lnTo>
                    <a:pt x="400" y="227"/>
                  </a:lnTo>
                  <a:lnTo>
                    <a:pt x="400" y="227"/>
                  </a:lnTo>
                  <a:lnTo>
                    <a:pt x="400" y="227"/>
                  </a:lnTo>
                  <a:lnTo>
                    <a:pt x="400" y="227"/>
                  </a:lnTo>
                  <a:lnTo>
                    <a:pt x="398" y="225"/>
                  </a:lnTo>
                  <a:lnTo>
                    <a:pt x="398" y="225"/>
                  </a:lnTo>
                  <a:lnTo>
                    <a:pt x="395" y="225"/>
                  </a:lnTo>
                  <a:lnTo>
                    <a:pt x="395" y="225"/>
                  </a:lnTo>
                  <a:lnTo>
                    <a:pt x="395" y="222"/>
                  </a:lnTo>
                  <a:lnTo>
                    <a:pt x="395" y="222"/>
                  </a:lnTo>
                  <a:lnTo>
                    <a:pt x="395" y="220"/>
                  </a:lnTo>
                  <a:lnTo>
                    <a:pt x="395" y="220"/>
                  </a:lnTo>
                  <a:lnTo>
                    <a:pt x="393" y="220"/>
                  </a:lnTo>
                  <a:lnTo>
                    <a:pt x="393" y="217"/>
                  </a:lnTo>
                  <a:lnTo>
                    <a:pt x="393" y="217"/>
                  </a:lnTo>
                  <a:lnTo>
                    <a:pt x="388" y="215"/>
                  </a:lnTo>
                  <a:lnTo>
                    <a:pt x="388" y="215"/>
                  </a:lnTo>
                  <a:lnTo>
                    <a:pt x="388" y="215"/>
                  </a:lnTo>
                  <a:lnTo>
                    <a:pt x="388" y="213"/>
                  </a:lnTo>
                  <a:lnTo>
                    <a:pt x="388" y="213"/>
                  </a:lnTo>
                  <a:lnTo>
                    <a:pt x="388" y="210"/>
                  </a:lnTo>
                  <a:lnTo>
                    <a:pt x="388" y="208"/>
                  </a:lnTo>
                  <a:lnTo>
                    <a:pt x="388" y="206"/>
                  </a:lnTo>
                  <a:lnTo>
                    <a:pt x="388" y="206"/>
                  </a:lnTo>
                  <a:lnTo>
                    <a:pt x="388" y="203"/>
                  </a:lnTo>
                  <a:lnTo>
                    <a:pt x="388" y="199"/>
                  </a:lnTo>
                  <a:lnTo>
                    <a:pt x="388" y="199"/>
                  </a:lnTo>
                  <a:lnTo>
                    <a:pt x="388" y="199"/>
                  </a:lnTo>
                  <a:lnTo>
                    <a:pt x="388" y="199"/>
                  </a:lnTo>
                  <a:lnTo>
                    <a:pt x="388" y="196"/>
                  </a:lnTo>
                  <a:lnTo>
                    <a:pt x="388" y="196"/>
                  </a:lnTo>
                  <a:lnTo>
                    <a:pt x="388" y="196"/>
                  </a:lnTo>
                  <a:lnTo>
                    <a:pt x="388" y="196"/>
                  </a:lnTo>
                  <a:lnTo>
                    <a:pt x="388" y="194"/>
                  </a:lnTo>
                  <a:lnTo>
                    <a:pt x="388" y="194"/>
                  </a:lnTo>
                  <a:lnTo>
                    <a:pt x="388" y="191"/>
                  </a:lnTo>
                  <a:lnTo>
                    <a:pt x="386" y="189"/>
                  </a:lnTo>
                  <a:lnTo>
                    <a:pt x="388" y="187"/>
                  </a:lnTo>
                  <a:lnTo>
                    <a:pt x="391" y="180"/>
                  </a:lnTo>
                  <a:lnTo>
                    <a:pt x="391" y="177"/>
                  </a:lnTo>
                  <a:lnTo>
                    <a:pt x="391" y="175"/>
                  </a:lnTo>
                  <a:lnTo>
                    <a:pt x="391" y="172"/>
                  </a:lnTo>
                  <a:lnTo>
                    <a:pt x="391" y="170"/>
                  </a:lnTo>
                  <a:lnTo>
                    <a:pt x="391" y="168"/>
                  </a:lnTo>
                  <a:lnTo>
                    <a:pt x="391" y="168"/>
                  </a:lnTo>
                  <a:lnTo>
                    <a:pt x="391" y="165"/>
                  </a:lnTo>
                  <a:lnTo>
                    <a:pt x="391" y="165"/>
                  </a:lnTo>
                  <a:lnTo>
                    <a:pt x="388" y="165"/>
                  </a:lnTo>
                  <a:lnTo>
                    <a:pt x="388" y="165"/>
                  </a:lnTo>
                  <a:lnTo>
                    <a:pt x="388" y="163"/>
                  </a:lnTo>
                  <a:lnTo>
                    <a:pt x="388" y="163"/>
                  </a:lnTo>
                  <a:lnTo>
                    <a:pt x="386" y="163"/>
                  </a:lnTo>
                  <a:lnTo>
                    <a:pt x="386" y="161"/>
                  </a:lnTo>
                  <a:lnTo>
                    <a:pt x="386" y="161"/>
                  </a:lnTo>
                  <a:lnTo>
                    <a:pt x="383" y="158"/>
                  </a:lnTo>
                  <a:lnTo>
                    <a:pt x="381" y="158"/>
                  </a:lnTo>
                  <a:lnTo>
                    <a:pt x="374" y="154"/>
                  </a:lnTo>
                  <a:lnTo>
                    <a:pt x="372" y="151"/>
                  </a:lnTo>
                  <a:lnTo>
                    <a:pt x="369" y="151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69" y="149"/>
                  </a:lnTo>
                  <a:lnTo>
                    <a:pt x="369" y="146"/>
                  </a:lnTo>
                  <a:lnTo>
                    <a:pt x="367" y="144"/>
                  </a:lnTo>
                  <a:lnTo>
                    <a:pt x="367" y="144"/>
                  </a:lnTo>
                  <a:lnTo>
                    <a:pt x="362" y="142"/>
                  </a:lnTo>
                  <a:lnTo>
                    <a:pt x="362" y="142"/>
                  </a:lnTo>
                  <a:lnTo>
                    <a:pt x="362" y="142"/>
                  </a:lnTo>
                  <a:lnTo>
                    <a:pt x="362" y="142"/>
                  </a:lnTo>
                  <a:lnTo>
                    <a:pt x="362" y="139"/>
                  </a:lnTo>
                  <a:lnTo>
                    <a:pt x="362" y="139"/>
                  </a:lnTo>
                  <a:lnTo>
                    <a:pt x="360" y="135"/>
                  </a:lnTo>
                  <a:lnTo>
                    <a:pt x="360" y="132"/>
                  </a:lnTo>
                  <a:lnTo>
                    <a:pt x="357" y="132"/>
                  </a:lnTo>
                  <a:lnTo>
                    <a:pt x="355" y="130"/>
                  </a:lnTo>
                  <a:lnTo>
                    <a:pt x="355" y="130"/>
                  </a:lnTo>
                  <a:lnTo>
                    <a:pt x="355" y="128"/>
                  </a:lnTo>
                  <a:lnTo>
                    <a:pt x="353" y="123"/>
                  </a:lnTo>
                  <a:lnTo>
                    <a:pt x="350" y="118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6" y="116"/>
                  </a:lnTo>
                  <a:lnTo>
                    <a:pt x="346" y="116"/>
                  </a:lnTo>
                  <a:lnTo>
                    <a:pt x="343" y="116"/>
                  </a:lnTo>
                  <a:lnTo>
                    <a:pt x="343" y="118"/>
                  </a:lnTo>
                  <a:lnTo>
                    <a:pt x="343" y="118"/>
                  </a:lnTo>
                  <a:lnTo>
                    <a:pt x="343" y="118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39" y="116"/>
                  </a:lnTo>
                  <a:lnTo>
                    <a:pt x="339" y="116"/>
                  </a:lnTo>
                  <a:lnTo>
                    <a:pt x="339" y="116"/>
                  </a:lnTo>
                  <a:lnTo>
                    <a:pt x="336" y="116"/>
                  </a:lnTo>
                  <a:lnTo>
                    <a:pt x="336" y="116"/>
                  </a:lnTo>
                  <a:lnTo>
                    <a:pt x="334" y="116"/>
                  </a:lnTo>
                  <a:lnTo>
                    <a:pt x="331" y="116"/>
                  </a:lnTo>
                  <a:lnTo>
                    <a:pt x="329" y="113"/>
                  </a:lnTo>
                  <a:lnTo>
                    <a:pt x="329" y="113"/>
                  </a:lnTo>
                  <a:lnTo>
                    <a:pt x="329" y="113"/>
                  </a:lnTo>
                  <a:lnTo>
                    <a:pt x="327" y="111"/>
                  </a:lnTo>
                  <a:lnTo>
                    <a:pt x="324" y="111"/>
                  </a:lnTo>
                  <a:lnTo>
                    <a:pt x="324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0" y="111"/>
                  </a:lnTo>
                  <a:lnTo>
                    <a:pt x="320" y="111"/>
                  </a:lnTo>
                  <a:lnTo>
                    <a:pt x="320" y="111"/>
                  </a:lnTo>
                  <a:lnTo>
                    <a:pt x="317" y="111"/>
                  </a:lnTo>
                  <a:lnTo>
                    <a:pt x="317" y="111"/>
                  </a:lnTo>
                  <a:lnTo>
                    <a:pt x="313" y="111"/>
                  </a:lnTo>
                  <a:lnTo>
                    <a:pt x="310" y="111"/>
                  </a:lnTo>
                  <a:lnTo>
                    <a:pt x="310" y="111"/>
                  </a:lnTo>
                  <a:lnTo>
                    <a:pt x="308" y="113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10" y="118"/>
                  </a:lnTo>
                  <a:lnTo>
                    <a:pt x="313" y="118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08" y="118"/>
                  </a:lnTo>
                  <a:lnTo>
                    <a:pt x="308" y="120"/>
                  </a:lnTo>
                  <a:lnTo>
                    <a:pt x="305" y="120"/>
                  </a:lnTo>
                  <a:lnTo>
                    <a:pt x="305" y="120"/>
                  </a:lnTo>
                  <a:lnTo>
                    <a:pt x="305" y="120"/>
                  </a:lnTo>
                  <a:lnTo>
                    <a:pt x="303" y="120"/>
                  </a:lnTo>
                  <a:lnTo>
                    <a:pt x="303" y="123"/>
                  </a:lnTo>
                  <a:lnTo>
                    <a:pt x="303" y="123"/>
                  </a:lnTo>
                  <a:lnTo>
                    <a:pt x="303" y="125"/>
                  </a:lnTo>
                  <a:lnTo>
                    <a:pt x="303" y="125"/>
                  </a:lnTo>
                  <a:lnTo>
                    <a:pt x="301" y="125"/>
                  </a:lnTo>
                  <a:lnTo>
                    <a:pt x="301" y="128"/>
                  </a:lnTo>
                  <a:lnTo>
                    <a:pt x="301" y="128"/>
                  </a:lnTo>
                  <a:lnTo>
                    <a:pt x="301" y="128"/>
                  </a:lnTo>
                  <a:lnTo>
                    <a:pt x="301" y="128"/>
                  </a:lnTo>
                  <a:lnTo>
                    <a:pt x="301" y="125"/>
                  </a:lnTo>
                  <a:lnTo>
                    <a:pt x="301" y="125"/>
                  </a:lnTo>
                  <a:lnTo>
                    <a:pt x="301" y="128"/>
                  </a:lnTo>
                  <a:lnTo>
                    <a:pt x="301" y="128"/>
                  </a:lnTo>
                  <a:lnTo>
                    <a:pt x="301" y="128"/>
                  </a:lnTo>
                  <a:lnTo>
                    <a:pt x="298" y="128"/>
                  </a:lnTo>
                  <a:lnTo>
                    <a:pt x="298" y="130"/>
                  </a:lnTo>
                  <a:lnTo>
                    <a:pt x="301" y="132"/>
                  </a:lnTo>
                  <a:lnTo>
                    <a:pt x="298" y="132"/>
                  </a:lnTo>
                  <a:lnTo>
                    <a:pt x="298" y="132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6" y="135"/>
                  </a:lnTo>
                  <a:lnTo>
                    <a:pt x="296" y="135"/>
                  </a:lnTo>
                  <a:lnTo>
                    <a:pt x="294" y="135"/>
                  </a:lnTo>
                  <a:lnTo>
                    <a:pt x="294" y="132"/>
                  </a:lnTo>
                  <a:lnTo>
                    <a:pt x="294" y="135"/>
                  </a:lnTo>
                  <a:lnTo>
                    <a:pt x="289" y="135"/>
                  </a:lnTo>
                  <a:lnTo>
                    <a:pt x="287" y="137"/>
                  </a:lnTo>
                  <a:lnTo>
                    <a:pt x="287" y="137"/>
                  </a:lnTo>
                  <a:lnTo>
                    <a:pt x="284" y="139"/>
                  </a:lnTo>
                  <a:lnTo>
                    <a:pt x="282" y="139"/>
                  </a:lnTo>
                  <a:lnTo>
                    <a:pt x="282" y="139"/>
                  </a:lnTo>
                  <a:lnTo>
                    <a:pt x="279" y="142"/>
                  </a:lnTo>
                  <a:lnTo>
                    <a:pt x="279" y="142"/>
                  </a:lnTo>
                  <a:lnTo>
                    <a:pt x="279" y="142"/>
                  </a:lnTo>
                  <a:lnTo>
                    <a:pt x="279" y="144"/>
                  </a:lnTo>
                  <a:lnTo>
                    <a:pt x="279" y="144"/>
                  </a:lnTo>
                  <a:lnTo>
                    <a:pt x="279" y="144"/>
                  </a:lnTo>
                  <a:lnTo>
                    <a:pt x="277" y="144"/>
                  </a:lnTo>
                  <a:lnTo>
                    <a:pt x="275" y="144"/>
                  </a:lnTo>
                  <a:lnTo>
                    <a:pt x="275" y="142"/>
                  </a:lnTo>
                  <a:lnTo>
                    <a:pt x="275" y="142"/>
                  </a:lnTo>
                  <a:lnTo>
                    <a:pt x="275" y="139"/>
                  </a:lnTo>
                  <a:lnTo>
                    <a:pt x="275" y="137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68" y="135"/>
                  </a:lnTo>
                  <a:lnTo>
                    <a:pt x="265" y="135"/>
                  </a:lnTo>
                  <a:lnTo>
                    <a:pt x="263" y="132"/>
                  </a:lnTo>
                  <a:lnTo>
                    <a:pt x="263" y="132"/>
                  </a:lnTo>
                  <a:lnTo>
                    <a:pt x="260" y="132"/>
                  </a:lnTo>
                  <a:lnTo>
                    <a:pt x="260" y="132"/>
                  </a:lnTo>
                  <a:lnTo>
                    <a:pt x="258" y="13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3" y="125"/>
                  </a:lnTo>
                  <a:lnTo>
                    <a:pt x="253" y="125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251" y="123"/>
                  </a:lnTo>
                  <a:lnTo>
                    <a:pt x="249" y="123"/>
                  </a:lnTo>
                  <a:lnTo>
                    <a:pt x="249" y="123"/>
                  </a:lnTo>
                  <a:lnTo>
                    <a:pt x="246" y="123"/>
                  </a:lnTo>
                  <a:lnTo>
                    <a:pt x="246" y="123"/>
                  </a:lnTo>
                  <a:lnTo>
                    <a:pt x="239" y="132"/>
                  </a:lnTo>
                  <a:lnTo>
                    <a:pt x="237" y="132"/>
                  </a:lnTo>
                  <a:lnTo>
                    <a:pt x="234" y="132"/>
                  </a:lnTo>
                  <a:lnTo>
                    <a:pt x="234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32"/>
                  </a:lnTo>
                  <a:lnTo>
                    <a:pt x="230" y="135"/>
                  </a:lnTo>
                  <a:lnTo>
                    <a:pt x="230" y="137"/>
                  </a:lnTo>
                  <a:lnTo>
                    <a:pt x="230" y="139"/>
                  </a:lnTo>
                  <a:lnTo>
                    <a:pt x="225" y="139"/>
                  </a:lnTo>
                  <a:lnTo>
                    <a:pt x="223" y="139"/>
                  </a:lnTo>
                  <a:lnTo>
                    <a:pt x="223" y="142"/>
                  </a:lnTo>
                  <a:lnTo>
                    <a:pt x="223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20" y="144"/>
                  </a:lnTo>
                  <a:lnTo>
                    <a:pt x="220" y="144"/>
                  </a:lnTo>
                  <a:lnTo>
                    <a:pt x="220" y="144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8" y="146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6" y="146"/>
                  </a:lnTo>
                  <a:lnTo>
                    <a:pt x="216" y="149"/>
                  </a:lnTo>
                  <a:lnTo>
                    <a:pt x="216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1" y="149"/>
                  </a:lnTo>
                  <a:lnTo>
                    <a:pt x="211" y="149"/>
                  </a:lnTo>
                  <a:lnTo>
                    <a:pt x="211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51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04" y="156"/>
                  </a:lnTo>
                  <a:lnTo>
                    <a:pt x="204" y="158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7" y="163"/>
                  </a:lnTo>
                  <a:lnTo>
                    <a:pt x="197" y="163"/>
                  </a:lnTo>
                  <a:lnTo>
                    <a:pt x="194" y="161"/>
                  </a:lnTo>
                  <a:lnTo>
                    <a:pt x="194" y="161"/>
                  </a:lnTo>
                  <a:lnTo>
                    <a:pt x="192" y="161"/>
                  </a:lnTo>
                  <a:lnTo>
                    <a:pt x="192" y="161"/>
                  </a:lnTo>
                  <a:lnTo>
                    <a:pt x="192" y="158"/>
                  </a:lnTo>
                  <a:lnTo>
                    <a:pt x="190" y="158"/>
                  </a:lnTo>
                  <a:lnTo>
                    <a:pt x="187" y="158"/>
                  </a:lnTo>
                  <a:lnTo>
                    <a:pt x="187" y="158"/>
                  </a:lnTo>
                  <a:lnTo>
                    <a:pt x="185" y="158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7" y="154"/>
                  </a:lnTo>
                  <a:lnTo>
                    <a:pt x="190" y="151"/>
                  </a:lnTo>
                  <a:lnTo>
                    <a:pt x="190" y="149"/>
                  </a:lnTo>
                  <a:lnTo>
                    <a:pt x="190" y="149"/>
                  </a:lnTo>
                  <a:lnTo>
                    <a:pt x="190" y="149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6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2" y="144"/>
                  </a:lnTo>
                  <a:lnTo>
                    <a:pt x="192" y="144"/>
                  </a:lnTo>
                  <a:lnTo>
                    <a:pt x="192" y="142"/>
                  </a:lnTo>
                  <a:lnTo>
                    <a:pt x="192" y="139"/>
                  </a:lnTo>
                  <a:lnTo>
                    <a:pt x="192" y="139"/>
                  </a:lnTo>
                  <a:lnTo>
                    <a:pt x="194" y="139"/>
                  </a:lnTo>
                  <a:lnTo>
                    <a:pt x="194" y="137"/>
                  </a:lnTo>
                  <a:lnTo>
                    <a:pt x="197" y="137"/>
                  </a:lnTo>
                  <a:lnTo>
                    <a:pt x="197" y="135"/>
                  </a:lnTo>
                  <a:lnTo>
                    <a:pt x="197" y="132"/>
                  </a:lnTo>
                  <a:lnTo>
                    <a:pt x="197" y="132"/>
                  </a:lnTo>
                  <a:lnTo>
                    <a:pt x="199" y="132"/>
                  </a:lnTo>
                  <a:lnTo>
                    <a:pt x="199" y="132"/>
                  </a:lnTo>
                  <a:lnTo>
                    <a:pt x="199" y="130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9" y="125"/>
                  </a:lnTo>
                  <a:lnTo>
                    <a:pt x="199" y="125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9" y="120"/>
                  </a:lnTo>
                  <a:lnTo>
                    <a:pt x="199" y="120"/>
                  </a:lnTo>
                  <a:lnTo>
                    <a:pt x="199" y="118"/>
                  </a:lnTo>
                  <a:lnTo>
                    <a:pt x="199" y="118"/>
                  </a:lnTo>
                  <a:lnTo>
                    <a:pt x="199" y="118"/>
                  </a:lnTo>
                  <a:lnTo>
                    <a:pt x="199" y="116"/>
                  </a:lnTo>
                  <a:lnTo>
                    <a:pt x="199" y="116"/>
                  </a:lnTo>
                  <a:lnTo>
                    <a:pt x="199" y="116"/>
                  </a:lnTo>
                  <a:lnTo>
                    <a:pt x="197" y="113"/>
                  </a:lnTo>
                  <a:lnTo>
                    <a:pt x="194" y="113"/>
                  </a:lnTo>
                  <a:lnTo>
                    <a:pt x="194" y="113"/>
                  </a:lnTo>
                  <a:lnTo>
                    <a:pt x="194" y="111"/>
                  </a:lnTo>
                  <a:lnTo>
                    <a:pt x="192" y="111"/>
                  </a:lnTo>
                  <a:lnTo>
                    <a:pt x="194" y="109"/>
                  </a:lnTo>
                  <a:lnTo>
                    <a:pt x="194" y="109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9" y="104"/>
                  </a:lnTo>
                  <a:lnTo>
                    <a:pt x="199" y="104"/>
                  </a:lnTo>
                  <a:lnTo>
                    <a:pt x="199" y="104"/>
                  </a:lnTo>
                  <a:lnTo>
                    <a:pt x="199" y="101"/>
                  </a:lnTo>
                  <a:lnTo>
                    <a:pt x="199" y="101"/>
                  </a:lnTo>
                  <a:lnTo>
                    <a:pt x="199" y="101"/>
                  </a:lnTo>
                  <a:lnTo>
                    <a:pt x="201" y="101"/>
                  </a:lnTo>
                  <a:lnTo>
                    <a:pt x="201" y="99"/>
                  </a:lnTo>
                  <a:lnTo>
                    <a:pt x="204" y="99"/>
                  </a:lnTo>
                  <a:lnTo>
                    <a:pt x="204" y="97"/>
                  </a:lnTo>
                  <a:lnTo>
                    <a:pt x="204" y="97"/>
                  </a:lnTo>
                  <a:lnTo>
                    <a:pt x="204" y="9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201" y="92"/>
                  </a:lnTo>
                  <a:lnTo>
                    <a:pt x="204" y="92"/>
                  </a:lnTo>
                  <a:lnTo>
                    <a:pt x="204" y="90"/>
                  </a:lnTo>
                  <a:lnTo>
                    <a:pt x="204" y="87"/>
                  </a:lnTo>
                  <a:lnTo>
                    <a:pt x="204" y="85"/>
                  </a:lnTo>
                  <a:lnTo>
                    <a:pt x="204" y="85"/>
                  </a:lnTo>
                  <a:lnTo>
                    <a:pt x="204" y="83"/>
                  </a:lnTo>
                  <a:lnTo>
                    <a:pt x="206" y="83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08" y="78"/>
                  </a:lnTo>
                  <a:lnTo>
                    <a:pt x="208" y="75"/>
                  </a:lnTo>
                  <a:lnTo>
                    <a:pt x="206" y="75"/>
                  </a:lnTo>
                  <a:lnTo>
                    <a:pt x="204" y="73"/>
                  </a:lnTo>
                  <a:lnTo>
                    <a:pt x="204" y="73"/>
                  </a:lnTo>
                  <a:lnTo>
                    <a:pt x="204" y="71"/>
                  </a:lnTo>
                  <a:lnTo>
                    <a:pt x="204" y="71"/>
                  </a:lnTo>
                  <a:lnTo>
                    <a:pt x="204" y="66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57"/>
                  </a:lnTo>
                  <a:lnTo>
                    <a:pt x="201" y="54"/>
                  </a:lnTo>
                  <a:lnTo>
                    <a:pt x="201" y="54"/>
                  </a:lnTo>
                  <a:lnTo>
                    <a:pt x="204" y="54"/>
                  </a:lnTo>
                  <a:lnTo>
                    <a:pt x="204" y="52"/>
                  </a:lnTo>
                  <a:lnTo>
                    <a:pt x="204" y="49"/>
                  </a:lnTo>
                  <a:lnTo>
                    <a:pt x="204" y="49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201" y="47"/>
                  </a:lnTo>
                  <a:lnTo>
                    <a:pt x="201" y="47"/>
                  </a:lnTo>
                  <a:lnTo>
                    <a:pt x="201" y="47"/>
                  </a:lnTo>
                  <a:lnTo>
                    <a:pt x="201" y="47"/>
                  </a:lnTo>
                  <a:lnTo>
                    <a:pt x="199" y="47"/>
                  </a:lnTo>
                  <a:lnTo>
                    <a:pt x="197" y="47"/>
                  </a:lnTo>
                  <a:lnTo>
                    <a:pt x="197" y="47"/>
                  </a:lnTo>
                  <a:lnTo>
                    <a:pt x="194" y="47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0" y="45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7"/>
                  </a:lnTo>
                  <a:lnTo>
                    <a:pt x="182" y="47"/>
                  </a:lnTo>
                  <a:lnTo>
                    <a:pt x="180" y="49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5" y="52"/>
                  </a:lnTo>
                  <a:lnTo>
                    <a:pt x="173" y="49"/>
                  </a:lnTo>
                  <a:lnTo>
                    <a:pt x="171" y="49"/>
                  </a:lnTo>
                  <a:lnTo>
                    <a:pt x="171" y="49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4" y="52"/>
                  </a:lnTo>
                  <a:lnTo>
                    <a:pt x="164" y="49"/>
                  </a:lnTo>
                  <a:lnTo>
                    <a:pt x="164" y="49"/>
                  </a:lnTo>
                  <a:lnTo>
                    <a:pt x="164" y="49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61" y="47"/>
                  </a:lnTo>
                  <a:lnTo>
                    <a:pt x="161" y="45"/>
                  </a:lnTo>
                  <a:lnTo>
                    <a:pt x="161" y="45"/>
                  </a:lnTo>
                  <a:lnTo>
                    <a:pt x="161" y="42"/>
                  </a:lnTo>
                  <a:lnTo>
                    <a:pt x="161" y="42"/>
                  </a:lnTo>
                  <a:lnTo>
                    <a:pt x="161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9" y="38"/>
                  </a:lnTo>
                  <a:lnTo>
                    <a:pt x="159" y="38"/>
                  </a:lnTo>
                  <a:lnTo>
                    <a:pt x="161" y="35"/>
                  </a:lnTo>
                  <a:lnTo>
                    <a:pt x="161" y="35"/>
                  </a:lnTo>
                  <a:lnTo>
                    <a:pt x="161" y="33"/>
                  </a:lnTo>
                  <a:lnTo>
                    <a:pt x="161" y="33"/>
                  </a:lnTo>
                  <a:lnTo>
                    <a:pt x="161" y="33"/>
                  </a:lnTo>
                  <a:lnTo>
                    <a:pt x="164" y="30"/>
                  </a:lnTo>
                  <a:lnTo>
                    <a:pt x="164" y="30"/>
                  </a:lnTo>
                  <a:lnTo>
                    <a:pt x="164" y="30"/>
                  </a:lnTo>
                  <a:lnTo>
                    <a:pt x="164" y="30"/>
                  </a:lnTo>
                  <a:lnTo>
                    <a:pt x="164" y="28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8" y="21"/>
                  </a:lnTo>
                  <a:lnTo>
                    <a:pt x="168" y="19"/>
                  </a:lnTo>
                  <a:lnTo>
                    <a:pt x="168" y="16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66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1" y="12"/>
                  </a:lnTo>
                  <a:lnTo>
                    <a:pt x="161" y="9"/>
                  </a:lnTo>
                  <a:lnTo>
                    <a:pt x="159" y="4"/>
                  </a:lnTo>
                  <a:lnTo>
                    <a:pt x="156" y="2"/>
                  </a:lnTo>
                  <a:lnTo>
                    <a:pt x="154" y="2"/>
                  </a:lnTo>
                  <a:lnTo>
                    <a:pt x="154" y="2"/>
                  </a:lnTo>
                  <a:lnTo>
                    <a:pt x="152" y="2"/>
                  </a:lnTo>
                  <a:lnTo>
                    <a:pt x="149" y="4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7" y="9"/>
                  </a:lnTo>
                  <a:lnTo>
                    <a:pt x="147" y="12"/>
                  </a:lnTo>
                  <a:lnTo>
                    <a:pt x="147" y="12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5" y="7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0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6" y="7"/>
                  </a:lnTo>
                  <a:lnTo>
                    <a:pt x="114" y="4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4"/>
                  </a:lnTo>
                  <a:lnTo>
                    <a:pt x="111" y="7"/>
                  </a:lnTo>
                  <a:lnTo>
                    <a:pt x="111" y="7"/>
                  </a:lnTo>
                  <a:lnTo>
                    <a:pt x="111" y="9"/>
                  </a:lnTo>
                  <a:lnTo>
                    <a:pt x="114" y="12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9"/>
                  </a:lnTo>
                  <a:lnTo>
                    <a:pt x="104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0" y="19"/>
                  </a:lnTo>
                  <a:lnTo>
                    <a:pt x="97" y="19"/>
                  </a:lnTo>
                  <a:lnTo>
                    <a:pt x="95" y="16"/>
                  </a:lnTo>
                  <a:lnTo>
                    <a:pt x="95" y="16"/>
                  </a:lnTo>
                  <a:lnTo>
                    <a:pt x="93" y="16"/>
                  </a:lnTo>
                  <a:lnTo>
                    <a:pt x="90" y="19"/>
                  </a:lnTo>
                  <a:lnTo>
                    <a:pt x="88" y="19"/>
                  </a:lnTo>
                  <a:lnTo>
                    <a:pt x="88" y="21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3"/>
                  </a:lnTo>
                  <a:lnTo>
                    <a:pt x="85" y="33"/>
                  </a:lnTo>
                  <a:lnTo>
                    <a:pt x="85" y="35"/>
                  </a:lnTo>
                  <a:lnTo>
                    <a:pt x="85" y="35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76" y="35"/>
                  </a:lnTo>
                  <a:lnTo>
                    <a:pt x="74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7" y="38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40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7" y="42"/>
                  </a:lnTo>
                  <a:lnTo>
                    <a:pt x="55" y="42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3" y="38"/>
                  </a:lnTo>
                  <a:lnTo>
                    <a:pt x="41" y="38"/>
                  </a:lnTo>
                  <a:lnTo>
                    <a:pt x="41" y="35"/>
                  </a:lnTo>
                  <a:lnTo>
                    <a:pt x="38" y="38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5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17" y="83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9" y="85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7"/>
                  </a:lnTo>
                  <a:lnTo>
                    <a:pt x="22" y="99"/>
                  </a:lnTo>
                  <a:lnTo>
                    <a:pt x="22" y="101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7" y="104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0" y="106"/>
                  </a:lnTo>
                  <a:lnTo>
                    <a:pt x="7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11"/>
                  </a:lnTo>
                  <a:lnTo>
                    <a:pt x="5" y="111"/>
                  </a:lnTo>
                  <a:lnTo>
                    <a:pt x="5" y="113"/>
                  </a:lnTo>
                  <a:lnTo>
                    <a:pt x="5" y="113"/>
                  </a:lnTo>
                  <a:lnTo>
                    <a:pt x="5" y="116"/>
                  </a:lnTo>
                  <a:lnTo>
                    <a:pt x="7" y="118"/>
                  </a:lnTo>
                  <a:lnTo>
                    <a:pt x="7" y="118"/>
                  </a:lnTo>
                  <a:lnTo>
                    <a:pt x="7" y="118"/>
                  </a:lnTo>
                  <a:lnTo>
                    <a:pt x="10" y="120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5" y="116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5" y="120"/>
                  </a:lnTo>
                  <a:lnTo>
                    <a:pt x="15" y="123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9" y="128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2"/>
                  </a:lnTo>
                  <a:lnTo>
                    <a:pt x="19" y="132"/>
                  </a:lnTo>
                  <a:lnTo>
                    <a:pt x="19" y="132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19" y="137"/>
                  </a:lnTo>
                  <a:lnTo>
                    <a:pt x="19" y="139"/>
                  </a:lnTo>
                  <a:lnTo>
                    <a:pt x="17" y="139"/>
                  </a:lnTo>
                  <a:lnTo>
                    <a:pt x="19" y="144"/>
                  </a:lnTo>
                  <a:lnTo>
                    <a:pt x="17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6"/>
                  </a:lnTo>
                  <a:lnTo>
                    <a:pt x="19" y="146"/>
                  </a:lnTo>
                  <a:lnTo>
                    <a:pt x="22" y="149"/>
                  </a:lnTo>
                  <a:lnTo>
                    <a:pt x="22" y="149"/>
                  </a:lnTo>
                  <a:lnTo>
                    <a:pt x="22" y="149"/>
                  </a:lnTo>
                  <a:lnTo>
                    <a:pt x="22" y="149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9" y="158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3" y="161"/>
                  </a:lnTo>
                  <a:lnTo>
                    <a:pt x="33" y="161"/>
                  </a:lnTo>
                  <a:lnTo>
                    <a:pt x="33" y="161"/>
                  </a:lnTo>
                  <a:lnTo>
                    <a:pt x="33" y="163"/>
                  </a:lnTo>
                  <a:lnTo>
                    <a:pt x="36" y="163"/>
                  </a:lnTo>
                  <a:lnTo>
                    <a:pt x="36" y="165"/>
                  </a:lnTo>
                  <a:lnTo>
                    <a:pt x="36" y="165"/>
                  </a:lnTo>
                  <a:lnTo>
                    <a:pt x="36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2"/>
                  </a:lnTo>
                  <a:lnTo>
                    <a:pt x="41" y="172"/>
                  </a:lnTo>
                  <a:lnTo>
                    <a:pt x="43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8" y="180"/>
                  </a:lnTo>
                  <a:lnTo>
                    <a:pt x="50" y="182"/>
                  </a:lnTo>
                  <a:lnTo>
                    <a:pt x="48" y="182"/>
                  </a:lnTo>
                  <a:lnTo>
                    <a:pt x="48" y="182"/>
                  </a:lnTo>
                  <a:lnTo>
                    <a:pt x="48" y="182"/>
                  </a:lnTo>
                  <a:lnTo>
                    <a:pt x="50" y="182"/>
                  </a:lnTo>
                  <a:lnTo>
                    <a:pt x="50" y="182"/>
                  </a:lnTo>
                  <a:lnTo>
                    <a:pt x="50" y="184"/>
                  </a:lnTo>
                  <a:lnTo>
                    <a:pt x="50" y="184"/>
                  </a:lnTo>
                  <a:lnTo>
                    <a:pt x="50" y="184"/>
                  </a:lnTo>
                  <a:lnTo>
                    <a:pt x="50" y="187"/>
                  </a:lnTo>
                  <a:lnTo>
                    <a:pt x="52" y="187"/>
                  </a:lnTo>
                  <a:lnTo>
                    <a:pt x="55" y="187"/>
                  </a:lnTo>
                  <a:lnTo>
                    <a:pt x="55" y="187"/>
                  </a:lnTo>
                  <a:lnTo>
                    <a:pt x="57" y="187"/>
                  </a:lnTo>
                  <a:lnTo>
                    <a:pt x="57" y="189"/>
                  </a:lnTo>
                  <a:lnTo>
                    <a:pt x="57" y="189"/>
                  </a:lnTo>
                  <a:lnTo>
                    <a:pt x="59" y="191"/>
                  </a:lnTo>
                  <a:lnTo>
                    <a:pt x="59" y="191"/>
                  </a:lnTo>
                  <a:lnTo>
                    <a:pt x="59" y="191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62" y="194"/>
                  </a:lnTo>
                  <a:lnTo>
                    <a:pt x="62" y="196"/>
                  </a:lnTo>
                  <a:lnTo>
                    <a:pt x="62" y="196"/>
                  </a:lnTo>
                  <a:lnTo>
                    <a:pt x="62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59" y="199"/>
                  </a:lnTo>
                  <a:lnTo>
                    <a:pt x="59" y="199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62" y="201"/>
                  </a:lnTo>
                  <a:lnTo>
                    <a:pt x="59" y="201"/>
                  </a:lnTo>
                  <a:lnTo>
                    <a:pt x="59" y="201"/>
                  </a:lnTo>
                  <a:lnTo>
                    <a:pt x="59" y="201"/>
                  </a:lnTo>
                  <a:lnTo>
                    <a:pt x="57" y="203"/>
                  </a:lnTo>
                  <a:lnTo>
                    <a:pt x="57" y="203"/>
                  </a:lnTo>
                  <a:lnTo>
                    <a:pt x="59" y="206"/>
                  </a:lnTo>
                  <a:lnTo>
                    <a:pt x="59" y="206"/>
                  </a:lnTo>
                  <a:lnTo>
                    <a:pt x="59" y="208"/>
                  </a:lnTo>
                  <a:lnTo>
                    <a:pt x="62" y="208"/>
                  </a:lnTo>
                  <a:lnTo>
                    <a:pt x="62" y="210"/>
                  </a:lnTo>
                  <a:lnTo>
                    <a:pt x="64" y="210"/>
                  </a:lnTo>
                  <a:lnTo>
                    <a:pt x="64" y="210"/>
                  </a:lnTo>
                  <a:lnTo>
                    <a:pt x="64" y="210"/>
                  </a:lnTo>
                  <a:lnTo>
                    <a:pt x="64" y="213"/>
                  </a:lnTo>
                  <a:lnTo>
                    <a:pt x="64" y="213"/>
                  </a:lnTo>
                  <a:lnTo>
                    <a:pt x="64" y="213"/>
                  </a:lnTo>
                  <a:lnTo>
                    <a:pt x="64" y="213"/>
                  </a:lnTo>
                  <a:lnTo>
                    <a:pt x="67" y="217"/>
                  </a:lnTo>
                  <a:lnTo>
                    <a:pt x="67" y="220"/>
                  </a:lnTo>
                  <a:lnTo>
                    <a:pt x="67" y="220"/>
                  </a:lnTo>
                  <a:lnTo>
                    <a:pt x="67" y="220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7"/>
                  </a:lnTo>
                  <a:lnTo>
                    <a:pt x="69" y="227"/>
                  </a:lnTo>
                  <a:lnTo>
                    <a:pt x="69" y="227"/>
                  </a:lnTo>
                  <a:lnTo>
                    <a:pt x="71" y="227"/>
                  </a:lnTo>
                  <a:lnTo>
                    <a:pt x="71" y="225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20"/>
                  </a:lnTo>
                  <a:lnTo>
                    <a:pt x="76" y="217"/>
                  </a:lnTo>
                  <a:lnTo>
                    <a:pt x="78" y="217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81" y="220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1" y="225"/>
                  </a:lnTo>
                  <a:lnTo>
                    <a:pt x="81" y="227"/>
                  </a:lnTo>
                  <a:lnTo>
                    <a:pt x="81" y="229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6" y="236"/>
                  </a:lnTo>
                  <a:lnTo>
                    <a:pt x="76" y="236"/>
                  </a:lnTo>
                  <a:lnTo>
                    <a:pt x="76" y="236"/>
                  </a:lnTo>
                  <a:lnTo>
                    <a:pt x="76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1" y="236"/>
                  </a:lnTo>
                  <a:lnTo>
                    <a:pt x="69" y="236"/>
                  </a:lnTo>
                  <a:lnTo>
                    <a:pt x="69" y="236"/>
                  </a:lnTo>
                  <a:lnTo>
                    <a:pt x="69" y="236"/>
                  </a:lnTo>
                  <a:lnTo>
                    <a:pt x="69" y="239"/>
                  </a:lnTo>
                  <a:lnTo>
                    <a:pt x="67" y="239"/>
                  </a:lnTo>
                  <a:lnTo>
                    <a:pt x="67" y="241"/>
                  </a:lnTo>
                  <a:lnTo>
                    <a:pt x="67" y="241"/>
                  </a:lnTo>
                  <a:lnTo>
                    <a:pt x="67" y="241"/>
                  </a:lnTo>
                  <a:lnTo>
                    <a:pt x="64" y="241"/>
                  </a:lnTo>
                  <a:lnTo>
                    <a:pt x="64" y="241"/>
                  </a:lnTo>
                  <a:lnTo>
                    <a:pt x="64" y="239"/>
                  </a:lnTo>
                  <a:lnTo>
                    <a:pt x="64" y="239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43"/>
                  </a:lnTo>
                  <a:lnTo>
                    <a:pt x="64" y="243"/>
                  </a:lnTo>
                  <a:lnTo>
                    <a:pt x="64" y="246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4" y="251"/>
                  </a:lnTo>
                  <a:lnTo>
                    <a:pt x="64" y="251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62" y="260"/>
                  </a:lnTo>
                  <a:lnTo>
                    <a:pt x="62" y="262"/>
                  </a:lnTo>
                  <a:lnTo>
                    <a:pt x="62" y="265"/>
                  </a:lnTo>
                  <a:lnTo>
                    <a:pt x="64" y="272"/>
                  </a:lnTo>
                  <a:lnTo>
                    <a:pt x="64" y="274"/>
                  </a:lnTo>
                  <a:lnTo>
                    <a:pt x="64" y="277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62" y="277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57" y="277"/>
                  </a:lnTo>
                  <a:lnTo>
                    <a:pt x="57" y="277"/>
                  </a:lnTo>
                  <a:lnTo>
                    <a:pt x="55" y="277"/>
                  </a:lnTo>
                  <a:lnTo>
                    <a:pt x="55" y="277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4"/>
                  </a:lnTo>
                  <a:lnTo>
                    <a:pt x="55" y="284"/>
                  </a:lnTo>
                  <a:lnTo>
                    <a:pt x="55" y="284"/>
                  </a:lnTo>
                  <a:lnTo>
                    <a:pt x="55" y="284"/>
                  </a:lnTo>
                  <a:lnTo>
                    <a:pt x="52" y="281"/>
                  </a:lnTo>
                  <a:lnTo>
                    <a:pt x="50" y="281"/>
                  </a:lnTo>
                  <a:lnTo>
                    <a:pt x="50" y="281"/>
                  </a:lnTo>
                  <a:lnTo>
                    <a:pt x="50" y="281"/>
                  </a:lnTo>
                  <a:lnTo>
                    <a:pt x="48" y="284"/>
                  </a:lnTo>
                  <a:lnTo>
                    <a:pt x="45" y="284"/>
                  </a:lnTo>
                  <a:lnTo>
                    <a:pt x="45" y="286"/>
                  </a:lnTo>
                  <a:lnTo>
                    <a:pt x="45" y="286"/>
                  </a:lnTo>
                  <a:lnTo>
                    <a:pt x="43" y="286"/>
                  </a:lnTo>
                  <a:lnTo>
                    <a:pt x="43" y="286"/>
                  </a:lnTo>
                  <a:lnTo>
                    <a:pt x="43" y="286"/>
                  </a:lnTo>
                  <a:lnTo>
                    <a:pt x="43" y="286"/>
                  </a:lnTo>
                  <a:lnTo>
                    <a:pt x="45" y="286"/>
                  </a:lnTo>
                  <a:lnTo>
                    <a:pt x="43" y="288"/>
                  </a:lnTo>
                  <a:lnTo>
                    <a:pt x="43" y="291"/>
                  </a:lnTo>
                  <a:lnTo>
                    <a:pt x="43" y="291"/>
                  </a:lnTo>
                  <a:lnTo>
                    <a:pt x="43" y="293"/>
                  </a:lnTo>
                  <a:lnTo>
                    <a:pt x="43" y="293"/>
                  </a:lnTo>
                  <a:lnTo>
                    <a:pt x="45" y="293"/>
                  </a:lnTo>
                  <a:lnTo>
                    <a:pt x="45" y="293"/>
                  </a:lnTo>
                  <a:lnTo>
                    <a:pt x="45" y="296"/>
                  </a:lnTo>
                  <a:lnTo>
                    <a:pt x="45" y="296"/>
                  </a:lnTo>
                  <a:lnTo>
                    <a:pt x="45" y="296"/>
                  </a:lnTo>
                  <a:lnTo>
                    <a:pt x="45" y="298"/>
                  </a:lnTo>
                  <a:lnTo>
                    <a:pt x="45" y="298"/>
                  </a:lnTo>
                  <a:lnTo>
                    <a:pt x="45" y="298"/>
                  </a:lnTo>
                  <a:lnTo>
                    <a:pt x="45" y="298"/>
                  </a:lnTo>
                  <a:lnTo>
                    <a:pt x="45" y="300"/>
                  </a:lnTo>
                  <a:lnTo>
                    <a:pt x="45" y="300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5" y="305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48" y="307"/>
                  </a:lnTo>
                  <a:lnTo>
                    <a:pt x="48" y="307"/>
                  </a:lnTo>
                  <a:lnTo>
                    <a:pt x="50" y="312"/>
                  </a:lnTo>
                  <a:lnTo>
                    <a:pt x="57" y="317"/>
                  </a:lnTo>
                  <a:lnTo>
                    <a:pt x="57" y="319"/>
                  </a:lnTo>
                  <a:lnTo>
                    <a:pt x="57" y="319"/>
                  </a:lnTo>
                  <a:lnTo>
                    <a:pt x="57" y="322"/>
                  </a:lnTo>
                  <a:lnTo>
                    <a:pt x="57" y="322"/>
                  </a:lnTo>
                  <a:lnTo>
                    <a:pt x="59" y="322"/>
                  </a:lnTo>
                  <a:lnTo>
                    <a:pt x="59" y="324"/>
                  </a:lnTo>
                  <a:lnTo>
                    <a:pt x="62" y="331"/>
                  </a:lnTo>
                  <a:lnTo>
                    <a:pt x="64" y="333"/>
                  </a:lnTo>
                  <a:lnTo>
                    <a:pt x="67" y="333"/>
                  </a:lnTo>
                  <a:lnTo>
                    <a:pt x="67" y="333"/>
                  </a:lnTo>
                  <a:lnTo>
                    <a:pt x="67" y="333"/>
                  </a:lnTo>
                  <a:lnTo>
                    <a:pt x="67" y="333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4" y="338"/>
                  </a:lnTo>
                  <a:lnTo>
                    <a:pt x="74" y="341"/>
                  </a:lnTo>
                  <a:lnTo>
                    <a:pt x="81" y="345"/>
                  </a:lnTo>
                  <a:lnTo>
                    <a:pt x="81" y="345"/>
                  </a:lnTo>
                  <a:lnTo>
                    <a:pt x="83" y="345"/>
                  </a:lnTo>
                  <a:lnTo>
                    <a:pt x="83" y="345"/>
                  </a:lnTo>
                  <a:lnTo>
                    <a:pt x="83" y="348"/>
                  </a:lnTo>
                  <a:lnTo>
                    <a:pt x="83" y="348"/>
                  </a:lnTo>
                  <a:lnTo>
                    <a:pt x="83" y="350"/>
                  </a:lnTo>
                  <a:lnTo>
                    <a:pt x="85" y="350"/>
                  </a:lnTo>
                  <a:lnTo>
                    <a:pt x="85" y="352"/>
                  </a:lnTo>
                  <a:lnTo>
                    <a:pt x="88" y="352"/>
                  </a:lnTo>
                  <a:lnTo>
                    <a:pt x="88" y="355"/>
                  </a:lnTo>
                  <a:lnTo>
                    <a:pt x="90" y="355"/>
                  </a:lnTo>
                  <a:lnTo>
                    <a:pt x="90" y="355"/>
                  </a:lnTo>
                  <a:lnTo>
                    <a:pt x="90" y="357"/>
                  </a:lnTo>
                  <a:lnTo>
                    <a:pt x="90" y="357"/>
                  </a:lnTo>
                  <a:lnTo>
                    <a:pt x="90" y="357"/>
                  </a:lnTo>
                  <a:lnTo>
                    <a:pt x="90" y="357"/>
                  </a:lnTo>
                  <a:lnTo>
                    <a:pt x="90" y="357"/>
                  </a:lnTo>
                  <a:lnTo>
                    <a:pt x="90" y="357"/>
                  </a:lnTo>
                  <a:lnTo>
                    <a:pt x="93" y="357"/>
                  </a:lnTo>
                  <a:lnTo>
                    <a:pt x="90" y="359"/>
                  </a:lnTo>
                  <a:lnTo>
                    <a:pt x="90" y="359"/>
                  </a:lnTo>
                  <a:lnTo>
                    <a:pt x="90" y="359"/>
                  </a:lnTo>
                  <a:lnTo>
                    <a:pt x="93" y="362"/>
                  </a:lnTo>
                  <a:lnTo>
                    <a:pt x="93" y="364"/>
                  </a:lnTo>
                  <a:lnTo>
                    <a:pt x="95" y="364"/>
                  </a:lnTo>
                  <a:lnTo>
                    <a:pt x="95" y="367"/>
                  </a:lnTo>
                  <a:lnTo>
                    <a:pt x="95" y="367"/>
                  </a:lnTo>
                  <a:lnTo>
                    <a:pt x="95" y="367"/>
                  </a:lnTo>
                  <a:lnTo>
                    <a:pt x="95" y="369"/>
                  </a:lnTo>
                  <a:lnTo>
                    <a:pt x="95" y="374"/>
                  </a:lnTo>
                  <a:lnTo>
                    <a:pt x="97" y="381"/>
                  </a:lnTo>
                  <a:lnTo>
                    <a:pt x="97" y="383"/>
                  </a:lnTo>
                  <a:lnTo>
                    <a:pt x="97" y="385"/>
                  </a:lnTo>
                  <a:lnTo>
                    <a:pt x="97" y="385"/>
                  </a:lnTo>
                  <a:lnTo>
                    <a:pt x="97" y="385"/>
                  </a:lnTo>
                  <a:lnTo>
                    <a:pt x="97" y="388"/>
                  </a:lnTo>
                  <a:lnTo>
                    <a:pt x="95" y="388"/>
                  </a:lnTo>
                  <a:lnTo>
                    <a:pt x="95" y="388"/>
                  </a:lnTo>
                  <a:lnTo>
                    <a:pt x="95" y="388"/>
                  </a:lnTo>
                  <a:lnTo>
                    <a:pt x="97" y="390"/>
                  </a:lnTo>
                  <a:lnTo>
                    <a:pt x="97" y="393"/>
                  </a:lnTo>
                  <a:lnTo>
                    <a:pt x="97" y="393"/>
                  </a:lnTo>
                  <a:lnTo>
                    <a:pt x="97" y="393"/>
                  </a:lnTo>
                  <a:lnTo>
                    <a:pt x="95" y="393"/>
                  </a:lnTo>
                  <a:lnTo>
                    <a:pt x="93" y="393"/>
                  </a:lnTo>
                  <a:lnTo>
                    <a:pt x="93" y="395"/>
                  </a:lnTo>
                  <a:lnTo>
                    <a:pt x="93" y="395"/>
                  </a:lnTo>
                  <a:lnTo>
                    <a:pt x="93" y="395"/>
                  </a:lnTo>
                  <a:lnTo>
                    <a:pt x="93" y="397"/>
                  </a:lnTo>
                  <a:lnTo>
                    <a:pt x="93" y="400"/>
                  </a:lnTo>
                  <a:lnTo>
                    <a:pt x="93" y="400"/>
                  </a:lnTo>
                  <a:lnTo>
                    <a:pt x="90" y="402"/>
                  </a:lnTo>
                  <a:lnTo>
                    <a:pt x="93" y="402"/>
                  </a:lnTo>
                  <a:lnTo>
                    <a:pt x="93" y="402"/>
                  </a:lnTo>
                  <a:lnTo>
                    <a:pt x="93" y="404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5" y="407"/>
                  </a:lnTo>
                  <a:lnTo>
                    <a:pt x="95" y="407"/>
                  </a:lnTo>
                  <a:lnTo>
                    <a:pt x="95" y="407"/>
                  </a:lnTo>
                  <a:lnTo>
                    <a:pt x="95" y="409"/>
                  </a:lnTo>
                  <a:lnTo>
                    <a:pt x="95" y="409"/>
                  </a:lnTo>
                  <a:lnTo>
                    <a:pt x="95" y="409"/>
                  </a:lnTo>
                  <a:lnTo>
                    <a:pt x="95" y="412"/>
                  </a:lnTo>
                  <a:lnTo>
                    <a:pt x="95" y="412"/>
                  </a:lnTo>
                  <a:lnTo>
                    <a:pt x="95" y="414"/>
                  </a:lnTo>
                  <a:lnTo>
                    <a:pt x="97" y="414"/>
                  </a:lnTo>
                  <a:lnTo>
                    <a:pt x="97" y="414"/>
                  </a:lnTo>
                  <a:lnTo>
                    <a:pt x="97" y="416"/>
                  </a:lnTo>
                  <a:lnTo>
                    <a:pt x="97" y="416"/>
                  </a:lnTo>
                  <a:lnTo>
                    <a:pt x="97" y="416"/>
                  </a:lnTo>
                  <a:lnTo>
                    <a:pt x="97" y="419"/>
                  </a:lnTo>
                  <a:lnTo>
                    <a:pt x="97" y="419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00" y="421"/>
                  </a:lnTo>
                  <a:lnTo>
                    <a:pt x="100" y="421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02" y="423"/>
                  </a:lnTo>
                  <a:lnTo>
                    <a:pt x="102" y="423"/>
                  </a:lnTo>
                  <a:lnTo>
                    <a:pt x="102" y="423"/>
                  </a:lnTo>
                  <a:lnTo>
                    <a:pt x="104" y="423"/>
                  </a:lnTo>
                  <a:lnTo>
                    <a:pt x="104" y="423"/>
                  </a:lnTo>
                  <a:lnTo>
                    <a:pt x="104" y="426"/>
                  </a:lnTo>
                  <a:lnTo>
                    <a:pt x="107" y="426"/>
                  </a:lnTo>
                  <a:lnTo>
                    <a:pt x="107" y="426"/>
                  </a:lnTo>
                  <a:lnTo>
                    <a:pt x="107" y="428"/>
                  </a:lnTo>
                  <a:lnTo>
                    <a:pt x="107" y="428"/>
                  </a:lnTo>
                  <a:lnTo>
                    <a:pt x="107" y="428"/>
                  </a:lnTo>
                  <a:lnTo>
                    <a:pt x="107" y="430"/>
                  </a:lnTo>
                  <a:lnTo>
                    <a:pt x="107" y="430"/>
                  </a:lnTo>
                  <a:lnTo>
                    <a:pt x="107" y="433"/>
                  </a:lnTo>
                  <a:lnTo>
                    <a:pt x="107" y="433"/>
                  </a:lnTo>
                  <a:lnTo>
                    <a:pt x="107" y="433"/>
                  </a:lnTo>
                  <a:lnTo>
                    <a:pt x="109" y="435"/>
                  </a:lnTo>
                  <a:lnTo>
                    <a:pt x="109" y="438"/>
                  </a:lnTo>
                  <a:lnTo>
                    <a:pt x="109" y="440"/>
                  </a:lnTo>
                  <a:lnTo>
                    <a:pt x="109" y="440"/>
                  </a:lnTo>
                  <a:lnTo>
                    <a:pt x="109" y="442"/>
                  </a:lnTo>
                  <a:lnTo>
                    <a:pt x="109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47"/>
                  </a:lnTo>
                  <a:lnTo>
                    <a:pt x="111" y="447"/>
                  </a:lnTo>
                  <a:lnTo>
                    <a:pt x="111" y="447"/>
                  </a:lnTo>
                  <a:lnTo>
                    <a:pt x="111" y="447"/>
                  </a:lnTo>
                  <a:lnTo>
                    <a:pt x="111" y="449"/>
                  </a:lnTo>
                  <a:lnTo>
                    <a:pt x="111" y="449"/>
                  </a:lnTo>
                  <a:lnTo>
                    <a:pt x="109" y="449"/>
                  </a:lnTo>
                  <a:lnTo>
                    <a:pt x="109" y="449"/>
                  </a:lnTo>
                  <a:lnTo>
                    <a:pt x="111" y="452"/>
                  </a:lnTo>
                  <a:lnTo>
                    <a:pt x="114" y="449"/>
                  </a:lnTo>
                  <a:lnTo>
                    <a:pt x="114" y="449"/>
                  </a:lnTo>
                  <a:lnTo>
                    <a:pt x="114" y="449"/>
                  </a:lnTo>
                  <a:lnTo>
                    <a:pt x="116" y="449"/>
                  </a:lnTo>
                  <a:lnTo>
                    <a:pt x="114" y="452"/>
                  </a:lnTo>
                  <a:lnTo>
                    <a:pt x="114" y="452"/>
                  </a:lnTo>
                  <a:lnTo>
                    <a:pt x="114" y="452"/>
                  </a:lnTo>
                  <a:lnTo>
                    <a:pt x="114" y="454"/>
                  </a:lnTo>
                  <a:lnTo>
                    <a:pt x="114" y="456"/>
                  </a:lnTo>
                  <a:lnTo>
                    <a:pt x="114" y="456"/>
                  </a:lnTo>
                  <a:lnTo>
                    <a:pt x="116" y="456"/>
                  </a:lnTo>
                  <a:lnTo>
                    <a:pt x="116" y="459"/>
                  </a:lnTo>
                  <a:lnTo>
                    <a:pt x="116" y="459"/>
                  </a:lnTo>
                  <a:lnTo>
                    <a:pt x="116" y="459"/>
                  </a:lnTo>
                  <a:lnTo>
                    <a:pt x="116" y="461"/>
                  </a:lnTo>
                  <a:lnTo>
                    <a:pt x="116" y="464"/>
                  </a:lnTo>
                  <a:lnTo>
                    <a:pt x="116" y="464"/>
                  </a:lnTo>
                  <a:lnTo>
                    <a:pt x="116" y="466"/>
                  </a:lnTo>
                  <a:lnTo>
                    <a:pt x="119" y="466"/>
                  </a:lnTo>
                  <a:lnTo>
                    <a:pt x="119" y="466"/>
                  </a:lnTo>
                  <a:lnTo>
                    <a:pt x="119" y="466"/>
                  </a:lnTo>
                  <a:lnTo>
                    <a:pt x="119" y="468"/>
                  </a:lnTo>
                  <a:lnTo>
                    <a:pt x="119" y="471"/>
                  </a:lnTo>
                  <a:lnTo>
                    <a:pt x="119" y="473"/>
                  </a:lnTo>
                  <a:lnTo>
                    <a:pt x="114" y="475"/>
                  </a:lnTo>
                  <a:lnTo>
                    <a:pt x="114" y="478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09" y="478"/>
                  </a:lnTo>
                  <a:lnTo>
                    <a:pt x="109" y="478"/>
                  </a:lnTo>
                  <a:lnTo>
                    <a:pt x="109" y="480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09" y="485"/>
                  </a:lnTo>
                  <a:lnTo>
                    <a:pt x="107" y="487"/>
                  </a:lnTo>
                  <a:lnTo>
                    <a:pt x="107" y="487"/>
                  </a:lnTo>
                  <a:lnTo>
                    <a:pt x="107" y="490"/>
                  </a:lnTo>
                  <a:lnTo>
                    <a:pt x="107" y="490"/>
                  </a:lnTo>
                  <a:lnTo>
                    <a:pt x="107" y="490"/>
                  </a:lnTo>
                  <a:lnTo>
                    <a:pt x="104" y="492"/>
                  </a:lnTo>
                  <a:lnTo>
                    <a:pt x="102" y="494"/>
                  </a:lnTo>
                  <a:lnTo>
                    <a:pt x="102" y="497"/>
                  </a:lnTo>
                  <a:lnTo>
                    <a:pt x="102" y="497"/>
                  </a:lnTo>
                  <a:lnTo>
                    <a:pt x="100" y="499"/>
                  </a:lnTo>
                  <a:lnTo>
                    <a:pt x="100" y="499"/>
                  </a:lnTo>
                  <a:lnTo>
                    <a:pt x="97" y="504"/>
                  </a:lnTo>
                  <a:lnTo>
                    <a:pt x="97" y="506"/>
                  </a:lnTo>
                  <a:lnTo>
                    <a:pt x="97" y="506"/>
                  </a:lnTo>
                  <a:lnTo>
                    <a:pt x="95" y="506"/>
                  </a:lnTo>
                  <a:lnTo>
                    <a:pt x="95" y="506"/>
                  </a:lnTo>
                  <a:lnTo>
                    <a:pt x="95" y="509"/>
                  </a:lnTo>
                  <a:lnTo>
                    <a:pt x="95" y="509"/>
                  </a:lnTo>
                  <a:lnTo>
                    <a:pt x="95" y="509"/>
                  </a:lnTo>
                  <a:lnTo>
                    <a:pt x="93" y="509"/>
                  </a:lnTo>
                  <a:lnTo>
                    <a:pt x="93" y="511"/>
                  </a:lnTo>
                  <a:lnTo>
                    <a:pt x="90" y="511"/>
                  </a:lnTo>
                  <a:lnTo>
                    <a:pt x="90" y="511"/>
                  </a:lnTo>
                  <a:lnTo>
                    <a:pt x="90" y="513"/>
                  </a:lnTo>
                  <a:lnTo>
                    <a:pt x="90" y="513"/>
                  </a:lnTo>
                  <a:lnTo>
                    <a:pt x="88" y="513"/>
                  </a:lnTo>
                  <a:lnTo>
                    <a:pt x="88" y="513"/>
                  </a:lnTo>
                  <a:lnTo>
                    <a:pt x="88" y="513"/>
                  </a:lnTo>
                  <a:lnTo>
                    <a:pt x="88" y="513"/>
                  </a:lnTo>
                  <a:lnTo>
                    <a:pt x="88" y="513"/>
                  </a:lnTo>
                  <a:lnTo>
                    <a:pt x="85" y="513"/>
                  </a:lnTo>
                  <a:lnTo>
                    <a:pt x="85" y="513"/>
                  </a:lnTo>
                  <a:lnTo>
                    <a:pt x="85" y="513"/>
                  </a:lnTo>
                  <a:lnTo>
                    <a:pt x="85" y="513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18"/>
                  </a:lnTo>
                  <a:lnTo>
                    <a:pt x="85" y="520"/>
                  </a:lnTo>
                  <a:lnTo>
                    <a:pt x="85" y="520"/>
                  </a:lnTo>
                  <a:lnTo>
                    <a:pt x="85" y="520"/>
                  </a:lnTo>
                  <a:lnTo>
                    <a:pt x="83" y="520"/>
                  </a:lnTo>
                  <a:lnTo>
                    <a:pt x="83" y="520"/>
                  </a:lnTo>
                  <a:lnTo>
                    <a:pt x="83" y="520"/>
                  </a:lnTo>
                  <a:lnTo>
                    <a:pt x="81" y="520"/>
                  </a:lnTo>
                  <a:lnTo>
                    <a:pt x="81" y="520"/>
                  </a:lnTo>
                  <a:lnTo>
                    <a:pt x="81" y="520"/>
                  </a:lnTo>
                  <a:lnTo>
                    <a:pt x="81" y="523"/>
                  </a:lnTo>
                  <a:lnTo>
                    <a:pt x="81" y="523"/>
                  </a:lnTo>
                  <a:lnTo>
                    <a:pt x="81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6" y="523"/>
                  </a:lnTo>
                  <a:lnTo>
                    <a:pt x="74" y="527"/>
                  </a:lnTo>
                  <a:lnTo>
                    <a:pt x="74" y="527"/>
                  </a:lnTo>
                  <a:lnTo>
                    <a:pt x="74" y="530"/>
                  </a:lnTo>
                  <a:lnTo>
                    <a:pt x="74" y="532"/>
                  </a:lnTo>
                  <a:lnTo>
                    <a:pt x="74" y="532"/>
                  </a:lnTo>
                  <a:lnTo>
                    <a:pt x="76" y="532"/>
                  </a:lnTo>
                  <a:lnTo>
                    <a:pt x="76" y="537"/>
                  </a:lnTo>
                  <a:lnTo>
                    <a:pt x="76" y="537"/>
                  </a:lnTo>
                  <a:lnTo>
                    <a:pt x="76" y="539"/>
                  </a:lnTo>
                  <a:lnTo>
                    <a:pt x="74" y="542"/>
                  </a:lnTo>
                  <a:lnTo>
                    <a:pt x="74" y="544"/>
                  </a:lnTo>
                  <a:lnTo>
                    <a:pt x="74" y="546"/>
                  </a:lnTo>
                  <a:lnTo>
                    <a:pt x="74" y="549"/>
                  </a:lnTo>
                  <a:lnTo>
                    <a:pt x="71" y="549"/>
                  </a:lnTo>
                  <a:lnTo>
                    <a:pt x="71" y="551"/>
                  </a:lnTo>
                  <a:lnTo>
                    <a:pt x="71" y="551"/>
                  </a:lnTo>
                  <a:lnTo>
                    <a:pt x="71" y="553"/>
                  </a:lnTo>
                  <a:lnTo>
                    <a:pt x="71" y="556"/>
                  </a:lnTo>
                  <a:lnTo>
                    <a:pt x="69" y="558"/>
                  </a:lnTo>
                  <a:lnTo>
                    <a:pt x="69" y="561"/>
                  </a:lnTo>
                  <a:lnTo>
                    <a:pt x="67" y="563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7" y="565"/>
                  </a:lnTo>
                  <a:lnTo>
                    <a:pt x="64" y="565"/>
                  </a:lnTo>
                  <a:lnTo>
                    <a:pt x="64" y="568"/>
                  </a:lnTo>
                  <a:lnTo>
                    <a:pt x="64" y="568"/>
                  </a:lnTo>
                  <a:lnTo>
                    <a:pt x="64" y="568"/>
                  </a:lnTo>
                  <a:lnTo>
                    <a:pt x="64" y="568"/>
                  </a:lnTo>
                  <a:lnTo>
                    <a:pt x="64" y="568"/>
                  </a:lnTo>
                  <a:lnTo>
                    <a:pt x="64" y="568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4" y="570"/>
                  </a:lnTo>
                  <a:lnTo>
                    <a:pt x="62" y="570"/>
                  </a:lnTo>
                  <a:lnTo>
                    <a:pt x="62" y="570"/>
                  </a:lnTo>
                  <a:lnTo>
                    <a:pt x="62" y="570"/>
                  </a:lnTo>
                  <a:lnTo>
                    <a:pt x="62" y="572"/>
                  </a:lnTo>
                  <a:lnTo>
                    <a:pt x="62" y="572"/>
                  </a:lnTo>
                  <a:lnTo>
                    <a:pt x="62" y="572"/>
                  </a:lnTo>
                  <a:lnTo>
                    <a:pt x="62" y="572"/>
                  </a:lnTo>
                  <a:lnTo>
                    <a:pt x="62" y="572"/>
                  </a:lnTo>
                  <a:lnTo>
                    <a:pt x="64" y="572"/>
                  </a:lnTo>
                  <a:lnTo>
                    <a:pt x="64" y="572"/>
                  </a:lnTo>
                  <a:lnTo>
                    <a:pt x="64" y="572"/>
                  </a:lnTo>
                  <a:lnTo>
                    <a:pt x="64" y="572"/>
                  </a:lnTo>
                  <a:lnTo>
                    <a:pt x="64" y="572"/>
                  </a:lnTo>
                  <a:lnTo>
                    <a:pt x="64" y="575"/>
                  </a:lnTo>
                  <a:lnTo>
                    <a:pt x="62" y="575"/>
                  </a:lnTo>
                  <a:lnTo>
                    <a:pt x="62" y="575"/>
                  </a:lnTo>
                  <a:lnTo>
                    <a:pt x="62" y="575"/>
                  </a:lnTo>
                  <a:lnTo>
                    <a:pt x="62" y="575"/>
                  </a:lnTo>
                  <a:lnTo>
                    <a:pt x="62" y="575"/>
                  </a:lnTo>
                  <a:lnTo>
                    <a:pt x="62" y="575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2" y="577"/>
                  </a:lnTo>
                  <a:lnTo>
                    <a:pt x="64" y="577"/>
                  </a:lnTo>
                  <a:lnTo>
                    <a:pt x="64" y="577"/>
                  </a:lnTo>
                  <a:lnTo>
                    <a:pt x="64" y="577"/>
                  </a:lnTo>
                  <a:lnTo>
                    <a:pt x="64" y="577"/>
                  </a:lnTo>
                  <a:lnTo>
                    <a:pt x="62" y="577"/>
                  </a:lnTo>
                  <a:lnTo>
                    <a:pt x="62" y="580"/>
                  </a:lnTo>
                  <a:lnTo>
                    <a:pt x="62" y="580"/>
                  </a:lnTo>
                  <a:lnTo>
                    <a:pt x="62" y="580"/>
                  </a:lnTo>
                  <a:lnTo>
                    <a:pt x="59" y="577"/>
                  </a:lnTo>
                  <a:lnTo>
                    <a:pt x="59" y="580"/>
                  </a:lnTo>
                  <a:lnTo>
                    <a:pt x="62" y="580"/>
                  </a:lnTo>
                  <a:lnTo>
                    <a:pt x="62" y="580"/>
                  </a:lnTo>
                  <a:lnTo>
                    <a:pt x="62" y="580"/>
                  </a:lnTo>
                  <a:lnTo>
                    <a:pt x="59" y="580"/>
                  </a:lnTo>
                  <a:lnTo>
                    <a:pt x="62" y="582"/>
                  </a:lnTo>
                  <a:lnTo>
                    <a:pt x="62" y="582"/>
                  </a:lnTo>
                  <a:lnTo>
                    <a:pt x="62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2"/>
                  </a:lnTo>
                  <a:lnTo>
                    <a:pt x="59" y="584"/>
                  </a:lnTo>
                  <a:lnTo>
                    <a:pt x="59" y="584"/>
                  </a:lnTo>
                  <a:lnTo>
                    <a:pt x="59" y="584"/>
                  </a:lnTo>
                  <a:lnTo>
                    <a:pt x="59" y="584"/>
                  </a:lnTo>
                  <a:lnTo>
                    <a:pt x="59" y="587"/>
                  </a:lnTo>
                  <a:lnTo>
                    <a:pt x="59" y="587"/>
                  </a:lnTo>
                  <a:lnTo>
                    <a:pt x="59" y="587"/>
                  </a:lnTo>
                  <a:lnTo>
                    <a:pt x="62" y="587"/>
                  </a:lnTo>
                  <a:lnTo>
                    <a:pt x="62" y="587"/>
                  </a:lnTo>
                  <a:lnTo>
                    <a:pt x="62" y="587"/>
                  </a:lnTo>
                  <a:lnTo>
                    <a:pt x="62" y="587"/>
                  </a:lnTo>
                  <a:lnTo>
                    <a:pt x="59" y="589"/>
                  </a:lnTo>
                  <a:lnTo>
                    <a:pt x="57" y="587"/>
                  </a:lnTo>
                  <a:lnTo>
                    <a:pt x="57" y="589"/>
                  </a:lnTo>
                  <a:lnTo>
                    <a:pt x="57" y="594"/>
                  </a:lnTo>
                  <a:lnTo>
                    <a:pt x="55" y="596"/>
                  </a:lnTo>
                  <a:lnTo>
                    <a:pt x="55" y="596"/>
                  </a:lnTo>
                  <a:lnTo>
                    <a:pt x="55" y="598"/>
                  </a:lnTo>
                  <a:lnTo>
                    <a:pt x="55" y="601"/>
                  </a:lnTo>
                  <a:lnTo>
                    <a:pt x="52" y="601"/>
                  </a:lnTo>
                  <a:lnTo>
                    <a:pt x="52" y="601"/>
                  </a:lnTo>
                  <a:lnTo>
                    <a:pt x="52" y="603"/>
                  </a:lnTo>
                  <a:lnTo>
                    <a:pt x="52" y="603"/>
                  </a:lnTo>
                  <a:lnTo>
                    <a:pt x="55" y="603"/>
                  </a:lnTo>
                  <a:lnTo>
                    <a:pt x="52" y="606"/>
                  </a:lnTo>
                  <a:lnTo>
                    <a:pt x="52" y="606"/>
                  </a:lnTo>
                  <a:lnTo>
                    <a:pt x="52" y="606"/>
                  </a:lnTo>
                  <a:lnTo>
                    <a:pt x="52" y="606"/>
                  </a:lnTo>
                  <a:lnTo>
                    <a:pt x="50" y="606"/>
                  </a:lnTo>
                  <a:lnTo>
                    <a:pt x="50" y="606"/>
                  </a:lnTo>
                  <a:lnTo>
                    <a:pt x="52" y="608"/>
                  </a:lnTo>
                  <a:lnTo>
                    <a:pt x="52" y="608"/>
                  </a:lnTo>
                  <a:lnTo>
                    <a:pt x="55" y="610"/>
                  </a:lnTo>
                  <a:lnTo>
                    <a:pt x="55" y="613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2" y="615"/>
                  </a:lnTo>
                  <a:lnTo>
                    <a:pt x="52" y="615"/>
                  </a:lnTo>
                  <a:lnTo>
                    <a:pt x="52" y="615"/>
                  </a:lnTo>
                  <a:lnTo>
                    <a:pt x="55" y="615"/>
                  </a:lnTo>
                  <a:lnTo>
                    <a:pt x="52" y="615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2" y="617"/>
                  </a:lnTo>
                  <a:lnTo>
                    <a:pt x="50" y="620"/>
                  </a:lnTo>
                  <a:lnTo>
                    <a:pt x="50" y="620"/>
                  </a:lnTo>
                  <a:lnTo>
                    <a:pt x="50" y="622"/>
                  </a:lnTo>
                  <a:lnTo>
                    <a:pt x="48" y="624"/>
                  </a:lnTo>
                  <a:lnTo>
                    <a:pt x="48" y="624"/>
                  </a:lnTo>
                  <a:lnTo>
                    <a:pt x="48" y="629"/>
                  </a:lnTo>
                  <a:lnTo>
                    <a:pt x="48" y="629"/>
                  </a:lnTo>
                  <a:lnTo>
                    <a:pt x="48" y="629"/>
                  </a:lnTo>
                  <a:lnTo>
                    <a:pt x="48" y="629"/>
                  </a:lnTo>
                  <a:lnTo>
                    <a:pt x="45" y="629"/>
                  </a:lnTo>
                  <a:lnTo>
                    <a:pt x="45" y="629"/>
                  </a:lnTo>
                  <a:lnTo>
                    <a:pt x="45" y="632"/>
                  </a:lnTo>
                  <a:lnTo>
                    <a:pt x="45" y="632"/>
                  </a:lnTo>
                  <a:lnTo>
                    <a:pt x="48" y="634"/>
                  </a:lnTo>
                  <a:lnTo>
                    <a:pt x="48" y="634"/>
                  </a:lnTo>
                  <a:lnTo>
                    <a:pt x="48" y="634"/>
                  </a:lnTo>
                  <a:lnTo>
                    <a:pt x="45" y="636"/>
                  </a:lnTo>
                  <a:lnTo>
                    <a:pt x="45" y="636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8" y="641"/>
                  </a:lnTo>
                  <a:lnTo>
                    <a:pt x="48" y="641"/>
                  </a:lnTo>
                  <a:lnTo>
                    <a:pt x="48" y="641"/>
                  </a:lnTo>
                  <a:lnTo>
                    <a:pt x="45" y="641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39"/>
                  </a:lnTo>
                  <a:lnTo>
                    <a:pt x="45" y="641"/>
                  </a:lnTo>
                  <a:lnTo>
                    <a:pt x="48" y="648"/>
                  </a:lnTo>
                  <a:lnTo>
                    <a:pt x="48" y="653"/>
                  </a:lnTo>
                  <a:lnTo>
                    <a:pt x="48" y="653"/>
                  </a:lnTo>
                  <a:lnTo>
                    <a:pt x="48" y="653"/>
                  </a:lnTo>
                  <a:lnTo>
                    <a:pt x="48" y="655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0" y="658"/>
                  </a:lnTo>
                  <a:lnTo>
                    <a:pt x="52" y="658"/>
                  </a:lnTo>
                  <a:lnTo>
                    <a:pt x="52" y="658"/>
                  </a:lnTo>
                  <a:lnTo>
                    <a:pt x="52" y="658"/>
                  </a:lnTo>
                  <a:lnTo>
                    <a:pt x="52" y="660"/>
                  </a:lnTo>
                  <a:lnTo>
                    <a:pt x="55" y="660"/>
                  </a:lnTo>
                  <a:lnTo>
                    <a:pt x="55" y="662"/>
                  </a:lnTo>
                  <a:lnTo>
                    <a:pt x="55" y="660"/>
                  </a:lnTo>
                  <a:lnTo>
                    <a:pt x="55" y="660"/>
                  </a:lnTo>
                  <a:lnTo>
                    <a:pt x="55" y="660"/>
                  </a:lnTo>
                  <a:lnTo>
                    <a:pt x="55" y="660"/>
                  </a:lnTo>
                  <a:lnTo>
                    <a:pt x="57" y="660"/>
                  </a:lnTo>
                  <a:lnTo>
                    <a:pt x="57" y="660"/>
                  </a:lnTo>
                  <a:lnTo>
                    <a:pt x="59" y="658"/>
                  </a:lnTo>
                  <a:lnTo>
                    <a:pt x="59" y="655"/>
                  </a:lnTo>
                  <a:lnTo>
                    <a:pt x="57" y="655"/>
                  </a:lnTo>
                  <a:lnTo>
                    <a:pt x="57" y="655"/>
                  </a:lnTo>
                  <a:lnTo>
                    <a:pt x="57" y="653"/>
                  </a:lnTo>
                  <a:lnTo>
                    <a:pt x="57" y="653"/>
                  </a:lnTo>
                  <a:lnTo>
                    <a:pt x="57" y="653"/>
                  </a:lnTo>
                  <a:lnTo>
                    <a:pt x="57" y="651"/>
                  </a:lnTo>
                  <a:lnTo>
                    <a:pt x="59" y="653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62" y="651"/>
                  </a:lnTo>
                  <a:lnTo>
                    <a:pt x="62" y="651"/>
                  </a:lnTo>
                  <a:lnTo>
                    <a:pt x="62" y="651"/>
                  </a:lnTo>
                  <a:lnTo>
                    <a:pt x="64" y="651"/>
                  </a:lnTo>
                  <a:lnTo>
                    <a:pt x="64" y="651"/>
                  </a:lnTo>
                  <a:lnTo>
                    <a:pt x="64" y="648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69" y="648"/>
                  </a:lnTo>
                  <a:lnTo>
                    <a:pt x="69" y="648"/>
                  </a:lnTo>
                  <a:lnTo>
                    <a:pt x="69" y="651"/>
                  </a:lnTo>
                  <a:lnTo>
                    <a:pt x="67" y="651"/>
                  </a:lnTo>
                  <a:lnTo>
                    <a:pt x="67" y="651"/>
                  </a:lnTo>
                  <a:lnTo>
                    <a:pt x="67" y="653"/>
                  </a:lnTo>
                  <a:lnTo>
                    <a:pt x="67" y="653"/>
                  </a:lnTo>
                  <a:lnTo>
                    <a:pt x="67" y="653"/>
                  </a:lnTo>
                  <a:lnTo>
                    <a:pt x="67" y="653"/>
                  </a:lnTo>
                  <a:lnTo>
                    <a:pt x="67" y="653"/>
                  </a:lnTo>
                  <a:lnTo>
                    <a:pt x="69" y="653"/>
                  </a:lnTo>
                  <a:lnTo>
                    <a:pt x="69" y="653"/>
                  </a:lnTo>
                  <a:lnTo>
                    <a:pt x="71" y="653"/>
                  </a:lnTo>
                  <a:lnTo>
                    <a:pt x="71" y="653"/>
                  </a:lnTo>
                  <a:lnTo>
                    <a:pt x="71" y="658"/>
                  </a:lnTo>
                  <a:lnTo>
                    <a:pt x="71" y="658"/>
                  </a:lnTo>
                  <a:lnTo>
                    <a:pt x="71" y="655"/>
                  </a:lnTo>
                  <a:lnTo>
                    <a:pt x="74" y="658"/>
                  </a:lnTo>
                  <a:lnTo>
                    <a:pt x="74" y="658"/>
                  </a:lnTo>
                  <a:lnTo>
                    <a:pt x="74" y="660"/>
                  </a:lnTo>
                  <a:lnTo>
                    <a:pt x="74" y="660"/>
                  </a:lnTo>
                  <a:lnTo>
                    <a:pt x="74" y="662"/>
                  </a:lnTo>
                  <a:lnTo>
                    <a:pt x="74" y="665"/>
                  </a:lnTo>
                  <a:lnTo>
                    <a:pt x="74" y="665"/>
                  </a:lnTo>
                  <a:lnTo>
                    <a:pt x="74" y="665"/>
                  </a:lnTo>
                  <a:lnTo>
                    <a:pt x="74" y="667"/>
                  </a:lnTo>
                  <a:lnTo>
                    <a:pt x="74" y="667"/>
                  </a:lnTo>
                  <a:lnTo>
                    <a:pt x="74" y="667"/>
                  </a:lnTo>
                  <a:lnTo>
                    <a:pt x="74" y="667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9"/>
                  </a:lnTo>
                  <a:lnTo>
                    <a:pt x="78" y="669"/>
                  </a:lnTo>
                  <a:lnTo>
                    <a:pt x="78" y="667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3" y="667"/>
                  </a:lnTo>
                  <a:lnTo>
                    <a:pt x="83" y="667"/>
                  </a:lnTo>
                  <a:lnTo>
                    <a:pt x="83" y="667"/>
                  </a:lnTo>
                  <a:lnTo>
                    <a:pt x="83" y="667"/>
                  </a:lnTo>
                  <a:lnTo>
                    <a:pt x="83" y="667"/>
                  </a:lnTo>
                  <a:lnTo>
                    <a:pt x="83" y="667"/>
                  </a:lnTo>
                  <a:lnTo>
                    <a:pt x="85" y="669"/>
                  </a:lnTo>
                  <a:lnTo>
                    <a:pt x="85" y="669"/>
                  </a:lnTo>
                  <a:lnTo>
                    <a:pt x="85" y="669"/>
                  </a:lnTo>
                  <a:lnTo>
                    <a:pt x="85" y="669"/>
                  </a:lnTo>
                  <a:lnTo>
                    <a:pt x="85" y="669"/>
                  </a:lnTo>
                  <a:lnTo>
                    <a:pt x="85" y="672"/>
                  </a:lnTo>
                  <a:lnTo>
                    <a:pt x="85" y="672"/>
                  </a:lnTo>
                  <a:lnTo>
                    <a:pt x="85" y="672"/>
                  </a:lnTo>
                  <a:lnTo>
                    <a:pt x="88" y="672"/>
                  </a:lnTo>
                  <a:lnTo>
                    <a:pt x="88" y="674"/>
                  </a:lnTo>
                  <a:lnTo>
                    <a:pt x="88" y="674"/>
                  </a:lnTo>
                  <a:lnTo>
                    <a:pt x="88" y="674"/>
                  </a:lnTo>
                  <a:lnTo>
                    <a:pt x="90" y="674"/>
                  </a:lnTo>
                  <a:lnTo>
                    <a:pt x="90" y="672"/>
                  </a:lnTo>
                  <a:lnTo>
                    <a:pt x="90" y="674"/>
                  </a:lnTo>
                  <a:lnTo>
                    <a:pt x="90" y="674"/>
                  </a:lnTo>
                  <a:lnTo>
                    <a:pt x="90" y="677"/>
                  </a:lnTo>
                  <a:lnTo>
                    <a:pt x="90" y="677"/>
                  </a:lnTo>
                  <a:lnTo>
                    <a:pt x="88" y="679"/>
                  </a:lnTo>
                  <a:lnTo>
                    <a:pt x="88" y="679"/>
                  </a:lnTo>
                  <a:lnTo>
                    <a:pt x="88" y="684"/>
                  </a:lnTo>
                  <a:lnTo>
                    <a:pt x="90" y="684"/>
                  </a:lnTo>
                  <a:lnTo>
                    <a:pt x="90" y="686"/>
                  </a:lnTo>
                  <a:lnTo>
                    <a:pt x="93" y="684"/>
                  </a:lnTo>
                  <a:lnTo>
                    <a:pt x="93" y="684"/>
                  </a:lnTo>
                  <a:lnTo>
                    <a:pt x="93" y="681"/>
                  </a:lnTo>
                  <a:lnTo>
                    <a:pt x="93" y="681"/>
                  </a:lnTo>
                  <a:lnTo>
                    <a:pt x="95" y="681"/>
                  </a:lnTo>
                  <a:lnTo>
                    <a:pt x="95" y="684"/>
                  </a:lnTo>
                  <a:lnTo>
                    <a:pt x="95" y="684"/>
                  </a:lnTo>
                  <a:lnTo>
                    <a:pt x="97" y="684"/>
                  </a:lnTo>
                  <a:lnTo>
                    <a:pt x="97" y="686"/>
                  </a:lnTo>
                  <a:lnTo>
                    <a:pt x="97" y="686"/>
                  </a:lnTo>
                  <a:lnTo>
                    <a:pt x="100" y="686"/>
                  </a:lnTo>
                  <a:lnTo>
                    <a:pt x="100" y="686"/>
                  </a:lnTo>
                  <a:lnTo>
                    <a:pt x="100" y="686"/>
                  </a:lnTo>
                  <a:lnTo>
                    <a:pt x="100" y="688"/>
                  </a:lnTo>
                  <a:lnTo>
                    <a:pt x="100" y="688"/>
                  </a:lnTo>
                  <a:lnTo>
                    <a:pt x="100" y="688"/>
                  </a:lnTo>
                  <a:lnTo>
                    <a:pt x="100" y="688"/>
                  </a:lnTo>
                  <a:lnTo>
                    <a:pt x="100" y="688"/>
                  </a:lnTo>
                  <a:lnTo>
                    <a:pt x="100" y="688"/>
                  </a:lnTo>
                  <a:lnTo>
                    <a:pt x="102" y="688"/>
                  </a:lnTo>
                  <a:lnTo>
                    <a:pt x="102" y="688"/>
                  </a:lnTo>
                  <a:lnTo>
                    <a:pt x="102" y="688"/>
                  </a:lnTo>
                  <a:lnTo>
                    <a:pt x="102" y="691"/>
                  </a:lnTo>
                  <a:lnTo>
                    <a:pt x="102" y="693"/>
                  </a:lnTo>
                  <a:lnTo>
                    <a:pt x="102" y="693"/>
                  </a:lnTo>
                  <a:lnTo>
                    <a:pt x="102" y="695"/>
                  </a:lnTo>
                  <a:lnTo>
                    <a:pt x="102" y="695"/>
                  </a:lnTo>
                  <a:lnTo>
                    <a:pt x="104" y="695"/>
                  </a:lnTo>
                  <a:lnTo>
                    <a:pt x="104" y="695"/>
                  </a:lnTo>
                  <a:lnTo>
                    <a:pt x="104" y="695"/>
                  </a:lnTo>
                  <a:lnTo>
                    <a:pt x="104" y="695"/>
                  </a:lnTo>
                  <a:lnTo>
                    <a:pt x="104" y="695"/>
                  </a:lnTo>
                  <a:lnTo>
                    <a:pt x="104" y="698"/>
                  </a:lnTo>
                  <a:lnTo>
                    <a:pt x="104" y="700"/>
                  </a:lnTo>
                  <a:lnTo>
                    <a:pt x="104" y="700"/>
                  </a:lnTo>
                  <a:lnTo>
                    <a:pt x="107" y="703"/>
                  </a:lnTo>
                  <a:lnTo>
                    <a:pt x="107" y="705"/>
                  </a:lnTo>
                  <a:lnTo>
                    <a:pt x="107" y="705"/>
                  </a:lnTo>
                  <a:lnTo>
                    <a:pt x="109" y="705"/>
                  </a:lnTo>
                  <a:lnTo>
                    <a:pt x="109" y="705"/>
                  </a:lnTo>
                  <a:lnTo>
                    <a:pt x="109" y="705"/>
                  </a:lnTo>
                  <a:lnTo>
                    <a:pt x="109" y="705"/>
                  </a:lnTo>
                  <a:lnTo>
                    <a:pt x="111" y="707"/>
                  </a:lnTo>
                  <a:lnTo>
                    <a:pt x="111" y="707"/>
                  </a:lnTo>
                  <a:lnTo>
                    <a:pt x="111" y="707"/>
                  </a:lnTo>
                  <a:lnTo>
                    <a:pt x="111" y="705"/>
                  </a:lnTo>
                  <a:lnTo>
                    <a:pt x="111" y="703"/>
                  </a:lnTo>
                  <a:lnTo>
                    <a:pt x="111" y="703"/>
                  </a:lnTo>
                  <a:lnTo>
                    <a:pt x="111" y="703"/>
                  </a:lnTo>
                  <a:lnTo>
                    <a:pt x="114" y="700"/>
                  </a:lnTo>
                  <a:lnTo>
                    <a:pt x="114" y="700"/>
                  </a:lnTo>
                  <a:lnTo>
                    <a:pt x="114" y="703"/>
                  </a:lnTo>
                  <a:lnTo>
                    <a:pt x="114" y="705"/>
                  </a:lnTo>
                  <a:lnTo>
                    <a:pt x="114" y="705"/>
                  </a:lnTo>
                  <a:lnTo>
                    <a:pt x="116" y="705"/>
                  </a:lnTo>
                  <a:lnTo>
                    <a:pt x="116" y="705"/>
                  </a:lnTo>
                  <a:lnTo>
                    <a:pt x="119" y="703"/>
                  </a:lnTo>
                  <a:lnTo>
                    <a:pt x="119" y="703"/>
                  </a:lnTo>
                  <a:lnTo>
                    <a:pt x="119" y="703"/>
                  </a:lnTo>
                  <a:lnTo>
                    <a:pt x="116" y="705"/>
                  </a:lnTo>
                  <a:lnTo>
                    <a:pt x="116" y="707"/>
                  </a:lnTo>
                  <a:lnTo>
                    <a:pt x="116" y="707"/>
                  </a:lnTo>
                  <a:lnTo>
                    <a:pt x="114" y="707"/>
                  </a:lnTo>
                  <a:lnTo>
                    <a:pt x="116" y="710"/>
                  </a:lnTo>
                  <a:lnTo>
                    <a:pt x="116" y="712"/>
                  </a:lnTo>
                  <a:lnTo>
                    <a:pt x="119" y="714"/>
                  </a:lnTo>
                  <a:lnTo>
                    <a:pt x="119" y="714"/>
                  </a:lnTo>
                  <a:lnTo>
                    <a:pt x="119" y="714"/>
                  </a:lnTo>
                  <a:lnTo>
                    <a:pt x="119" y="714"/>
                  </a:lnTo>
                  <a:lnTo>
                    <a:pt x="121" y="714"/>
                  </a:lnTo>
                  <a:lnTo>
                    <a:pt x="121" y="712"/>
                  </a:lnTo>
                  <a:lnTo>
                    <a:pt x="121" y="714"/>
                  </a:lnTo>
                  <a:lnTo>
                    <a:pt x="121" y="714"/>
                  </a:lnTo>
                  <a:lnTo>
                    <a:pt x="123" y="714"/>
                  </a:lnTo>
                  <a:lnTo>
                    <a:pt x="123" y="714"/>
                  </a:lnTo>
                  <a:lnTo>
                    <a:pt x="123" y="714"/>
                  </a:lnTo>
                  <a:lnTo>
                    <a:pt x="126" y="714"/>
                  </a:lnTo>
                  <a:lnTo>
                    <a:pt x="126" y="714"/>
                  </a:lnTo>
                  <a:lnTo>
                    <a:pt x="123" y="717"/>
                  </a:lnTo>
                  <a:lnTo>
                    <a:pt x="123" y="717"/>
                  </a:lnTo>
                  <a:lnTo>
                    <a:pt x="123" y="717"/>
                  </a:lnTo>
                  <a:lnTo>
                    <a:pt x="123" y="719"/>
                  </a:lnTo>
                  <a:lnTo>
                    <a:pt x="121" y="719"/>
                  </a:lnTo>
                  <a:lnTo>
                    <a:pt x="123" y="722"/>
                  </a:lnTo>
                  <a:lnTo>
                    <a:pt x="123" y="722"/>
                  </a:lnTo>
                  <a:lnTo>
                    <a:pt x="123" y="722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4"/>
                  </a:lnTo>
                  <a:lnTo>
                    <a:pt x="123" y="726"/>
                  </a:lnTo>
                  <a:lnTo>
                    <a:pt x="123" y="729"/>
                  </a:lnTo>
                  <a:lnTo>
                    <a:pt x="123" y="729"/>
                  </a:lnTo>
                  <a:lnTo>
                    <a:pt x="128" y="731"/>
                  </a:lnTo>
                  <a:lnTo>
                    <a:pt x="128" y="731"/>
                  </a:lnTo>
                  <a:lnTo>
                    <a:pt x="128" y="731"/>
                  </a:lnTo>
                  <a:lnTo>
                    <a:pt x="130" y="733"/>
                  </a:lnTo>
                  <a:lnTo>
                    <a:pt x="130" y="733"/>
                  </a:lnTo>
                  <a:lnTo>
                    <a:pt x="130" y="733"/>
                  </a:lnTo>
                  <a:lnTo>
                    <a:pt x="130" y="733"/>
                  </a:lnTo>
                  <a:lnTo>
                    <a:pt x="133" y="733"/>
                  </a:lnTo>
                  <a:lnTo>
                    <a:pt x="133" y="736"/>
                  </a:lnTo>
                  <a:lnTo>
                    <a:pt x="135" y="736"/>
                  </a:lnTo>
                  <a:lnTo>
                    <a:pt x="135" y="738"/>
                  </a:lnTo>
                  <a:lnTo>
                    <a:pt x="135" y="738"/>
                  </a:lnTo>
                  <a:lnTo>
                    <a:pt x="135" y="738"/>
                  </a:lnTo>
                  <a:lnTo>
                    <a:pt x="135" y="738"/>
                  </a:lnTo>
                  <a:lnTo>
                    <a:pt x="137" y="738"/>
                  </a:lnTo>
                  <a:lnTo>
                    <a:pt x="137" y="738"/>
                  </a:lnTo>
                  <a:lnTo>
                    <a:pt x="137" y="740"/>
                  </a:lnTo>
                  <a:lnTo>
                    <a:pt x="137" y="740"/>
                  </a:lnTo>
                  <a:lnTo>
                    <a:pt x="137" y="740"/>
                  </a:lnTo>
                  <a:lnTo>
                    <a:pt x="137" y="740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37" y="743"/>
                  </a:lnTo>
                  <a:lnTo>
                    <a:pt x="140" y="743"/>
                  </a:lnTo>
                  <a:lnTo>
                    <a:pt x="140" y="743"/>
                  </a:lnTo>
                  <a:lnTo>
                    <a:pt x="140" y="745"/>
                  </a:lnTo>
                  <a:lnTo>
                    <a:pt x="142" y="748"/>
                  </a:lnTo>
                  <a:lnTo>
                    <a:pt x="142" y="745"/>
                  </a:lnTo>
                  <a:lnTo>
                    <a:pt x="142" y="745"/>
                  </a:lnTo>
                  <a:lnTo>
                    <a:pt x="145" y="745"/>
                  </a:lnTo>
                  <a:lnTo>
                    <a:pt x="145" y="745"/>
                  </a:lnTo>
                  <a:lnTo>
                    <a:pt x="145" y="748"/>
                  </a:lnTo>
                  <a:lnTo>
                    <a:pt x="145" y="748"/>
                  </a:lnTo>
                  <a:lnTo>
                    <a:pt x="145" y="748"/>
                  </a:lnTo>
                  <a:lnTo>
                    <a:pt x="145" y="750"/>
                  </a:lnTo>
                  <a:lnTo>
                    <a:pt x="145" y="750"/>
                  </a:lnTo>
                  <a:lnTo>
                    <a:pt x="147" y="750"/>
                  </a:lnTo>
                  <a:lnTo>
                    <a:pt x="147" y="748"/>
                  </a:lnTo>
                  <a:lnTo>
                    <a:pt x="147" y="748"/>
                  </a:lnTo>
                  <a:lnTo>
                    <a:pt x="147" y="748"/>
                  </a:lnTo>
                  <a:lnTo>
                    <a:pt x="147" y="745"/>
                  </a:lnTo>
                  <a:lnTo>
                    <a:pt x="147" y="745"/>
                  </a:lnTo>
                  <a:lnTo>
                    <a:pt x="147" y="745"/>
                  </a:lnTo>
                  <a:lnTo>
                    <a:pt x="147" y="745"/>
                  </a:lnTo>
                  <a:lnTo>
                    <a:pt x="147" y="743"/>
                  </a:lnTo>
                  <a:lnTo>
                    <a:pt x="147" y="743"/>
                  </a:lnTo>
                  <a:lnTo>
                    <a:pt x="147" y="743"/>
                  </a:lnTo>
                  <a:lnTo>
                    <a:pt x="147" y="740"/>
                  </a:lnTo>
                  <a:lnTo>
                    <a:pt x="147" y="738"/>
                  </a:lnTo>
                  <a:lnTo>
                    <a:pt x="147" y="738"/>
                  </a:lnTo>
                  <a:lnTo>
                    <a:pt x="147" y="738"/>
                  </a:lnTo>
                  <a:lnTo>
                    <a:pt x="147" y="736"/>
                  </a:lnTo>
                  <a:lnTo>
                    <a:pt x="149" y="736"/>
                  </a:lnTo>
                  <a:lnTo>
                    <a:pt x="149" y="736"/>
                  </a:lnTo>
                  <a:lnTo>
                    <a:pt x="149" y="738"/>
                  </a:lnTo>
                  <a:lnTo>
                    <a:pt x="149" y="738"/>
                  </a:lnTo>
                  <a:lnTo>
                    <a:pt x="149" y="738"/>
                  </a:lnTo>
                  <a:lnTo>
                    <a:pt x="152" y="738"/>
                  </a:lnTo>
                  <a:lnTo>
                    <a:pt x="152" y="738"/>
                  </a:lnTo>
                  <a:lnTo>
                    <a:pt x="152" y="736"/>
                  </a:lnTo>
                  <a:lnTo>
                    <a:pt x="152" y="736"/>
                  </a:lnTo>
                  <a:lnTo>
                    <a:pt x="152" y="736"/>
                  </a:lnTo>
                  <a:lnTo>
                    <a:pt x="154" y="738"/>
                  </a:lnTo>
                  <a:lnTo>
                    <a:pt x="154" y="738"/>
                  </a:lnTo>
                  <a:lnTo>
                    <a:pt x="156" y="743"/>
                  </a:lnTo>
                  <a:lnTo>
                    <a:pt x="156" y="745"/>
                  </a:lnTo>
                  <a:lnTo>
                    <a:pt x="156" y="745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61" y="748"/>
                  </a:lnTo>
                  <a:lnTo>
                    <a:pt x="161" y="748"/>
                  </a:lnTo>
                  <a:lnTo>
                    <a:pt x="164" y="748"/>
                  </a:lnTo>
                  <a:lnTo>
                    <a:pt x="164" y="748"/>
                  </a:lnTo>
                  <a:lnTo>
                    <a:pt x="166" y="748"/>
                  </a:lnTo>
                  <a:lnTo>
                    <a:pt x="166" y="748"/>
                  </a:lnTo>
                  <a:lnTo>
                    <a:pt x="168" y="750"/>
                  </a:lnTo>
                  <a:lnTo>
                    <a:pt x="171" y="750"/>
                  </a:lnTo>
                  <a:lnTo>
                    <a:pt x="173" y="750"/>
                  </a:lnTo>
                  <a:lnTo>
                    <a:pt x="173" y="750"/>
                  </a:lnTo>
                  <a:lnTo>
                    <a:pt x="175" y="748"/>
                  </a:lnTo>
                  <a:lnTo>
                    <a:pt x="178" y="748"/>
                  </a:lnTo>
                  <a:lnTo>
                    <a:pt x="178" y="748"/>
                  </a:lnTo>
                  <a:lnTo>
                    <a:pt x="178" y="750"/>
                  </a:lnTo>
                  <a:lnTo>
                    <a:pt x="178" y="750"/>
                  </a:lnTo>
                  <a:lnTo>
                    <a:pt x="178" y="750"/>
                  </a:lnTo>
                  <a:lnTo>
                    <a:pt x="178" y="750"/>
                  </a:lnTo>
                  <a:lnTo>
                    <a:pt x="178" y="750"/>
                  </a:lnTo>
                  <a:lnTo>
                    <a:pt x="180" y="750"/>
                  </a:lnTo>
                  <a:lnTo>
                    <a:pt x="180" y="750"/>
                  </a:lnTo>
                  <a:lnTo>
                    <a:pt x="180" y="752"/>
                  </a:lnTo>
                  <a:lnTo>
                    <a:pt x="180" y="755"/>
                  </a:lnTo>
                  <a:lnTo>
                    <a:pt x="182" y="755"/>
                  </a:lnTo>
                  <a:lnTo>
                    <a:pt x="182" y="755"/>
                  </a:lnTo>
                  <a:lnTo>
                    <a:pt x="182" y="757"/>
                  </a:lnTo>
                  <a:lnTo>
                    <a:pt x="182" y="757"/>
                  </a:lnTo>
                  <a:lnTo>
                    <a:pt x="182" y="757"/>
                  </a:lnTo>
                  <a:lnTo>
                    <a:pt x="182" y="757"/>
                  </a:lnTo>
                  <a:lnTo>
                    <a:pt x="182" y="757"/>
                  </a:lnTo>
                  <a:lnTo>
                    <a:pt x="182" y="759"/>
                  </a:lnTo>
                  <a:lnTo>
                    <a:pt x="182" y="759"/>
                  </a:lnTo>
                  <a:lnTo>
                    <a:pt x="182" y="759"/>
                  </a:lnTo>
                  <a:lnTo>
                    <a:pt x="182" y="762"/>
                  </a:lnTo>
                  <a:lnTo>
                    <a:pt x="182" y="762"/>
                  </a:lnTo>
                  <a:lnTo>
                    <a:pt x="182" y="762"/>
                  </a:lnTo>
                  <a:lnTo>
                    <a:pt x="185" y="759"/>
                  </a:lnTo>
                  <a:lnTo>
                    <a:pt x="185" y="762"/>
                  </a:lnTo>
                  <a:lnTo>
                    <a:pt x="187" y="762"/>
                  </a:lnTo>
                  <a:lnTo>
                    <a:pt x="187" y="762"/>
                  </a:lnTo>
                  <a:lnTo>
                    <a:pt x="190" y="759"/>
                  </a:lnTo>
                  <a:lnTo>
                    <a:pt x="190" y="759"/>
                  </a:lnTo>
                  <a:lnTo>
                    <a:pt x="192" y="762"/>
                  </a:lnTo>
                  <a:lnTo>
                    <a:pt x="192" y="762"/>
                  </a:lnTo>
                  <a:lnTo>
                    <a:pt x="194" y="759"/>
                  </a:lnTo>
                  <a:lnTo>
                    <a:pt x="197" y="762"/>
                  </a:lnTo>
                  <a:lnTo>
                    <a:pt x="197" y="762"/>
                  </a:lnTo>
                  <a:lnTo>
                    <a:pt x="197" y="762"/>
                  </a:lnTo>
                  <a:lnTo>
                    <a:pt x="197" y="764"/>
                  </a:lnTo>
                  <a:lnTo>
                    <a:pt x="194" y="764"/>
                  </a:lnTo>
                  <a:lnTo>
                    <a:pt x="194" y="764"/>
                  </a:lnTo>
                  <a:lnTo>
                    <a:pt x="194" y="764"/>
                  </a:lnTo>
                  <a:lnTo>
                    <a:pt x="194" y="766"/>
                  </a:lnTo>
                  <a:lnTo>
                    <a:pt x="194" y="766"/>
                  </a:lnTo>
                  <a:lnTo>
                    <a:pt x="197" y="769"/>
                  </a:lnTo>
                  <a:lnTo>
                    <a:pt x="197" y="769"/>
                  </a:lnTo>
                  <a:lnTo>
                    <a:pt x="197" y="771"/>
                  </a:lnTo>
                  <a:lnTo>
                    <a:pt x="197" y="774"/>
                  </a:lnTo>
                  <a:lnTo>
                    <a:pt x="194" y="776"/>
                  </a:lnTo>
                  <a:lnTo>
                    <a:pt x="194" y="776"/>
                  </a:lnTo>
                  <a:lnTo>
                    <a:pt x="194" y="778"/>
                  </a:lnTo>
                  <a:lnTo>
                    <a:pt x="194" y="778"/>
                  </a:lnTo>
                  <a:lnTo>
                    <a:pt x="192" y="778"/>
                  </a:lnTo>
                  <a:lnTo>
                    <a:pt x="192" y="778"/>
                  </a:lnTo>
                  <a:lnTo>
                    <a:pt x="190" y="783"/>
                  </a:lnTo>
                  <a:lnTo>
                    <a:pt x="190" y="783"/>
                  </a:lnTo>
                  <a:lnTo>
                    <a:pt x="190" y="785"/>
                  </a:lnTo>
                  <a:lnTo>
                    <a:pt x="190" y="785"/>
                  </a:lnTo>
                  <a:lnTo>
                    <a:pt x="190" y="785"/>
                  </a:lnTo>
                  <a:lnTo>
                    <a:pt x="190" y="785"/>
                  </a:lnTo>
                  <a:lnTo>
                    <a:pt x="192" y="788"/>
                  </a:lnTo>
                  <a:lnTo>
                    <a:pt x="192" y="788"/>
                  </a:lnTo>
                  <a:lnTo>
                    <a:pt x="192" y="788"/>
                  </a:lnTo>
                  <a:lnTo>
                    <a:pt x="192" y="788"/>
                  </a:lnTo>
                  <a:lnTo>
                    <a:pt x="194" y="788"/>
                  </a:lnTo>
                  <a:lnTo>
                    <a:pt x="194" y="788"/>
                  </a:lnTo>
                  <a:lnTo>
                    <a:pt x="194" y="790"/>
                  </a:lnTo>
                  <a:lnTo>
                    <a:pt x="197" y="790"/>
                  </a:lnTo>
                  <a:lnTo>
                    <a:pt x="197" y="793"/>
                  </a:lnTo>
                  <a:lnTo>
                    <a:pt x="197" y="793"/>
                  </a:lnTo>
                  <a:lnTo>
                    <a:pt x="199" y="793"/>
                  </a:lnTo>
                  <a:lnTo>
                    <a:pt x="201" y="790"/>
                  </a:lnTo>
                  <a:lnTo>
                    <a:pt x="201" y="790"/>
                  </a:lnTo>
                  <a:lnTo>
                    <a:pt x="204" y="790"/>
                  </a:lnTo>
                  <a:lnTo>
                    <a:pt x="204" y="788"/>
                  </a:lnTo>
                  <a:lnTo>
                    <a:pt x="204" y="788"/>
                  </a:lnTo>
                  <a:lnTo>
                    <a:pt x="204" y="785"/>
                  </a:lnTo>
                  <a:lnTo>
                    <a:pt x="206" y="783"/>
                  </a:lnTo>
                  <a:lnTo>
                    <a:pt x="208" y="783"/>
                  </a:lnTo>
                  <a:lnTo>
                    <a:pt x="211" y="783"/>
                  </a:lnTo>
                  <a:lnTo>
                    <a:pt x="211" y="781"/>
                  </a:lnTo>
                  <a:lnTo>
                    <a:pt x="218" y="778"/>
                  </a:lnTo>
                  <a:lnTo>
                    <a:pt x="220" y="778"/>
                  </a:lnTo>
                  <a:lnTo>
                    <a:pt x="220" y="778"/>
                  </a:lnTo>
                  <a:lnTo>
                    <a:pt x="223" y="778"/>
                  </a:lnTo>
                  <a:lnTo>
                    <a:pt x="223" y="781"/>
                  </a:lnTo>
                  <a:lnTo>
                    <a:pt x="223" y="781"/>
                  </a:lnTo>
                  <a:lnTo>
                    <a:pt x="223" y="781"/>
                  </a:lnTo>
                  <a:lnTo>
                    <a:pt x="223" y="781"/>
                  </a:lnTo>
                  <a:lnTo>
                    <a:pt x="225" y="781"/>
                  </a:lnTo>
                  <a:lnTo>
                    <a:pt x="225" y="781"/>
                  </a:lnTo>
                  <a:lnTo>
                    <a:pt x="225" y="781"/>
                  </a:lnTo>
                  <a:lnTo>
                    <a:pt x="225" y="783"/>
                  </a:lnTo>
                  <a:lnTo>
                    <a:pt x="225" y="783"/>
                  </a:lnTo>
                  <a:lnTo>
                    <a:pt x="225" y="785"/>
                  </a:lnTo>
                  <a:lnTo>
                    <a:pt x="225" y="785"/>
                  </a:lnTo>
                  <a:lnTo>
                    <a:pt x="227" y="785"/>
                  </a:lnTo>
                  <a:lnTo>
                    <a:pt x="227" y="785"/>
                  </a:lnTo>
                  <a:lnTo>
                    <a:pt x="227" y="785"/>
                  </a:lnTo>
                  <a:lnTo>
                    <a:pt x="230" y="785"/>
                  </a:lnTo>
                  <a:lnTo>
                    <a:pt x="230" y="785"/>
                  </a:lnTo>
                  <a:lnTo>
                    <a:pt x="230" y="785"/>
                  </a:lnTo>
                  <a:lnTo>
                    <a:pt x="230" y="785"/>
                  </a:lnTo>
                  <a:lnTo>
                    <a:pt x="230" y="785"/>
                  </a:lnTo>
                  <a:lnTo>
                    <a:pt x="232" y="788"/>
                  </a:lnTo>
                  <a:lnTo>
                    <a:pt x="232" y="788"/>
                  </a:lnTo>
                  <a:lnTo>
                    <a:pt x="232" y="788"/>
                  </a:lnTo>
                  <a:lnTo>
                    <a:pt x="234" y="785"/>
                  </a:lnTo>
                  <a:lnTo>
                    <a:pt x="234" y="785"/>
                  </a:lnTo>
                  <a:lnTo>
                    <a:pt x="234" y="785"/>
                  </a:lnTo>
                  <a:lnTo>
                    <a:pt x="237" y="783"/>
                  </a:lnTo>
                  <a:lnTo>
                    <a:pt x="237" y="783"/>
                  </a:lnTo>
                  <a:lnTo>
                    <a:pt x="237" y="783"/>
                  </a:lnTo>
                  <a:lnTo>
                    <a:pt x="237" y="783"/>
                  </a:lnTo>
                  <a:lnTo>
                    <a:pt x="237" y="783"/>
                  </a:lnTo>
                  <a:lnTo>
                    <a:pt x="239" y="781"/>
                  </a:lnTo>
                  <a:lnTo>
                    <a:pt x="239" y="778"/>
                  </a:lnTo>
                  <a:lnTo>
                    <a:pt x="239" y="776"/>
                  </a:lnTo>
                  <a:lnTo>
                    <a:pt x="239" y="774"/>
                  </a:lnTo>
                  <a:lnTo>
                    <a:pt x="242" y="774"/>
                  </a:lnTo>
                  <a:lnTo>
                    <a:pt x="246" y="769"/>
                  </a:lnTo>
                  <a:lnTo>
                    <a:pt x="246" y="769"/>
                  </a:lnTo>
                  <a:lnTo>
                    <a:pt x="246" y="766"/>
                  </a:lnTo>
                  <a:lnTo>
                    <a:pt x="246" y="762"/>
                  </a:lnTo>
                  <a:lnTo>
                    <a:pt x="246" y="759"/>
                  </a:lnTo>
                  <a:lnTo>
                    <a:pt x="246" y="759"/>
                  </a:lnTo>
                  <a:lnTo>
                    <a:pt x="246" y="759"/>
                  </a:lnTo>
                  <a:lnTo>
                    <a:pt x="244" y="757"/>
                  </a:lnTo>
                  <a:lnTo>
                    <a:pt x="239" y="752"/>
                  </a:lnTo>
                  <a:lnTo>
                    <a:pt x="234" y="750"/>
                  </a:lnTo>
                  <a:lnTo>
                    <a:pt x="232" y="748"/>
                  </a:lnTo>
                  <a:lnTo>
                    <a:pt x="230" y="743"/>
                  </a:lnTo>
                  <a:lnTo>
                    <a:pt x="225" y="738"/>
                  </a:lnTo>
                  <a:lnTo>
                    <a:pt x="220" y="731"/>
                  </a:lnTo>
                  <a:lnTo>
                    <a:pt x="220" y="729"/>
                  </a:lnTo>
                  <a:lnTo>
                    <a:pt x="218" y="729"/>
                  </a:lnTo>
                  <a:lnTo>
                    <a:pt x="218" y="729"/>
                  </a:lnTo>
                  <a:lnTo>
                    <a:pt x="218" y="729"/>
                  </a:lnTo>
                  <a:lnTo>
                    <a:pt x="216" y="726"/>
                  </a:lnTo>
                  <a:lnTo>
                    <a:pt x="216" y="726"/>
                  </a:lnTo>
                  <a:lnTo>
                    <a:pt x="213" y="726"/>
                  </a:lnTo>
                  <a:lnTo>
                    <a:pt x="213" y="726"/>
                  </a:lnTo>
                  <a:lnTo>
                    <a:pt x="211" y="726"/>
                  </a:lnTo>
                  <a:lnTo>
                    <a:pt x="208" y="724"/>
                  </a:lnTo>
                  <a:lnTo>
                    <a:pt x="208" y="724"/>
                  </a:lnTo>
                  <a:lnTo>
                    <a:pt x="206" y="724"/>
                  </a:lnTo>
                  <a:lnTo>
                    <a:pt x="206" y="724"/>
                  </a:lnTo>
                  <a:lnTo>
                    <a:pt x="208" y="726"/>
                  </a:lnTo>
                  <a:lnTo>
                    <a:pt x="208" y="726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8" y="729"/>
                  </a:lnTo>
                  <a:lnTo>
                    <a:pt x="206" y="726"/>
                  </a:lnTo>
                  <a:lnTo>
                    <a:pt x="206" y="726"/>
                  </a:lnTo>
                  <a:lnTo>
                    <a:pt x="204" y="726"/>
                  </a:lnTo>
                  <a:lnTo>
                    <a:pt x="204" y="729"/>
                  </a:lnTo>
                  <a:lnTo>
                    <a:pt x="201" y="729"/>
                  </a:lnTo>
                  <a:lnTo>
                    <a:pt x="194" y="729"/>
                  </a:lnTo>
                  <a:lnTo>
                    <a:pt x="192" y="729"/>
                  </a:lnTo>
                  <a:lnTo>
                    <a:pt x="192" y="729"/>
                  </a:lnTo>
                  <a:lnTo>
                    <a:pt x="190" y="726"/>
                  </a:lnTo>
                  <a:lnTo>
                    <a:pt x="185" y="726"/>
                  </a:lnTo>
                  <a:lnTo>
                    <a:pt x="185" y="724"/>
                  </a:lnTo>
                  <a:lnTo>
                    <a:pt x="182" y="724"/>
                  </a:lnTo>
                  <a:lnTo>
                    <a:pt x="182" y="724"/>
                  </a:lnTo>
                  <a:lnTo>
                    <a:pt x="182" y="724"/>
                  </a:lnTo>
                  <a:lnTo>
                    <a:pt x="180" y="724"/>
                  </a:lnTo>
                  <a:lnTo>
                    <a:pt x="180" y="722"/>
                  </a:lnTo>
                  <a:lnTo>
                    <a:pt x="171" y="712"/>
                  </a:lnTo>
                  <a:lnTo>
                    <a:pt x="171" y="710"/>
                  </a:lnTo>
                  <a:lnTo>
                    <a:pt x="171" y="710"/>
                  </a:lnTo>
                  <a:lnTo>
                    <a:pt x="171" y="712"/>
                  </a:lnTo>
                  <a:lnTo>
                    <a:pt x="168" y="712"/>
                  </a:lnTo>
                  <a:lnTo>
                    <a:pt x="168" y="714"/>
                  </a:lnTo>
                  <a:lnTo>
                    <a:pt x="166" y="714"/>
                  </a:lnTo>
                  <a:lnTo>
                    <a:pt x="166" y="714"/>
                  </a:lnTo>
                  <a:lnTo>
                    <a:pt x="166" y="714"/>
                  </a:lnTo>
                  <a:lnTo>
                    <a:pt x="164" y="714"/>
                  </a:lnTo>
                  <a:lnTo>
                    <a:pt x="164" y="714"/>
                  </a:lnTo>
                  <a:lnTo>
                    <a:pt x="164" y="712"/>
                  </a:lnTo>
                  <a:lnTo>
                    <a:pt x="164" y="712"/>
                  </a:lnTo>
                  <a:lnTo>
                    <a:pt x="161" y="712"/>
                  </a:lnTo>
                  <a:lnTo>
                    <a:pt x="161" y="712"/>
                  </a:lnTo>
                  <a:lnTo>
                    <a:pt x="161" y="710"/>
                  </a:lnTo>
                  <a:lnTo>
                    <a:pt x="159" y="710"/>
                  </a:lnTo>
                  <a:lnTo>
                    <a:pt x="159" y="710"/>
                  </a:lnTo>
                  <a:lnTo>
                    <a:pt x="159" y="710"/>
                  </a:lnTo>
                  <a:lnTo>
                    <a:pt x="159" y="710"/>
                  </a:lnTo>
                  <a:lnTo>
                    <a:pt x="159" y="710"/>
                  </a:lnTo>
                  <a:lnTo>
                    <a:pt x="161" y="710"/>
                  </a:lnTo>
                  <a:lnTo>
                    <a:pt x="161" y="707"/>
                  </a:lnTo>
                  <a:lnTo>
                    <a:pt x="161" y="707"/>
                  </a:lnTo>
                  <a:lnTo>
                    <a:pt x="161" y="707"/>
                  </a:lnTo>
                  <a:lnTo>
                    <a:pt x="159" y="707"/>
                  </a:lnTo>
                  <a:lnTo>
                    <a:pt x="159" y="707"/>
                  </a:lnTo>
                  <a:lnTo>
                    <a:pt x="159" y="707"/>
                  </a:lnTo>
                  <a:lnTo>
                    <a:pt x="159" y="705"/>
                  </a:lnTo>
                  <a:lnTo>
                    <a:pt x="159" y="705"/>
                  </a:lnTo>
                  <a:lnTo>
                    <a:pt x="159" y="705"/>
                  </a:lnTo>
                  <a:lnTo>
                    <a:pt x="159" y="703"/>
                  </a:lnTo>
                  <a:lnTo>
                    <a:pt x="156" y="703"/>
                  </a:lnTo>
                  <a:lnTo>
                    <a:pt x="156" y="703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2" y="700"/>
                  </a:lnTo>
                  <a:lnTo>
                    <a:pt x="152" y="695"/>
                  </a:lnTo>
                  <a:lnTo>
                    <a:pt x="152" y="695"/>
                  </a:lnTo>
                  <a:lnTo>
                    <a:pt x="149" y="695"/>
                  </a:lnTo>
                  <a:lnTo>
                    <a:pt x="149" y="695"/>
                  </a:lnTo>
                  <a:lnTo>
                    <a:pt x="149" y="695"/>
                  </a:lnTo>
                  <a:lnTo>
                    <a:pt x="149" y="693"/>
                  </a:lnTo>
                  <a:lnTo>
                    <a:pt x="149" y="693"/>
                  </a:lnTo>
                  <a:lnTo>
                    <a:pt x="147" y="691"/>
                  </a:lnTo>
                  <a:lnTo>
                    <a:pt x="147" y="688"/>
                  </a:lnTo>
                  <a:lnTo>
                    <a:pt x="147" y="684"/>
                  </a:lnTo>
                  <a:lnTo>
                    <a:pt x="147" y="684"/>
                  </a:lnTo>
                  <a:lnTo>
                    <a:pt x="147" y="684"/>
                  </a:lnTo>
                  <a:lnTo>
                    <a:pt x="149" y="681"/>
                  </a:lnTo>
                  <a:lnTo>
                    <a:pt x="149" y="681"/>
                  </a:lnTo>
                  <a:lnTo>
                    <a:pt x="152" y="679"/>
                  </a:lnTo>
                  <a:lnTo>
                    <a:pt x="152" y="679"/>
                  </a:lnTo>
                  <a:lnTo>
                    <a:pt x="154" y="679"/>
                  </a:lnTo>
                  <a:lnTo>
                    <a:pt x="154" y="679"/>
                  </a:lnTo>
                  <a:lnTo>
                    <a:pt x="154" y="681"/>
                  </a:lnTo>
                  <a:lnTo>
                    <a:pt x="156" y="684"/>
                  </a:lnTo>
                  <a:lnTo>
                    <a:pt x="156" y="686"/>
                  </a:lnTo>
                  <a:lnTo>
                    <a:pt x="156" y="688"/>
                  </a:lnTo>
                  <a:lnTo>
                    <a:pt x="154" y="691"/>
                  </a:lnTo>
                  <a:lnTo>
                    <a:pt x="154" y="691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4" y="693"/>
                  </a:lnTo>
                  <a:lnTo>
                    <a:pt x="156" y="691"/>
                  </a:lnTo>
                  <a:lnTo>
                    <a:pt x="159" y="691"/>
                  </a:lnTo>
                  <a:lnTo>
                    <a:pt x="159" y="691"/>
                  </a:lnTo>
                  <a:lnTo>
                    <a:pt x="161" y="693"/>
                  </a:lnTo>
                  <a:lnTo>
                    <a:pt x="161" y="698"/>
                  </a:lnTo>
                  <a:lnTo>
                    <a:pt x="161" y="700"/>
                  </a:lnTo>
                  <a:lnTo>
                    <a:pt x="161" y="703"/>
                  </a:lnTo>
                  <a:lnTo>
                    <a:pt x="161" y="705"/>
                  </a:lnTo>
                  <a:lnTo>
                    <a:pt x="161" y="705"/>
                  </a:lnTo>
                  <a:lnTo>
                    <a:pt x="161" y="707"/>
                  </a:lnTo>
                  <a:lnTo>
                    <a:pt x="161" y="707"/>
                  </a:lnTo>
                  <a:lnTo>
                    <a:pt x="164" y="707"/>
                  </a:lnTo>
                  <a:lnTo>
                    <a:pt x="164" y="707"/>
                  </a:lnTo>
                  <a:lnTo>
                    <a:pt x="166" y="707"/>
                  </a:lnTo>
                  <a:lnTo>
                    <a:pt x="166" y="710"/>
                  </a:lnTo>
                  <a:lnTo>
                    <a:pt x="168" y="710"/>
                  </a:lnTo>
                  <a:lnTo>
                    <a:pt x="168" y="712"/>
                  </a:lnTo>
                  <a:lnTo>
                    <a:pt x="168" y="710"/>
                  </a:lnTo>
                  <a:lnTo>
                    <a:pt x="168" y="710"/>
                  </a:lnTo>
                  <a:lnTo>
                    <a:pt x="168" y="707"/>
                  </a:lnTo>
                  <a:lnTo>
                    <a:pt x="166" y="703"/>
                  </a:lnTo>
                  <a:lnTo>
                    <a:pt x="161" y="695"/>
                  </a:lnTo>
                  <a:lnTo>
                    <a:pt x="159" y="679"/>
                  </a:lnTo>
                  <a:lnTo>
                    <a:pt x="156" y="672"/>
                  </a:lnTo>
                  <a:lnTo>
                    <a:pt x="154" y="662"/>
                  </a:lnTo>
                  <a:lnTo>
                    <a:pt x="154" y="653"/>
                  </a:lnTo>
                  <a:lnTo>
                    <a:pt x="149" y="646"/>
                  </a:lnTo>
                  <a:lnTo>
                    <a:pt x="149" y="643"/>
                  </a:lnTo>
                  <a:lnTo>
                    <a:pt x="149" y="643"/>
                  </a:lnTo>
                  <a:lnTo>
                    <a:pt x="147" y="641"/>
                  </a:lnTo>
                  <a:lnTo>
                    <a:pt x="145" y="641"/>
                  </a:lnTo>
                  <a:lnTo>
                    <a:pt x="147" y="643"/>
                  </a:lnTo>
                  <a:lnTo>
                    <a:pt x="147" y="643"/>
                  </a:lnTo>
                  <a:lnTo>
                    <a:pt x="149" y="646"/>
                  </a:lnTo>
                  <a:lnTo>
                    <a:pt x="149" y="648"/>
                  </a:lnTo>
                  <a:lnTo>
                    <a:pt x="147" y="648"/>
                  </a:lnTo>
                  <a:lnTo>
                    <a:pt x="147" y="648"/>
                  </a:lnTo>
                  <a:lnTo>
                    <a:pt x="147" y="648"/>
                  </a:lnTo>
                  <a:lnTo>
                    <a:pt x="147" y="648"/>
                  </a:lnTo>
                  <a:lnTo>
                    <a:pt x="147" y="648"/>
                  </a:lnTo>
                  <a:lnTo>
                    <a:pt x="145" y="648"/>
                  </a:lnTo>
                  <a:lnTo>
                    <a:pt x="145" y="646"/>
                  </a:lnTo>
                  <a:lnTo>
                    <a:pt x="145" y="646"/>
                  </a:lnTo>
                  <a:lnTo>
                    <a:pt x="145" y="646"/>
                  </a:lnTo>
                  <a:lnTo>
                    <a:pt x="142" y="643"/>
                  </a:lnTo>
                  <a:lnTo>
                    <a:pt x="142" y="641"/>
                  </a:lnTo>
                  <a:lnTo>
                    <a:pt x="142" y="641"/>
                  </a:lnTo>
                  <a:lnTo>
                    <a:pt x="140" y="641"/>
                  </a:lnTo>
                  <a:lnTo>
                    <a:pt x="137" y="639"/>
                  </a:lnTo>
                  <a:lnTo>
                    <a:pt x="137" y="636"/>
                  </a:lnTo>
                  <a:lnTo>
                    <a:pt x="137" y="636"/>
                  </a:lnTo>
                  <a:lnTo>
                    <a:pt x="135" y="624"/>
                  </a:lnTo>
                  <a:lnTo>
                    <a:pt x="135" y="624"/>
                  </a:lnTo>
                  <a:lnTo>
                    <a:pt x="135" y="622"/>
                  </a:lnTo>
                  <a:lnTo>
                    <a:pt x="135" y="617"/>
                  </a:lnTo>
                  <a:lnTo>
                    <a:pt x="135" y="617"/>
                  </a:lnTo>
                  <a:lnTo>
                    <a:pt x="135" y="617"/>
                  </a:lnTo>
                  <a:lnTo>
                    <a:pt x="135" y="617"/>
                  </a:lnTo>
                  <a:lnTo>
                    <a:pt x="135" y="615"/>
                  </a:lnTo>
                  <a:lnTo>
                    <a:pt x="135" y="615"/>
                  </a:lnTo>
                  <a:lnTo>
                    <a:pt x="135" y="615"/>
                  </a:lnTo>
                  <a:lnTo>
                    <a:pt x="135" y="615"/>
                  </a:lnTo>
                  <a:lnTo>
                    <a:pt x="135" y="615"/>
                  </a:lnTo>
                  <a:lnTo>
                    <a:pt x="135" y="613"/>
                  </a:lnTo>
                  <a:lnTo>
                    <a:pt x="135" y="610"/>
                  </a:lnTo>
                  <a:lnTo>
                    <a:pt x="135" y="610"/>
                  </a:lnTo>
                  <a:lnTo>
                    <a:pt x="133" y="610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3" y="603"/>
                  </a:lnTo>
                  <a:lnTo>
                    <a:pt x="133" y="603"/>
                  </a:lnTo>
                  <a:lnTo>
                    <a:pt x="130" y="603"/>
                  </a:lnTo>
                  <a:lnTo>
                    <a:pt x="130" y="601"/>
                  </a:lnTo>
                  <a:lnTo>
                    <a:pt x="130" y="601"/>
                  </a:lnTo>
                  <a:lnTo>
                    <a:pt x="130" y="601"/>
                  </a:lnTo>
                  <a:lnTo>
                    <a:pt x="130" y="601"/>
                  </a:lnTo>
                  <a:lnTo>
                    <a:pt x="128" y="598"/>
                  </a:lnTo>
                  <a:lnTo>
                    <a:pt x="128" y="598"/>
                  </a:lnTo>
                  <a:lnTo>
                    <a:pt x="128" y="598"/>
                  </a:lnTo>
                  <a:lnTo>
                    <a:pt x="128" y="601"/>
                  </a:lnTo>
                  <a:lnTo>
                    <a:pt x="128" y="601"/>
                  </a:lnTo>
                  <a:lnTo>
                    <a:pt x="126" y="598"/>
                  </a:lnTo>
                  <a:lnTo>
                    <a:pt x="126" y="598"/>
                  </a:lnTo>
                  <a:lnTo>
                    <a:pt x="126" y="601"/>
                  </a:lnTo>
                  <a:lnTo>
                    <a:pt x="126" y="598"/>
                  </a:lnTo>
                  <a:lnTo>
                    <a:pt x="123" y="598"/>
                  </a:lnTo>
                  <a:lnTo>
                    <a:pt x="123" y="598"/>
                  </a:lnTo>
                  <a:lnTo>
                    <a:pt x="121" y="601"/>
                  </a:lnTo>
                  <a:lnTo>
                    <a:pt x="121" y="601"/>
                  </a:lnTo>
                  <a:lnTo>
                    <a:pt x="119" y="601"/>
                  </a:lnTo>
                  <a:lnTo>
                    <a:pt x="119" y="601"/>
                  </a:lnTo>
                  <a:lnTo>
                    <a:pt x="119" y="601"/>
                  </a:lnTo>
                  <a:lnTo>
                    <a:pt x="119" y="601"/>
                  </a:lnTo>
                  <a:lnTo>
                    <a:pt x="116" y="601"/>
                  </a:lnTo>
                  <a:lnTo>
                    <a:pt x="114" y="601"/>
                  </a:lnTo>
                  <a:lnTo>
                    <a:pt x="114" y="601"/>
                  </a:lnTo>
                  <a:lnTo>
                    <a:pt x="114" y="603"/>
                  </a:lnTo>
                  <a:lnTo>
                    <a:pt x="114" y="603"/>
                  </a:lnTo>
                  <a:lnTo>
                    <a:pt x="114" y="606"/>
                  </a:lnTo>
                  <a:lnTo>
                    <a:pt x="111" y="606"/>
                  </a:lnTo>
                  <a:lnTo>
                    <a:pt x="109" y="606"/>
                  </a:lnTo>
                  <a:lnTo>
                    <a:pt x="109" y="606"/>
                  </a:lnTo>
                  <a:lnTo>
                    <a:pt x="107" y="606"/>
                  </a:lnTo>
                  <a:lnTo>
                    <a:pt x="104" y="606"/>
                  </a:lnTo>
                  <a:lnTo>
                    <a:pt x="102" y="606"/>
                  </a:lnTo>
                  <a:lnTo>
                    <a:pt x="100" y="603"/>
                  </a:lnTo>
                  <a:lnTo>
                    <a:pt x="100" y="601"/>
                  </a:lnTo>
                  <a:lnTo>
                    <a:pt x="100" y="598"/>
                  </a:lnTo>
                  <a:lnTo>
                    <a:pt x="100" y="598"/>
                  </a:lnTo>
                  <a:lnTo>
                    <a:pt x="100" y="598"/>
                  </a:lnTo>
                  <a:lnTo>
                    <a:pt x="100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2" y="596"/>
                  </a:lnTo>
                  <a:lnTo>
                    <a:pt x="104" y="596"/>
                  </a:lnTo>
                  <a:lnTo>
                    <a:pt x="100" y="591"/>
                  </a:lnTo>
                  <a:lnTo>
                    <a:pt x="97" y="587"/>
                  </a:lnTo>
                  <a:lnTo>
                    <a:pt x="97" y="587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5" y="582"/>
                  </a:lnTo>
                  <a:lnTo>
                    <a:pt x="95" y="582"/>
                  </a:lnTo>
                  <a:lnTo>
                    <a:pt x="95" y="580"/>
                  </a:lnTo>
                  <a:lnTo>
                    <a:pt x="95" y="577"/>
                  </a:lnTo>
                  <a:lnTo>
                    <a:pt x="95" y="575"/>
                  </a:lnTo>
                  <a:lnTo>
                    <a:pt x="95" y="575"/>
                  </a:lnTo>
                  <a:lnTo>
                    <a:pt x="95" y="575"/>
                  </a:lnTo>
                  <a:lnTo>
                    <a:pt x="95" y="572"/>
                  </a:lnTo>
                  <a:lnTo>
                    <a:pt x="95" y="572"/>
                  </a:lnTo>
                  <a:lnTo>
                    <a:pt x="95" y="572"/>
                  </a:lnTo>
                  <a:lnTo>
                    <a:pt x="95" y="572"/>
                  </a:lnTo>
                  <a:lnTo>
                    <a:pt x="95" y="572"/>
                  </a:lnTo>
                  <a:lnTo>
                    <a:pt x="95" y="572"/>
                  </a:lnTo>
                  <a:lnTo>
                    <a:pt x="95" y="570"/>
                  </a:lnTo>
                  <a:lnTo>
                    <a:pt x="95" y="570"/>
                  </a:lnTo>
                  <a:lnTo>
                    <a:pt x="95" y="570"/>
                  </a:lnTo>
                  <a:lnTo>
                    <a:pt x="95" y="570"/>
                  </a:lnTo>
                  <a:lnTo>
                    <a:pt x="95" y="565"/>
                  </a:lnTo>
                  <a:lnTo>
                    <a:pt x="95" y="563"/>
                  </a:lnTo>
                  <a:lnTo>
                    <a:pt x="95" y="563"/>
                  </a:lnTo>
                  <a:lnTo>
                    <a:pt x="95" y="563"/>
                  </a:lnTo>
                  <a:lnTo>
                    <a:pt x="95" y="563"/>
                  </a:lnTo>
                  <a:lnTo>
                    <a:pt x="95" y="561"/>
                  </a:lnTo>
                  <a:lnTo>
                    <a:pt x="95" y="561"/>
                  </a:lnTo>
                  <a:lnTo>
                    <a:pt x="95" y="558"/>
                  </a:lnTo>
                  <a:lnTo>
                    <a:pt x="95" y="558"/>
                  </a:lnTo>
                  <a:lnTo>
                    <a:pt x="95" y="556"/>
                  </a:lnTo>
                  <a:lnTo>
                    <a:pt x="97" y="553"/>
                  </a:lnTo>
                  <a:lnTo>
                    <a:pt x="97" y="553"/>
                  </a:lnTo>
                  <a:lnTo>
                    <a:pt x="97" y="551"/>
                  </a:lnTo>
                  <a:lnTo>
                    <a:pt x="100" y="551"/>
                  </a:lnTo>
                  <a:lnTo>
                    <a:pt x="100" y="551"/>
                  </a:lnTo>
                  <a:lnTo>
                    <a:pt x="100" y="551"/>
                  </a:lnTo>
                  <a:lnTo>
                    <a:pt x="97" y="551"/>
                  </a:lnTo>
                  <a:lnTo>
                    <a:pt x="97" y="549"/>
                  </a:lnTo>
                  <a:lnTo>
                    <a:pt x="95" y="549"/>
                  </a:lnTo>
                  <a:lnTo>
                    <a:pt x="95" y="546"/>
                  </a:lnTo>
                  <a:lnTo>
                    <a:pt x="95" y="544"/>
                  </a:lnTo>
                  <a:lnTo>
                    <a:pt x="95" y="544"/>
                  </a:lnTo>
                  <a:lnTo>
                    <a:pt x="95" y="544"/>
                  </a:lnTo>
                  <a:lnTo>
                    <a:pt x="95" y="544"/>
                  </a:lnTo>
                  <a:lnTo>
                    <a:pt x="97" y="544"/>
                  </a:lnTo>
                  <a:lnTo>
                    <a:pt x="97" y="544"/>
                  </a:lnTo>
                  <a:lnTo>
                    <a:pt x="97" y="544"/>
                  </a:lnTo>
                  <a:lnTo>
                    <a:pt x="97" y="544"/>
                  </a:lnTo>
                  <a:lnTo>
                    <a:pt x="100" y="544"/>
                  </a:lnTo>
                  <a:lnTo>
                    <a:pt x="100" y="544"/>
                  </a:lnTo>
                  <a:lnTo>
                    <a:pt x="100" y="544"/>
                  </a:lnTo>
                  <a:lnTo>
                    <a:pt x="100" y="544"/>
                  </a:lnTo>
                  <a:lnTo>
                    <a:pt x="102" y="544"/>
                  </a:lnTo>
                  <a:lnTo>
                    <a:pt x="102" y="544"/>
                  </a:lnTo>
                  <a:lnTo>
                    <a:pt x="102" y="544"/>
                  </a:lnTo>
                  <a:lnTo>
                    <a:pt x="102" y="542"/>
                  </a:lnTo>
                  <a:lnTo>
                    <a:pt x="102" y="542"/>
                  </a:lnTo>
                  <a:lnTo>
                    <a:pt x="102" y="542"/>
                  </a:lnTo>
                  <a:lnTo>
                    <a:pt x="100" y="539"/>
                  </a:lnTo>
                  <a:lnTo>
                    <a:pt x="100" y="539"/>
                  </a:lnTo>
                  <a:lnTo>
                    <a:pt x="100" y="539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100" y="535"/>
                  </a:lnTo>
                  <a:lnTo>
                    <a:pt x="100" y="535"/>
                  </a:lnTo>
                  <a:lnTo>
                    <a:pt x="100" y="535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102" y="532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4" y="527"/>
                  </a:lnTo>
                  <a:lnTo>
                    <a:pt x="104" y="527"/>
                  </a:lnTo>
                  <a:lnTo>
                    <a:pt x="104" y="527"/>
                  </a:lnTo>
                  <a:lnTo>
                    <a:pt x="107" y="527"/>
                  </a:lnTo>
                  <a:lnTo>
                    <a:pt x="107" y="527"/>
                  </a:lnTo>
                  <a:lnTo>
                    <a:pt x="107" y="527"/>
                  </a:lnTo>
                  <a:lnTo>
                    <a:pt x="107" y="525"/>
                  </a:lnTo>
                  <a:lnTo>
                    <a:pt x="107" y="525"/>
                  </a:lnTo>
                  <a:lnTo>
                    <a:pt x="109" y="520"/>
                  </a:lnTo>
                  <a:lnTo>
                    <a:pt x="109" y="520"/>
                  </a:lnTo>
                  <a:lnTo>
                    <a:pt x="109" y="518"/>
                  </a:lnTo>
                  <a:lnTo>
                    <a:pt x="109" y="518"/>
                  </a:lnTo>
                  <a:lnTo>
                    <a:pt x="109" y="518"/>
                  </a:lnTo>
                  <a:lnTo>
                    <a:pt x="111" y="518"/>
                  </a:lnTo>
                  <a:lnTo>
                    <a:pt x="111" y="518"/>
                  </a:lnTo>
                  <a:lnTo>
                    <a:pt x="111" y="518"/>
                  </a:lnTo>
                  <a:lnTo>
                    <a:pt x="111" y="518"/>
                  </a:lnTo>
                  <a:lnTo>
                    <a:pt x="114" y="518"/>
                  </a:lnTo>
                  <a:lnTo>
                    <a:pt x="114" y="518"/>
                  </a:lnTo>
                  <a:lnTo>
                    <a:pt x="114" y="516"/>
                  </a:lnTo>
                  <a:lnTo>
                    <a:pt x="114" y="516"/>
                  </a:lnTo>
                  <a:lnTo>
                    <a:pt x="111" y="513"/>
                  </a:lnTo>
                  <a:lnTo>
                    <a:pt x="111" y="513"/>
                  </a:lnTo>
                  <a:lnTo>
                    <a:pt x="111" y="511"/>
                  </a:lnTo>
                  <a:lnTo>
                    <a:pt x="114" y="511"/>
                  </a:lnTo>
                  <a:lnTo>
                    <a:pt x="114" y="509"/>
                  </a:lnTo>
                  <a:lnTo>
                    <a:pt x="114" y="509"/>
                  </a:lnTo>
                  <a:lnTo>
                    <a:pt x="114" y="509"/>
                  </a:lnTo>
                  <a:lnTo>
                    <a:pt x="111" y="506"/>
                  </a:lnTo>
                  <a:lnTo>
                    <a:pt x="111" y="504"/>
                  </a:lnTo>
                  <a:lnTo>
                    <a:pt x="111" y="504"/>
                  </a:lnTo>
                  <a:lnTo>
                    <a:pt x="114" y="501"/>
                  </a:lnTo>
                  <a:lnTo>
                    <a:pt x="114" y="501"/>
                  </a:lnTo>
                  <a:lnTo>
                    <a:pt x="114" y="501"/>
                  </a:lnTo>
                  <a:lnTo>
                    <a:pt x="114" y="501"/>
                  </a:lnTo>
                  <a:lnTo>
                    <a:pt x="116" y="499"/>
                  </a:lnTo>
                  <a:lnTo>
                    <a:pt x="116" y="499"/>
                  </a:lnTo>
                  <a:lnTo>
                    <a:pt x="116" y="501"/>
                  </a:lnTo>
                  <a:lnTo>
                    <a:pt x="116" y="499"/>
                  </a:lnTo>
                  <a:lnTo>
                    <a:pt x="116" y="499"/>
                  </a:lnTo>
                  <a:lnTo>
                    <a:pt x="116" y="497"/>
                  </a:lnTo>
                  <a:lnTo>
                    <a:pt x="116" y="497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9" y="492"/>
                  </a:lnTo>
                  <a:lnTo>
                    <a:pt x="119" y="490"/>
                  </a:lnTo>
                  <a:lnTo>
                    <a:pt x="119" y="490"/>
                  </a:lnTo>
                  <a:lnTo>
                    <a:pt x="119" y="487"/>
                  </a:lnTo>
                  <a:lnTo>
                    <a:pt x="119" y="485"/>
                  </a:lnTo>
                  <a:lnTo>
                    <a:pt x="121" y="485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0"/>
                  </a:lnTo>
                  <a:lnTo>
                    <a:pt x="121" y="480"/>
                  </a:lnTo>
                  <a:lnTo>
                    <a:pt x="121" y="480"/>
                  </a:lnTo>
                  <a:lnTo>
                    <a:pt x="126" y="473"/>
                  </a:lnTo>
                  <a:lnTo>
                    <a:pt x="128" y="471"/>
                  </a:lnTo>
                  <a:lnTo>
                    <a:pt x="130" y="471"/>
                  </a:lnTo>
                  <a:lnTo>
                    <a:pt x="128" y="471"/>
                  </a:lnTo>
                  <a:lnTo>
                    <a:pt x="128" y="471"/>
                  </a:lnTo>
                  <a:lnTo>
                    <a:pt x="128" y="471"/>
                  </a:lnTo>
                  <a:lnTo>
                    <a:pt x="130" y="468"/>
                  </a:lnTo>
                  <a:lnTo>
                    <a:pt x="128" y="468"/>
                  </a:lnTo>
                  <a:lnTo>
                    <a:pt x="128" y="466"/>
                  </a:lnTo>
                  <a:lnTo>
                    <a:pt x="128" y="466"/>
                  </a:lnTo>
                  <a:lnTo>
                    <a:pt x="130" y="466"/>
                  </a:lnTo>
                  <a:lnTo>
                    <a:pt x="130" y="466"/>
                  </a:lnTo>
                  <a:lnTo>
                    <a:pt x="130" y="466"/>
                  </a:lnTo>
                  <a:lnTo>
                    <a:pt x="130" y="464"/>
                  </a:lnTo>
                  <a:lnTo>
                    <a:pt x="130" y="461"/>
                  </a:lnTo>
                  <a:lnTo>
                    <a:pt x="130" y="459"/>
                  </a:lnTo>
                  <a:lnTo>
                    <a:pt x="137" y="454"/>
                  </a:lnTo>
                  <a:lnTo>
                    <a:pt x="137" y="452"/>
                  </a:lnTo>
                  <a:lnTo>
                    <a:pt x="137" y="452"/>
                  </a:lnTo>
                  <a:lnTo>
                    <a:pt x="137" y="449"/>
                  </a:lnTo>
                  <a:lnTo>
                    <a:pt x="137" y="449"/>
                  </a:lnTo>
                  <a:lnTo>
                    <a:pt x="140" y="447"/>
                  </a:lnTo>
                  <a:lnTo>
                    <a:pt x="140" y="447"/>
                  </a:lnTo>
                  <a:lnTo>
                    <a:pt x="140" y="447"/>
                  </a:lnTo>
                  <a:lnTo>
                    <a:pt x="140" y="447"/>
                  </a:lnTo>
                  <a:lnTo>
                    <a:pt x="140" y="447"/>
                  </a:lnTo>
                  <a:lnTo>
                    <a:pt x="140" y="445"/>
                  </a:lnTo>
                  <a:lnTo>
                    <a:pt x="140" y="445"/>
                  </a:lnTo>
                  <a:lnTo>
                    <a:pt x="140" y="445"/>
                  </a:lnTo>
                  <a:lnTo>
                    <a:pt x="137" y="445"/>
                  </a:lnTo>
                  <a:lnTo>
                    <a:pt x="137" y="442"/>
                  </a:lnTo>
                  <a:lnTo>
                    <a:pt x="137" y="442"/>
                  </a:lnTo>
                  <a:lnTo>
                    <a:pt x="140" y="438"/>
                  </a:lnTo>
                  <a:lnTo>
                    <a:pt x="140" y="438"/>
                  </a:lnTo>
                  <a:lnTo>
                    <a:pt x="140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37" y="421"/>
                  </a:lnTo>
                  <a:lnTo>
                    <a:pt x="137" y="419"/>
                  </a:lnTo>
                  <a:lnTo>
                    <a:pt x="137" y="416"/>
                  </a:lnTo>
                  <a:lnTo>
                    <a:pt x="137" y="416"/>
                  </a:lnTo>
                  <a:lnTo>
                    <a:pt x="140" y="412"/>
                  </a:lnTo>
                  <a:lnTo>
                    <a:pt x="140" y="412"/>
                  </a:lnTo>
                  <a:lnTo>
                    <a:pt x="142" y="407"/>
                  </a:lnTo>
                  <a:lnTo>
                    <a:pt x="142" y="407"/>
                  </a:lnTo>
                  <a:lnTo>
                    <a:pt x="142" y="404"/>
                  </a:lnTo>
                  <a:lnTo>
                    <a:pt x="145" y="402"/>
                  </a:lnTo>
                  <a:lnTo>
                    <a:pt x="145" y="402"/>
                  </a:lnTo>
                  <a:lnTo>
                    <a:pt x="145" y="402"/>
                  </a:lnTo>
                  <a:lnTo>
                    <a:pt x="145" y="400"/>
                  </a:lnTo>
                  <a:lnTo>
                    <a:pt x="142" y="397"/>
                  </a:lnTo>
                  <a:lnTo>
                    <a:pt x="142" y="397"/>
                  </a:lnTo>
                  <a:lnTo>
                    <a:pt x="142" y="395"/>
                  </a:lnTo>
                  <a:lnTo>
                    <a:pt x="142" y="395"/>
                  </a:lnTo>
                  <a:lnTo>
                    <a:pt x="142" y="395"/>
                  </a:lnTo>
                  <a:lnTo>
                    <a:pt x="142" y="395"/>
                  </a:lnTo>
                  <a:lnTo>
                    <a:pt x="140" y="393"/>
                  </a:lnTo>
                  <a:lnTo>
                    <a:pt x="137" y="390"/>
                  </a:lnTo>
                  <a:lnTo>
                    <a:pt x="137" y="388"/>
                  </a:lnTo>
                  <a:lnTo>
                    <a:pt x="137" y="388"/>
                  </a:lnTo>
                  <a:lnTo>
                    <a:pt x="137" y="388"/>
                  </a:lnTo>
                  <a:lnTo>
                    <a:pt x="137" y="388"/>
                  </a:lnTo>
                  <a:lnTo>
                    <a:pt x="137" y="388"/>
                  </a:lnTo>
                  <a:lnTo>
                    <a:pt x="140" y="385"/>
                  </a:lnTo>
                  <a:lnTo>
                    <a:pt x="140" y="385"/>
                  </a:lnTo>
                  <a:lnTo>
                    <a:pt x="140" y="385"/>
                  </a:lnTo>
                  <a:lnTo>
                    <a:pt x="140" y="383"/>
                  </a:lnTo>
                  <a:lnTo>
                    <a:pt x="140" y="385"/>
                  </a:lnTo>
                  <a:lnTo>
                    <a:pt x="140" y="383"/>
                  </a:lnTo>
                  <a:lnTo>
                    <a:pt x="140" y="383"/>
                  </a:lnTo>
                  <a:lnTo>
                    <a:pt x="142" y="383"/>
                  </a:lnTo>
                  <a:lnTo>
                    <a:pt x="142" y="381"/>
                  </a:lnTo>
                  <a:lnTo>
                    <a:pt x="145" y="381"/>
                  </a:lnTo>
                  <a:lnTo>
                    <a:pt x="145" y="381"/>
                  </a:lnTo>
                  <a:lnTo>
                    <a:pt x="147" y="381"/>
                  </a:lnTo>
                  <a:lnTo>
                    <a:pt x="152" y="378"/>
                  </a:lnTo>
                  <a:lnTo>
                    <a:pt x="152" y="378"/>
                  </a:lnTo>
                  <a:lnTo>
                    <a:pt x="152" y="378"/>
                  </a:lnTo>
                  <a:lnTo>
                    <a:pt x="154" y="376"/>
                  </a:lnTo>
                  <a:lnTo>
                    <a:pt x="154" y="376"/>
                  </a:lnTo>
                  <a:lnTo>
                    <a:pt x="156" y="378"/>
                  </a:lnTo>
                  <a:lnTo>
                    <a:pt x="156" y="378"/>
                  </a:lnTo>
                  <a:lnTo>
                    <a:pt x="159" y="378"/>
                  </a:lnTo>
                  <a:lnTo>
                    <a:pt x="161" y="378"/>
                  </a:lnTo>
                  <a:lnTo>
                    <a:pt x="168" y="376"/>
                  </a:lnTo>
                  <a:lnTo>
                    <a:pt x="168" y="376"/>
                  </a:lnTo>
                  <a:lnTo>
                    <a:pt x="171" y="376"/>
                  </a:lnTo>
                  <a:lnTo>
                    <a:pt x="168" y="374"/>
                  </a:lnTo>
                  <a:lnTo>
                    <a:pt x="171" y="371"/>
                  </a:lnTo>
                  <a:lnTo>
                    <a:pt x="171" y="371"/>
                  </a:lnTo>
                  <a:lnTo>
                    <a:pt x="171" y="371"/>
                  </a:lnTo>
                  <a:lnTo>
                    <a:pt x="171" y="374"/>
                  </a:lnTo>
                  <a:lnTo>
                    <a:pt x="171" y="374"/>
                  </a:lnTo>
                  <a:lnTo>
                    <a:pt x="171" y="374"/>
                  </a:lnTo>
                  <a:lnTo>
                    <a:pt x="171" y="374"/>
                  </a:lnTo>
                  <a:lnTo>
                    <a:pt x="171" y="374"/>
                  </a:lnTo>
                  <a:lnTo>
                    <a:pt x="173" y="376"/>
                  </a:lnTo>
                  <a:lnTo>
                    <a:pt x="175" y="376"/>
                  </a:lnTo>
                  <a:lnTo>
                    <a:pt x="178" y="378"/>
                  </a:lnTo>
                  <a:lnTo>
                    <a:pt x="180" y="378"/>
                  </a:lnTo>
                  <a:lnTo>
                    <a:pt x="182" y="378"/>
                  </a:lnTo>
                  <a:lnTo>
                    <a:pt x="185" y="378"/>
                  </a:lnTo>
                  <a:lnTo>
                    <a:pt x="185" y="378"/>
                  </a:lnTo>
                  <a:lnTo>
                    <a:pt x="190" y="378"/>
                  </a:lnTo>
                  <a:lnTo>
                    <a:pt x="190" y="378"/>
                  </a:lnTo>
                  <a:lnTo>
                    <a:pt x="190" y="378"/>
                  </a:lnTo>
                  <a:lnTo>
                    <a:pt x="190" y="378"/>
                  </a:lnTo>
                  <a:lnTo>
                    <a:pt x="192" y="378"/>
                  </a:lnTo>
                  <a:lnTo>
                    <a:pt x="192" y="378"/>
                  </a:lnTo>
                  <a:lnTo>
                    <a:pt x="190" y="381"/>
                  </a:lnTo>
                  <a:lnTo>
                    <a:pt x="190" y="381"/>
                  </a:lnTo>
                  <a:lnTo>
                    <a:pt x="190" y="38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0" y="385"/>
                  </a:lnTo>
                  <a:lnTo>
                    <a:pt x="190" y="385"/>
                  </a:lnTo>
                  <a:lnTo>
                    <a:pt x="190" y="385"/>
                  </a:lnTo>
                  <a:lnTo>
                    <a:pt x="187" y="385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7" y="390"/>
                  </a:lnTo>
                  <a:lnTo>
                    <a:pt x="187" y="390"/>
                  </a:lnTo>
                  <a:lnTo>
                    <a:pt x="187" y="393"/>
                  </a:lnTo>
                  <a:lnTo>
                    <a:pt x="190" y="393"/>
                  </a:lnTo>
                  <a:lnTo>
                    <a:pt x="187" y="395"/>
                  </a:lnTo>
                  <a:lnTo>
                    <a:pt x="187" y="395"/>
                  </a:lnTo>
                  <a:lnTo>
                    <a:pt x="185" y="397"/>
                  </a:lnTo>
                  <a:lnTo>
                    <a:pt x="185" y="400"/>
                  </a:lnTo>
                  <a:lnTo>
                    <a:pt x="185" y="400"/>
                  </a:lnTo>
                  <a:lnTo>
                    <a:pt x="185" y="400"/>
                  </a:lnTo>
                  <a:lnTo>
                    <a:pt x="187" y="400"/>
                  </a:lnTo>
                  <a:lnTo>
                    <a:pt x="187" y="400"/>
                  </a:lnTo>
                  <a:lnTo>
                    <a:pt x="187" y="402"/>
                  </a:lnTo>
                  <a:lnTo>
                    <a:pt x="187" y="402"/>
                  </a:lnTo>
                  <a:lnTo>
                    <a:pt x="187" y="402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7" y="404"/>
                  </a:lnTo>
                  <a:lnTo>
                    <a:pt x="185" y="404"/>
                  </a:lnTo>
                  <a:lnTo>
                    <a:pt x="185" y="404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9"/>
                  </a:lnTo>
                  <a:lnTo>
                    <a:pt x="185" y="409"/>
                  </a:lnTo>
                  <a:lnTo>
                    <a:pt x="187" y="412"/>
                  </a:lnTo>
                  <a:lnTo>
                    <a:pt x="187" y="412"/>
                  </a:lnTo>
                  <a:lnTo>
                    <a:pt x="187" y="414"/>
                  </a:lnTo>
                  <a:lnTo>
                    <a:pt x="187" y="414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5" y="416"/>
                  </a:lnTo>
                  <a:lnTo>
                    <a:pt x="185" y="416"/>
                  </a:lnTo>
                  <a:lnTo>
                    <a:pt x="185" y="416"/>
                  </a:lnTo>
                  <a:lnTo>
                    <a:pt x="185" y="416"/>
                  </a:lnTo>
                  <a:lnTo>
                    <a:pt x="185" y="416"/>
                  </a:lnTo>
                  <a:lnTo>
                    <a:pt x="182" y="419"/>
                  </a:lnTo>
                  <a:lnTo>
                    <a:pt x="185" y="421"/>
                  </a:lnTo>
                  <a:lnTo>
                    <a:pt x="185" y="421"/>
                  </a:lnTo>
                  <a:lnTo>
                    <a:pt x="185" y="421"/>
                  </a:lnTo>
                  <a:lnTo>
                    <a:pt x="182" y="421"/>
                  </a:lnTo>
                  <a:lnTo>
                    <a:pt x="182" y="421"/>
                  </a:lnTo>
                  <a:lnTo>
                    <a:pt x="185" y="421"/>
                  </a:lnTo>
                  <a:lnTo>
                    <a:pt x="185" y="421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5" y="423"/>
                  </a:lnTo>
                  <a:lnTo>
                    <a:pt x="187" y="421"/>
                  </a:lnTo>
                  <a:lnTo>
                    <a:pt x="187" y="423"/>
                  </a:lnTo>
                  <a:lnTo>
                    <a:pt x="187" y="423"/>
                  </a:lnTo>
                  <a:lnTo>
                    <a:pt x="187" y="423"/>
                  </a:lnTo>
                  <a:lnTo>
                    <a:pt x="187" y="423"/>
                  </a:lnTo>
                  <a:lnTo>
                    <a:pt x="190" y="426"/>
                  </a:lnTo>
                  <a:lnTo>
                    <a:pt x="190" y="423"/>
                  </a:lnTo>
                  <a:lnTo>
                    <a:pt x="190" y="423"/>
                  </a:lnTo>
                  <a:lnTo>
                    <a:pt x="190" y="423"/>
                  </a:lnTo>
                  <a:lnTo>
                    <a:pt x="190" y="423"/>
                  </a:lnTo>
                  <a:lnTo>
                    <a:pt x="192" y="423"/>
                  </a:lnTo>
                  <a:lnTo>
                    <a:pt x="194" y="421"/>
                  </a:lnTo>
                  <a:lnTo>
                    <a:pt x="197" y="421"/>
                  </a:lnTo>
                  <a:lnTo>
                    <a:pt x="204" y="423"/>
                  </a:lnTo>
                  <a:lnTo>
                    <a:pt x="208" y="423"/>
                  </a:lnTo>
                  <a:lnTo>
                    <a:pt x="211" y="426"/>
                  </a:lnTo>
                  <a:lnTo>
                    <a:pt x="213" y="426"/>
                  </a:lnTo>
                  <a:lnTo>
                    <a:pt x="213" y="426"/>
                  </a:lnTo>
                  <a:lnTo>
                    <a:pt x="213" y="426"/>
                  </a:lnTo>
                  <a:lnTo>
                    <a:pt x="216" y="423"/>
                  </a:lnTo>
                  <a:lnTo>
                    <a:pt x="216" y="423"/>
                  </a:lnTo>
                  <a:lnTo>
                    <a:pt x="218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0" y="423"/>
                  </a:lnTo>
                  <a:lnTo>
                    <a:pt x="223" y="423"/>
                  </a:lnTo>
                  <a:lnTo>
                    <a:pt x="223" y="423"/>
                  </a:lnTo>
                  <a:lnTo>
                    <a:pt x="225" y="423"/>
                  </a:lnTo>
                  <a:lnTo>
                    <a:pt x="225" y="423"/>
                  </a:lnTo>
                  <a:lnTo>
                    <a:pt x="227" y="421"/>
                  </a:lnTo>
                  <a:lnTo>
                    <a:pt x="227" y="421"/>
                  </a:lnTo>
                  <a:lnTo>
                    <a:pt x="227" y="421"/>
                  </a:lnTo>
                  <a:lnTo>
                    <a:pt x="227" y="419"/>
                  </a:lnTo>
                  <a:lnTo>
                    <a:pt x="232" y="419"/>
                  </a:lnTo>
                  <a:lnTo>
                    <a:pt x="232" y="421"/>
                  </a:lnTo>
                  <a:lnTo>
                    <a:pt x="234" y="421"/>
                  </a:lnTo>
                  <a:lnTo>
                    <a:pt x="234" y="421"/>
                  </a:lnTo>
                  <a:lnTo>
                    <a:pt x="234" y="423"/>
                  </a:lnTo>
                  <a:lnTo>
                    <a:pt x="237" y="423"/>
                  </a:lnTo>
                  <a:lnTo>
                    <a:pt x="237" y="423"/>
                  </a:lnTo>
                  <a:lnTo>
                    <a:pt x="237" y="426"/>
                  </a:lnTo>
                  <a:lnTo>
                    <a:pt x="237" y="426"/>
                  </a:lnTo>
                  <a:lnTo>
                    <a:pt x="237" y="426"/>
                  </a:lnTo>
                  <a:lnTo>
                    <a:pt x="237" y="426"/>
                  </a:lnTo>
                  <a:lnTo>
                    <a:pt x="239" y="426"/>
                  </a:lnTo>
                  <a:lnTo>
                    <a:pt x="239" y="426"/>
                  </a:lnTo>
                  <a:lnTo>
                    <a:pt x="239" y="426"/>
                  </a:lnTo>
                  <a:lnTo>
                    <a:pt x="237" y="426"/>
                  </a:lnTo>
                  <a:lnTo>
                    <a:pt x="239" y="428"/>
                  </a:lnTo>
                  <a:lnTo>
                    <a:pt x="239" y="428"/>
                  </a:lnTo>
                  <a:lnTo>
                    <a:pt x="242" y="428"/>
                  </a:lnTo>
                  <a:lnTo>
                    <a:pt x="242" y="428"/>
                  </a:lnTo>
                  <a:lnTo>
                    <a:pt x="239" y="426"/>
                  </a:lnTo>
                  <a:lnTo>
                    <a:pt x="239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8"/>
                  </a:lnTo>
                  <a:lnTo>
                    <a:pt x="242" y="428"/>
                  </a:lnTo>
                  <a:lnTo>
                    <a:pt x="244" y="428"/>
                  </a:lnTo>
                  <a:lnTo>
                    <a:pt x="244" y="428"/>
                  </a:lnTo>
                  <a:lnTo>
                    <a:pt x="244" y="430"/>
                  </a:lnTo>
                  <a:lnTo>
                    <a:pt x="246" y="433"/>
                  </a:lnTo>
                  <a:lnTo>
                    <a:pt x="246" y="430"/>
                  </a:lnTo>
                  <a:lnTo>
                    <a:pt x="246" y="430"/>
                  </a:lnTo>
                  <a:lnTo>
                    <a:pt x="246" y="430"/>
                  </a:lnTo>
                  <a:lnTo>
                    <a:pt x="246" y="430"/>
                  </a:lnTo>
                  <a:lnTo>
                    <a:pt x="246" y="428"/>
                  </a:lnTo>
                  <a:lnTo>
                    <a:pt x="244" y="428"/>
                  </a:lnTo>
                  <a:lnTo>
                    <a:pt x="244" y="428"/>
                  </a:lnTo>
                  <a:lnTo>
                    <a:pt x="244" y="428"/>
                  </a:lnTo>
                  <a:lnTo>
                    <a:pt x="244" y="428"/>
                  </a:lnTo>
                  <a:lnTo>
                    <a:pt x="246" y="428"/>
                  </a:lnTo>
                  <a:lnTo>
                    <a:pt x="246" y="428"/>
                  </a:lnTo>
                  <a:lnTo>
                    <a:pt x="246" y="428"/>
                  </a:lnTo>
                  <a:lnTo>
                    <a:pt x="249" y="428"/>
                  </a:lnTo>
                  <a:lnTo>
                    <a:pt x="249" y="428"/>
                  </a:lnTo>
                  <a:lnTo>
                    <a:pt x="249" y="428"/>
                  </a:lnTo>
                  <a:lnTo>
                    <a:pt x="249" y="428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28"/>
                  </a:lnTo>
                  <a:lnTo>
                    <a:pt x="249" y="428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9" y="430"/>
                  </a:lnTo>
                  <a:lnTo>
                    <a:pt x="246" y="430"/>
                  </a:lnTo>
                  <a:lnTo>
                    <a:pt x="249" y="433"/>
                  </a:lnTo>
                  <a:lnTo>
                    <a:pt x="249" y="433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1" y="435"/>
                  </a:lnTo>
                  <a:lnTo>
                    <a:pt x="253" y="438"/>
                  </a:lnTo>
                  <a:lnTo>
                    <a:pt x="256" y="440"/>
                  </a:lnTo>
                  <a:lnTo>
                    <a:pt x="258" y="440"/>
                  </a:lnTo>
                  <a:lnTo>
                    <a:pt x="258" y="440"/>
                  </a:lnTo>
                  <a:lnTo>
                    <a:pt x="258" y="438"/>
                  </a:lnTo>
                  <a:lnTo>
                    <a:pt x="256" y="438"/>
                  </a:lnTo>
                  <a:lnTo>
                    <a:pt x="256" y="438"/>
                  </a:lnTo>
                  <a:lnTo>
                    <a:pt x="256" y="438"/>
                  </a:lnTo>
                  <a:lnTo>
                    <a:pt x="256" y="435"/>
                  </a:lnTo>
                  <a:lnTo>
                    <a:pt x="256" y="435"/>
                  </a:lnTo>
                  <a:lnTo>
                    <a:pt x="256" y="435"/>
                  </a:lnTo>
                  <a:lnTo>
                    <a:pt x="253" y="435"/>
                  </a:lnTo>
                  <a:lnTo>
                    <a:pt x="256" y="435"/>
                  </a:lnTo>
                  <a:lnTo>
                    <a:pt x="256" y="435"/>
                  </a:lnTo>
                  <a:lnTo>
                    <a:pt x="253" y="435"/>
                  </a:lnTo>
                  <a:lnTo>
                    <a:pt x="253" y="435"/>
                  </a:lnTo>
                  <a:lnTo>
                    <a:pt x="253" y="435"/>
                  </a:lnTo>
                  <a:lnTo>
                    <a:pt x="256" y="433"/>
                  </a:lnTo>
                  <a:lnTo>
                    <a:pt x="256" y="435"/>
                  </a:lnTo>
                  <a:lnTo>
                    <a:pt x="256" y="435"/>
                  </a:lnTo>
                  <a:lnTo>
                    <a:pt x="258" y="435"/>
                  </a:lnTo>
                  <a:lnTo>
                    <a:pt x="258" y="433"/>
                  </a:lnTo>
                  <a:lnTo>
                    <a:pt x="258" y="435"/>
                  </a:lnTo>
                  <a:lnTo>
                    <a:pt x="258" y="435"/>
                  </a:lnTo>
                  <a:lnTo>
                    <a:pt x="258" y="435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58" y="435"/>
                  </a:lnTo>
                  <a:lnTo>
                    <a:pt x="258" y="435"/>
                  </a:lnTo>
                  <a:lnTo>
                    <a:pt x="260" y="435"/>
                  </a:lnTo>
                  <a:lnTo>
                    <a:pt x="258" y="435"/>
                  </a:lnTo>
                  <a:lnTo>
                    <a:pt x="258" y="438"/>
                  </a:lnTo>
                  <a:lnTo>
                    <a:pt x="258" y="440"/>
                  </a:lnTo>
                  <a:lnTo>
                    <a:pt x="258" y="440"/>
                  </a:lnTo>
                  <a:lnTo>
                    <a:pt x="260" y="440"/>
                  </a:lnTo>
                  <a:lnTo>
                    <a:pt x="260" y="440"/>
                  </a:lnTo>
                  <a:lnTo>
                    <a:pt x="260" y="440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3" y="438"/>
                  </a:lnTo>
                  <a:lnTo>
                    <a:pt x="263" y="440"/>
                  </a:lnTo>
                  <a:lnTo>
                    <a:pt x="263" y="440"/>
                  </a:lnTo>
                  <a:lnTo>
                    <a:pt x="260" y="440"/>
                  </a:lnTo>
                  <a:lnTo>
                    <a:pt x="260" y="442"/>
                  </a:lnTo>
                  <a:lnTo>
                    <a:pt x="258" y="442"/>
                  </a:lnTo>
                  <a:lnTo>
                    <a:pt x="258" y="442"/>
                  </a:lnTo>
                  <a:lnTo>
                    <a:pt x="258" y="442"/>
                  </a:lnTo>
                  <a:lnTo>
                    <a:pt x="258" y="445"/>
                  </a:lnTo>
                  <a:lnTo>
                    <a:pt x="258" y="445"/>
                  </a:lnTo>
                  <a:lnTo>
                    <a:pt x="258" y="447"/>
                  </a:lnTo>
                  <a:lnTo>
                    <a:pt x="258" y="447"/>
                  </a:lnTo>
                  <a:lnTo>
                    <a:pt x="258" y="447"/>
                  </a:lnTo>
                  <a:lnTo>
                    <a:pt x="258" y="447"/>
                  </a:lnTo>
                  <a:lnTo>
                    <a:pt x="258" y="447"/>
                  </a:lnTo>
                  <a:lnTo>
                    <a:pt x="260" y="447"/>
                  </a:lnTo>
                  <a:lnTo>
                    <a:pt x="260" y="447"/>
                  </a:lnTo>
                  <a:lnTo>
                    <a:pt x="260" y="447"/>
                  </a:lnTo>
                  <a:lnTo>
                    <a:pt x="263" y="447"/>
                  </a:lnTo>
                  <a:lnTo>
                    <a:pt x="263" y="447"/>
                  </a:lnTo>
                  <a:lnTo>
                    <a:pt x="268" y="449"/>
                  </a:lnTo>
                  <a:lnTo>
                    <a:pt x="270" y="449"/>
                  </a:lnTo>
                  <a:lnTo>
                    <a:pt x="272" y="452"/>
                  </a:lnTo>
                  <a:lnTo>
                    <a:pt x="272" y="452"/>
                  </a:lnTo>
                  <a:lnTo>
                    <a:pt x="272" y="454"/>
                  </a:lnTo>
                  <a:lnTo>
                    <a:pt x="272" y="454"/>
                  </a:lnTo>
                  <a:lnTo>
                    <a:pt x="272" y="454"/>
                  </a:lnTo>
                  <a:lnTo>
                    <a:pt x="272" y="454"/>
                  </a:lnTo>
                  <a:lnTo>
                    <a:pt x="275" y="454"/>
                  </a:lnTo>
                  <a:lnTo>
                    <a:pt x="275" y="454"/>
                  </a:lnTo>
                  <a:lnTo>
                    <a:pt x="275" y="454"/>
                  </a:lnTo>
                  <a:lnTo>
                    <a:pt x="275" y="454"/>
                  </a:lnTo>
                  <a:lnTo>
                    <a:pt x="272" y="452"/>
                  </a:lnTo>
                  <a:lnTo>
                    <a:pt x="272" y="447"/>
                  </a:lnTo>
                  <a:lnTo>
                    <a:pt x="272" y="447"/>
                  </a:lnTo>
                  <a:lnTo>
                    <a:pt x="275" y="447"/>
                  </a:lnTo>
                  <a:lnTo>
                    <a:pt x="275" y="447"/>
                  </a:lnTo>
                  <a:lnTo>
                    <a:pt x="275" y="445"/>
                  </a:lnTo>
                  <a:lnTo>
                    <a:pt x="275" y="447"/>
                  </a:lnTo>
                  <a:lnTo>
                    <a:pt x="275" y="447"/>
                  </a:lnTo>
                  <a:lnTo>
                    <a:pt x="277" y="447"/>
                  </a:lnTo>
                  <a:lnTo>
                    <a:pt x="277" y="449"/>
                  </a:lnTo>
                  <a:lnTo>
                    <a:pt x="277" y="449"/>
                  </a:lnTo>
                  <a:lnTo>
                    <a:pt x="277" y="449"/>
                  </a:lnTo>
                  <a:lnTo>
                    <a:pt x="282" y="454"/>
                  </a:lnTo>
                  <a:lnTo>
                    <a:pt x="284" y="456"/>
                  </a:lnTo>
                  <a:lnTo>
                    <a:pt x="284" y="459"/>
                  </a:lnTo>
                  <a:lnTo>
                    <a:pt x="284" y="464"/>
                  </a:lnTo>
                  <a:lnTo>
                    <a:pt x="284" y="464"/>
                  </a:lnTo>
                  <a:lnTo>
                    <a:pt x="287" y="466"/>
                  </a:lnTo>
                  <a:lnTo>
                    <a:pt x="291" y="471"/>
                  </a:lnTo>
                  <a:lnTo>
                    <a:pt x="291" y="471"/>
                  </a:lnTo>
                  <a:lnTo>
                    <a:pt x="291" y="473"/>
                  </a:lnTo>
                  <a:lnTo>
                    <a:pt x="291" y="475"/>
                  </a:lnTo>
                  <a:lnTo>
                    <a:pt x="291" y="475"/>
                  </a:lnTo>
                  <a:lnTo>
                    <a:pt x="291" y="475"/>
                  </a:lnTo>
                  <a:lnTo>
                    <a:pt x="291" y="475"/>
                  </a:lnTo>
                  <a:lnTo>
                    <a:pt x="291" y="473"/>
                  </a:lnTo>
                  <a:lnTo>
                    <a:pt x="291" y="471"/>
                  </a:lnTo>
                  <a:lnTo>
                    <a:pt x="289" y="468"/>
                  </a:lnTo>
                  <a:lnTo>
                    <a:pt x="287" y="464"/>
                  </a:lnTo>
                  <a:lnTo>
                    <a:pt x="284" y="459"/>
                  </a:lnTo>
                  <a:lnTo>
                    <a:pt x="284" y="456"/>
                  </a:lnTo>
                  <a:lnTo>
                    <a:pt x="284" y="456"/>
                  </a:lnTo>
                  <a:lnTo>
                    <a:pt x="284" y="454"/>
                  </a:lnTo>
                  <a:lnTo>
                    <a:pt x="282" y="454"/>
                  </a:lnTo>
                  <a:lnTo>
                    <a:pt x="279" y="449"/>
                  </a:lnTo>
                  <a:lnTo>
                    <a:pt x="279" y="447"/>
                  </a:lnTo>
                  <a:lnTo>
                    <a:pt x="282" y="440"/>
                  </a:lnTo>
                  <a:lnTo>
                    <a:pt x="282" y="438"/>
                  </a:lnTo>
                  <a:lnTo>
                    <a:pt x="282" y="438"/>
                  </a:lnTo>
                  <a:lnTo>
                    <a:pt x="284" y="435"/>
                  </a:lnTo>
                  <a:lnTo>
                    <a:pt x="284" y="435"/>
                  </a:lnTo>
                  <a:lnTo>
                    <a:pt x="284" y="435"/>
                  </a:lnTo>
                  <a:lnTo>
                    <a:pt x="284" y="435"/>
                  </a:lnTo>
                  <a:lnTo>
                    <a:pt x="282" y="433"/>
                  </a:lnTo>
                  <a:lnTo>
                    <a:pt x="282" y="433"/>
                  </a:lnTo>
                  <a:lnTo>
                    <a:pt x="279" y="433"/>
                  </a:lnTo>
                  <a:lnTo>
                    <a:pt x="279" y="430"/>
                  </a:lnTo>
                  <a:lnTo>
                    <a:pt x="279" y="430"/>
                  </a:lnTo>
                  <a:lnTo>
                    <a:pt x="279" y="430"/>
                  </a:lnTo>
                  <a:lnTo>
                    <a:pt x="279" y="430"/>
                  </a:lnTo>
                  <a:lnTo>
                    <a:pt x="279" y="428"/>
                  </a:lnTo>
                  <a:lnTo>
                    <a:pt x="275" y="426"/>
                  </a:lnTo>
                  <a:lnTo>
                    <a:pt x="272" y="423"/>
                  </a:lnTo>
                  <a:lnTo>
                    <a:pt x="270" y="423"/>
                  </a:lnTo>
                  <a:lnTo>
                    <a:pt x="270" y="423"/>
                  </a:lnTo>
                  <a:lnTo>
                    <a:pt x="270" y="423"/>
                  </a:lnTo>
                  <a:lnTo>
                    <a:pt x="268" y="421"/>
                  </a:lnTo>
                  <a:lnTo>
                    <a:pt x="268" y="421"/>
                  </a:lnTo>
                  <a:lnTo>
                    <a:pt x="268" y="419"/>
                  </a:lnTo>
                  <a:lnTo>
                    <a:pt x="270" y="419"/>
                  </a:lnTo>
                  <a:lnTo>
                    <a:pt x="270" y="419"/>
                  </a:lnTo>
                  <a:lnTo>
                    <a:pt x="270" y="419"/>
                  </a:lnTo>
                  <a:lnTo>
                    <a:pt x="270" y="416"/>
                  </a:lnTo>
                  <a:lnTo>
                    <a:pt x="270" y="416"/>
                  </a:lnTo>
                  <a:lnTo>
                    <a:pt x="270" y="414"/>
                  </a:lnTo>
                  <a:lnTo>
                    <a:pt x="270" y="414"/>
                  </a:lnTo>
                  <a:lnTo>
                    <a:pt x="270" y="414"/>
                  </a:lnTo>
                  <a:lnTo>
                    <a:pt x="270" y="414"/>
                  </a:lnTo>
                  <a:lnTo>
                    <a:pt x="270" y="412"/>
                  </a:lnTo>
                  <a:lnTo>
                    <a:pt x="268" y="412"/>
                  </a:lnTo>
                  <a:lnTo>
                    <a:pt x="268" y="409"/>
                  </a:lnTo>
                  <a:lnTo>
                    <a:pt x="268" y="409"/>
                  </a:lnTo>
                  <a:lnTo>
                    <a:pt x="268" y="409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70" y="404"/>
                  </a:lnTo>
                  <a:lnTo>
                    <a:pt x="270" y="404"/>
                  </a:lnTo>
                  <a:lnTo>
                    <a:pt x="270" y="404"/>
                  </a:lnTo>
                  <a:lnTo>
                    <a:pt x="270" y="404"/>
                  </a:lnTo>
                  <a:lnTo>
                    <a:pt x="268" y="404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5" y="400"/>
                  </a:lnTo>
                  <a:lnTo>
                    <a:pt x="263" y="397"/>
                  </a:lnTo>
                  <a:lnTo>
                    <a:pt x="260" y="390"/>
                  </a:lnTo>
                  <a:lnTo>
                    <a:pt x="260" y="390"/>
                  </a:lnTo>
                  <a:lnTo>
                    <a:pt x="260" y="385"/>
                  </a:lnTo>
                  <a:lnTo>
                    <a:pt x="260" y="383"/>
                  </a:lnTo>
                  <a:lnTo>
                    <a:pt x="260" y="378"/>
                  </a:lnTo>
                  <a:lnTo>
                    <a:pt x="260" y="378"/>
                  </a:lnTo>
                  <a:lnTo>
                    <a:pt x="260" y="378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4"/>
                  </a:lnTo>
                  <a:lnTo>
                    <a:pt x="263" y="374"/>
                  </a:lnTo>
                  <a:lnTo>
                    <a:pt x="268" y="374"/>
                  </a:lnTo>
                  <a:lnTo>
                    <a:pt x="270" y="374"/>
                  </a:lnTo>
                  <a:lnTo>
                    <a:pt x="272" y="374"/>
                  </a:lnTo>
                  <a:lnTo>
                    <a:pt x="275" y="371"/>
                  </a:lnTo>
                  <a:lnTo>
                    <a:pt x="275" y="371"/>
                  </a:lnTo>
                  <a:lnTo>
                    <a:pt x="272" y="371"/>
                  </a:lnTo>
                  <a:lnTo>
                    <a:pt x="272" y="369"/>
                  </a:lnTo>
                  <a:lnTo>
                    <a:pt x="272" y="369"/>
                  </a:lnTo>
                  <a:lnTo>
                    <a:pt x="275" y="367"/>
                  </a:lnTo>
                  <a:lnTo>
                    <a:pt x="279" y="364"/>
                  </a:lnTo>
                  <a:lnTo>
                    <a:pt x="279" y="364"/>
                  </a:lnTo>
                  <a:lnTo>
                    <a:pt x="279" y="362"/>
                  </a:lnTo>
                  <a:lnTo>
                    <a:pt x="279" y="362"/>
                  </a:lnTo>
                  <a:lnTo>
                    <a:pt x="279" y="362"/>
                  </a:lnTo>
                  <a:lnTo>
                    <a:pt x="282" y="362"/>
                  </a:lnTo>
                  <a:lnTo>
                    <a:pt x="282" y="359"/>
                  </a:lnTo>
                  <a:lnTo>
                    <a:pt x="282" y="359"/>
                  </a:lnTo>
                  <a:lnTo>
                    <a:pt x="284" y="355"/>
                  </a:lnTo>
                  <a:lnTo>
                    <a:pt x="284" y="355"/>
                  </a:lnTo>
                  <a:lnTo>
                    <a:pt x="284" y="352"/>
                  </a:lnTo>
                  <a:lnTo>
                    <a:pt x="289" y="350"/>
                  </a:lnTo>
                  <a:lnTo>
                    <a:pt x="289" y="350"/>
                  </a:lnTo>
                  <a:lnTo>
                    <a:pt x="289" y="348"/>
                  </a:lnTo>
                  <a:lnTo>
                    <a:pt x="289" y="348"/>
                  </a:lnTo>
                  <a:lnTo>
                    <a:pt x="289" y="348"/>
                  </a:lnTo>
                  <a:lnTo>
                    <a:pt x="289" y="345"/>
                  </a:lnTo>
                  <a:lnTo>
                    <a:pt x="291" y="345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291" y="341"/>
                  </a:lnTo>
                  <a:lnTo>
                    <a:pt x="291" y="341"/>
                  </a:lnTo>
                  <a:lnTo>
                    <a:pt x="294" y="341"/>
                  </a:lnTo>
                  <a:lnTo>
                    <a:pt x="294" y="341"/>
                  </a:lnTo>
                  <a:lnTo>
                    <a:pt x="296" y="338"/>
                  </a:lnTo>
                  <a:lnTo>
                    <a:pt x="296" y="338"/>
                  </a:lnTo>
                  <a:lnTo>
                    <a:pt x="296" y="338"/>
                  </a:lnTo>
                  <a:lnTo>
                    <a:pt x="301" y="336"/>
                  </a:lnTo>
                  <a:lnTo>
                    <a:pt x="303" y="333"/>
                  </a:lnTo>
                  <a:lnTo>
                    <a:pt x="303" y="333"/>
                  </a:lnTo>
                  <a:lnTo>
                    <a:pt x="305" y="333"/>
                  </a:lnTo>
                  <a:lnTo>
                    <a:pt x="308" y="333"/>
                  </a:lnTo>
                  <a:lnTo>
                    <a:pt x="310" y="331"/>
                  </a:lnTo>
                  <a:lnTo>
                    <a:pt x="315" y="331"/>
                  </a:lnTo>
                  <a:lnTo>
                    <a:pt x="315" y="331"/>
                  </a:lnTo>
                  <a:lnTo>
                    <a:pt x="315" y="331"/>
                  </a:lnTo>
                  <a:lnTo>
                    <a:pt x="317" y="331"/>
                  </a:lnTo>
                  <a:lnTo>
                    <a:pt x="317" y="331"/>
                  </a:lnTo>
                  <a:lnTo>
                    <a:pt x="317" y="331"/>
                  </a:lnTo>
                  <a:lnTo>
                    <a:pt x="320" y="331"/>
                  </a:lnTo>
                  <a:lnTo>
                    <a:pt x="320" y="331"/>
                  </a:lnTo>
                  <a:lnTo>
                    <a:pt x="320" y="331"/>
                  </a:lnTo>
                  <a:lnTo>
                    <a:pt x="320" y="331"/>
                  </a:lnTo>
                  <a:lnTo>
                    <a:pt x="322" y="329"/>
                  </a:lnTo>
                  <a:lnTo>
                    <a:pt x="324" y="329"/>
                  </a:lnTo>
                  <a:lnTo>
                    <a:pt x="324" y="329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29"/>
                  </a:lnTo>
                  <a:lnTo>
                    <a:pt x="329" y="329"/>
                  </a:lnTo>
                  <a:lnTo>
                    <a:pt x="329" y="326"/>
                  </a:lnTo>
                  <a:lnTo>
                    <a:pt x="329" y="326"/>
                  </a:lnTo>
                  <a:lnTo>
                    <a:pt x="329" y="326"/>
                  </a:lnTo>
                  <a:lnTo>
                    <a:pt x="329" y="326"/>
                  </a:lnTo>
                  <a:lnTo>
                    <a:pt x="331" y="326"/>
                  </a:lnTo>
                  <a:lnTo>
                    <a:pt x="331" y="326"/>
                  </a:lnTo>
                  <a:lnTo>
                    <a:pt x="331" y="329"/>
                  </a:lnTo>
                  <a:lnTo>
                    <a:pt x="331" y="329"/>
                  </a:lnTo>
                  <a:lnTo>
                    <a:pt x="331" y="329"/>
                  </a:lnTo>
                  <a:lnTo>
                    <a:pt x="331" y="329"/>
                  </a:lnTo>
                  <a:lnTo>
                    <a:pt x="331" y="331"/>
                  </a:lnTo>
                  <a:lnTo>
                    <a:pt x="334" y="331"/>
                  </a:lnTo>
                  <a:lnTo>
                    <a:pt x="336" y="331"/>
                  </a:lnTo>
                  <a:lnTo>
                    <a:pt x="339" y="331"/>
                  </a:lnTo>
                  <a:lnTo>
                    <a:pt x="339" y="331"/>
                  </a:lnTo>
                  <a:lnTo>
                    <a:pt x="339" y="331"/>
                  </a:lnTo>
                  <a:lnTo>
                    <a:pt x="339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3" y="333"/>
                  </a:lnTo>
                  <a:lnTo>
                    <a:pt x="343" y="331"/>
                  </a:lnTo>
                  <a:lnTo>
                    <a:pt x="343" y="331"/>
                  </a:lnTo>
                  <a:lnTo>
                    <a:pt x="343" y="331"/>
                  </a:lnTo>
                  <a:lnTo>
                    <a:pt x="343" y="331"/>
                  </a:lnTo>
                  <a:lnTo>
                    <a:pt x="348" y="331"/>
                  </a:lnTo>
                  <a:lnTo>
                    <a:pt x="348" y="331"/>
                  </a:lnTo>
                  <a:lnTo>
                    <a:pt x="350" y="331"/>
                  </a:lnTo>
                  <a:lnTo>
                    <a:pt x="350" y="331"/>
                  </a:lnTo>
                  <a:lnTo>
                    <a:pt x="350" y="331"/>
                  </a:lnTo>
                  <a:lnTo>
                    <a:pt x="353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5" y="331"/>
                  </a:lnTo>
                  <a:lnTo>
                    <a:pt x="357" y="329"/>
                  </a:lnTo>
                  <a:lnTo>
                    <a:pt x="357" y="329"/>
                  </a:lnTo>
                  <a:lnTo>
                    <a:pt x="357" y="329"/>
                  </a:lnTo>
                  <a:lnTo>
                    <a:pt x="357" y="329"/>
                  </a:lnTo>
                  <a:lnTo>
                    <a:pt x="357" y="329"/>
                  </a:lnTo>
                  <a:lnTo>
                    <a:pt x="357" y="329"/>
                  </a:lnTo>
                  <a:lnTo>
                    <a:pt x="357" y="331"/>
                  </a:lnTo>
                  <a:lnTo>
                    <a:pt x="360" y="331"/>
                  </a:lnTo>
                  <a:lnTo>
                    <a:pt x="360" y="331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5" y="331"/>
                  </a:lnTo>
                  <a:lnTo>
                    <a:pt x="372" y="331"/>
                  </a:lnTo>
                  <a:lnTo>
                    <a:pt x="372" y="331"/>
                  </a:lnTo>
                  <a:lnTo>
                    <a:pt x="372" y="331"/>
                  </a:lnTo>
                  <a:lnTo>
                    <a:pt x="372" y="331"/>
                  </a:lnTo>
                  <a:lnTo>
                    <a:pt x="372" y="331"/>
                  </a:lnTo>
                  <a:lnTo>
                    <a:pt x="372" y="331"/>
                  </a:lnTo>
                  <a:lnTo>
                    <a:pt x="374" y="331"/>
                  </a:lnTo>
                  <a:lnTo>
                    <a:pt x="374" y="331"/>
                  </a:lnTo>
                  <a:lnTo>
                    <a:pt x="374" y="331"/>
                  </a:lnTo>
                  <a:lnTo>
                    <a:pt x="374" y="331"/>
                  </a:lnTo>
                  <a:lnTo>
                    <a:pt x="376" y="331"/>
                  </a:lnTo>
                  <a:lnTo>
                    <a:pt x="376" y="331"/>
                  </a:lnTo>
                  <a:lnTo>
                    <a:pt x="379" y="331"/>
                  </a:lnTo>
                  <a:lnTo>
                    <a:pt x="379" y="331"/>
                  </a:lnTo>
                  <a:lnTo>
                    <a:pt x="379" y="329"/>
                  </a:lnTo>
                  <a:lnTo>
                    <a:pt x="379" y="329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3" y="329"/>
                  </a:lnTo>
                  <a:lnTo>
                    <a:pt x="383" y="329"/>
                  </a:lnTo>
                  <a:lnTo>
                    <a:pt x="383" y="329"/>
                  </a:lnTo>
                  <a:lnTo>
                    <a:pt x="383" y="326"/>
                  </a:lnTo>
                  <a:lnTo>
                    <a:pt x="383" y="326"/>
                  </a:lnTo>
                  <a:lnTo>
                    <a:pt x="386" y="329"/>
                  </a:lnTo>
                  <a:lnTo>
                    <a:pt x="386" y="329"/>
                  </a:lnTo>
                  <a:lnTo>
                    <a:pt x="386" y="329"/>
                  </a:lnTo>
                  <a:lnTo>
                    <a:pt x="386" y="329"/>
                  </a:lnTo>
                  <a:lnTo>
                    <a:pt x="388" y="326"/>
                  </a:lnTo>
                  <a:lnTo>
                    <a:pt x="388" y="326"/>
                  </a:lnTo>
                  <a:lnTo>
                    <a:pt x="391" y="326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93" y="329"/>
                  </a:lnTo>
                  <a:lnTo>
                    <a:pt x="393" y="329"/>
                  </a:lnTo>
                  <a:lnTo>
                    <a:pt x="393" y="329"/>
                  </a:lnTo>
                  <a:lnTo>
                    <a:pt x="393" y="329"/>
                  </a:lnTo>
                  <a:lnTo>
                    <a:pt x="395" y="329"/>
                  </a:lnTo>
                  <a:lnTo>
                    <a:pt x="395" y="329"/>
                  </a:lnTo>
                  <a:lnTo>
                    <a:pt x="395" y="329"/>
                  </a:lnTo>
                  <a:lnTo>
                    <a:pt x="398" y="329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3"/>
                  </a:lnTo>
                  <a:lnTo>
                    <a:pt x="400" y="333"/>
                  </a:lnTo>
                  <a:lnTo>
                    <a:pt x="400" y="338"/>
                  </a:lnTo>
                  <a:lnTo>
                    <a:pt x="402" y="338"/>
                  </a:lnTo>
                  <a:lnTo>
                    <a:pt x="402" y="338"/>
                  </a:lnTo>
                  <a:lnTo>
                    <a:pt x="405" y="338"/>
                  </a:lnTo>
                  <a:lnTo>
                    <a:pt x="407" y="336"/>
                  </a:lnTo>
                  <a:lnTo>
                    <a:pt x="409" y="333"/>
                  </a:lnTo>
                  <a:lnTo>
                    <a:pt x="409" y="331"/>
                  </a:lnTo>
                  <a:lnTo>
                    <a:pt x="412" y="331"/>
                  </a:lnTo>
                  <a:lnTo>
                    <a:pt x="414" y="331"/>
                  </a:lnTo>
                  <a:lnTo>
                    <a:pt x="414" y="331"/>
                  </a:lnTo>
                  <a:lnTo>
                    <a:pt x="414" y="331"/>
                  </a:lnTo>
                  <a:lnTo>
                    <a:pt x="417" y="329"/>
                  </a:lnTo>
                  <a:lnTo>
                    <a:pt x="417" y="329"/>
                  </a:lnTo>
                  <a:lnTo>
                    <a:pt x="417" y="329"/>
                  </a:lnTo>
                  <a:lnTo>
                    <a:pt x="417" y="329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9"/>
                  </a:lnTo>
                  <a:lnTo>
                    <a:pt x="419" y="329"/>
                  </a:lnTo>
                  <a:lnTo>
                    <a:pt x="421" y="329"/>
                  </a:lnTo>
                  <a:lnTo>
                    <a:pt x="421" y="329"/>
                  </a:lnTo>
                  <a:lnTo>
                    <a:pt x="421" y="329"/>
                  </a:lnTo>
                  <a:lnTo>
                    <a:pt x="424" y="326"/>
                  </a:lnTo>
                  <a:lnTo>
                    <a:pt x="424" y="326"/>
                  </a:lnTo>
                  <a:lnTo>
                    <a:pt x="424" y="326"/>
                  </a:lnTo>
                  <a:lnTo>
                    <a:pt x="424" y="324"/>
                  </a:lnTo>
                  <a:lnTo>
                    <a:pt x="424" y="324"/>
                  </a:lnTo>
                  <a:lnTo>
                    <a:pt x="426" y="322"/>
                  </a:lnTo>
                  <a:lnTo>
                    <a:pt x="426" y="319"/>
                  </a:lnTo>
                  <a:lnTo>
                    <a:pt x="428" y="319"/>
                  </a:lnTo>
                  <a:lnTo>
                    <a:pt x="426" y="314"/>
                  </a:lnTo>
                  <a:lnTo>
                    <a:pt x="426" y="314"/>
                  </a:lnTo>
                  <a:lnTo>
                    <a:pt x="426" y="312"/>
                  </a:lnTo>
                  <a:lnTo>
                    <a:pt x="426" y="310"/>
                  </a:lnTo>
                  <a:lnTo>
                    <a:pt x="426" y="310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05"/>
                  </a:lnTo>
                  <a:lnTo>
                    <a:pt x="426" y="305"/>
                  </a:lnTo>
                  <a:lnTo>
                    <a:pt x="428" y="305"/>
                  </a:lnTo>
                  <a:lnTo>
                    <a:pt x="428" y="305"/>
                  </a:lnTo>
                  <a:lnTo>
                    <a:pt x="428" y="305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0"/>
                  </a:lnTo>
                  <a:lnTo>
                    <a:pt x="428" y="300"/>
                  </a:lnTo>
                  <a:lnTo>
                    <a:pt x="431" y="298"/>
                  </a:lnTo>
                  <a:lnTo>
                    <a:pt x="431" y="298"/>
                  </a:lnTo>
                  <a:lnTo>
                    <a:pt x="431" y="298"/>
                  </a:lnTo>
                  <a:lnTo>
                    <a:pt x="431" y="298"/>
                  </a:lnTo>
                  <a:lnTo>
                    <a:pt x="431" y="298"/>
                  </a:lnTo>
                  <a:lnTo>
                    <a:pt x="428" y="296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6" y="293"/>
                  </a:lnTo>
                  <a:lnTo>
                    <a:pt x="426" y="293"/>
                  </a:lnTo>
                  <a:lnTo>
                    <a:pt x="426" y="291"/>
                  </a:lnTo>
                  <a:lnTo>
                    <a:pt x="424" y="291"/>
                  </a:lnTo>
                  <a:lnTo>
                    <a:pt x="424" y="291"/>
                  </a:lnTo>
                  <a:lnTo>
                    <a:pt x="424" y="288"/>
                  </a:lnTo>
                  <a:lnTo>
                    <a:pt x="424" y="288"/>
                  </a:lnTo>
                  <a:lnTo>
                    <a:pt x="424" y="288"/>
                  </a:lnTo>
                  <a:lnTo>
                    <a:pt x="424" y="286"/>
                  </a:lnTo>
                  <a:lnTo>
                    <a:pt x="426" y="284"/>
                  </a:lnTo>
                  <a:lnTo>
                    <a:pt x="428" y="284"/>
                  </a:lnTo>
                  <a:lnTo>
                    <a:pt x="431" y="281"/>
                  </a:lnTo>
                  <a:lnTo>
                    <a:pt x="431" y="281"/>
                  </a:lnTo>
                  <a:lnTo>
                    <a:pt x="431" y="281"/>
                  </a:lnTo>
                  <a:lnTo>
                    <a:pt x="431" y="279"/>
                  </a:lnTo>
                  <a:lnTo>
                    <a:pt x="431" y="279"/>
                  </a:lnTo>
                  <a:lnTo>
                    <a:pt x="428" y="279"/>
                  </a:lnTo>
                  <a:lnTo>
                    <a:pt x="428" y="279"/>
                  </a:lnTo>
                  <a:lnTo>
                    <a:pt x="426" y="279"/>
                  </a:lnTo>
                  <a:lnTo>
                    <a:pt x="426" y="279"/>
                  </a:lnTo>
                  <a:lnTo>
                    <a:pt x="426" y="279"/>
                  </a:lnTo>
                  <a:lnTo>
                    <a:pt x="426" y="277"/>
                  </a:lnTo>
                  <a:lnTo>
                    <a:pt x="426" y="277"/>
                  </a:lnTo>
                  <a:lnTo>
                    <a:pt x="428" y="274"/>
                  </a:lnTo>
                  <a:lnTo>
                    <a:pt x="431" y="274"/>
                  </a:lnTo>
                  <a:lnTo>
                    <a:pt x="433" y="274"/>
                  </a:lnTo>
                  <a:lnTo>
                    <a:pt x="433" y="272"/>
                  </a:lnTo>
                  <a:lnTo>
                    <a:pt x="433" y="270"/>
                  </a:lnTo>
                  <a:lnTo>
                    <a:pt x="433" y="270"/>
                  </a:lnTo>
                  <a:lnTo>
                    <a:pt x="433" y="265"/>
                  </a:lnTo>
                  <a:lnTo>
                    <a:pt x="436" y="262"/>
                  </a:lnTo>
                  <a:lnTo>
                    <a:pt x="433" y="260"/>
                  </a:lnTo>
                  <a:close/>
                  <a:moveTo>
                    <a:pt x="140" y="580"/>
                  </a:moveTo>
                  <a:lnTo>
                    <a:pt x="142" y="580"/>
                  </a:lnTo>
                  <a:lnTo>
                    <a:pt x="142" y="580"/>
                  </a:lnTo>
                  <a:lnTo>
                    <a:pt x="145" y="582"/>
                  </a:lnTo>
                  <a:lnTo>
                    <a:pt x="142" y="577"/>
                  </a:lnTo>
                  <a:lnTo>
                    <a:pt x="142" y="575"/>
                  </a:lnTo>
                  <a:lnTo>
                    <a:pt x="140" y="575"/>
                  </a:lnTo>
                  <a:lnTo>
                    <a:pt x="140" y="575"/>
                  </a:lnTo>
                  <a:lnTo>
                    <a:pt x="140" y="575"/>
                  </a:lnTo>
                  <a:lnTo>
                    <a:pt x="140" y="575"/>
                  </a:lnTo>
                  <a:lnTo>
                    <a:pt x="137" y="575"/>
                  </a:lnTo>
                  <a:lnTo>
                    <a:pt x="137" y="575"/>
                  </a:lnTo>
                  <a:lnTo>
                    <a:pt x="137" y="575"/>
                  </a:lnTo>
                  <a:lnTo>
                    <a:pt x="137" y="575"/>
                  </a:lnTo>
                  <a:lnTo>
                    <a:pt x="137" y="577"/>
                  </a:lnTo>
                  <a:lnTo>
                    <a:pt x="137" y="577"/>
                  </a:lnTo>
                  <a:lnTo>
                    <a:pt x="137" y="577"/>
                  </a:lnTo>
                  <a:lnTo>
                    <a:pt x="140" y="580"/>
                  </a:lnTo>
                  <a:close/>
                  <a:moveTo>
                    <a:pt x="135" y="591"/>
                  </a:moveTo>
                  <a:lnTo>
                    <a:pt x="135" y="594"/>
                  </a:lnTo>
                  <a:lnTo>
                    <a:pt x="135" y="594"/>
                  </a:lnTo>
                  <a:lnTo>
                    <a:pt x="137" y="594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1"/>
                  </a:lnTo>
                  <a:lnTo>
                    <a:pt x="142" y="591"/>
                  </a:lnTo>
                  <a:lnTo>
                    <a:pt x="142" y="591"/>
                  </a:lnTo>
                  <a:lnTo>
                    <a:pt x="142" y="589"/>
                  </a:lnTo>
                  <a:lnTo>
                    <a:pt x="142" y="587"/>
                  </a:lnTo>
                  <a:lnTo>
                    <a:pt x="145" y="587"/>
                  </a:lnTo>
                  <a:lnTo>
                    <a:pt x="142" y="587"/>
                  </a:lnTo>
                  <a:lnTo>
                    <a:pt x="142" y="584"/>
                  </a:lnTo>
                  <a:lnTo>
                    <a:pt x="142" y="584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37" y="587"/>
                  </a:lnTo>
                  <a:lnTo>
                    <a:pt x="137" y="587"/>
                  </a:lnTo>
                  <a:lnTo>
                    <a:pt x="135" y="587"/>
                  </a:lnTo>
                  <a:lnTo>
                    <a:pt x="135" y="587"/>
                  </a:lnTo>
                  <a:lnTo>
                    <a:pt x="135" y="587"/>
                  </a:lnTo>
                  <a:lnTo>
                    <a:pt x="135" y="589"/>
                  </a:lnTo>
                  <a:lnTo>
                    <a:pt x="135" y="589"/>
                  </a:lnTo>
                  <a:lnTo>
                    <a:pt x="135" y="589"/>
                  </a:lnTo>
                  <a:lnTo>
                    <a:pt x="135" y="59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76B1F67-B350-398A-F9C3-9010A253BA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7249" y="2795152"/>
              <a:ext cx="440391" cy="316564"/>
            </a:xfrm>
            <a:custGeom>
              <a:avLst/>
              <a:gdLst>
                <a:gd name="T0" fmla="*/ 400 w 409"/>
                <a:gd name="T1" fmla="*/ 220 h 294"/>
                <a:gd name="T2" fmla="*/ 388 w 409"/>
                <a:gd name="T3" fmla="*/ 187 h 294"/>
                <a:gd name="T4" fmla="*/ 385 w 409"/>
                <a:gd name="T5" fmla="*/ 173 h 294"/>
                <a:gd name="T6" fmla="*/ 350 w 409"/>
                <a:gd name="T7" fmla="*/ 166 h 294"/>
                <a:gd name="T8" fmla="*/ 333 w 409"/>
                <a:gd name="T9" fmla="*/ 152 h 294"/>
                <a:gd name="T10" fmla="*/ 331 w 409"/>
                <a:gd name="T11" fmla="*/ 131 h 294"/>
                <a:gd name="T12" fmla="*/ 303 w 409"/>
                <a:gd name="T13" fmla="*/ 116 h 294"/>
                <a:gd name="T14" fmla="*/ 272 w 409"/>
                <a:gd name="T15" fmla="*/ 114 h 294"/>
                <a:gd name="T16" fmla="*/ 253 w 409"/>
                <a:gd name="T17" fmla="*/ 123 h 294"/>
                <a:gd name="T18" fmla="*/ 229 w 409"/>
                <a:gd name="T19" fmla="*/ 119 h 294"/>
                <a:gd name="T20" fmla="*/ 217 w 409"/>
                <a:gd name="T21" fmla="*/ 100 h 294"/>
                <a:gd name="T22" fmla="*/ 191 w 409"/>
                <a:gd name="T23" fmla="*/ 112 h 294"/>
                <a:gd name="T24" fmla="*/ 175 w 409"/>
                <a:gd name="T25" fmla="*/ 107 h 294"/>
                <a:gd name="T26" fmla="*/ 158 w 409"/>
                <a:gd name="T27" fmla="*/ 102 h 294"/>
                <a:gd name="T28" fmla="*/ 142 w 409"/>
                <a:gd name="T29" fmla="*/ 102 h 294"/>
                <a:gd name="T30" fmla="*/ 109 w 409"/>
                <a:gd name="T31" fmla="*/ 104 h 294"/>
                <a:gd name="T32" fmla="*/ 102 w 409"/>
                <a:gd name="T33" fmla="*/ 74 h 294"/>
                <a:gd name="T34" fmla="*/ 113 w 409"/>
                <a:gd name="T35" fmla="*/ 64 h 294"/>
                <a:gd name="T36" fmla="*/ 165 w 409"/>
                <a:gd name="T37" fmla="*/ 69 h 294"/>
                <a:gd name="T38" fmla="*/ 172 w 409"/>
                <a:gd name="T39" fmla="*/ 74 h 294"/>
                <a:gd name="T40" fmla="*/ 191 w 409"/>
                <a:gd name="T41" fmla="*/ 57 h 294"/>
                <a:gd name="T42" fmla="*/ 158 w 409"/>
                <a:gd name="T43" fmla="*/ 43 h 294"/>
                <a:gd name="T44" fmla="*/ 175 w 409"/>
                <a:gd name="T45" fmla="*/ 26 h 294"/>
                <a:gd name="T46" fmla="*/ 165 w 409"/>
                <a:gd name="T47" fmla="*/ 5 h 294"/>
                <a:gd name="T48" fmla="*/ 120 w 409"/>
                <a:gd name="T49" fmla="*/ 29 h 294"/>
                <a:gd name="T50" fmla="*/ 104 w 409"/>
                <a:gd name="T51" fmla="*/ 31 h 294"/>
                <a:gd name="T52" fmla="*/ 99 w 409"/>
                <a:gd name="T53" fmla="*/ 60 h 294"/>
                <a:gd name="T54" fmla="*/ 85 w 409"/>
                <a:gd name="T55" fmla="*/ 64 h 294"/>
                <a:gd name="T56" fmla="*/ 80 w 409"/>
                <a:gd name="T57" fmla="*/ 81 h 294"/>
                <a:gd name="T58" fmla="*/ 73 w 409"/>
                <a:gd name="T59" fmla="*/ 83 h 294"/>
                <a:gd name="T60" fmla="*/ 47 w 409"/>
                <a:gd name="T61" fmla="*/ 102 h 294"/>
                <a:gd name="T62" fmla="*/ 2 w 409"/>
                <a:gd name="T63" fmla="*/ 119 h 294"/>
                <a:gd name="T64" fmla="*/ 16 w 409"/>
                <a:gd name="T65" fmla="*/ 131 h 294"/>
                <a:gd name="T66" fmla="*/ 33 w 409"/>
                <a:gd name="T67" fmla="*/ 140 h 294"/>
                <a:gd name="T68" fmla="*/ 42 w 409"/>
                <a:gd name="T69" fmla="*/ 154 h 294"/>
                <a:gd name="T70" fmla="*/ 40 w 409"/>
                <a:gd name="T71" fmla="*/ 175 h 294"/>
                <a:gd name="T72" fmla="*/ 47 w 409"/>
                <a:gd name="T73" fmla="*/ 209 h 294"/>
                <a:gd name="T74" fmla="*/ 23 w 409"/>
                <a:gd name="T75" fmla="*/ 258 h 294"/>
                <a:gd name="T76" fmla="*/ 35 w 409"/>
                <a:gd name="T77" fmla="*/ 277 h 294"/>
                <a:gd name="T78" fmla="*/ 57 w 409"/>
                <a:gd name="T79" fmla="*/ 265 h 294"/>
                <a:gd name="T80" fmla="*/ 71 w 409"/>
                <a:gd name="T81" fmla="*/ 254 h 294"/>
                <a:gd name="T82" fmla="*/ 83 w 409"/>
                <a:gd name="T83" fmla="*/ 251 h 294"/>
                <a:gd name="T84" fmla="*/ 102 w 409"/>
                <a:gd name="T85" fmla="*/ 265 h 294"/>
                <a:gd name="T86" fmla="*/ 106 w 409"/>
                <a:gd name="T87" fmla="*/ 249 h 294"/>
                <a:gd name="T88" fmla="*/ 113 w 409"/>
                <a:gd name="T89" fmla="*/ 235 h 294"/>
                <a:gd name="T90" fmla="*/ 139 w 409"/>
                <a:gd name="T91" fmla="*/ 235 h 294"/>
                <a:gd name="T92" fmla="*/ 151 w 409"/>
                <a:gd name="T93" fmla="*/ 230 h 294"/>
                <a:gd name="T94" fmla="*/ 149 w 409"/>
                <a:gd name="T95" fmla="*/ 218 h 294"/>
                <a:gd name="T96" fmla="*/ 156 w 409"/>
                <a:gd name="T97" fmla="*/ 206 h 294"/>
                <a:gd name="T98" fmla="*/ 172 w 409"/>
                <a:gd name="T99" fmla="*/ 183 h 294"/>
                <a:gd name="T100" fmla="*/ 189 w 409"/>
                <a:gd name="T101" fmla="*/ 178 h 294"/>
                <a:gd name="T102" fmla="*/ 208 w 409"/>
                <a:gd name="T103" fmla="*/ 187 h 294"/>
                <a:gd name="T104" fmla="*/ 217 w 409"/>
                <a:gd name="T105" fmla="*/ 211 h 294"/>
                <a:gd name="T106" fmla="*/ 217 w 409"/>
                <a:gd name="T107" fmla="*/ 232 h 294"/>
                <a:gd name="T108" fmla="*/ 215 w 409"/>
                <a:gd name="T109" fmla="*/ 270 h 294"/>
                <a:gd name="T110" fmla="*/ 253 w 409"/>
                <a:gd name="T111" fmla="*/ 277 h 294"/>
                <a:gd name="T112" fmla="*/ 300 w 409"/>
                <a:gd name="T113" fmla="*/ 251 h 294"/>
                <a:gd name="T114" fmla="*/ 336 w 409"/>
                <a:gd name="T115" fmla="*/ 244 h 294"/>
                <a:gd name="T116" fmla="*/ 333 w 409"/>
                <a:gd name="T117" fmla="*/ 258 h 294"/>
                <a:gd name="T118" fmla="*/ 364 w 409"/>
                <a:gd name="T119" fmla="*/ 244 h 294"/>
                <a:gd name="T120" fmla="*/ 397 w 409"/>
                <a:gd name="T121" fmla="*/ 256 h 294"/>
                <a:gd name="T122" fmla="*/ 170 w 409"/>
                <a:gd name="T123" fmla="*/ 3 h 294"/>
                <a:gd name="T124" fmla="*/ 175 w 409"/>
                <a:gd name="T125" fmla="*/ 8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9" h="294">
                  <a:moveTo>
                    <a:pt x="407" y="244"/>
                  </a:moveTo>
                  <a:lnTo>
                    <a:pt x="407" y="244"/>
                  </a:lnTo>
                  <a:lnTo>
                    <a:pt x="404" y="239"/>
                  </a:lnTo>
                  <a:lnTo>
                    <a:pt x="402" y="239"/>
                  </a:lnTo>
                  <a:lnTo>
                    <a:pt x="397" y="237"/>
                  </a:lnTo>
                  <a:lnTo>
                    <a:pt x="397" y="235"/>
                  </a:lnTo>
                  <a:lnTo>
                    <a:pt x="395" y="232"/>
                  </a:lnTo>
                  <a:lnTo>
                    <a:pt x="395" y="230"/>
                  </a:lnTo>
                  <a:lnTo>
                    <a:pt x="395" y="230"/>
                  </a:lnTo>
                  <a:lnTo>
                    <a:pt x="395" y="228"/>
                  </a:lnTo>
                  <a:lnTo>
                    <a:pt x="395" y="228"/>
                  </a:lnTo>
                  <a:lnTo>
                    <a:pt x="397" y="228"/>
                  </a:lnTo>
                  <a:lnTo>
                    <a:pt x="397" y="225"/>
                  </a:lnTo>
                  <a:lnTo>
                    <a:pt x="397" y="225"/>
                  </a:lnTo>
                  <a:lnTo>
                    <a:pt x="397" y="225"/>
                  </a:lnTo>
                  <a:lnTo>
                    <a:pt x="397" y="225"/>
                  </a:lnTo>
                  <a:lnTo>
                    <a:pt x="397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0"/>
                  </a:lnTo>
                  <a:lnTo>
                    <a:pt x="397" y="220"/>
                  </a:lnTo>
                  <a:lnTo>
                    <a:pt x="395" y="218"/>
                  </a:lnTo>
                  <a:lnTo>
                    <a:pt x="395" y="218"/>
                  </a:lnTo>
                  <a:lnTo>
                    <a:pt x="395" y="218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7" y="216"/>
                  </a:lnTo>
                  <a:lnTo>
                    <a:pt x="397" y="213"/>
                  </a:lnTo>
                  <a:lnTo>
                    <a:pt x="395" y="213"/>
                  </a:lnTo>
                  <a:lnTo>
                    <a:pt x="395" y="213"/>
                  </a:lnTo>
                  <a:lnTo>
                    <a:pt x="395" y="213"/>
                  </a:lnTo>
                  <a:lnTo>
                    <a:pt x="395" y="213"/>
                  </a:lnTo>
                  <a:lnTo>
                    <a:pt x="395" y="211"/>
                  </a:lnTo>
                  <a:lnTo>
                    <a:pt x="395" y="206"/>
                  </a:lnTo>
                  <a:lnTo>
                    <a:pt x="395" y="206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388" y="194"/>
                  </a:lnTo>
                  <a:lnTo>
                    <a:pt x="388" y="187"/>
                  </a:lnTo>
                  <a:lnTo>
                    <a:pt x="388" y="185"/>
                  </a:lnTo>
                  <a:lnTo>
                    <a:pt x="390" y="185"/>
                  </a:lnTo>
                  <a:lnTo>
                    <a:pt x="392" y="183"/>
                  </a:lnTo>
                  <a:lnTo>
                    <a:pt x="392" y="183"/>
                  </a:lnTo>
                  <a:lnTo>
                    <a:pt x="392" y="180"/>
                  </a:lnTo>
                  <a:lnTo>
                    <a:pt x="392" y="178"/>
                  </a:lnTo>
                  <a:lnTo>
                    <a:pt x="392" y="178"/>
                  </a:lnTo>
                  <a:lnTo>
                    <a:pt x="392" y="175"/>
                  </a:lnTo>
                  <a:lnTo>
                    <a:pt x="392" y="175"/>
                  </a:lnTo>
                  <a:lnTo>
                    <a:pt x="392" y="175"/>
                  </a:lnTo>
                  <a:lnTo>
                    <a:pt x="390" y="175"/>
                  </a:lnTo>
                  <a:lnTo>
                    <a:pt x="390" y="175"/>
                  </a:lnTo>
                  <a:lnTo>
                    <a:pt x="390" y="173"/>
                  </a:lnTo>
                  <a:lnTo>
                    <a:pt x="390" y="173"/>
                  </a:lnTo>
                  <a:lnTo>
                    <a:pt x="390" y="173"/>
                  </a:lnTo>
                  <a:lnTo>
                    <a:pt x="390" y="173"/>
                  </a:lnTo>
                  <a:lnTo>
                    <a:pt x="390" y="173"/>
                  </a:lnTo>
                  <a:lnTo>
                    <a:pt x="388" y="173"/>
                  </a:lnTo>
                  <a:lnTo>
                    <a:pt x="388" y="171"/>
                  </a:lnTo>
                  <a:lnTo>
                    <a:pt x="385" y="173"/>
                  </a:lnTo>
                  <a:lnTo>
                    <a:pt x="385" y="171"/>
                  </a:lnTo>
                  <a:lnTo>
                    <a:pt x="383" y="171"/>
                  </a:lnTo>
                  <a:lnTo>
                    <a:pt x="383" y="171"/>
                  </a:lnTo>
                  <a:lnTo>
                    <a:pt x="383" y="168"/>
                  </a:lnTo>
                  <a:lnTo>
                    <a:pt x="374" y="166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2" y="164"/>
                  </a:lnTo>
                  <a:lnTo>
                    <a:pt x="359" y="164"/>
                  </a:lnTo>
                  <a:lnTo>
                    <a:pt x="359" y="164"/>
                  </a:lnTo>
                  <a:lnTo>
                    <a:pt x="355" y="161"/>
                  </a:lnTo>
                  <a:lnTo>
                    <a:pt x="355" y="161"/>
                  </a:lnTo>
                  <a:lnTo>
                    <a:pt x="355" y="164"/>
                  </a:lnTo>
                  <a:lnTo>
                    <a:pt x="352" y="164"/>
                  </a:lnTo>
                  <a:lnTo>
                    <a:pt x="352" y="164"/>
                  </a:lnTo>
                  <a:lnTo>
                    <a:pt x="352" y="164"/>
                  </a:lnTo>
                  <a:lnTo>
                    <a:pt x="352" y="166"/>
                  </a:lnTo>
                  <a:lnTo>
                    <a:pt x="352" y="166"/>
                  </a:lnTo>
                  <a:lnTo>
                    <a:pt x="350" y="166"/>
                  </a:lnTo>
                  <a:lnTo>
                    <a:pt x="350" y="166"/>
                  </a:lnTo>
                  <a:lnTo>
                    <a:pt x="350" y="168"/>
                  </a:lnTo>
                  <a:lnTo>
                    <a:pt x="350" y="168"/>
                  </a:lnTo>
                  <a:lnTo>
                    <a:pt x="352" y="171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3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38" y="168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6" y="164"/>
                  </a:lnTo>
                  <a:lnTo>
                    <a:pt x="336" y="161"/>
                  </a:lnTo>
                  <a:lnTo>
                    <a:pt x="336" y="159"/>
                  </a:lnTo>
                  <a:lnTo>
                    <a:pt x="333" y="157"/>
                  </a:lnTo>
                  <a:lnTo>
                    <a:pt x="336" y="154"/>
                  </a:lnTo>
                  <a:lnTo>
                    <a:pt x="333" y="154"/>
                  </a:lnTo>
                  <a:lnTo>
                    <a:pt x="333" y="152"/>
                  </a:lnTo>
                  <a:lnTo>
                    <a:pt x="333" y="152"/>
                  </a:lnTo>
                  <a:lnTo>
                    <a:pt x="331" y="149"/>
                  </a:lnTo>
                  <a:lnTo>
                    <a:pt x="331" y="149"/>
                  </a:lnTo>
                  <a:lnTo>
                    <a:pt x="331" y="147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6" y="145"/>
                  </a:lnTo>
                  <a:lnTo>
                    <a:pt x="338" y="145"/>
                  </a:lnTo>
                  <a:lnTo>
                    <a:pt x="338" y="145"/>
                  </a:lnTo>
                  <a:lnTo>
                    <a:pt x="338" y="145"/>
                  </a:lnTo>
                  <a:lnTo>
                    <a:pt x="340" y="142"/>
                  </a:lnTo>
                  <a:lnTo>
                    <a:pt x="338" y="142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6" y="138"/>
                  </a:lnTo>
                  <a:lnTo>
                    <a:pt x="333" y="135"/>
                  </a:lnTo>
                  <a:lnTo>
                    <a:pt x="333" y="135"/>
                  </a:lnTo>
                  <a:lnTo>
                    <a:pt x="333" y="133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28"/>
                  </a:lnTo>
                  <a:lnTo>
                    <a:pt x="329" y="126"/>
                  </a:lnTo>
                  <a:lnTo>
                    <a:pt x="329" y="123"/>
                  </a:lnTo>
                  <a:lnTo>
                    <a:pt x="329" y="121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4"/>
                  </a:lnTo>
                  <a:lnTo>
                    <a:pt x="329" y="112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4" y="109"/>
                  </a:lnTo>
                  <a:lnTo>
                    <a:pt x="321" y="109"/>
                  </a:lnTo>
                  <a:lnTo>
                    <a:pt x="314" y="109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4" y="114"/>
                  </a:lnTo>
                  <a:lnTo>
                    <a:pt x="312" y="114"/>
                  </a:lnTo>
                  <a:lnTo>
                    <a:pt x="310" y="114"/>
                  </a:lnTo>
                  <a:lnTo>
                    <a:pt x="305" y="116"/>
                  </a:lnTo>
                  <a:lnTo>
                    <a:pt x="303" y="116"/>
                  </a:lnTo>
                  <a:lnTo>
                    <a:pt x="300" y="116"/>
                  </a:lnTo>
                  <a:lnTo>
                    <a:pt x="300" y="116"/>
                  </a:lnTo>
                  <a:lnTo>
                    <a:pt x="300" y="114"/>
                  </a:lnTo>
                  <a:lnTo>
                    <a:pt x="300" y="114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291" y="116"/>
                  </a:lnTo>
                  <a:lnTo>
                    <a:pt x="291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77" y="114"/>
                  </a:lnTo>
                  <a:lnTo>
                    <a:pt x="277" y="114"/>
                  </a:lnTo>
                  <a:lnTo>
                    <a:pt x="277" y="114"/>
                  </a:lnTo>
                  <a:lnTo>
                    <a:pt x="274" y="114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2" y="116"/>
                  </a:lnTo>
                  <a:lnTo>
                    <a:pt x="272" y="114"/>
                  </a:lnTo>
                  <a:lnTo>
                    <a:pt x="272" y="114"/>
                  </a:lnTo>
                  <a:lnTo>
                    <a:pt x="269" y="114"/>
                  </a:lnTo>
                  <a:lnTo>
                    <a:pt x="269" y="116"/>
                  </a:lnTo>
                  <a:lnTo>
                    <a:pt x="267" y="116"/>
                  </a:lnTo>
                  <a:lnTo>
                    <a:pt x="267" y="116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2" y="116"/>
                  </a:lnTo>
                  <a:lnTo>
                    <a:pt x="260" y="116"/>
                  </a:lnTo>
                  <a:lnTo>
                    <a:pt x="260" y="119"/>
                  </a:lnTo>
                  <a:lnTo>
                    <a:pt x="260" y="119"/>
                  </a:lnTo>
                  <a:lnTo>
                    <a:pt x="258" y="123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26"/>
                  </a:lnTo>
                  <a:lnTo>
                    <a:pt x="255" y="126"/>
                  </a:lnTo>
                  <a:lnTo>
                    <a:pt x="255" y="126"/>
                  </a:lnTo>
                  <a:lnTo>
                    <a:pt x="255" y="123"/>
                  </a:lnTo>
                  <a:lnTo>
                    <a:pt x="255" y="123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251" y="121"/>
                  </a:lnTo>
                  <a:lnTo>
                    <a:pt x="248" y="121"/>
                  </a:lnTo>
                  <a:lnTo>
                    <a:pt x="248" y="121"/>
                  </a:lnTo>
                  <a:lnTo>
                    <a:pt x="248" y="119"/>
                  </a:lnTo>
                  <a:lnTo>
                    <a:pt x="248" y="116"/>
                  </a:lnTo>
                  <a:lnTo>
                    <a:pt x="248" y="116"/>
                  </a:lnTo>
                  <a:lnTo>
                    <a:pt x="246" y="114"/>
                  </a:lnTo>
                  <a:lnTo>
                    <a:pt x="246" y="116"/>
                  </a:lnTo>
                  <a:lnTo>
                    <a:pt x="243" y="116"/>
                  </a:lnTo>
                  <a:lnTo>
                    <a:pt x="241" y="116"/>
                  </a:lnTo>
                  <a:lnTo>
                    <a:pt x="241" y="116"/>
                  </a:lnTo>
                  <a:lnTo>
                    <a:pt x="236" y="121"/>
                  </a:lnTo>
                  <a:lnTo>
                    <a:pt x="234" y="121"/>
                  </a:lnTo>
                  <a:lnTo>
                    <a:pt x="232" y="121"/>
                  </a:lnTo>
                  <a:lnTo>
                    <a:pt x="232" y="121"/>
                  </a:lnTo>
                  <a:lnTo>
                    <a:pt x="229" y="121"/>
                  </a:lnTo>
                  <a:lnTo>
                    <a:pt x="229" y="119"/>
                  </a:lnTo>
                  <a:lnTo>
                    <a:pt x="229" y="119"/>
                  </a:lnTo>
                  <a:lnTo>
                    <a:pt x="229" y="116"/>
                  </a:lnTo>
                  <a:lnTo>
                    <a:pt x="229" y="116"/>
                  </a:lnTo>
                  <a:lnTo>
                    <a:pt x="229" y="116"/>
                  </a:lnTo>
                  <a:lnTo>
                    <a:pt x="232" y="114"/>
                  </a:lnTo>
                  <a:lnTo>
                    <a:pt x="232" y="114"/>
                  </a:lnTo>
                  <a:lnTo>
                    <a:pt x="232" y="112"/>
                  </a:lnTo>
                  <a:lnTo>
                    <a:pt x="229" y="109"/>
                  </a:lnTo>
                  <a:lnTo>
                    <a:pt x="229" y="109"/>
                  </a:lnTo>
                  <a:lnTo>
                    <a:pt x="229" y="109"/>
                  </a:lnTo>
                  <a:lnTo>
                    <a:pt x="222" y="109"/>
                  </a:lnTo>
                  <a:lnTo>
                    <a:pt x="220" y="109"/>
                  </a:lnTo>
                  <a:lnTo>
                    <a:pt x="217" y="109"/>
                  </a:lnTo>
                  <a:lnTo>
                    <a:pt x="217" y="107"/>
                  </a:lnTo>
                  <a:lnTo>
                    <a:pt x="217" y="104"/>
                  </a:lnTo>
                  <a:lnTo>
                    <a:pt x="220" y="104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17" y="100"/>
                  </a:lnTo>
                  <a:lnTo>
                    <a:pt x="217" y="100"/>
                  </a:lnTo>
                  <a:lnTo>
                    <a:pt x="217" y="100"/>
                  </a:lnTo>
                  <a:lnTo>
                    <a:pt x="215" y="100"/>
                  </a:lnTo>
                  <a:lnTo>
                    <a:pt x="215" y="100"/>
                  </a:lnTo>
                  <a:lnTo>
                    <a:pt x="213" y="100"/>
                  </a:lnTo>
                  <a:lnTo>
                    <a:pt x="210" y="100"/>
                  </a:lnTo>
                  <a:lnTo>
                    <a:pt x="210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04"/>
                  </a:lnTo>
                  <a:lnTo>
                    <a:pt x="198" y="104"/>
                  </a:lnTo>
                  <a:lnTo>
                    <a:pt x="196" y="104"/>
                  </a:lnTo>
                  <a:lnTo>
                    <a:pt x="194" y="107"/>
                  </a:lnTo>
                  <a:lnTo>
                    <a:pt x="194" y="109"/>
                  </a:lnTo>
                  <a:lnTo>
                    <a:pt x="194" y="112"/>
                  </a:lnTo>
                  <a:lnTo>
                    <a:pt x="191" y="112"/>
                  </a:lnTo>
                  <a:lnTo>
                    <a:pt x="189" y="114"/>
                  </a:lnTo>
                  <a:lnTo>
                    <a:pt x="189" y="114"/>
                  </a:lnTo>
                  <a:lnTo>
                    <a:pt x="187" y="112"/>
                  </a:lnTo>
                  <a:lnTo>
                    <a:pt x="187" y="112"/>
                  </a:lnTo>
                  <a:lnTo>
                    <a:pt x="184" y="112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2" y="114"/>
                  </a:lnTo>
                  <a:lnTo>
                    <a:pt x="182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5" y="112"/>
                  </a:lnTo>
                  <a:lnTo>
                    <a:pt x="175" y="112"/>
                  </a:lnTo>
                  <a:lnTo>
                    <a:pt x="175" y="109"/>
                  </a:lnTo>
                  <a:lnTo>
                    <a:pt x="175" y="109"/>
                  </a:lnTo>
                  <a:lnTo>
                    <a:pt x="175" y="109"/>
                  </a:lnTo>
                  <a:lnTo>
                    <a:pt x="175" y="107"/>
                  </a:lnTo>
                  <a:lnTo>
                    <a:pt x="175" y="107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2" y="104"/>
                  </a:lnTo>
                  <a:lnTo>
                    <a:pt x="172" y="102"/>
                  </a:lnTo>
                  <a:lnTo>
                    <a:pt x="170" y="102"/>
                  </a:lnTo>
                  <a:lnTo>
                    <a:pt x="170" y="100"/>
                  </a:lnTo>
                  <a:lnTo>
                    <a:pt x="168" y="102"/>
                  </a:lnTo>
                  <a:lnTo>
                    <a:pt x="165" y="102"/>
                  </a:lnTo>
                  <a:lnTo>
                    <a:pt x="165" y="100"/>
                  </a:lnTo>
                  <a:lnTo>
                    <a:pt x="165" y="100"/>
                  </a:lnTo>
                  <a:lnTo>
                    <a:pt x="163" y="100"/>
                  </a:lnTo>
                  <a:lnTo>
                    <a:pt x="163" y="100"/>
                  </a:lnTo>
                  <a:lnTo>
                    <a:pt x="161" y="100"/>
                  </a:lnTo>
                  <a:lnTo>
                    <a:pt x="161" y="100"/>
                  </a:lnTo>
                  <a:lnTo>
                    <a:pt x="161" y="100"/>
                  </a:lnTo>
                  <a:lnTo>
                    <a:pt x="161" y="100"/>
                  </a:lnTo>
                  <a:lnTo>
                    <a:pt x="158" y="102"/>
                  </a:lnTo>
                  <a:lnTo>
                    <a:pt x="158" y="102"/>
                  </a:lnTo>
                  <a:lnTo>
                    <a:pt x="158" y="102"/>
                  </a:lnTo>
                  <a:lnTo>
                    <a:pt x="158" y="102"/>
                  </a:lnTo>
                  <a:lnTo>
                    <a:pt x="156" y="102"/>
                  </a:lnTo>
                  <a:lnTo>
                    <a:pt x="156" y="102"/>
                  </a:lnTo>
                  <a:lnTo>
                    <a:pt x="151" y="104"/>
                  </a:lnTo>
                  <a:lnTo>
                    <a:pt x="151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51" y="102"/>
                  </a:lnTo>
                  <a:lnTo>
                    <a:pt x="151" y="100"/>
                  </a:lnTo>
                  <a:lnTo>
                    <a:pt x="149" y="100"/>
                  </a:lnTo>
                  <a:lnTo>
                    <a:pt x="149" y="97"/>
                  </a:lnTo>
                  <a:lnTo>
                    <a:pt x="149" y="100"/>
                  </a:lnTo>
                  <a:lnTo>
                    <a:pt x="146" y="102"/>
                  </a:lnTo>
                  <a:lnTo>
                    <a:pt x="146" y="102"/>
                  </a:lnTo>
                  <a:lnTo>
                    <a:pt x="146" y="102"/>
                  </a:lnTo>
                  <a:lnTo>
                    <a:pt x="144" y="102"/>
                  </a:lnTo>
                  <a:lnTo>
                    <a:pt x="144" y="102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39" y="102"/>
                  </a:lnTo>
                  <a:lnTo>
                    <a:pt x="139" y="102"/>
                  </a:lnTo>
                  <a:lnTo>
                    <a:pt x="139" y="104"/>
                  </a:lnTo>
                  <a:lnTo>
                    <a:pt x="137" y="104"/>
                  </a:lnTo>
                  <a:lnTo>
                    <a:pt x="137" y="102"/>
                  </a:lnTo>
                  <a:lnTo>
                    <a:pt x="135" y="102"/>
                  </a:lnTo>
                  <a:lnTo>
                    <a:pt x="130" y="104"/>
                  </a:lnTo>
                  <a:lnTo>
                    <a:pt x="128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18" y="102"/>
                  </a:lnTo>
                  <a:lnTo>
                    <a:pt x="116" y="102"/>
                  </a:lnTo>
                  <a:lnTo>
                    <a:pt x="113" y="102"/>
                  </a:lnTo>
                  <a:lnTo>
                    <a:pt x="113" y="104"/>
                  </a:lnTo>
                  <a:lnTo>
                    <a:pt x="113" y="104"/>
                  </a:lnTo>
                  <a:lnTo>
                    <a:pt x="111" y="104"/>
                  </a:lnTo>
                  <a:lnTo>
                    <a:pt x="111" y="104"/>
                  </a:lnTo>
                  <a:lnTo>
                    <a:pt x="109" y="104"/>
                  </a:lnTo>
                  <a:lnTo>
                    <a:pt x="106" y="104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2" y="104"/>
                  </a:lnTo>
                  <a:lnTo>
                    <a:pt x="102" y="104"/>
                  </a:lnTo>
                  <a:lnTo>
                    <a:pt x="102" y="95"/>
                  </a:lnTo>
                  <a:lnTo>
                    <a:pt x="102" y="95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86"/>
                  </a:lnTo>
                  <a:lnTo>
                    <a:pt x="99" y="83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6"/>
                  </a:lnTo>
                  <a:lnTo>
                    <a:pt x="109" y="78"/>
                  </a:lnTo>
                  <a:lnTo>
                    <a:pt x="113" y="78"/>
                  </a:lnTo>
                  <a:lnTo>
                    <a:pt x="113" y="76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69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37" y="57"/>
                  </a:lnTo>
                  <a:lnTo>
                    <a:pt x="139" y="57"/>
                  </a:lnTo>
                  <a:lnTo>
                    <a:pt x="146" y="62"/>
                  </a:lnTo>
                  <a:lnTo>
                    <a:pt x="149" y="64"/>
                  </a:lnTo>
                  <a:lnTo>
                    <a:pt x="151" y="64"/>
                  </a:lnTo>
                  <a:lnTo>
                    <a:pt x="151" y="64"/>
                  </a:lnTo>
                  <a:lnTo>
                    <a:pt x="154" y="64"/>
                  </a:lnTo>
                  <a:lnTo>
                    <a:pt x="154" y="64"/>
                  </a:lnTo>
                  <a:lnTo>
                    <a:pt x="154" y="67"/>
                  </a:lnTo>
                  <a:lnTo>
                    <a:pt x="156" y="67"/>
                  </a:lnTo>
                  <a:lnTo>
                    <a:pt x="156" y="67"/>
                  </a:lnTo>
                  <a:lnTo>
                    <a:pt x="158" y="67"/>
                  </a:lnTo>
                  <a:lnTo>
                    <a:pt x="161" y="69"/>
                  </a:lnTo>
                  <a:lnTo>
                    <a:pt x="163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8" y="71"/>
                  </a:lnTo>
                  <a:lnTo>
                    <a:pt x="165" y="74"/>
                  </a:lnTo>
                  <a:lnTo>
                    <a:pt x="165" y="74"/>
                  </a:lnTo>
                  <a:lnTo>
                    <a:pt x="165" y="74"/>
                  </a:lnTo>
                  <a:lnTo>
                    <a:pt x="163" y="74"/>
                  </a:lnTo>
                  <a:lnTo>
                    <a:pt x="163" y="76"/>
                  </a:lnTo>
                  <a:lnTo>
                    <a:pt x="163" y="76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5" y="78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2" y="69"/>
                  </a:lnTo>
                  <a:lnTo>
                    <a:pt x="172" y="67"/>
                  </a:lnTo>
                  <a:lnTo>
                    <a:pt x="175" y="64"/>
                  </a:lnTo>
                  <a:lnTo>
                    <a:pt x="177" y="64"/>
                  </a:lnTo>
                  <a:lnTo>
                    <a:pt x="177" y="64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84" y="60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9" y="60"/>
                  </a:lnTo>
                  <a:lnTo>
                    <a:pt x="191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4" y="57"/>
                  </a:lnTo>
                  <a:lnTo>
                    <a:pt x="175" y="60"/>
                  </a:lnTo>
                  <a:lnTo>
                    <a:pt x="175" y="60"/>
                  </a:lnTo>
                  <a:lnTo>
                    <a:pt x="172" y="60"/>
                  </a:lnTo>
                  <a:lnTo>
                    <a:pt x="170" y="57"/>
                  </a:lnTo>
                  <a:lnTo>
                    <a:pt x="168" y="55"/>
                  </a:lnTo>
                  <a:lnTo>
                    <a:pt x="168" y="50"/>
                  </a:lnTo>
                  <a:lnTo>
                    <a:pt x="165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63" y="48"/>
                  </a:lnTo>
                  <a:lnTo>
                    <a:pt x="163" y="50"/>
                  </a:lnTo>
                  <a:lnTo>
                    <a:pt x="161" y="48"/>
                  </a:lnTo>
                  <a:lnTo>
                    <a:pt x="158" y="48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158" y="43"/>
                  </a:lnTo>
                  <a:lnTo>
                    <a:pt x="158" y="45"/>
                  </a:lnTo>
                  <a:lnTo>
                    <a:pt x="158" y="43"/>
                  </a:lnTo>
                  <a:lnTo>
                    <a:pt x="158" y="43"/>
                  </a:lnTo>
                  <a:lnTo>
                    <a:pt x="158" y="43"/>
                  </a:lnTo>
                  <a:lnTo>
                    <a:pt x="158" y="41"/>
                  </a:lnTo>
                  <a:lnTo>
                    <a:pt x="158" y="41"/>
                  </a:lnTo>
                  <a:lnTo>
                    <a:pt x="161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5" y="38"/>
                  </a:lnTo>
                  <a:lnTo>
                    <a:pt x="165" y="36"/>
                  </a:lnTo>
                  <a:lnTo>
                    <a:pt x="165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1"/>
                  </a:lnTo>
                  <a:lnTo>
                    <a:pt x="175" y="29"/>
                  </a:lnTo>
                  <a:lnTo>
                    <a:pt x="175" y="26"/>
                  </a:lnTo>
                  <a:lnTo>
                    <a:pt x="175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77" y="26"/>
                  </a:lnTo>
                  <a:lnTo>
                    <a:pt x="180" y="24"/>
                  </a:lnTo>
                  <a:lnTo>
                    <a:pt x="180" y="24"/>
                  </a:lnTo>
                  <a:lnTo>
                    <a:pt x="180" y="24"/>
                  </a:lnTo>
                  <a:lnTo>
                    <a:pt x="180" y="22"/>
                  </a:lnTo>
                  <a:lnTo>
                    <a:pt x="177" y="22"/>
                  </a:lnTo>
                  <a:lnTo>
                    <a:pt x="172" y="19"/>
                  </a:lnTo>
                  <a:lnTo>
                    <a:pt x="172" y="19"/>
                  </a:lnTo>
                  <a:lnTo>
                    <a:pt x="172" y="17"/>
                  </a:lnTo>
                  <a:lnTo>
                    <a:pt x="172" y="17"/>
                  </a:lnTo>
                  <a:lnTo>
                    <a:pt x="172" y="17"/>
                  </a:lnTo>
                  <a:lnTo>
                    <a:pt x="175" y="17"/>
                  </a:lnTo>
                  <a:lnTo>
                    <a:pt x="175" y="19"/>
                  </a:lnTo>
                  <a:lnTo>
                    <a:pt x="175" y="17"/>
                  </a:lnTo>
                  <a:lnTo>
                    <a:pt x="175" y="17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3" y="5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6" y="10"/>
                  </a:lnTo>
                  <a:lnTo>
                    <a:pt x="154" y="12"/>
                  </a:lnTo>
                  <a:lnTo>
                    <a:pt x="149" y="15"/>
                  </a:lnTo>
                  <a:lnTo>
                    <a:pt x="144" y="17"/>
                  </a:lnTo>
                  <a:lnTo>
                    <a:pt x="139" y="19"/>
                  </a:lnTo>
                  <a:lnTo>
                    <a:pt x="130" y="24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3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6"/>
                  </a:lnTo>
                  <a:lnTo>
                    <a:pt x="118" y="26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7"/>
                  </a:lnTo>
                  <a:lnTo>
                    <a:pt x="109" y="17"/>
                  </a:lnTo>
                  <a:lnTo>
                    <a:pt x="109" y="17"/>
                  </a:lnTo>
                  <a:lnTo>
                    <a:pt x="106" y="17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04" y="22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2" y="26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2" y="31"/>
                  </a:lnTo>
                  <a:lnTo>
                    <a:pt x="99" y="33"/>
                  </a:lnTo>
                  <a:lnTo>
                    <a:pt x="97" y="33"/>
                  </a:lnTo>
                  <a:lnTo>
                    <a:pt x="97" y="36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43"/>
                  </a:lnTo>
                  <a:lnTo>
                    <a:pt x="102" y="43"/>
                  </a:lnTo>
                  <a:lnTo>
                    <a:pt x="102" y="45"/>
                  </a:lnTo>
                  <a:lnTo>
                    <a:pt x="102" y="48"/>
                  </a:lnTo>
                  <a:lnTo>
                    <a:pt x="104" y="50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99" y="52"/>
                  </a:lnTo>
                  <a:lnTo>
                    <a:pt x="97" y="52"/>
                  </a:lnTo>
                  <a:lnTo>
                    <a:pt x="97" y="55"/>
                  </a:lnTo>
                  <a:lnTo>
                    <a:pt x="102" y="57"/>
                  </a:lnTo>
                  <a:lnTo>
                    <a:pt x="102" y="60"/>
                  </a:lnTo>
                  <a:lnTo>
                    <a:pt x="99" y="60"/>
                  </a:lnTo>
                  <a:lnTo>
                    <a:pt x="97" y="60"/>
                  </a:lnTo>
                  <a:lnTo>
                    <a:pt x="92" y="60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7"/>
                  </a:lnTo>
                  <a:lnTo>
                    <a:pt x="80" y="57"/>
                  </a:lnTo>
                  <a:lnTo>
                    <a:pt x="78" y="57"/>
                  </a:lnTo>
                  <a:lnTo>
                    <a:pt x="75" y="60"/>
                  </a:lnTo>
                  <a:lnTo>
                    <a:pt x="75" y="60"/>
                  </a:lnTo>
                  <a:lnTo>
                    <a:pt x="73" y="60"/>
                  </a:lnTo>
                  <a:lnTo>
                    <a:pt x="71" y="60"/>
                  </a:lnTo>
                  <a:lnTo>
                    <a:pt x="68" y="60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6" y="62"/>
                  </a:lnTo>
                  <a:lnTo>
                    <a:pt x="68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83" y="62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78" y="69"/>
                  </a:lnTo>
                  <a:lnTo>
                    <a:pt x="78" y="69"/>
                  </a:lnTo>
                  <a:lnTo>
                    <a:pt x="75" y="67"/>
                  </a:lnTo>
                  <a:lnTo>
                    <a:pt x="75" y="67"/>
                  </a:lnTo>
                  <a:lnTo>
                    <a:pt x="73" y="69"/>
                  </a:lnTo>
                  <a:lnTo>
                    <a:pt x="73" y="69"/>
                  </a:lnTo>
                  <a:lnTo>
                    <a:pt x="75" y="69"/>
                  </a:lnTo>
                  <a:lnTo>
                    <a:pt x="75" y="69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75" y="74"/>
                  </a:lnTo>
                  <a:lnTo>
                    <a:pt x="80" y="78"/>
                  </a:lnTo>
                  <a:lnTo>
                    <a:pt x="80" y="81"/>
                  </a:lnTo>
                  <a:lnTo>
                    <a:pt x="78" y="81"/>
                  </a:lnTo>
                  <a:lnTo>
                    <a:pt x="78" y="81"/>
                  </a:lnTo>
                  <a:lnTo>
                    <a:pt x="75" y="76"/>
                  </a:lnTo>
                  <a:lnTo>
                    <a:pt x="75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6"/>
                  </a:lnTo>
                  <a:lnTo>
                    <a:pt x="75" y="76"/>
                  </a:lnTo>
                  <a:lnTo>
                    <a:pt x="75" y="78"/>
                  </a:lnTo>
                  <a:lnTo>
                    <a:pt x="75" y="81"/>
                  </a:lnTo>
                  <a:lnTo>
                    <a:pt x="75" y="81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6"/>
                  </a:lnTo>
                  <a:lnTo>
                    <a:pt x="73" y="83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8" y="83"/>
                  </a:lnTo>
                  <a:lnTo>
                    <a:pt x="68" y="83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100"/>
                  </a:lnTo>
                  <a:lnTo>
                    <a:pt x="61" y="100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4"/>
                  </a:lnTo>
                  <a:lnTo>
                    <a:pt x="57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47" y="102"/>
                  </a:lnTo>
                  <a:lnTo>
                    <a:pt x="40" y="102"/>
                  </a:lnTo>
                  <a:lnTo>
                    <a:pt x="21" y="97"/>
                  </a:lnTo>
                  <a:lnTo>
                    <a:pt x="19" y="97"/>
                  </a:lnTo>
                  <a:lnTo>
                    <a:pt x="19" y="97"/>
                  </a:lnTo>
                  <a:lnTo>
                    <a:pt x="12" y="102"/>
                  </a:lnTo>
                  <a:lnTo>
                    <a:pt x="9" y="102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12"/>
                  </a:lnTo>
                  <a:lnTo>
                    <a:pt x="2" y="114"/>
                  </a:lnTo>
                  <a:lnTo>
                    <a:pt x="2" y="116"/>
                  </a:lnTo>
                  <a:lnTo>
                    <a:pt x="2" y="119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9" y="128"/>
                  </a:lnTo>
                  <a:lnTo>
                    <a:pt x="12" y="128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6" y="131"/>
                  </a:lnTo>
                  <a:lnTo>
                    <a:pt x="16" y="131"/>
                  </a:lnTo>
                  <a:lnTo>
                    <a:pt x="16" y="131"/>
                  </a:lnTo>
                  <a:lnTo>
                    <a:pt x="16" y="131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6" y="138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19" y="140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5" y="140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40" y="142"/>
                  </a:lnTo>
                  <a:lnTo>
                    <a:pt x="42" y="145"/>
                  </a:lnTo>
                  <a:lnTo>
                    <a:pt x="42" y="147"/>
                  </a:lnTo>
                  <a:lnTo>
                    <a:pt x="42" y="147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5" y="161"/>
                  </a:lnTo>
                  <a:lnTo>
                    <a:pt x="35" y="161"/>
                  </a:lnTo>
                  <a:lnTo>
                    <a:pt x="38" y="164"/>
                  </a:lnTo>
                  <a:lnTo>
                    <a:pt x="38" y="166"/>
                  </a:lnTo>
                  <a:lnTo>
                    <a:pt x="38" y="168"/>
                  </a:lnTo>
                  <a:lnTo>
                    <a:pt x="38" y="171"/>
                  </a:lnTo>
                  <a:lnTo>
                    <a:pt x="38" y="171"/>
                  </a:lnTo>
                  <a:lnTo>
                    <a:pt x="40" y="173"/>
                  </a:lnTo>
                  <a:lnTo>
                    <a:pt x="40" y="175"/>
                  </a:lnTo>
                  <a:lnTo>
                    <a:pt x="40" y="178"/>
                  </a:lnTo>
                  <a:lnTo>
                    <a:pt x="40" y="178"/>
                  </a:lnTo>
                  <a:lnTo>
                    <a:pt x="40" y="178"/>
                  </a:lnTo>
                  <a:lnTo>
                    <a:pt x="42" y="180"/>
                  </a:lnTo>
                  <a:lnTo>
                    <a:pt x="45" y="185"/>
                  </a:lnTo>
                  <a:lnTo>
                    <a:pt x="45" y="185"/>
                  </a:lnTo>
                  <a:lnTo>
                    <a:pt x="47" y="187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4" y="194"/>
                  </a:lnTo>
                  <a:lnTo>
                    <a:pt x="52" y="199"/>
                  </a:lnTo>
                  <a:lnTo>
                    <a:pt x="52" y="202"/>
                  </a:lnTo>
                  <a:lnTo>
                    <a:pt x="49" y="206"/>
                  </a:lnTo>
                  <a:lnTo>
                    <a:pt x="49" y="206"/>
                  </a:lnTo>
                  <a:lnTo>
                    <a:pt x="49" y="206"/>
                  </a:lnTo>
                  <a:lnTo>
                    <a:pt x="49" y="206"/>
                  </a:lnTo>
                  <a:lnTo>
                    <a:pt x="49" y="206"/>
                  </a:lnTo>
                  <a:lnTo>
                    <a:pt x="49" y="206"/>
                  </a:lnTo>
                  <a:lnTo>
                    <a:pt x="47" y="209"/>
                  </a:lnTo>
                  <a:lnTo>
                    <a:pt x="47" y="209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45" y="211"/>
                  </a:lnTo>
                  <a:lnTo>
                    <a:pt x="42" y="211"/>
                  </a:lnTo>
                  <a:lnTo>
                    <a:pt x="42" y="211"/>
                  </a:lnTo>
                  <a:lnTo>
                    <a:pt x="40" y="213"/>
                  </a:lnTo>
                  <a:lnTo>
                    <a:pt x="38" y="220"/>
                  </a:lnTo>
                  <a:lnTo>
                    <a:pt x="38" y="223"/>
                  </a:lnTo>
                  <a:lnTo>
                    <a:pt x="33" y="228"/>
                  </a:lnTo>
                  <a:lnTo>
                    <a:pt x="31" y="230"/>
                  </a:lnTo>
                  <a:lnTo>
                    <a:pt x="28" y="235"/>
                  </a:lnTo>
                  <a:lnTo>
                    <a:pt x="26" y="237"/>
                  </a:lnTo>
                  <a:lnTo>
                    <a:pt x="23" y="242"/>
                  </a:lnTo>
                  <a:lnTo>
                    <a:pt x="23" y="244"/>
                  </a:lnTo>
                  <a:lnTo>
                    <a:pt x="26" y="249"/>
                  </a:lnTo>
                  <a:lnTo>
                    <a:pt x="26" y="254"/>
                  </a:lnTo>
                  <a:lnTo>
                    <a:pt x="26" y="256"/>
                  </a:lnTo>
                  <a:lnTo>
                    <a:pt x="23" y="256"/>
                  </a:lnTo>
                  <a:lnTo>
                    <a:pt x="23" y="258"/>
                  </a:lnTo>
                  <a:lnTo>
                    <a:pt x="23" y="261"/>
                  </a:lnTo>
                  <a:lnTo>
                    <a:pt x="23" y="263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8" y="270"/>
                  </a:lnTo>
                  <a:lnTo>
                    <a:pt x="31" y="273"/>
                  </a:lnTo>
                  <a:lnTo>
                    <a:pt x="31" y="273"/>
                  </a:lnTo>
                  <a:lnTo>
                    <a:pt x="33" y="273"/>
                  </a:lnTo>
                  <a:lnTo>
                    <a:pt x="33" y="273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5" y="277"/>
                  </a:lnTo>
                  <a:lnTo>
                    <a:pt x="35" y="277"/>
                  </a:lnTo>
                  <a:lnTo>
                    <a:pt x="35" y="277"/>
                  </a:lnTo>
                  <a:lnTo>
                    <a:pt x="35" y="277"/>
                  </a:lnTo>
                  <a:lnTo>
                    <a:pt x="35" y="277"/>
                  </a:lnTo>
                  <a:lnTo>
                    <a:pt x="38" y="277"/>
                  </a:lnTo>
                  <a:lnTo>
                    <a:pt x="38" y="277"/>
                  </a:lnTo>
                  <a:lnTo>
                    <a:pt x="40" y="273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7" y="273"/>
                  </a:lnTo>
                  <a:lnTo>
                    <a:pt x="49" y="273"/>
                  </a:lnTo>
                  <a:lnTo>
                    <a:pt x="49" y="270"/>
                  </a:lnTo>
                  <a:lnTo>
                    <a:pt x="49" y="268"/>
                  </a:lnTo>
                  <a:lnTo>
                    <a:pt x="49" y="268"/>
                  </a:lnTo>
                  <a:lnTo>
                    <a:pt x="49" y="265"/>
                  </a:lnTo>
                  <a:lnTo>
                    <a:pt x="49" y="265"/>
                  </a:lnTo>
                  <a:lnTo>
                    <a:pt x="52" y="265"/>
                  </a:lnTo>
                  <a:lnTo>
                    <a:pt x="52" y="265"/>
                  </a:lnTo>
                  <a:lnTo>
                    <a:pt x="54" y="265"/>
                  </a:lnTo>
                  <a:lnTo>
                    <a:pt x="54" y="265"/>
                  </a:lnTo>
                  <a:lnTo>
                    <a:pt x="57" y="265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9" y="263"/>
                  </a:lnTo>
                  <a:lnTo>
                    <a:pt x="61" y="261"/>
                  </a:lnTo>
                  <a:lnTo>
                    <a:pt x="61" y="261"/>
                  </a:lnTo>
                  <a:lnTo>
                    <a:pt x="61" y="261"/>
                  </a:lnTo>
                  <a:lnTo>
                    <a:pt x="64" y="261"/>
                  </a:lnTo>
                  <a:lnTo>
                    <a:pt x="64" y="261"/>
                  </a:lnTo>
                  <a:lnTo>
                    <a:pt x="64" y="261"/>
                  </a:lnTo>
                  <a:lnTo>
                    <a:pt x="66" y="258"/>
                  </a:lnTo>
                  <a:lnTo>
                    <a:pt x="66" y="258"/>
                  </a:lnTo>
                  <a:lnTo>
                    <a:pt x="68" y="258"/>
                  </a:lnTo>
                  <a:lnTo>
                    <a:pt x="68" y="258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6"/>
                  </a:lnTo>
                  <a:lnTo>
                    <a:pt x="68" y="254"/>
                  </a:lnTo>
                  <a:lnTo>
                    <a:pt x="71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5" y="254"/>
                  </a:lnTo>
                  <a:lnTo>
                    <a:pt x="75" y="256"/>
                  </a:lnTo>
                  <a:lnTo>
                    <a:pt x="78" y="256"/>
                  </a:lnTo>
                  <a:lnTo>
                    <a:pt x="78" y="256"/>
                  </a:lnTo>
                  <a:lnTo>
                    <a:pt x="78" y="254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78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4"/>
                  </a:lnTo>
                  <a:lnTo>
                    <a:pt x="80" y="254"/>
                  </a:lnTo>
                  <a:lnTo>
                    <a:pt x="83" y="254"/>
                  </a:lnTo>
                  <a:lnTo>
                    <a:pt x="83" y="254"/>
                  </a:lnTo>
                  <a:lnTo>
                    <a:pt x="83" y="254"/>
                  </a:lnTo>
                  <a:lnTo>
                    <a:pt x="83" y="254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5" y="251"/>
                  </a:lnTo>
                  <a:lnTo>
                    <a:pt x="85" y="251"/>
                  </a:lnTo>
                  <a:lnTo>
                    <a:pt x="87" y="251"/>
                  </a:lnTo>
                  <a:lnTo>
                    <a:pt x="87" y="254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0" y="258"/>
                  </a:lnTo>
                  <a:lnTo>
                    <a:pt x="92" y="258"/>
                  </a:lnTo>
                  <a:lnTo>
                    <a:pt x="92" y="261"/>
                  </a:lnTo>
                  <a:lnTo>
                    <a:pt x="92" y="261"/>
                  </a:lnTo>
                  <a:lnTo>
                    <a:pt x="94" y="263"/>
                  </a:lnTo>
                  <a:lnTo>
                    <a:pt x="94" y="263"/>
                  </a:lnTo>
                  <a:lnTo>
                    <a:pt x="99" y="265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04" y="265"/>
                  </a:lnTo>
                  <a:lnTo>
                    <a:pt x="104" y="265"/>
                  </a:lnTo>
                  <a:lnTo>
                    <a:pt x="104" y="265"/>
                  </a:lnTo>
                  <a:lnTo>
                    <a:pt x="104" y="263"/>
                  </a:lnTo>
                  <a:lnTo>
                    <a:pt x="104" y="263"/>
                  </a:lnTo>
                  <a:lnTo>
                    <a:pt x="106" y="261"/>
                  </a:lnTo>
                  <a:lnTo>
                    <a:pt x="109" y="261"/>
                  </a:lnTo>
                  <a:lnTo>
                    <a:pt x="109" y="258"/>
                  </a:lnTo>
                  <a:lnTo>
                    <a:pt x="111" y="256"/>
                  </a:lnTo>
                  <a:lnTo>
                    <a:pt x="109" y="256"/>
                  </a:lnTo>
                  <a:lnTo>
                    <a:pt x="109" y="25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9" y="251"/>
                  </a:lnTo>
                  <a:lnTo>
                    <a:pt x="106" y="251"/>
                  </a:lnTo>
                  <a:lnTo>
                    <a:pt x="106" y="251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6" y="246"/>
                  </a:lnTo>
                  <a:lnTo>
                    <a:pt x="106" y="246"/>
                  </a:lnTo>
                  <a:lnTo>
                    <a:pt x="106" y="244"/>
                  </a:lnTo>
                  <a:lnTo>
                    <a:pt x="106" y="244"/>
                  </a:lnTo>
                  <a:lnTo>
                    <a:pt x="106" y="242"/>
                  </a:lnTo>
                  <a:lnTo>
                    <a:pt x="106" y="242"/>
                  </a:lnTo>
                  <a:lnTo>
                    <a:pt x="109" y="242"/>
                  </a:lnTo>
                  <a:lnTo>
                    <a:pt x="109" y="242"/>
                  </a:lnTo>
                  <a:lnTo>
                    <a:pt x="109" y="242"/>
                  </a:lnTo>
                  <a:lnTo>
                    <a:pt x="109" y="239"/>
                  </a:lnTo>
                  <a:lnTo>
                    <a:pt x="109" y="239"/>
                  </a:lnTo>
                  <a:lnTo>
                    <a:pt x="111" y="239"/>
                  </a:lnTo>
                  <a:lnTo>
                    <a:pt x="113" y="237"/>
                  </a:lnTo>
                  <a:lnTo>
                    <a:pt x="113" y="235"/>
                  </a:lnTo>
                  <a:lnTo>
                    <a:pt x="113" y="235"/>
                  </a:lnTo>
                  <a:lnTo>
                    <a:pt x="120" y="235"/>
                  </a:lnTo>
                  <a:lnTo>
                    <a:pt x="123" y="235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8" y="232"/>
                  </a:lnTo>
                  <a:lnTo>
                    <a:pt x="128" y="235"/>
                  </a:lnTo>
                  <a:lnTo>
                    <a:pt x="128" y="235"/>
                  </a:lnTo>
                  <a:lnTo>
                    <a:pt x="128" y="235"/>
                  </a:lnTo>
                  <a:lnTo>
                    <a:pt x="130" y="235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5" y="232"/>
                  </a:lnTo>
                  <a:lnTo>
                    <a:pt x="135" y="232"/>
                  </a:lnTo>
                  <a:lnTo>
                    <a:pt x="135" y="232"/>
                  </a:lnTo>
                  <a:lnTo>
                    <a:pt x="137" y="235"/>
                  </a:lnTo>
                  <a:lnTo>
                    <a:pt x="137" y="235"/>
                  </a:lnTo>
                  <a:lnTo>
                    <a:pt x="137" y="235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39" y="237"/>
                  </a:lnTo>
                  <a:lnTo>
                    <a:pt x="139" y="237"/>
                  </a:lnTo>
                  <a:lnTo>
                    <a:pt x="139" y="237"/>
                  </a:lnTo>
                  <a:lnTo>
                    <a:pt x="139" y="237"/>
                  </a:lnTo>
                  <a:lnTo>
                    <a:pt x="142" y="237"/>
                  </a:lnTo>
                  <a:lnTo>
                    <a:pt x="142" y="237"/>
                  </a:lnTo>
                  <a:lnTo>
                    <a:pt x="142" y="237"/>
                  </a:lnTo>
                  <a:lnTo>
                    <a:pt x="144" y="237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0"/>
                  </a:lnTo>
                  <a:lnTo>
                    <a:pt x="151" y="230"/>
                  </a:lnTo>
                  <a:lnTo>
                    <a:pt x="151" y="230"/>
                  </a:lnTo>
                  <a:lnTo>
                    <a:pt x="151" y="230"/>
                  </a:lnTo>
                  <a:lnTo>
                    <a:pt x="154" y="230"/>
                  </a:lnTo>
                  <a:lnTo>
                    <a:pt x="154" y="230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54" y="225"/>
                  </a:lnTo>
                  <a:lnTo>
                    <a:pt x="154" y="225"/>
                  </a:lnTo>
                  <a:lnTo>
                    <a:pt x="154" y="223"/>
                  </a:lnTo>
                  <a:lnTo>
                    <a:pt x="154" y="223"/>
                  </a:lnTo>
                  <a:lnTo>
                    <a:pt x="154" y="220"/>
                  </a:lnTo>
                  <a:lnTo>
                    <a:pt x="154" y="220"/>
                  </a:lnTo>
                  <a:lnTo>
                    <a:pt x="154" y="220"/>
                  </a:lnTo>
                  <a:lnTo>
                    <a:pt x="151" y="220"/>
                  </a:lnTo>
                  <a:lnTo>
                    <a:pt x="151" y="218"/>
                  </a:lnTo>
                  <a:lnTo>
                    <a:pt x="151" y="218"/>
                  </a:lnTo>
                  <a:lnTo>
                    <a:pt x="149" y="218"/>
                  </a:lnTo>
                  <a:lnTo>
                    <a:pt x="149" y="218"/>
                  </a:lnTo>
                  <a:lnTo>
                    <a:pt x="149" y="216"/>
                  </a:lnTo>
                  <a:lnTo>
                    <a:pt x="146" y="213"/>
                  </a:lnTo>
                  <a:lnTo>
                    <a:pt x="146" y="211"/>
                  </a:lnTo>
                  <a:lnTo>
                    <a:pt x="149" y="211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51" y="209"/>
                  </a:lnTo>
                  <a:lnTo>
                    <a:pt x="151" y="209"/>
                  </a:lnTo>
                  <a:lnTo>
                    <a:pt x="151" y="209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8" y="204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3" y="199"/>
                  </a:lnTo>
                  <a:lnTo>
                    <a:pt x="163" y="199"/>
                  </a:lnTo>
                  <a:lnTo>
                    <a:pt x="165" y="197"/>
                  </a:lnTo>
                  <a:lnTo>
                    <a:pt x="165" y="194"/>
                  </a:lnTo>
                  <a:lnTo>
                    <a:pt x="168" y="190"/>
                  </a:lnTo>
                  <a:lnTo>
                    <a:pt x="168" y="190"/>
                  </a:lnTo>
                  <a:lnTo>
                    <a:pt x="168" y="190"/>
                  </a:lnTo>
                  <a:lnTo>
                    <a:pt x="170" y="190"/>
                  </a:lnTo>
                  <a:lnTo>
                    <a:pt x="170" y="187"/>
                  </a:lnTo>
                  <a:lnTo>
                    <a:pt x="170" y="185"/>
                  </a:lnTo>
                  <a:lnTo>
                    <a:pt x="170" y="185"/>
                  </a:lnTo>
                  <a:lnTo>
                    <a:pt x="170" y="185"/>
                  </a:lnTo>
                  <a:lnTo>
                    <a:pt x="170" y="185"/>
                  </a:lnTo>
                  <a:lnTo>
                    <a:pt x="170" y="183"/>
                  </a:lnTo>
                  <a:lnTo>
                    <a:pt x="170" y="183"/>
                  </a:lnTo>
                  <a:lnTo>
                    <a:pt x="172" y="183"/>
                  </a:lnTo>
                  <a:lnTo>
                    <a:pt x="172" y="183"/>
                  </a:lnTo>
                  <a:lnTo>
                    <a:pt x="175" y="183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7" y="178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84" y="175"/>
                  </a:lnTo>
                  <a:lnTo>
                    <a:pt x="184" y="175"/>
                  </a:lnTo>
                  <a:lnTo>
                    <a:pt x="187" y="178"/>
                  </a:lnTo>
                  <a:lnTo>
                    <a:pt x="189" y="178"/>
                  </a:lnTo>
                  <a:lnTo>
                    <a:pt x="189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91" y="175"/>
                  </a:lnTo>
                  <a:lnTo>
                    <a:pt x="191" y="175"/>
                  </a:lnTo>
                  <a:lnTo>
                    <a:pt x="191" y="175"/>
                  </a:lnTo>
                  <a:lnTo>
                    <a:pt x="191" y="178"/>
                  </a:lnTo>
                  <a:lnTo>
                    <a:pt x="194" y="178"/>
                  </a:lnTo>
                  <a:lnTo>
                    <a:pt x="194" y="178"/>
                  </a:lnTo>
                  <a:lnTo>
                    <a:pt x="194" y="178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198" y="183"/>
                  </a:lnTo>
                  <a:lnTo>
                    <a:pt x="203" y="185"/>
                  </a:lnTo>
                  <a:lnTo>
                    <a:pt x="208" y="187"/>
                  </a:lnTo>
                  <a:lnTo>
                    <a:pt x="208" y="187"/>
                  </a:lnTo>
                  <a:lnTo>
                    <a:pt x="210" y="190"/>
                  </a:lnTo>
                  <a:lnTo>
                    <a:pt x="210" y="192"/>
                  </a:lnTo>
                  <a:lnTo>
                    <a:pt x="210" y="194"/>
                  </a:lnTo>
                  <a:lnTo>
                    <a:pt x="210" y="197"/>
                  </a:lnTo>
                  <a:lnTo>
                    <a:pt x="208" y="199"/>
                  </a:lnTo>
                  <a:lnTo>
                    <a:pt x="208" y="202"/>
                  </a:lnTo>
                  <a:lnTo>
                    <a:pt x="208" y="204"/>
                  </a:lnTo>
                  <a:lnTo>
                    <a:pt x="206" y="206"/>
                  </a:lnTo>
                  <a:lnTo>
                    <a:pt x="206" y="209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6" y="211"/>
                  </a:lnTo>
                  <a:lnTo>
                    <a:pt x="208" y="213"/>
                  </a:lnTo>
                  <a:lnTo>
                    <a:pt x="210" y="213"/>
                  </a:lnTo>
                  <a:lnTo>
                    <a:pt x="210" y="213"/>
                  </a:lnTo>
                  <a:lnTo>
                    <a:pt x="210" y="213"/>
                  </a:lnTo>
                  <a:lnTo>
                    <a:pt x="217" y="211"/>
                  </a:lnTo>
                  <a:lnTo>
                    <a:pt x="220" y="211"/>
                  </a:lnTo>
                  <a:lnTo>
                    <a:pt x="222" y="211"/>
                  </a:lnTo>
                  <a:lnTo>
                    <a:pt x="222" y="213"/>
                  </a:lnTo>
                  <a:lnTo>
                    <a:pt x="222" y="213"/>
                  </a:lnTo>
                  <a:lnTo>
                    <a:pt x="222" y="216"/>
                  </a:lnTo>
                  <a:lnTo>
                    <a:pt x="222" y="216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22" y="220"/>
                  </a:lnTo>
                  <a:lnTo>
                    <a:pt x="220" y="220"/>
                  </a:lnTo>
                  <a:lnTo>
                    <a:pt x="220" y="223"/>
                  </a:lnTo>
                  <a:lnTo>
                    <a:pt x="220" y="223"/>
                  </a:lnTo>
                  <a:lnTo>
                    <a:pt x="220" y="225"/>
                  </a:lnTo>
                  <a:lnTo>
                    <a:pt x="220" y="225"/>
                  </a:lnTo>
                  <a:lnTo>
                    <a:pt x="220" y="225"/>
                  </a:lnTo>
                  <a:lnTo>
                    <a:pt x="220" y="228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17" y="230"/>
                  </a:lnTo>
                  <a:lnTo>
                    <a:pt x="217" y="232"/>
                  </a:lnTo>
                  <a:lnTo>
                    <a:pt x="217" y="232"/>
                  </a:lnTo>
                  <a:lnTo>
                    <a:pt x="217" y="235"/>
                  </a:lnTo>
                  <a:lnTo>
                    <a:pt x="217" y="239"/>
                  </a:lnTo>
                  <a:lnTo>
                    <a:pt x="217" y="244"/>
                  </a:lnTo>
                  <a:lnTo>
                    <a:pt x="217" y="244"/>
                  </a:lnTo>
                  <a:lnTo>
                    <a:pt x="217" y="246"/>
                  </a:lnTo>
                  <a:lnTo>
                    <a:pt x="217" y="249"/>
                  </a:lnTo>
                  <a:lnTo>
                    <a:pt x="217" y="251"/>
                  </a:lnTo>
                  <a:lnTo>
                    <a:pt x="217" y="251"/>
                  </a:lnTo>
                  <a:lnTo>
                    <a:pt x="217" y="254"/>
                  </a:lnTo>
                  <a:lnTo>
                    <a:pt x="217" y="256"/>
                  </a:lnTo>
                  <a:lnTo>
                    <a:pt x="215" y="258"/>
                  </a:lnTo>
                  <a:lnTo>
                    <a:pt x="215" y="261"/>
                  </a:lnTo>
                  <a:lnTo>
                    <a:pt x="215" y="261"/>
                  </a:lnTo>
                  <a:lnTo>
                    <a:pt x="215" y="261"/>
                  </a:lnTo>
                  <a:lnTo>
                    <a:pt x="215" y="263"/>
                  </a:lnTo>
                  <a:lnTo>
                    <a:pt x="213" y="268"/>
                  </a:lnTo>
                  <a:lnTo>
                    <a:pt x="215" y="268"/>
                  </a:lnTo>
                  <a:lnTo>
                    <a:pt x="215" y="270"/>
                  </a:lnTo>
                  <a:lnTo>
                    <a:pt x="215" y="270"/>
                  </a:lnTo>
                  <a:lnTo>
                    <a:pt x="215" y="273"/>
                  </a:lnTo>
                  <a:lnTo>
                    <a:pt x="215" y="275"/>
                  </a:lnTo>
                  <a:lnTo>
                    <a:pt x="215" y="275"/>
                  </a:lnTo>
                  <a:lnTo>
                    <a:pt x="215" y="277"/>
                  </a:lnTo>
                  <a:lnTo>
                    <a:pt x="220" y="282"/>
                  </a:lnTo>
                  <a:lnTo>
                    <a:pt x="220" y="282"/>
                  </a:lnTo>
                  <a:lnTo>
                    <a:pt x="220" y="287"/>
                  </a:lnTo>
                  <a:lnTo>
                    <a:pt x="220" y="287"/>
                  </a:lnTo>
                  <a:lnTo>
                    <a:pt x="220" y="289"/>
                  </a:lnTo>
                  <a:lnTo>
                    <a:pt x="222" y="289"/>
                  </a:lnTo>
                  <a:lnTo>
                    <a:pt x="222" y="291"/>
                  </a:lnTo>
                  <a:lnTo>
                    <a:pt x="225" y="294"/>
                  </a:lnTo>
                  <a:lnTo>
                    <a:pt x="227" y="294"/>
                  </a:lnTo>
                  <a:lnTo>
                    <a:pt x="232" y="294"/>
                  </a:lnTo>
                  <a:lnTo>
                    <a:pt x="234" y="294"/>
                  </a:lnTo>
                  <a:lnTo>
                    <a:pt x="234" y="291"/>
                  </a:lnTo>
                  <a:lnTo>
                    <a:pt x="251" y="280"/>
                  </a:lnTo>
                  <a:lnTo>
                    <a:pt x="251" y="280"/>
                  </a:lnTo>
                  <a:lnTo>
                    <a:pt x="253" y="277"/>
                  </a:lnTo>
                  <a:lnTo>
                    <a:pt x="253" y="277"/>
                  </a:lnTo>
                  <a:lnTo>
                    <a:pt x="255" y="277"/>
                  </a:lnTo>
                  <a:lnTo>
                    <a:pt x="255" y="275"/>
                  </a:lnTo>
                  <a:lnTo>
                    <a:pt x="258" y="275"/>
                  </a:lnTo>
                  <a:lnTo>
                    <a:pt x="262" y="273"/>
                  </a:lnTo>
                  <a:lnTo>
                    <a:pt x="265" y="273"/>
                  </a:lnTo>
                  <a:lnTo>
                    <a:pt x="269" y="273"/>
                  </a:lnTo>
                  <a:lnTo>
                    <a:pt x="269" y="273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79" y="268"/>
                  </a:lnTo>
                  <a:lnTo>
                    <a:pt x="281" y="265"/>
                  </a:lnTo>
                  <a:lnTo>
                    <a:pt x="284" y="261"/>
                  </a:lnTo>
                  <a:lnTo>
                    <a:pt x="286" y="258"/>
                  </a:lnTo>
                  <a:lnTo>
                    <a:pt x="286" y="256"/>
                  </a:lnTo>
                  <a:lnTo>
                    <a:pt x="288" y="256"/>
                  </a:lnTo>
                  <a:lnTo>
                    <a:pt x="291" y="256"/>
                  </a:lnTo>
                  <a:lnTo>
                    <a:pt x="293" y="254"/>
                  </a:lnTo>
                  <a:lnTo>
                    <a:pt x="295" y="251"/>
                  </a:lnTo>
                  <a:lnTo>
                    <a:pt x="300" y="251"/>
                  </a:lnTo>
                  <a:lnTo>
                    <a:pt x="300" y="251"/>
                  </a:lnTo>
                  <a:lnTo>
                    <a:pt x="300" y="251"/>
                  </a:lnTo>
                  <a:lnTo>
                    <a:pt x="303" y="249"/>
                  </a:lnTo>
                  <a:lnTo>
                    <a:pt x="303" y="246"/>
                  </a:lnTo>
                  <a:lnTo>
                    <a:pt x="305" y="246"/>
                  </a:lnTo>
                  <a:lnTo>
                    <a:pt x="305" y="246"/>
                  </a:lnTo>
                  <a:lnTo>
                    <a:pt x="307" y="246"/>
                  </a:lnTo>
                  <a:lnTo>
                    <a:pt x="307" y="246"/>
                  </a:lnTo>
                  <a:lnTo>
                    <a:pt x="310" y="242"/>
                  </a:lnTo>
                  <a:lnTo>
                    <a:pt x="310" y="242"/>
                  </a:lnTo>
                  <a:lnTo>
                    <a:pt x="312" y="242"/>
                  </a:lnTo>
                  <a:lnTo>
                    <a:pt x="312" y="242"/>
                  </a:lnTo>
                  <a:lnTo>
                    <a:pt x="314" y="242"/>
                  </a:lnTo>
                  <a:lnTo>
                    <a:pt x="314" y="242"/>
                  </a:lnTo>
                  <a:lnTo>
                    <a:pt x="317" y="242"/>
                  </a:lnTo>
                  <a:lnTo>
                    <a:pt x="319" y="242"/>
                  </a:lnTo>
                  <a:lnTo>
                    <a:pt x="321" y="242"/>
                  </a:lnTo>
                  <a:lnTo>
                    <a:pt x="329" y="244"/>
                  </a:lnTo>
                  <a:lnTo>
                    <a:pt x="331" y="244"/>
                  </a:lnTo>
                  <a:lnTo>
                    <a:pt x="333" y="244"/>
                  </a:lnTo>
                  <a:lnTo>
                    <a:pt x="336" y="244"/>
                  </a:lnTo>
                  <a:lnTo>
                    <a:pt x="336" y="246"/>
                  </a:lnTo>
                  <a:lnTo>
                    <a:pt x="336" y="246"/>
                  </a:lnTo>
                  <a:lnTo>
                    <a:pt x="336" y="249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4"/>
                  </a:lnTo>
                  <a:lnTo>
                    <a:pt x="329" y="254"/>
                  </a:lnTo>
                  <a:lnTo>
                    <a:pt x="329" y="254"/>
                  </a:lnTo>
                  <a:lnTo>
                    <a:pt x="326" y="256"/>
                  </a:lnTo>
                  <a:lnTo>
                    <a:pt x="329" y="256"/>
                  </a:lnTo>
                  <a:lnTo>
                    <a:pt x="329" y="256"/>
                  </a:lnTo>
                  <a:lnTo>
                    <a:pt x="331" y="256"/>
                  </a:lnTo>
                  <a:lnTo>
                    <a:pt x="331" y="256"/>
                  </a:lnTo>
                  <a:lnTo>
                    <a:pt x="331" y="256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6" y="258"/>
                  </a:lnTo>
                  <a:lnTo>
                    <a:pt x="336" y="258"/>
                  </a:lnTo>
                  <a:lnTo>
                    <a:pt x="338" y="258"/>
                  </a:lnTo>
                  <a:lnTo>
                    <a:pt x="338" y="258"/>
                  </a:lnTo>
                  <a:lnTo>
                    <a:pt x="340" y="256"/>
                  </a:lnTo>
                  <a:lnTo>
                    <a:pt x="340" y="256"/>
                  </a:lnTo>
                  <a:lnTo>
                    <a:pt x="343" y="256"/>
                  </a:lnTo>
                  <a:lnTo>
                    <a:pt x="345" y="254"/>
                  </a:lnTo>
                  <a:lnTo>
                    <a:pt x="347" y="254"/>
                  </a:lnTo>
                  <a:lnTo>
                    <a:pt x="350" y="251"/>
                  </a:lnTo>
                  <a:lnTo>
                    <a:pt x="357" y="251"/>
                  </a:lnTo>
                  <a:lnTo>
                    <a:pt x="357" y="251"/>
                  </a:lnTo>
                  <a:lnTo>
                    <a:pt x="359" y="249"/>
                  </a:lnTo>
                  <a:lnTo>
                    <a:pt x="359" y="246"/>
                  </a:lnTo>
                  <a:lnTo>
                    <a:pt x="359" y="246"/>
                  </a:lnTo>
                  <a:lnTo>
                    <a:pt x="362" y="246"/>
                  </a:lnTo>
                  <a:lnTo>
                    <a:pt x="364" y="246"/>
                  </a:lnTo>
                  <a:lnTo>
                    <a:pt x="364" y="246"/>
                  </a:lnTo>
                  <a:lnTo>
                    <a:pt x="364" y="244"/>
                  </a:lnTo>
                  <a:lnTo>
                    <a:pt x="364" y="244"/>
                  </a:lnTo>
                  <a:lnTo>
                    <a:pt x="366" y="244"/>
                  </a:lnTo>
                  <a:lnTo>
                    <a:pt x="366" y="244"/>
                  </a:lnTo>
                  <a:lnTo>
                    <a:pt x="366" y="244"/>
                  </a:lnTo>
                  <a:lnTo>
                    <a:pt x="366" y="246"/>
                  </a:lnTo>
                  <a:lnTo>
                    <a:pt x="369" y="246"/>
                  </a:lnTo>
                  <a:lnTo>
                    <a:pt x="369" y="246"/>
                  </a:lnTo>
                  <a:lnTo>
                    <a:pt x="371" y="246"/>
                  </a:lnTo>
                  <a:lnTo>
                    <a:pt x="371" y="246"/>
                  </a:lnTo>
                  <a:lnTo>
                    <a:pt x="371" y="246"/>
                  </a:lnTo>
                  <a:lnTo>
                    <a:pt x="374" y="246"/>
                  </a:lnTo>
                  <a:lnTo>
                    <a:pt x="376" y="246"/>
                  </a:lnTo>
                  <a:lnTo>
                    <a:pt x="376" y="249"/>
                  </a:lnTo>
                  <a:lnTo>
                    <a:pt x="376" y="249"/>
                  </a:lnTo>
                  <a:lnTo>
                    <a:pt x="381" y="246"/>
                  </a:lnTo>
                  <a:lnTo>
                    <a:pt x="383" y="246"/>
                  </a:lnTo>
                  <a:lnTo>
                    <a:pt x="390" y="251"/>
                  </a:lnTo>
                  <a:lnTo>
                    <a:pt x="390" y="251"/>
                  </a:lnTo>
                  <a:lnTo>
                    <a:pt x="392" y="256"/>
                  </a:lnTo>
                  <a:lnTo>
                    <a:pt x="395" y="258"/>
                  </a:lnTo>
                  <a:lnTo>
                    <a:pt x="397" y="256"/>
                  </a:lnTo>
                  <a:lnTo>
                    <a:pt x="397" y="256"/>
                  </a:lnTo>
                  <a:lnTo>
                    <a:pt x="397" y="254"/>
                  </a:lnTo>
                  <a:lnTo>
                    <a:pt x="397" y="254"/>
                  </a:lnTo>
                  <a:lnTo>
                    <a:pt x="400" y="254"/>
                  </a:lnTo>
                  <a:lnTo>
                    <a:pt x="404" y="251"/>
                  </a:lnTo>
                  <a:lnTo>
                    <a:pt x="404" y="251"/>
                  </a:lnTo>
                  <a:lnTo>
                    <a:pt x="404" y="249"/>
                  </a:lnTo>
                  <a:lnTo>
                    <a:pt x="404" y="246"/>
                  </a:lnTo>
                  <a:lnTo>
                    <a:pt x="407" y="246"/>
                  </a:lnTo>
                  <a:lnTo>
                    <a:pt x="409" y="246"/>
                  </a:lnTo>
                  <a:lnTo>
                    <a:pt x="407" y="244"/>
                  </a:lnTo>
                  <a:close/>
                  <a:moveTo>
                    <a:pt x="168" y="5"/>
                  </a:moveTo>
                  <a:lnTo>
                    <a:pt x="170" y="5"/>
                  </a:lnTo>
                  <a:lnTo>
                    <a:pt x="170" y="7"/>
                  </a:lnTo>
                  <a:lnTo>
                    <a:pt x="172" y="7"/>
                  </a:lnTo>
                  <a:lnTo>
                    <a:pt x="172" y="7"/>
                  </a:lnTo>
                  <a:lnTo>
                    <a:pt x="172" y="7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70" y="3"/>
                  </a:lnTo>
                  <a:lnTo>
                    <a:pt x="168" y="3"/>
                  </a:lnTo>
                  <a:lnTo>
                    <a:pt x="168" y="3"/>
                  </a:lnTo>
                  <a:lnTo>
                    <a:pt x="168" y="5"/>
                  </a:lnTo>
                  <a:lnTo>
                    <a:pt x="168" y="5"/>
                  </a:lnTo>
                  <a:close/>
                  <a:moveTo>
                    <a:pt x="172" y="83"/>
                  </a:moveTo>
                  <a:lnTo>
                    <a:pt x="172" y="83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5" y="81"/>
                  </a:lnTo>
                  <a:lnTo>
                    <a:pt x="165" y="83"/>
                  </a:lnTo>
                  <a:lnTo>
                    <a:pt x="165" y="83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8"/>
                  </a:lnTo>
                  <a:lnTo>
                    <a:pt x="170" y="88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75" y="86"/>
                  </a:lnTo>
                  <a:lnTo>
                    <a:pt x="175" y="86"/>
                  </a:lnTo>
                  <a:lnTo>
                    <a:pt x="175" y="83"/>
                  </a:lnTo>
                  <a:lnTo>
                    <a:pt x="175" y="81"/>
                  </a:lnTo>
                  <a:lnTo>
                    <a:pt x="175" y="81"/>
                  </a:lnTo>
                  <a:lnTo>
                    <a:pt x="172" y="83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6A6BF0-4872-665C-E926-885F05096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6787" y="3857905"/>
              <a:ext cx="208889" cy="206736"/>
            </a:xfrm>
            <a:custGeom>
              <a:avLst/>
              <a:gdLst>
                <a:gd name="T0" fmla="*/ 62 w 194"/>
                <a:gd name="T1" fmla="*/ 100 h 192"/>
                <a:gd name="T2" fmla="*/ 64 w 194"/>
                <a:gd name="T3" fmla="*/ 97 h 192"/>
                <a:gd name="T4" fmla="*/ 69 w 194"/>
                <a:gd name="T5" fmla="*/ 95 h 192"/>
                <a:gd name="T6" fmla="*/ 69 w 194"/>
                <a:gd name="T7" fmla="*/ 95 h 192"/>
                <a:gd name="T8" fmla="*/ 69 w 194"/>
                <a:gd name="T9" fmla="*/ 97 h 192"/>
                <a:gd name="T10" fmla="*/ 67 w 194"/>
                <a:gd name="T11" fmla="*/ 100 h 192"/>
                <a:gd name="T12" fmla="*/ 67 w 194"/>
                <a:gd name="T13" fmla="*/ 102 h 192"/>
                <a:gd name="T14" fmla="*/ 71 w 194"/>
                <a:gd name="T15" fmla="*/ 100 h 192"/>
                <a:gd name="T16" fmla="*/ 5 w 194"/>
                <a:gd name="T17" fmla="*/ 45 h 192"/>
                <a:gd name="T18" fmla="*/ 0 w 194"/>
                <a:gd name="T19" fmla="*/ 50 h 192"/>
                <a:gd name="T20" fmla="*/ 3 w 194"/>
                <a:gd name="T21" fmla="*/ 52 h 192"/>
                <a:gd name="T22" fmla="*/ 7 w 194"/>
                <a:gd name="T23" fmla="*/ 45 h 192"/>
                <a:gd name="T24" fmla="*/ 93 w 194"/>
                <a:gd name="T25" fmla="*/ 104 h 192"/>
                <a:gd name="T26" fmla="*/ 173 w 194"/>
                <a:gd name="T27" fmla="*/ 182 h 192"/>
                <a:gd name="T28" fmla="*/ 173 w 194"/>
                <a:gd name="T29" fmla="*/ 187 h 192"/>
                <a:gd name="T30" fmla="*/ 192 w 194"/>
                <a:gd name="T31" fmla="*/ 17 h 192"/>
                <a:gd name="T32" fmla="*/ 180 w 194"/>
                <a:gd name="T33" fmla="*/ 7 h 192"/>
                <a:gd name="T34" fmla="*/ 178 w 194"/>
                <a:gd name="T35" fmla="*/ 5 h 192"/>
                <a:gd name="T36" fmla="*/ 166 w 194"/>
                <a:gd name="T37" fmla="*/ 3 h 192"/>
                <a:gd name="T38" fmla="*/ 166 w 194"/>
                <a:gd name="T39" fmla="*/ 10 h 192"/>
                <a:gd name="T40" fmla="*/ 161 w 194"/>
                <a:gd name="T41" fmla="*/ 10 h 192"/>
                <a:gd name="T42" fmla="*/ 145 w 194"/>
                <a:gd name="T43" fmla="*/ 14 h 192"/>
                <a:gd name="T44" fmla="*/ 140 w 194"/>
                <a:gd name="T45" fmla="*/ 24 h 192"/>
                <a:gd name="T46" fmla="*/ 138 w 194"/>
                <a:gd name="T47" fmla="*/ 29 h 192"/>
                <a:gd name="T48" fmla="*/ 133 w 194"/>
                <a:gd name="T49" fmla="*/ 36 h 192"/>
                <a:gd name="T50" fmla="*/ 128 w 194"/>
                <a:gd name="T51" fmla="*/ 40 h 192"/>
                <a:gd name="T52" fmla="*/ 119 w 194"/>
                <a:gd name="T53" fmla="*/ 52 h 192"/>
                <a:gd name="T54" fmla="*/ 112 w 194"/>
                <a:gd name="T55" fmla="*/ 66 h 192"/>
                <a:gd name="T56" fmla="*/ 109 w 194"/>
                <a:gd name="T57" fmla="*/ 71 h 192"/>
                <a:gd name="T58" fmla="*/ 104 w 194"/>
                <a:gd name="T59" fmla="*/ 83 h 192"/>
                <a:gd name="T60" fmla="*/ 100 w 194"/>
                <a:gd name="T61" fmla="*/ 92 h 192"/>
                <a:gd name="T62" fmla="*/ 97 w 194"/>
                <a:gd name="T63" fmla="*/ 104 h 192"/>
                <a:gd name="T64" fmla="*/ 97 w 194"/>
                <a:gd name="T65" fmla="*/ 111 h 192"/>
                <a:gd name="T66" fmla="*/ 97 w 194"/>
                <a:gd name="T67" fmla="*/ 114 h 192"/>
                <a:gd name="T68" fmla="*/ 95 w 194"/>
                <a:gd name="T69" fmla="*/ 119 h 192"/>
                <a:gd name="T70" fmla="*/ 95 w 194"/>
                <a:gd name="T71" fmla="*/ 123 h 192"/>
                <a:gd name="T72" fmla="*/ 93 w 194"/>
                <a:gd name="T73" fmla="*/ 128 h 192"/>
                <a:gd name="T74" fmla="*/ 97 w 194"/>
                <a:gd name="T75" fmla="*/ 130 h 192"/>
                <a:gd name="T76" fmla="*/ 97 w 194"/>
                <a:gd name="T77" fmla="*/ 133 h 192"/>
                <a:gd name="T78" fmla="*/ 102 w 194"/>
                <a:gd name="T79" fmla="*/ 140 h 192"/>
                <a:gd name="T80" fmla="*/ 104 w 194"/>
                <a:gd name="T81" fmla="*/ 149 h 192"/>
                <a:gd name="T82" fmla="*/ 107 w 194"/>
                <a:gd name="T83" fmla="*/ 159 h 192"/>
                <a:gd name="T84" fmla="*/ 114 w 194"/>
                <a:gd name="T85" fmla="*/ 161 h 192"/>
                <a:gd name="T86" fmla="*/ 121 w 194"/>
                <a:gd name="T87" fmla="*/ 166 h 192"/>
                <a:gd name="T88" fmla="*/ 126 w 194"/>
                <a:gd name="T89" fmla="*/ 185 h 192"/>
                <a:gd name="T90" fmla="*/ 128 w 194"/>
                <a:gd name="T91" fmla="*/ 190 h 192"/>
                <a:gd name="T92" fmla="*/ 135 w 194"/>
                <a:gd name="T93" fmla="*/ 187 h 192"/>
                <a:gd name="T94" fmla="*/ 140 w 194"/>
                <a:gd name="T95" fmla="*/ 161 h 192"/>
                <a:gd name="T96" fmla="*/ 149 w 194"/>
                <a:gd name="T97" fmla="*/ 145 h 192"/>
                <a:gd name="T98" fmla="*/ 157 w 194"/>
                <a:gd name="T99" fmla="*/ 137 h 192"/>
                <a:gd name="T100" fmla="*/ 161 w 194"/>
                <a:gd name="T101" fmla="*/ 126 h 192"/>
                <a:gd name="T102" fmla="*/ 166 w 194"/>
                <a:gd name="T103" fmla="*/ 111 h 192"/>
                <a:gd name="T104" fmla="*/ 175 w 194"/>
                <a:gd name="T105" fmla="*/ 74 h 192"/>
                <a:gd name="T106" fmla="*/ 175 w 194"/>
                <a:gd name="T107" fmla="*/ 66 h 192"/>
                <a:gd name="T108" fmla="*/ 183 w 194"/>
                <a:gd name="T109" fmla="*/ 59 h 192"/>
                <a:gd name="T110" fmla="*/ 183 w 194"/>
                <a:gd name="T111" fmla="*/ 55 h 192"/>
                <a:gd name="T112" fmla="*/ 185 w 194"/>
                <a:gd name="T113" fmla="*/ 48 h 192"/>
                <a:gd name="T114" fmla="*/ 187 w 194"/>
                <a:gd name="T115" fmla="*/ 40 h 192"/>
                <a:gd name="T116" fmla="*/ 185 w 194"/>
                <a:gd name="T117" fmla="*/ 38 h 192"/>
                <a:gd name="T118" fmla="*/ 187 w 194"/>
                <a:gd name="T119" fmla="*/ 24 h 192"/>
                <a:gd name="T120" fmla="*/ 168 w 194"/>
                <a:gd name="T121" fmla="*/ 149 h 192"/>
                <a:gd name="T122" fmla="*/ 168 w 194"/>
                <a:gd name="T123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" h="192">
                  <a:moveTo>
                    <a:pt x="64" y="95"/>
                  </a:moveTo>
                  <a:lnTo>
                    <a:pt x="64" y="97"/>
                  </a:lnTo>
                  <a:lnTo>
                    <a:pt x="64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5"/>
                  </a:lnTo>
                  <a:close/>
                  <a:moveTo>
                    <a:pt x="69" y="95"/>
                  </a:moveTo>
                  <a:lnTo>
                    <a:pt x="69" y="95"/>
                  </a:lnTo>
                  <a:lnTo>
                    <a:pt x="69" y="95"/>
                  </a:lnTo>
                  <a:lnTo>
                    <a:pt x="69" y="95"/>
                  </a:lnTo>
                  <a:lnTo>
                    <a:pt x="69" y="95"/>
                  </a:lnTo>
                  <a:lnTo>
                    <a:pt x="69" y="95"/>
                  </a:lnTo>
                  <a:lnTo>
                    <a:pt x="69" y="95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95"/>
                  </a:lnTo>
                  <a:lnTo>
                    <a:pt x="69" y="95"/>
                  </a:lnTo>
                  <a:close/>
                  <a:moveTo>
                    <a:pt x="71" y="97"/>
                  </a:moveTo>
                  <a:lnTo>
                    <a:pt x="71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71" y="97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67" y="97"/>
                  </a:lnTo>
                  <a:lnTo>
                    <a:pt x="67" y="97"/>
                  </a:lnTo>
                  <a:lnTo>
                    <a:pt x="67" y="97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0"/>
                  </a:lnTo>
                  <a:lnTo>
                    <a:pt x="67" y="102"/>
                  </a:lnTo>
                  <a:lnTo>
                    <a:pt x="67" y="102"/>
                  </a:lnTo>
                  <a:lnTo>
                    <a:pt x="69" y="102"/>
                  </a:lnTo>
                  <a:lnTo>
                    <a:pt x="69" y="102"/>
                  </a:lnTo>
                  <a:lnTo>
                    <a:pt x="69" y="102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1" y="97"/>
                  </a:lnTo>
                  <a:close/>
                  <a:moveTo>
                    <a:pt x="7" y="45"/>
                  </a:moveTo>
                  <a:lnTo>
                    <a:pt x="7" y="45"/>
                  </a:lnTo>
                  <a:lnTo>
                    <a:pt x="5" y="45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3" y="45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0"/>
                  </a:lnTo>
                  <a:lnTo>
                    <a:pt x="5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0" y="48"/>
                  </a:lnTo>
                  <a:lnTo>
                    <a:pt x="10" y="45"/>
                  </a:lnTo>
                  <a:lnTo>
                    <a:pt x="7" y="45"/>
                  </a:lnTo>
                  <a:close/>
                  <a:moveTo>
                    <a:pt x="95" y="104"/>
                  </a:moveTo>
                  <a:lnTo>
                    <a:pt x="95" y="102"/>
                  </a:lnTo>
                  <a:lnTo>
                    <a:pt x="97" y="100"/>
                  </a:lnTo>
                  <a:lnTo>
                    <a:pt x="97" y="100"/>
                  </a:lnTo>
                  <a:lnTo>
                    <a:pt x="95" y="102"/>
                  </a:lnTo>
                  <a:lnTo>
                    <a:pt x="93" y="104"/>
                  </a:lnTo>
                  <a:lnTo>
                    <a:pt x="90" y="107"/>
                  </a:lnTo>
                  <a:lnTo>
                    <a:pt x="93" y="107"/>
                  </a:lnTo>
                  <a:lnTo>
                    <a:pt x="93" y="104"/>
                  </a:lnTo>
                  <a:lnTo>
                    <a:pt x="93" y="104"/>
                  </a:lnTo>
                  <a:lnTo>
                    <a:pt x="93" y="104"/>
                  </a:lnTo>
                  <a:lnTo>
                    <a:pt x="95" y="104"/>
                  </a:lnTo>
                  <a:close/>
                  <a:moveTo>
                    <a:pt x="173" y="185"/>
                  </a:moveTo>
                  <a:lnTo>
                    <a:pt x="173" y="185"/>
                  </a:lnTo>
                  <a:lnTo>
                    <a:pt x="173" y="185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73" y="182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71" y="185"/>
                  </a:lnTo>
                  <a:lnTo>
                    <a:pt x="171" y="187"/>
                  </a:lnTo>
                  <a:lnTo>
                    <a:pt x="173" y="187"/>
                  </a:lnTo>
                  <a:lnTo>
                    <a:pt x="173" y="187"/>
                  </a:lnTo>
                  <a:lnTo>
                    <a:pt x="173" y="187"/>
                  </a:lnTo>
                  <a:lnTo>
                    <a:pt x="173" y="185"/>
                  </a:lnTo>
                  <a:lnTo>
                    <a:pt x="173" y="185"/>
                  </a:lnTo>
                  <a:close/>
                  <a:moveTo>
                    <a:pt x="194" y="17"/>
                  </a:moveTo>
                  <a:lnTo>
                    <a:pt x="194" y="17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90" y="12"/>
                  </a:lnTo>
                  <a:lnTo>
                    <a:pt x="190" y="1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78" y="7"/>
                  </a:lnTo>
                  <a:lnTo>
                    <a:pt x="178" y="7"/>
                  </a:lnTo>
                  <a:lnTo>
                    <a:pt x="178" y="7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8" y="5"/>
                  </a:lnTo>
                  <a:lnTo>
                    <a:pt x="175" y="5"/>
                  </a:lnTo>
                  <a:lnTo>
                    <a:pt x="173" y="3"/>
                  </a:lnTo>
                  <a:lnTo>
                    <a:pt x="173" y="0"/>
                  </a:lnTo>
                  <a:lnTo>
                    <a:pt x="171" y="0"/>
                  </a:lnTo>
                  <a:lnTo>
                    <a:pt x="168" y="0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6" y="7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4" y="10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1" y="10"/>
                  </a:lnTo>
                  <a:lnTo>
                    <a:pt x="159" y="10"/>
                  </a:lnTo>
                  <a:lnTo>
                    <a:pt x="154" y="10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7" y="14"/>
                  </a:lnTo>
                  <a:lnTo>
                    <a:pt x="145" y="14"/>
                  </a:lnTo>
                  <a:lnTo>
                    <a:pt x="142" y="17"/>
                  </a:lnTo>
                  <a:lnTo>
                    <a:pt x="142" y="19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40" y="24"/>
                  </a:lnTo>
                  <a:lnTo>
                    <a:pt x="140" y="24"/>
                  </a:lnTo>
                  <a:lnTo>
                    <a:pt x="140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6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5" y="33"/>
                  </a:lnTo>
                  <a:lnTo>
                    <a:pt x="133" y="36"/>
                  </a:lnTo>
                  <a:lnTo>
                    <a:pt x="133" y="36"/>
                  </a:lnTo>
                  <a:lnTo>
                    <a:pt x="133" y="36"/>
                  </a:lnTo>
                  <a:lnTo>
                    <a:pt x="130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6" y="45"/>
                  </a:lnTo>
                  <a:lnTo>
                    <a:pt x="126" y="45"/>
                  </a:lnTo>
                  <a:lnTo>
                    <a:pt x="123" y="48"/>
                  </a:lnTo>
                  <a:lnTo>
                    <a:pt x="123" y="48"/>
                  </a:lnTo>
                  <a:lnTo>
                    <a:pt x="121" y="52"/>
                  </a:lnTo>
                  <a:lnTo>
                    <a:pt x="119" y="52"/>
                  </a:lnTo>
                  <a:lnTo>
                    <a:pt x="119" y="55"/>
                  </a:lnTo>
                  <a:lnTo>
                    <a:pt x="116" y="57"/>
                  </a:lnTo>
                  <a:lnTo>
                    <a:pt x="116" y="59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2" y="69"/>
                  </a:lnTo>
                  <a:lnTo>
                    <a:pt x="112" y="69"/>
                  </a:lnTo>
                  <a:lnTo>
                    <a:pt x="112" y="69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74"/>
                  </a:lnTo>
                  <a:lnTo>
                    <a:pt x="107" y="76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4" y="83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0" y="92"/>
                  </a:lnTo>
                  <a:lnTo>
                    <a:pt x="100" y="92"/>
                  </a:lnTo>
                  <a:lnTo>
                    <a:pt x="97" y="95"/>
                  </a:lnTo>
                  <a:lnTo>
                    <a:pt x="97" y="97"/>
                  </a:lnTo>
                  <a:lnTo>
                    <a:pt x="97" y="100"/>
                  </a:lnTo>
                  <a:lnTo>
                    <a:pt x="97" y="102"/>
                  </a:lnTo>
                  <a:lnTo>
                    <a:pt x="97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7"/>
                  </a:lnTo>
                  <a:lnTo>
                    <a:pt x="97" y="107"/>
                  </a:lnTo>
                  <a:lnTo>
                    <a:pt x="97" y="107"/>
                  </a:lnTo>
                  <a:lnTo>
                    <a:pt x="97" y="109"/>
                  </a:lnTo>
                  <a:lnTo>
                    <a:pt x="100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5" y="114"/>
                  </a:lnTo>
                  <a:lnTo>
                    <a:pt x="95" y="116"/>
                  </a:lnTo>
                  <a:lnTo>
                    <a:pt x="95" y="116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19"/>
                  </a:lnTo>
                  <a:lnTo>
                    <a:pt x="95" y="121"/>
                  </a:lnTo>
                  <a:lnTo>
                    <a:pt x="95" y="121"/>
                  </a:lnTo>
                  <a:lnTo>
                    <a:pt x="95" y="121"/>
                  </a:lnTo>
                  <a:lnTo>
                    <a:pt x="95" y="121"/>
                  </a:lnTo>
                  <a:lnTo>
                    <a:pt x="93" y="121"/>
                  </a:lnTo>
                  <a:lnTo>
                    <a:pt x="93" y="123"/>
                  </a:lnTo>
                  <a:lnTo>
                    <a:pt x="95" y="123"/>
                  </a:lnTo>
                  <a:lnTo>
                    <a:pt x="95" y="123"/>
                  </a:lnTo>
                  <a:lnTo>
                    <a:pt x="95" y="123"/>
                  </a:lnTo>
                  <a:lnTo>
                    <a:pt x="93" y="123"/>
                  </a:lnTo>
                  <a:lnTo>
                    <a:pt x="93" y="126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5" y="126"/>
                  </a:lnTo>
                  <a:lnTo>
                    <a:pt x="93" y="126"/>
                  </a:lnTo>
                  <a:lnTo>
                    <a:pt x="93" y="128"/>
                  </a:lnTo>
                  <a:lnTo>
                    <a:pt x="93" y="128"/>
                  </a:lnTo>
                  <a:lnTo>
                    <a:pt x="93" y="128"/>
                  </a:lnTo>
                  <a:lnTo>
                    <a:pt x="95" y="128"/>
                  </a:lnTo>
                  <a:lnTo>
                    <a:pt x="95" y="128"/>
                  </a:lnTo>
                  <a:lnTo>
                    <a:pt x="95" y="128"/>
                  </a:lnTo>
                  <a:lnTo>
                    <a:pt x="95" y="128"/>
                  </a:lnTo>
                  <a:lnTo>
                    <a:pt x="95" y="128"/>
                  </a:lnTo>
                  <a:lnTo>
                    <a:pt x="97" y="128"/>
                  </a:lnTo>
                  <a:lnTo>
                    <a:pt x="97" y="130"/>
                  </a:lnTo>
                  <a:lnTo>
                    <a:pt x="97" y="130"/>
                  </a:lnTo>
                  <a:lnTo>
                    <a:pt x="97" y="130"/>
                  </a:lnTo>
                  <a:lnTo>
                    <a:pt x="97" y="130"/>
                  </a:lnTo>
                  <a:lnTo>
                    <a:pt x="97" y="130"/>
                  </a:lnTo>
                  <a:lnTo>
                    <a:pt x="97" y="128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97" y="133"/>
                  </a:lnTo>
                  <a:lnTo>
                    <a:pt x="100" y="133"/>
                  </a:lnTo>
                  <a:lnTo>
                    <a:pt x="100" y="133"/>
                  </a:lnTo>
                  <a:lnTo>
                    <a:pt x="100" y="135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00" y="142"/>
                  </a:lnTo>
                  <a:lnTo>
                    <a:pt x="100" y="142"/>
                  </a:lnTo>
                  <a:lnTo>
                    <a:pt x="102" y="142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4" y="149"/>
                  </a:lnTo>
                  <a:lnTo>
                    <a:pt x="104" y="149"/>
                  </a:lnTo>
                  <a:lnTo>
                    <a:pt x="102" y="149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7" y="156"/>
                  </a:lnTo>
                  <a:lnTo>
                    <a:pt x="107" y="156"/>
                  </a:lnTo>
                  <a:lnTo>
                    <a:pt x="107" y="159"/>
                  </a:lnTo>
                  <a:lnTo>
                    <a:pt x="104" y="154"/>
                  </a:lnTo>
                  <a:lnTo>
                    <a:pt x="107" y="159"/>
                  </a:lnTo>
                  <a:lnTo>
                    <a:pt x="112" y="161"/>
                  </a:lnTo>
                  <a:lnTo>
                    <a:pt x="112" y="161"/>
                  </a:lnTo>
                  <a:lnTo>
                    <a:pt x="112" y="161"/>
                  </a:lnTo>
                  <a:lnTo>
                    <a:pt x="112" y="161"/>
                  </a:lnTo>
                  <a:lnTo>
                    <a:pt x="112" y="161"/>
                  </a:lnTo>
                  <a:lnTo>
                    <a:pt x="112" y="161"/>
                  </a:lnTo>
                  <a:lnTo>
                    <a:pt x="114" y="161"/>
                  </a:lnTo>
                  <a:lnTo>
                    <a:pt x="114" y="161"/>
                  </a:lnTo>
                  <a:lnTo>
                    <a:pt x="116" y="163"/>
                  </a:lnTo>
                  <a:lnTo>
                    <a:pt x="116" y="163"/>
                  </a:lnTo>
                  <a:lnTo>
                    <a:pt x="116" y="163"/>
                  </a:lnTo>
                  <a:lnTo>
                    <a:pt x="119" y="163"/>
                  </a:lnTo>
                  <a:lnTo>
                    <a:pt x="119" y="163"/>
                  </a:lnTo>
                  <a:lnTo>
                    <a:pt x="119" y="166"/>
                  </a:lnTo>
                  <a:lnTo>
                    <a:pt x="119" y="166"/>
                  </a:lnTo>
                  <a:lnTo>
                    <a:pt x="121" y="166"/>
                  </a:lnTo>
                  <a:lnTo>
                    <a:pt x="121" y="166"/>
                  </a:lnTo>
                  <a:lnTo>
                    <a:pt x="121" y="168"/>
                  </a:lnTo>
                  <a:lnTo>
                    <a:pt x="123" y="171"/>
                  </a:lnTo>
                  <a:lnTo>
                    <a:pt x="123" y="171"/>
                  </a:lnTo>
                  <a:lnTo>
                    <a:pt x="128" y="180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6" y="185"/>
                  </a:lnTo>
                  <a:lnTo>
                    <a:pt x="126" y="185"/>
                  </a:lnTo>
                  <a:lnTo>
                    <a:pt x="126" y="187"/>
                  </a:lnTo>
                  <a:lnTo>
                    <a:pt x="126" y="187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3" y="190"/>
                  </a:lnTo>
                  <a:lnTo>
                    <a:pt x="133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8" y="185"/>
                  </a:lnTo>
                  <a:lnTo>
                    <a:pt x="135" y="173"/>
                  </a:lnTo>
                  <a:lnTo>
                    <a:pt x="135" y="171"/>
                  </a:lnTo>
                  <a:lnTo>
                    <a:pt x="138" y="168"/>
                  </a:lnTo>
                  <a:lnTo>
                    <a:pt x="138" y="166"/>
                  </a:lnTo>
                  <a:lnTo>
                    <a:pt x="140" y="163"/>
                  </a:lnTo>
                  <a:lnTo>
                    <a:pt x="140" y="161"/>
                  </a:lnTo>
                  <a:lnTo>
                    <a:pt x="140" y="159"/>
                  </a:lnTo>
                  <a:lnTo>
                    <a:pt x="140" y="15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5" y="152"/>
                  </a:lnTo>
                  <a:lnTo>
                    <a:pt x="145" y="149"/>
                  </a:lnTo>
                  <a:lnTo>
                    <a:pt x="145" y="149"/>
                  </a:lnTo>
                  <a:lnTo>
                    <a:pt x="147" y="147"/>
                  </a:lnTo>
                  <a:lnTo>
                    <a:pt x="149" y="145"/>
                  </a:lnTo>
                  <a:lnTo>
                    <a:pt x="152" y="145"/>
                  </a:lnTo>
                  <a:lnTo>
                    <a:pt x="152" y="145"/>
                  </a:lnTo>
                  <a:lnTo>
                    <a:pt x="152" y="142"/>
                  </a:lnTo>
                  <a:lnTo>
                    <a:pt x="152" y="142"/>
                  </a:lnTo>
                  <a:lnTo>
                    <a:pt x="152" y="142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4" y="140"/>
                  </a:lnTo>
                  <a:lnTo>
                    <a:pt x="157" y="137"/>
                  </a:lnTo>
                  <a:lnTo>
                    <a:pt x="157" y="135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0"/>
                  </a:lnTo>
                  <a:lnTo>
                    <a:pt x="161" y="128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64" y="126"/>
                  </a:lnTo>
                  <a:lnTo>
                    <a:pt x="164" y="123"/>
                  </a:lnTo>
                  <a:lnTo>
                    <a:pt x="164" y="121"/>
                  </a:lnTo>
                  <a:lnTo>
                    <a:pt x="164" y="119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6" y="114"/>
                  </a:lnTo>
                  <a:lnTo>
                    <a:pt x="166" y="111"/>
                  </a:lnTo>
                  <a:lnTo>
                    <a:pt x="166" y="111"/>
                  </a:lnTo>
                  <a:lnTo>
                    <a:pt x="168" y="107"/>
                  </a:lnTo>
                  <a:lnTo>
                    <a:pt x="171" y="92"/>
                  </a:lnTo>
                  <a:lnTo>
                    <a:pt x="171" y="92"/>
                  </a:lnTo>
                  <a:lnTo>
                    <a:pt x="173" y="83"/>
                  </a:lnTo>
                  <a:lnTo>
                    <a:pt x="173" y="81"/>
                  </a:lnTo>
                  <a:lnTo>
                    <a:pt x="175" y="78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5" y="74"/>
                  </a:lnTo>
                  <a:lnTo>
                    <a:pt x="175" y="74"/>
                  </a:lnTo>
                  <a:lnTo>
                    <a:pt x="175" y="74"/>
                  </a:lnTo>
                  <a:lnTo>
                    <a:pt x="175" y="74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6"/>
                  </a:lnTo>
                  <a:lnTo>
                    <a:pt x="178" y="64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0" y="62"/>
                  </a:lnTo>
                  <a:lnTo>
                    <a:pt x="180" y="59"/>
                  </a:lnTo>
                  <a:lnTo>
                    <a:pt x="183" y="59"/>
                  </a:lnTo>
                  <a:lnTo>
                    <a:pt x="183" y="57"/>
                  </a:lnTo>
                  <a:lnTo>
                    <a:pt x="183" y="57"/>
                  </a:lnTo>
                  <a:lnTo>
                    <a:pt x="183" y="57"/>
                  </a:lnTo>
                  <a:lnTo>
                    <a:pt x="183" y="57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5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3" y="52"/>
                  </a:lnTo>
                  <a:lnTo>
                    <a:pt x="183" y="50"/>
                  </a:lnTo>
                  <a:lnTo>
                    <a:pt x="183" y="50"/>
                  </a:lnTo>
                  <a:lnTo>
                    <a:pt x="185" y="48"/>
                  </a:lnTo>
                  <a:lnTo>
                    <a:pt x="187" y="48"/>
                  </a:lnTo>
                  <a:lnTo>
                    <a:pt x="187" y="48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3"/>
                  </a:lnTo>
                  <a:lnTo>
                    <a:pt x="187" y="43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87" y="40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87" y="40"/>
                  </a:lnTo>
                  <a:lnTo>
                    <a:pt x="187" y="38"/>
                  </a:lnTo>
                  <a:lnTo>
                    <a:pt x="185" y="38"/>
                  </a:lnTo>
                  <a:lnTo>
                    <a:pt x="185" y="36"/>
                  </a:lnTo>
                  <a:lnTo>
                    <a:pt x="185" y="36"/>
                  </a:lnTo>
                  <a:lnTo>
                    <a:pt x="185" y="33"/>
                  </a:lnTo>
                  <a:lnTo>
                    <a:pt x="185" y="31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5" y="26"/>
                  </a:lnTo>
                  <a:lnTo>
                    <a:pt x="187" y="24"/>
                  </a:lnTo>
                  <a:lnTo>
                    <a:pt x="190" y="19"/>
                  </a:lnTo>
                  <a:lnTo>
                    <a:pt x="192" y="19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168" y="152"/>
                  </a:moveTo>
                  <a:lnTo>
                    <a:pt x="168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49"/>
                  </a:lnTo>
                  <a:lnTo>
                    <a:pt x="168" y="149"/>
                  </a:lnTo>
                  <a:lnTo>
                    <a:pt x="168" y="149"/>
                  </a:lnTo>
                  <a:lnTo>
                    <a:pt x="168" y="149"/>
                  </a:lnTo>
                  <a:lnTo>
                    <a:pt x="166" y="149"/>
                  </a:lnTo>
                  <a:lnTo>
                    <a:pt x="166" y="149"/>
                  </a:lnTo>
                  <a:lnTo>
                    <a:pt x="166" y="149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5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111DD57-9E34-F755-7212-EBFF2FD35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3568" y="4113094"/>
              <a:ext cx="544835" cy="950770"/>
            </a:xfrm>
            <a:custGeom>
              <a:avLst/>
              <a:gdLst>
                <a:gd name="T0" fmla="*/ 374 w 506"/>
                <a:gd name="T1" fmla="*/ 388 h 883"/>
                <a:gd name="T2" fmla="*/ 411 w 506"/>
                <a:gd name="T3" fmla="*/ 521 h 883"/>
                <a:gd name="T4" fmla="*/ 262 w 506"/>
                <a:gd name="T5" fmla="*/ 35 h 883"/>
                <a:gd name="T6" fmla="*/ 236 w 506"/>
                <a:gd name="T7" fmla="*/ 95 h 883"/>
                <a:gd name="T8" fmla="*/ 222 w 506"/>
                <a:gd name="T9" fmla="*/ 109 h 883"/>
                <a:gd name="T10" fmla="*/ 407 w 506"/>
                <a:gd name="T11" fmla="*/ 641 h 883"/>
                <a:gd name="T12" fmla="*/ 369 w 506"/>
                <a:gd name="T13" fmla="*/ 544 h 883"/>
                <a:gd name="T14" fmla="*/ 428 w 506"/>
                <a:gd name="T15" fmla="*/ 587 h 883"/>
                <a:gd name="T16" fmla="*/ 388 w 506"/>
                <a:gd name="T17" fmla="*/ 530 h 883"/>
                <a:gd name="T18" fmla="*/ 383 w 506"/>
                <a:gd name="T19" fmla="*/ 466 h 883"/>
                <a:gd name="T20" fmla="*/ 440 w 506"/>
                <a:gd name="T21" fmla="*/ 542 h 883"/>
                <a:gd name="T22" fmla="*/ 447 w 506"/>
                <a:gd name="T23" fmla="*/ 492 h 883"/>
                <a:gd name="T24" fmla="*/ 475 w 506"/>
                <a:gd name="T25" fmla="*/ 613 h 883"/>
                <a:gd name="T26" fmla="*/ 456 w 506"/>
                <a:gd name="T27" fmla="*/ 601 h 883"/>
                <a:gd name="T28" fmla="*/ 293 w 506"/>
                <a:gd name="T29" fmla="*/ 629 h 883"/>
                <a:gd name="T30" fmla="*/ 333 w 506"/>
                <a:gd name="T31" fmla="*/ 551 h 883"/>
                <a:gd name="T32" fmla="*/ 265 w 506"/>
                <a:gd name="T33" fmla="*/ 414 h 883"/>
                <a:gd name="T34" fmla="*/ 291 w 506"/>
                <a:gd name="T35" fmla="*/ 573 h 883"/>
                <a:gd name="T36" fmla="*/ 333 w 506"/>
                <a:gd name="T37" fmla="*/ 466 h 883"/>
                <a:gd name="T38" fmla="*/ 371 w 506"/>
                <a:gd name="T39" fmla="*/ 502 h 883"/>
                <a:gd name="T40" fmla="*/ 267 w 506"/>
                <a:gd name="T41" fmla="*/ 478 h 883"/>
                <a:gd name="T42" fmla="*/ 295 w 506"/>
                <a:gd name="T43" fmla="*/ 561 h 883"/>
                <a:gd name="T44" fmla="*/ 300 w 506"/>
                <a:gd name="T45" fmla="*/ 521 h 883"/>
                <a:gd name="T46" fmla="*/ 5 w 506"/>
                <a:gd name="T47" fmla="*/ 703 h 883"/>
                <a:gd name="T48" fmla="*/ 196 w 506"/>
                <a:gd name="T49" fmla="*/ 438 h 883"/>
                <a:gd name="T50" fmla="*/ 236 w 506"/>
                <a:gd name="T51" fmla="*/ 445 h 883"/>
                <a:gd name="T52" fmla="*/ 206 w 506"/>
                <a:gd name="T53" fmla="*/ 826 h 883"/>
                <a:gd name="T54" fmla="*/ 269 w 506"/>
                <a:gd name="T55" fmla="*/ 345 h 883"/>
                <a:gd name="T56" fmla="*/ 298 w 506"/>
                <a:gd name="T57" fmla="*/ 397 h 883"/>
                <a:gd name="T58" fmla="*/ 369 w 506"/>
                <a:gd name="T59" fmla="*/ 447 h 883"/>
                <a:gd name="T60" fmla="*/ 359 w 506"/>
                <a:gd name="T61" fmla="*/ 431 h 883"/>
                <a:gd name="T62" fmla="*/ 331 w 506"/>
                <a:gd name="T63" fmla="*/ 386 h 883"/>
                <a:gd name="T64" fmla="*/ 288 w 506"/>
                <a:gd name="T65" fmla="*/ 369 h 883"/>
                <a:gd name="T66" fmla="*/ 243 w 506"/>
                <a:gd name="T67" fmla="*/ 345 h 883"/>
                <a:gd name="T68" fmla="*/ 274 w 506"/>
                <a:gd name="T69" fmla="*/ 258 h 883"/>
                <a:gd name="T70" fmla="*/ 272 w 506"/>
                <a:gd name="T71" fmla="*/ 144 h 883"/>
                <a:gd name="T72" fmla="*/ 177 w 506"/>
                <a:gd name="T73" fmla="*/ 189 h 883"/>
                <a:gd name="T74" fmla="*/ 146 w 506"/>
                <a:gd name="T75" fmla="*/ 272 h 883"/>
                <a:gd name="T76" fmla="*/ 175 w 506"/>
                <a:gd name="T77" fmla="*/ 355 h 883"/>
                <a:gd name="T78" fmla="*/ 191 w 506"/>
                <a:gd name="T79" fmla="*/ 400 h 883"/>
                <a:gd name="T80" fmla="*/ 307 w 506"/>
                <a:gd name="T81" fmla="*/ 736 h 883"/>
                <a:gd name="T82" fmla="*/ 459 w 506"/>
                <a:gd name="T83" fmla="*/ 764 h 883"/>
                <a:gd name="T84" fmla="*/ 485 w 506"/>
                <a:gd name="T85" fmla="*/ 670 h 883"/>
                <a:gd name="T86" fmla="*/ 444 w 506"/>
                <a:gd name="T87" fmla="*/ 632 h 883"/>
                <a:gd name="T88" fmla="*/ 392 w 506"/>
                <a:gd name="T89" fmla="*/ 674 h 883"/>
                <a:gd name="T90" fmla="*/ 336 w 506"/>
                <a:gd name="T91" fmla="*/ 674 h 883"/>
                <a:gd name="T92" fmla="*/ 272 w 506"/>
                <a:gd name="T93" fmla="*/ 762 h 883"/>
                <a:gd name="T94" fmla="*/ 319 w 506"/>
                <a:gd name="T95" fmla="*/ 722 h 883"/>
                <a:gd name="T96" fmla="*/ 366 w 506"/>
                <a:gd name="T97" fmla="*/ 762 h 883"/>
                <a:gd name="T98" fmla="*/ 456 w 506"/>
                <a:gd name="T99" fmla="*/ 809 h 883"/>
                <a:gd name="T100" fmla="*/ 485 w 506"/>
                <a:gd name="T101" fmla="*/ 764 h 883"/>
                <a:gd name="T102" fmla="*/ 255 w 506"/>
                <a:gd name="T103" fmla="*/ 338 h 883"/>
                <a:gd name="T104" fmla="*/ 149 w 506"/>
                <a:gd name="T105" fmla="*/ 528 h 883"/>
                <a:gd name="T106" fmla="*/ 130 w 506"/>
                <a:gd name="T107" fmla="*/ 530 h 883"/>
                <a:gd name="T108" fmla="*/ 120 w 506"/>
                <a:gd name="T109" fmla="*/ 558 h 883"/>
                <a:gd name="T110" fmla="*/ 83 w 506"/>
                <a:gd name="T111" fmla="*/ 610 h 883"/>
                <a:gd name="T112" fmla="*/ 19 w 506"/>
                <a:gd name="T113" fmla="*/ 684 h 883"/>
                <a:gd name="T114" fmla="*/ 116 w 506"/>
                <a:gd name="T115" fmla="*/ 599 h 883"/>
                <a:gd name="T116" fmla="*/ 161 w 506"/>
                <a:gd name="T117" fmla="*/ 509 h 883"/>
                <a:gd name="T118" fmla="*/ 80 w 506"/>
                <a:gd name="T119" fmla="*/ 757 h 883"/>
                <a:gd name="T120" fmla="*/ 170 w 506"/>
                <a:gd name="T121" fmla="*/ 485 h 883"/>
                <a:gd name="T122" fmla="*/ 165 w 506"/>
                <a:gd name="T123" fmla="*/ 402 h 883"/>
                <a:gd name="T124" fmla="*/ 165 w 506"/>
                <a:gd name="T125" fmla="*/ 85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883">
                  <a:moveTo>
                    <a:pt x="364" y="426"/>
                  </a:moveTo>
                  <a:lnTo>
                    <a:pt x="364" y="426"/>
                  </a:lnTo>
                  <a:lnTo>
                    <a:pt x="364" y="426"/>
                  </a:lnTo>
                  <a:lnTo>
                    <a:pt x="364" y="426"/>
                  </a:lnTo>
                  <a:lnTo>
                    <a:pt x="364" y="428"/>
                  </a:lnTo>
                  <a:lnTo>
                    <a:pt x="364" y="428"/>
                  </a:lnTo>
                  <a:lnTo>
                    <a:pt x="364" y="428"/>
                  </a:lnTo>
                  <a:lnTo>
                    <a:pt x="364" y="428"/>
                  </a:lnTo>
                  <a:lnTo>
                    <a:pt x="366" y="431"/>
                  </a:lnTo>
                  <a:lnTo>
                    <a:pt x="366" y="431"/>
                  </a:lnTo>
                  <a:lnTo>
                    <a:pt x="369" y="431"/>
                  </a:lnTo>
                  <a:lnTo>
                    <a:pt x="369" y="431"/>
                  </a:lnTo>
                  <a:lnTo>
                    <a:pt x="369" y="431"/>
                  </a:lnTo>
                  <a:lnTo>
                    <a:pt x="369" y="431"/>
                  </a:lnTo>
                  <a:lnTo>
                    <a:pt x="371" y="431"/>
                  </a:lnTo>
                  <a:lnTo>
                    <a:pt x="371" y="431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71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9" y="428"/>
                  </a:lnTo>
                  <a:lnTo>
                    <a:pt x="366" y="428"/>
                  </a:lnTo>
                  <a:lnTo>
                    <a:pt x="366" y="428"/>
                  </a:lnTo>
                  <a:lnTo>
                    <a:pt x="366" y="426"/>
                  </a:lnTo>
                  <a:lnTo>
                    <a:pt x="364" y="426"/>
                  </a:lnTo>
                  <a:close/>
                  <a:moveTo>
                    <a:pt x="260" y="0"/>
                  </a:move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369" y="407"/>
                  </a:moveTo>
                  <a:lnTo>
                    <a:pt x="371" y="409"/>
                  </a:lnTo>
                  <a:lnTo>
                    <a:pt x="371" y="409"/>
                  </a:lnTo>
                  <a:lnTo>
                    <a:pt x="371" y="409"/>
                  </a:lnTo>
                  <a:lnTo>
                    <a:pt x="371" y="409"/>
                  </a:lnTo>
                  <a:lnTo>
                    <a:pt x="371" y="409"/>
                  </a:lnTo>
                  <a:lnTo>
                    <a:pt x="374" y="412"/>
                  </a:lnTo>
                  <a:lnTo>
                    <a:pt x="376" y="414"/>
                  </a:lnTo>
                  <a:lnTo>
                    <a:pt x="378" y="414"/>
                  </a:lnTo>
                  <a:lnTo>
                    <a:pt x="378" y="414"/>
                  </a:lnTo>
                  <a:lnTo>
                    <a:pt x="378" y="412"/>
                  </a:lnTo>
                  <a:lnTo>
                    <a:pt x="378" y="412"/>
                  </a:lnTo>
                  <a:lnTo>
                    <a:pt x="381" y="412"/>
                  </a:lnTo>
                  <a:lnTo>
                    <a:pt x="381" y="412"/>
                  </a:lnTo>
                  <a:lnTo>
                    <a:pt x="381" y="409"/>
                  </a:lnTo>
                  <a:lnTo>
                    <a:pt x="383" y="409"/>
                  </a:lnTo>
                  <a:lnTo>
                    <a:pt x="383" y="409"/>
                  </a:lnTo>
                  <a:lnTo>
                    <a:pt x="383" y="409"/>
                  </a:lnTo>
                  <a:lnTo>
                    <a:pt x="383" y="412"/>
                  </a:lnTo>
                  <a:lnTo>
                    <a:pt x="385" y="412"/>
                  </a:lnTo>
                  <a:lnTo>
                    <a:pt x="385" y="412"/>
                  </a:lnTo>
                  <a:lnTo>
                    <a:pt x="385" y="412"/>
                  </a:lnTo>
                  <a:lnTo>
                    <a:pt x="385" y="409"/>
                  </a:lnTo>
                  <a:lnTo>
                    <a:pt x="385" y="407"/>
                  </a:lnTo>
                  <a:lnTo>
                    <a:pt x="385" y="407"/>
                  </a:lnTo>
                  <a:lnTo>
                    <a:pt x="388" y="407"/>
                  </a:lnTo>
                  <a:lnTo>
                    <a:pt x="388" y="407"/>
                  </a:lnTo>
                  <a:lnTo>
                    <a:pt x="390" y="407"/>
                  </a:lnTo>
                  <a:lnTo>
                    <a:pt x="390" y="405"/>
                  </a:lnTo>
                  <a:lnTo>
                    <a:pt x="388" y="405"/>
                  </a:lnTo>
                  <a:lnTo>
                    <a:pt x="388" y="405"/>
                  </a:lnTo>
                  <a:lnTo>
                    <a:pt x="388" y="402"/>
                  </a:lnTo>
                  <a:lnTo>
                    <a:pt x="388" y="400"/>
                  </a:lnTo>
                  <a:lnTo>
                    <a:pt x="388" y="400"/>
                  </a:lnTo>
                  <a:lnTo>
                    <a:pt x="388" y="400"/>
                  </a:lnTo>
                  <a:lnTo>
                    <a:pt x="388" y="400"/>
                  </a:lnTo>
                  <a:lnTo>
                    <a:pt x="390" y="400"/>
                  </a:lnTo>
                  <a:lnTo>
                    <a:pt x="390" y="400"/>
                  </a:lnTo>
                  <a:lnTo>
                    <a:pt x="390" y="397"/>
                  </a:lnTo>
                  <a:lnTo>
                    <a:pt x="390" y="397"/>
                  </a:lnTo>
                  <a:lnTo>
                    <a:pt x="388" y="397"/>
                  </a:lnTo>
                  <a:lnTo>
                    <a:pt x="390" y="395"/>
                  </a:lnTo>
                  <a:lnTo>
                    <a:pt x="390" y="395"/>
                  </a:lnTo>
                  <a:lnTo>
                    <a:pt x="390" y="395"/>
                  </a:lnTo>
                  <a:lnTo>
                    <a:pt x="388" y="393"/>
                  </a:lnTo>
                  <a:lnTo>
                    <a:pt x="385" y="393"/>
                  </a:lnTo>
                  <a:lnTo>
                    <a:pt x="385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3" y="393"/>
                  </a:lnTo>
                  <a:lnTo>
                    <a:pt x="383" y="390"/>
                  </a:lnTo>
                  <a:lnTo>
                    <a:pt x="383" y="390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1" y="388"/>
                  </a:lnTo>
                  <a:lnTo>
                    <a:pt x="381" y="386"/>
                  </a:lnTo>
                  <a:lnTo>
                    <a:pt x="381" y="386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78" y="383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6" y="383"/>
                  </a:lnTo>
                  <a:lnTo>
                    <a:pt x="374" y="386"/>
                  </a:lnTo>
                  <a:lnTo>
                    <a:pt x="374" y="386"/>
                  </a:lnTo>
                  <a:lnTo>
                    <a:pt x="374" y="386"/>
                  </a:lnTo>
                  <a:lnTo>
                    <a:pt x="376" y="388"/>
                  </a:lnTo>
                  <a:lnTo>
                    <a:pt x="376" y="388"/>
                  </a:lnTo>
                  <a:lnTo>
                    <a:pt x="374" y="388"/>
                  </a:lnTo>
                  <a:lnTo>
                    <a:pt x="374" y="388"/>
                  </a:lnTo>
                  <a:lnTo>
                    <a:pt x="374" y="390"/>
                  </a:lnTo>
                  <a:lnTo>
                    <a:pt x="374" y="390"/>
                  </a:lnTo>
                  <a:lnTo>
                    <a:pt x="374" y="390"/>
                  </a:lnTo>
                  <a:lnTo>
                    <a:pt x="376" y="393"/>
                  </a:lnTo>
                  <a:lnTo>
                    <a:pt x="376" y="393"/>
                  </a:lnTo>
                  <a:lnTo>
                    <a:pt x="374" y="395"/>
                  </a:lnTo>
                  <a:lnTo>
                    <a:pt x="374" y="395"/>
                  </a:lnTo>
                  <a:lnTo>
                    <a:pt x="374" y="397"/>
                  </a:lnTo>
                  <a:lnTo>
                    <a:pt x="374" y="400"/>
                  </a:lnTo>
                  <a:lnTo>
                    <a:pt x="374" y="402"/>
                  </a:lnTo>
                  <a:lnTo>
                    <a:pt x="374" y="405"/>
                  </a:lnTo>
                  <a:lnTo>
                    <a:pt x="371" y="405"/>
                  </a:lnTo>
                  <a:lnTo>
                    <a:pt x="369" y="405"/>
                  </a:lnTo>
                  <a:lnTo>
                    <a:pt x="369" y="407"/>
                  </a:lnTo>
                  <a:lnTo>
                    <a:pt x="369" y="407"/>
                  </a:lnTo>
                  <a:lnTo>
                    <a:pt x="369" y="407"/>
                  </a:lnTo>
                  <a:close/>
                  <a:moveTo>
                    <a:pt x="359" y="421"/>
                  </a:moveTo>
                  <a:lnTo>
                    <a:pt x="359" y="421"/>
                  </a:lnTo>
                  <a:lnTo>
                    <a:pt x="359" y="421"/>
                  </a:lnTo>
                  <a:lnTo>
                    <a:pt x="359" y="421"/>
                  </a:lnTo>
                  <a:lnTo>
                    <a:pt x="357" y="421"/>
                  </a:lnTo>
                  <a:lnTo>
                    <a:pt x="357" y="421"/>
                  </a:lnTo>
                  <a:lnTo>
                    <a:pt x="357" y="421"/>
                  </a:lnTo>
                  <a:lnTo>
                    <a:pt x="357" y="421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1"/>
                  </a:lnTo>
                  <a:close/>
                  <a:moveTo>
                    <a:pt x="364" y="426"/>
                  </a:moveTo>
                  <a:lnTo>
                    <a:pt x="364" y="423"/>
                  </a:lnTo>
                  <a:lnTo>
                    <a:pt x="364" y="423"/>
                  </a:lnTo>
                  <a:lnTo>
                    <a:pt x="364" y="423"/>
                  </a:lnTo>
                  <a:lnTo>
                    <a:pt x="362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3"/>
                  </a:lnTo>
                  <a:lnTo>
                    <a:pt x="359" y="426"/>
                  </a:lnTo>
                  <a:lnTo>
                    <a:pt x="359" y="426"/>
                  </a:lnTo>
                  <a:lnTo>
                    <a:pt x="359" y="426"/>
                  </a:lnTo>
                  <a:lnTo>
                    <a:pt x="359" y="428"/>
                  </a:lnTo>
                  <a:lnTo>
                    <a:pt x="359" y="428"/>
                  </a:lnTo>
                  <a:lnTo>
                    <a:pt x="362" y="428"/>
                  </a:lnTo>
                  <a:lnTo>
                    <a:pt x="362" y="431"/>
                  </a:lnTo>
                  <a:lnTo>
                    <a:pt x="362" y="431"/>
                  </a:lnTo>
                  <a:lnTo>
                    <a:pt x="362" y="428"/>
                  </a:lnTo>
                  <a:lnTo>
                    <a:pt x="362" y="428"/>
                  </a:lnTo>
                  <a:lnTo>
                    <a:pt x="362" y="428"/>
                  </a:lnTo>
                  <a:lnTo>
                    <a:pt x="362" y="428"/>
                  </a:lnTo>
                  <a:lnTo>
                    <a:pt x="362" y="426"/>
                  </a:lnTo>
                  <a:lnTo>
                    <a:pt x="364" y="426"/>
                  </a:lnTo>
                  <a:close/>
                  <a:moveTo>
                    <a:pt x="428" y="596"/>
                  </a:moveTo>
                  <a:lnTo>
                    <a:pt x="428" y="599"/>
                  </a:lnTo>
                  <a:lnTo>
                    <a:pt x="428" y="599"/>
                  </a:lnTo>
                  <a:lnTo>
                    <a:pt x="430" y="599"/>
                  </a:lnTo>
                  <a:lnTo>
                    <a:pt x="433" y="603"/>
                  </a:lnTo>
                  <a:lnTo>
                    <a:pt x="433" y="603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6"/>
                  </a:lnTo>
                  <a:lnTo>
                    <a:pt x="435" y="603"/>
                  </a:lnTo>
                  <a:lnTo>
                    <a:pt x="435" y="601"/>
                  </a:lnTo>
                  <a:lnTo>
                    <a:pt x="435" y="601"/>
                  </a:lnTo>
                  <a:lnTo>
                    <a:pt x="435" y="601"/>
                  </a:lnTo>
                  <a:lnTo>
                    <a:pt x="433" y="599"/>
                  </a:lnTo>
                  <a:lnTo>
                    <a:pt x="433" y="596"/>
                  </a:lnTo>
                  <a:lnTo>
                    <a:pt x="433" y="594"/>
                  </a:lnTo>
                  <a:lnTo>
                    <a:pt x="433" y="594"/>
                  </a:lnTo>
                  <a:lnTo>
                    <a:pt x="430" y="594"/>
                  </a:lnTo>
                  <a:lnTo>
                    <a:pt x="428" y="594"/>
                  </a:lnTo>
                  <a:lnTo>
                    <a:pt x="428" y="591"/>
                  </a:lnTo>
                  <a:lnTo>
                    <a:pt x="428" y="591"/>
                  </a:lnTo>
                  <a:lnTo>
                    <a:pt x="426" y="594"/>
                  </a:lnTo>
                  <a:lnTo>
                    <a:pt x="426" y="594"/>
                  </a:lnTo>
                  <a:lnTo>
                    <a:pt x="428" y="596"/>
                  </a:lnTo>
                  <a:close/>
                  <a:moveTo>
                    <a:pt x="411" y="513"/>
                  </a:moveTo>
                  <a:lnTo>
                    <a:pt x="409" y="513"/>
                  </a:lnTo>
                  <a:lnTo>
                    <a:pt x="409" y="513"/>
                  </a:lnTo>
                  <a:lnTo>
                    <a:pt x="409" y="513"/>
                  </a:lnTo>
                  <a:lnTo>
                    <a:pt x="409" y="513"/>
                  </a:lnTo>
                  <a:lnTo>
                    <a:pt x="409" y="511"/>
                  </a:lnTo>
                  <a:lnTo>
                    <a:pt x="409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1"/>
                  </a:lnTo>
                  <a:lnTo>
                    <a:pt x="407" y="513"/>
                  </a:lnTo>
                  <a:lnTo>
                    <a:pt x="407" y="513"/>
                  </a:lnTo>
                  <a:lnTo>
                    <a:pt x="407" y="513"/>
                  </a:lnTo>
                  <a:lnTo>
                    <a:pt x="407" y="513"/>
                  </a:lnTo>
                  <a:lnTo>
                    <a:pt x="407" y="513"/>
                  </a:lnTo>
                  <a:lnTo>
                    <a:pt x="409" y="516"/>
                  </a:lnTo>
                  <a:lnTo>
                    <a:pt x="409" y="516"/>
                  </a:lnTo>
                  <a:lnTo>
                    <a:pt x="409" y="516"/>
                  </a:lnTo>
                  <a:lnTo>
                    <a:pt x="409" y="51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11" y="518"/>
                  </a:lnTo>
                  <a:lnTo>
                    <a:pt x="409" y="518"/>
                  </a:lnTo>
                  <a:lnTo>
                    <a:pt x="411" y="521"/>
                  </a:lnTo>
                  <a:lnTo>
                    <a:pt x="411" y="521"/>
                  </a:lnTo>
                  <a:lnTo>
                    <a:pt x="411" y="521"/>
                  </a:lnTo>
                  <a:lnTo>
                    <a:pt x="411" y="518"/>
                  </a:lnTo>
                  <a:lnTo>
                    <a:pt x="411" y="518"/>
                  </a:lnTo>
                  <a:lnTo>
                    <a:pt x="411" y="516"/>
                  </a:lnTo>
                  <a:lnTo>
                    <a:pt x="414" y="516"/>
                  </a:lnTo>
                  <a:lnTo>
                    <a:pt x="411" y="516"/>
                  </a:lnTo>
                  <a:lnTo>
                    <a:pt x="411" y="516"/>
                  </a:lnTo>
                  <a:lnTo>
                    <a:pt x="411" y="516"/>
                  </a:lnTo>
                  <a:lnTo>
                    <a:pt x="411" y="516"/>
                  </a:lnTo>
                  <a:lnTo>
                    <a:pt x="411" y="513"/>
                  </a:lnTo>
                  <a:lnTo>
                    <a:pt x="411" y="513"/>
                  </a:lnTo>
                  <a:close/>
                  <a:moveTo>
                    <a:pt x="388" y="568"/>
                  </a:moveTo>
                  <a:lnTo>
                    <a:pt x="388" y="565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88" y="563"/>
                  </a:lnTo>
                  <a:lnTo>
                    <a:pt x="385" y="563"/>
                  </a:lnTo>
                  <a:lnTo>
                    <a:pt x="385" y="563"/>
                  </a:lnTo>
                  <a:lnTo>
                    <a:pt x="385" y="563"/>
                  </a:lnTo>
                  <a:lnTo>
                    <a:pt x="385" y="565"/>
                  </a:lnTo>
                  <a:lnTo>
                    <a:pt x="385" y="565"/>
                  </a:lnTo>
                  <a:lnTo>
                    <a:pt x="383" y="565"/>
                  </a:lnTo>
                  <a:lnTo>
                    <a:pt x="383" y="568"/>
                  </a:lnTo>
                  <a:lnTo>
                    <a:pt x="383" y="568"/>
                  </a:lnTo>
                  <a:lnTo>
                    <a:pt x="383" y="568"/>
                  </a:lnTo>
                  <a:lnTo>
                    <a:pt x="383" y="570"/>
                  </a:lnTo>
                  <a:lnTo>
                    <a:pt x="383" y="570"/>
                  </a:lnTo>
                  <a:lnTo>
                    <a:pt x="388" y="568"/>
                  </a:lnTo>
                  <a:lnTo>
                    <a:pt x="388" y="568"/>
                  </a:lnTo>
                  <a:close/>
                  <a:moveTo>
                    <a:pt x="395" y="568"/>
                  </a:moveTo>
                  <a:lnTo>
                    <a:pt x="395" y="565"/>
                  </a:lnTo>
                  <a:lnTo>
                    <a:pt x="395" y="565"/>
                  </a:lnTo>
                  <a:lnTo>
                    <a:pt x="392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5" y="568"/>
                  </a:lnTo>
                  <a:close/>
                  <a:moveTo>
                    <a:pt x="400" y="594"/>
                  </a:moveTo>
                  <a:lnTo>
                    <a:pt x="400" y="594"/>
                  </a:lnTo>
                  <a:lnTo>
                    <a:pt x="400" y="594"/>
                  </a:lnTo>
                  <a:lnTo>
                    <a:pt x="400" y="594"/>
                  </a:lnTo>
                  <a:lnTo>
                    <a:pt x="397" y="594"/>
                  </a:lnTo>
                  <a:lnTo>
                    <a:pt x="397" y="594"/>
                  </a:lnTo>
                  <a:lnTo>
                    <a:pt x="397" y="594"/>
                  </a:lnTo>
                  <a:lnTo>
                    <a:pt x="397" y="594"/>
                  </a:lnTo>
                  <a:lnTo>
                    <a:pt x="397" y="594"/>
                  </a:lnTo>
                  <a:lnTo>
                    <a:pt x="397" y="596"/>
                  </a:lnTo>
                  <a:lnTo>
                    <a:pt x="395" y="596"/>
                  </a:lnTo>
                  <a:lnTo>
                    <a:pt x="395" y="596"/>
                  </a:lnTo>
                  <a:lnTo>
                    <a:pt x="395" y="596"/>
                  </a:lnTo>
                  <a:lnTo>
                    <a:pt x="395" y="596"/>
                  </a:lnTo>
                  <a:lnTo>
                    <a:pt x="395" y="596"/>
                  </a:lnTo>
                  <a:lnTo>
                    <a:pt x="395" y="596"/>
                  </a:lnTo>
                  <a:lnTo>
                    <a:pt x="395" y="599"/>
                  </a:lnTo>
                  <a:lnTo>
                    <a:pt x="397" y="599"/>
                  </a:lnTo>
                  <a:lnTo>
                    <a:pt x="397" y="599"/>
                  </a:lnTo>
                  <a:lnTo>
                    <a:pt x="397" y="596"/>
                  </a:lnTo>
                  <a:lnTo>
                    <a:pt x="397" y="596"/>
                  </a:lnTo>
                  <a:lnTo>
                    <a:pt x="400" y="596"/>
                  </a:lnTo>
                  <a:lnTo>
                    <a:pt x="400" y="596"/>
                  </a:lnTo>
                  <a:lnTo>
                    <a:pt x="400" y="596"/>
                  </a:lnTo>
                  <a:lnTo>
                    <a:pt x="400" y="594"/>
                  </a:lnTo>
                  <a:lnTo>
                    <a:pt x="400" y="594"/>
                  </a:lnTo>
                  <a:close/>
                  <a:moveTo>
                    <a:pt x="388" y="516"/>
                  </a:moveTo>
                  <a:lnTo>
                    <a:pt x="388" y="516"/>
                  </a:lnTo>
                  <a:lnTo>
                    <a:pt x="390" y="521"/>
                  </a:lnTo>
                  <a:lnTo>
                    <a:pt x="390" y="521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2" y="523"/>
                  </a:lnTo>
                  <a:lnTo>
                    <a:pt x="395" y="523"/>
                  </a:lnTo>
                  <a:lnTo>
                    <a:pt x="395" y="523"/>
                  </a:lnTo>
                  <a:lnTo>
                    <a:pt x="400" y="523"/>
                  </a:lnTo>
                  <a:lnTo>
                    <a:pt x="400" y="523"/>
                  </a:lnTo>
                  <a:lnTo>
                    <a:pt x="400" y="523"/>
                  </a:lnTo>
                  <a:lnTo>
                    <a:pt x="400" y="521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397" y="516"/>
                  </a:lnTo>
                  <a:lnTo>
                    <a:pt x="397" y="513"/>
                  </a:lnTo>
                  <a:lnTo>
                    <a:pt x="397" y="513"/>
                  </a:lnTo>
                  <a:lnTo>
                    <a:pt x="395" y="511"/>
                  </a:lnTo>
                  <a:lnTo>
                    <a:pt x="395" y="511"/>
                  </a:lnTo>
                  <a:lnTo>
                    <a:pt x="395" y="511"/>
                  </a:lnTo>
                  <a:lnTo>
                    <a:pt x="392" y="511"/>
                  </a:lnTo>
                  <a:lnTo>
                    <a:pt x="390" y="511"/>
                  </a:lnTo>
                  <a:lnTo>
                    <a:pt x="390" y="511"/>
                  </a:lnTo>
                  <a:lnTo>
                    <a:pt x="388" y="513"/>
                  </a:lnTo>
                  <a:lnTo>
                    <a:pt x="385" y="513"/>
                  </a:lnTo>
                  <a:lnTo>
                    <a:pt x="385" y="513"/>
                  </a:lnTo>
                  <a:lnTo>
                    <a:pt x="388" y="513"/>
                  </a:lnTo>
                  <a:lnTo>
                    <a:pt x="388" y="516"/>
                  </a:lnTo>
                  <a:close/>
                  <a:moveTo>
                    <a:pt x="260" y="42"/>
                  </a:moveTo>
                  <a:lnTo>
                    <a:pt x="260" y="42"/>
                  </a:lnTo>
                  <a:lnTo>
                    <a:pt x="262" y="42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2" y="38"/>
                  </a:lnTo>
                  <a:lnTo>
                    <a:pt x="265" y="38"/>
                  </a:lnTo>
                  <a:lnTo>
                    <a:pt x="265" y="35"/>
                  </a:lnTo>
                  <a:lnTo>
                    <a:pt x="265" y="35"/>
                  </a:lnTo>
                  <a:lnTo>
                    <a:pt x="265" y="35"/>
                  </a:lnTo>
                  <a:lnTo>
                    <a:pt x="265" y="35"/>
                  </a:lnTo>
                  <a:lnTo>
                    <a:pt x="265" y="35"/>
                  </a:lnTo>
                  <a:lnTo>
                    <a:pt x="262" y="35"/>
                  </a:lnTo>
                  <a:lnTo>
                    <a:pt x="262" y="35"/>
                  </a:lnTo>
                  <a:lnTo>
                    <a:pt x="262" y="35"/>
                  </a:lnTo>
                  <a:lnTo>
                    <a:pt x="262" y="38"/>
                  </a:lnTo>
                  <a:lnTo>
                    <a:pt x="260" y="40"/>
                  </a:lnTo>
                  <a:lnTo>
                    <a:pt x="258" y="40"/>
                  </a:lnTo>
                  <a:lnTo>
                    <a:pt x="260" y="42"/>
                  </a:lnTo>
                  <a:lnTo>
                    <a:pt x="260" y="42"/>
                  </a:lnTo>
                  <a:close/>
                  <a:moveTo>
                    <a:pt x="137" y="542"/>
                  </a:moveTo>
                  <a:lnTo>
                    <a:pt x="137" y="542"/>
                  </a:lnTo>
                  <a:lnTo>
                    <a:pt x="137" y="542"/>
                  </a:lnTo>
                  <a:lnTo>
                    <a:pt x="137" y="539"/>
                  </a:lnTo>
                  <a:lnTo>
                    <a:pt x="139" y="539"/>
                  </a:lnTo>
                  <a:lnTo>
                    <a:pt x="139" y="539"/>
                  </a:lnTo>
                  <a:lnTo>
                    <a:pt x="139" y="539"/>
                  </a:lnTo>
                  <a:lnTo>
                    <a:pt x="139" y="537"/>
                  </a:lnTo>
                  <a:lnTo>
                    <a:pt x="137" y="537"/>
                  </a:lnTo>
                  <a:lnTo>
                    <a:pt x="137" y="537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7" y="542"/>
                  </a:lnTo>
                  <a:close/>
                  <a:moveTo>
                    <a:pt x="227" y="125"/>
                  </a:moveTo>
                  <a:lnTo>
                    <a:pt x="227" y="125"/>
                  </a:lnTo>
                  <a:lnTo>
                    <a:pt x="232" y="125"/>
                  </a:lnTo>
                  <a:lnTo>
                    <a:pt x="234" y="125"/>
                  </a:lnTo>
                  <a:lnTo>
                    <a:pt x="234" y="125"/>
                  </a:lnTo>
                  <a:lnTo>
                    <a:pt x="236" y="123"/>
                  </a:lnTo>
                  <a:lnTo>
                    <a:pt x="236" y="123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29" y="123"/>
                  </a:lnTo>
                  <a:lnTo>
                    <a:pt x="227" y="123"/>
                  </a:lnTo>
                  <a:lnTo>
                    <a:pt x="225" y="123"/>
                  </a:lnTo>
                  <a:lnTo>
                    <a:pt x="225" y="123"/>
                  </a:lnTo>
                  <a:lnTo>
                    <a:pt x="225" y="125"/>
                  </a:lnTo>
                  <a:lnTo>
                    <a:pt x="227" y="125"/>
                  </a:lnTo>
                  <a:close/>
                  <a:moveTo>
                    <a:pt x="139" y="544"/>
                  </a:moveTo>
                  <a:lnTo>
                    <a:pt x="137" y="544"/>
                  </a:lnTo>
                  <a:lnTo>
                    <a:pt x="137" y="544"/>
                  </a:lnTo>
                  <a:lnTo>
                    <a:pt x="137" y="547"/>
                  </a:lnTo>
                  <a:lnTo>
                    <a:pt x="137" y="547"/>
                  </a:lnTo>
                  <a:lnTo>
                    <a:pt x="137" y="547"/>
                  </a:lnTo>
                  <a:lnTo>
                    <a:pt x="137" y="547"/>
                  </a:lnTo>
                  <a:lnTo>
                    <a:pt x="139" y="549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7"/>
                  </a:lnTo>
                  <a:lnTo>
                    <a:pt x="139" y="544"/>
                  </a:lnTo>
                  <a:lnTo>
                    <a:pt x="139" y="544"/>
                  </a:lnTo>
                  <a:close/>
                  <a:moveTo>
                    <a:pt x="154" y="265"/>
                  </a:moveTo>
                  <a:lnTo>
                    <a:pt x="156" y="265"/>
                  </a:lnTo>
                  <a:lnTo>
                    <a:pt x="156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7"/>
                  </a:lnTo>
                  <a:lnTo>
                    <a:pt x="158" y="265"/>
                  </a:lnTo>
                  <a:lnTo>
                    <a:pt x="158" y="263"/>
                  </a:lnTo>
                  <a:lnTo>
                    <a:pt x="158" y="263"/>
                  </a:lnTo>
                  <a:lnTo>
                    <a:pt x="158" y="263"/>
                  </a:lnTo>
                  <a:lnTo>
                    <a:pt x="158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4" y="265"/>
                  </a:lnTo>
                  <a:lnTo>
                    <a:pt x="154" y="265"/>
                  </a:lnTo>
                  <a:lnTo>
                    <a:pt x="154" y="265"/>
                  </a:lnTo>
                  <a:close/>
                  <a:moveTo>
                    <a:pt x="260" y="2"/>
                  </a:moveTo>
                  <a:lnTo>
                    <a:pt x="260" y="2"/>
                  </a:lnTo>
                  <a:lnTo>
                    <a:pt x="260" y="2"/>
                  </a:lnTo>
                  <a:lnTo>
                    <a:pt x="260" y="2"/>
                  </a:lnTo>
                  <a:close/>
                  <a:moveTo>
                    <a:pt x="232" y="99"/>
                  </a:moveTo>
                  <a:lnTo>
                    <a:pt x="232" y="99"/>
                  </a:lnTo>
                  <a:lnTo>
                    <a:pt x="232" y="102"/>
                  </a:lnTo>
                  <a:lnTo>
                    <a:pt x="232" y="102"/>
                  </a:lnTo>
                  <a:lnTo>
                    <a:pt x="234" y="102"/>
                  </a:lnTo>
                  <a:lnTo>
                    <a:pt x="234" y="102"/>
                  </a:lnTo>
                  <a:lnTo>
                    <a:pt x="234" y="102"/>
                  </a:lnTo>
                  <a:lnTo>
                    <a:pt x="236" y="102"/>
                  </a:lnTo>
                  <a:lnTo>
                    <a:pt x="236" y="104"/>
                  </a:lnTo>
                  <a:lnTo>
                    <a:pt x="236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102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39" y="97"/>
                  </a:lnTo>
                  <a:lnTo>
                    <a:pt x="239" y="95"/>
                  </a:lnTo>
                  <a:lnTo>
                    <a:pt x="236" y="95"/>
                  </a:lnTo>
                  <a:lnTo>
                    <a:pt x="236" y="97"/>
                  </a:lnTo>
                  <a:lnTo>
                    <a:pt x="236" y="97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32" y="97"/>
                  </a:lnTo>
                  <a:lnTo>
                    <a:pt x="229" y="97"/>
                  </a:lnTo>
                  <a:lnTo>
                    <a:pt x="229" y="97"/>
                  </a:lnTo>
                  <a:lnTo>
                    <a:pt x="229" y="97"/>
                  </a:lnTo>
                  <a:lnTo>
                    <a:pt x="232" y="99"/>
                  </a:lnTo>
                  <a:lnTo>
                    <a:pt x="232" y="99"/>
                  </a:lnTo>
                  <a:close/>
                  <a:moveTo>
                    <a:pt x="376" y="471"/>
                  </a:moveTo>
                  <a:lnTo>
                    <a:pt x="376" y="471"/>
                  </a:lnTo>
                  <a:lnTo>
                    <a:pt x="376" y="471"/>
                  </a:lnTo>
                  <a:lnTo>
                    <a:pt x="376" y="471"/>
                  </a:lnTo>
                  <a:lnTo>
                    <a:pt x="376" y="473"/>
                  </a:lnTo>
                  <a:lnTo>
                    <a:pt x="376" y="473"/>
                  </a:lnTo>
                  <a:lnTo>
                    <a:pt x="376" y="473"/>
                  </a:lnTo>
                  <a:lnTo>
                    <a:pt x="378" y="473"/>
                  </a:lnTo>
                  <a:lnTo>
                    <a:pt x="376" y="473"/>
                  </a:lnTo>
                  <a:lnTo>
                    <a:pt x="376" y="471"/>
                  </a:lnTo>
                  <a:close/>
                  <a:moveTo>
                    <a:pt x="258" y="87"/>
                  </a:moveTo>
                  <a:lnTo>
                    <a:pt x="260" y="87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62" y="87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8" y="87"/>
                  </a:lnTo>
                  <a:lnTo>
                    <a:pt x="258" y="87"/>
                  </a:lnTo>
                  <a:lnTo>
                    <a:pt x="258" y="87"/>
                  </a:lnTo>
                  <a:lnTo>
                    <a:pt x="258" y="87"/>
                  </a:lnTo>
                  <a:lnTo>
                    <a:pt x="258" y="87"/>
                  </a:lnTo>
                  <a:close/>
                  <a:moveTo>
                    <a:pt x="255" y="125"/>
                  </a:moveTo>
                  <a:lnTo>
                    <a:pt x="255" y="125"/>
                  </a:lnTo>
                  <a:lnTo>
                    <a:pt x="255" y="125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8" y="125"/>
                  </a:lnTo>
                  <a:lnTo>
                    <a:pt x="258" y="125"/>
                  </a:lnTo>
                  <a:lnTo>
                    <a:pt x="258" y="125"/>
                  </a:lnTo>
                  <a:lnTo>
                    <a:pt x="260" y="123"/>
                  </a:lnTo>
                  <a:lnTo>
                    <a:pt x="260" y="123"/>
                  </a:lnTo>
                  <a:lnTo>
                    <a:pt x="262" y="121"/>
                  </a:lnTo>
                  <a:lnTo>
                    <a:pt x="262" y="121"/>
                  </a:lnTo>
                  <a:lnTo>
                    <a:pt x="262" y="118"/>
                  </a:lnTo>
                  <a:lnTo>
                    <a:pt x="262" y="118"/>
                  </a:lnTo>
                  <a:lnTo>
                    <a:pt x="262" y="118"/>
                  </a:lnTo>
                  <a:lnTo>
                    <a:pt x="262" y="118"/>
                  </a:lnTo>
                  <a:lnTo>
                    <a:pt x="260" y="118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60" y="118"/>
                  </a:lnTo>
                  <a:lnTo>
                    <a:pt x="258" y="118"/>
                  </a:lnTo>
                  <a:lnTo>
                    <a:pt x="258" y="116"/>
                  </a:lnTo>
                  <a:lnTo>
                    <a:pt x="258" y="116"/>
                  </a:lnTo>
                  <a:lnTo>
                    <a:pt x="258" y="118"/>
                  </a:lnTo>
                  <a:lnTo>
                    <a:pt x="258" y="118"/>
                  </a:lnTo>
                  <a:lnTo>
                    <a:pt x="255" y="118"/>
                  </a:lnTo>
                  <a:lnTo>
                    <a:pt x="258" y="118"/>
                  </a:lnTo>
                  <a:lnTo>
                    <a:pt x="255" y="121"/>
                  </a:lnTo>
                  <a:lnTo>
                    <a:pt x="255" y="121"/>
                  </a:lnTo>
                  <a:lnTo>
                    <a:pt x="255" y="121"/>
                  </a:lnTo>
                  <a:lnTo>
                    <a:pt x="258" y="123"/>
                  </a:lnTo>
                  <a:lnTo>
                    <a:pt x="255" y="123"/>
                  </a:lnTo>
                  <a:lnTo>
                    <a:pt x="255" y="125"/>
                  </a:lnTo>
                  <a:close/>
                  <a:moveTo>
                    <a:pt x="255" y="42"/>
                  </a:moveTo>
                  <a:lnTo>
                    <a:pt x="255" y="42"/>
                  </a:lnTo>
                  <a:lnTo>
                    <a:pt x="255" y="42"/>
                  </a:lnTo>
                  <a:lnTo>
                    <a:pt x="255" y="42"/>
                  </a:lnTo>
                  <a:lnTo>
                    <a:pt x="255" y="45"/>
                  </a:lnTo>
                  <a:lnTo>
                    <a:pt x="255" y="47"/>
                  </a:lnTo>
                  <a:lnTo>
                    <a:pt x="255" y="47"/>
                  </a:lnTo>
                  <a:lnTo>
                    <a:pt x="255" y="47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8" y="42"/>
                  </a:lnTo>
                  <a:lnTo>
                    <a:pt x="255" y="42"/>
                  </a:lnTo>
                  <a:close/>
                  <a:moveTo>
                    <a:pt x="255" y="24"/>
                  </a:moveTo>
                  <a:lnTo>
                    <a:pt x="255" y="21"/>
                  </a:lnTo>
                  <a:lnTo>
                    <a:pt x="255" y="21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6"/>
                  </a:lnTo>
                  <a:lnTo>
                    <a:pt x="258" y="16"/>
                  </a:lnTo>
                  <a:lnTo>
                    <a:pt x="258" y="16"/>
                  </a:lnTo>
                  <a:lnTo>
                    <a:pt x="255" y="16"/>
                  </a:lnTo>
                  <a:lnTo>
                    <a:pt x="255" y="16"/>
                  </a:lnTo>
                  <a:lnTo>
                    <a:pt x="255" y="16"/>
                  </a:lnTo>
                  <a:lnTo>
                    <a:pt x="255" y="16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3" y="21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5" y="24"/>
                  </a:lnTo>
                  <a:close/>
                  <a:moveTo>
                    <a:pt x="222" y="113"/>
                  </a:moveTo>
                  <a:lnTo>
                    <a:pt x="225" y="116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2" y="111"/>
                  </a:lnTo>
                  <a:lnTo>
                    <a:pt x="222" y="109"/>
                  </a:lnTo>
                  <a:lnTo>
                    <a:pt x="222" y="109"/>
                  </a:lnTo>
                  <a:lnTo>
                    <a:pt x="222" y="109"/>
                  </a:lnTo>
                  <a:lnTo>
                    <a:pt x="222" y="106"/>
                  </a:lnTo>
                  <a:lnTo>
                    <a:pt x="222" y="109"/>
                  </a:lnTo>
                  <a:lnTo>
                    <a:pt x="220" y="111"/>
                  </a:lnTo>
                  <a:lnTo>
                    <a:pt x="220" y="113"/>
                  </a:lnTo>
                  <a:lnTo>
                    <a:pt x="222" y="113"/>
                  </a:lnTo>
                  <a:lnTo>
                    <a:pt x="222" y="113"/>
                  </a:lnTo>
                  <a:close/>
                  <a:moveTo>
                    <a:pt x="395" y="615"/>
                  </a:moveTo>
                  <a:lnTo>
                    <a:pt x="395" y="615"/>
                  </a:lnTo>
                  <a:lnTo>
                    <a:pt x="397" y="61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400" y="613"/>
                  </a:lnTo>
                  <a:lnTo>
                    <a:pt x="397" y="610"/>
                  </a:lnTo>
                  <a:lnTo>
                    <a:pt x="397" y="608"/>
                  </a:lnTo>
                  <a:lnTo>
                    <a:pt x="397" y="608"/>
                  </a:lnTo>
                  <a:lnTo>
                    <a:pt x="400" y="608"/>
                  </a:lnTo>
                  <a:lnTo>
                    <a:pt x="400" y="608"/>
                  </a:lnTo>
                  <a:lnTo>
                    <a:pt x="397" y="606"/>
                  </a:lnTo>
                  <a:lnTo>
                    <a:pt x="397" y="606"/>
                  </a:lnTo>
                  <a:lnTo>
                    <a:pt x="397" y="603"/>
                  </a:lnTo>
                  <a:lnTo>
                    <a:pt x="397" y="603"/>
                  </a:lnTo>
                  <a:lnTo>
                    <a:pt x="397" y="603"/>
                  </a:lnTo>
                  <a:lnTo>
                    <a:pt x="397" y="601"/>
                  </a:lnTo>
                  <a:lnTo>
                    <a:pt x="397" y="603"/>
                  </a:lnTo>
                  <a:lnTo>
                    <a:pt x="400" y="603"/>
                  </a:lnTo>
                  <a:lnTo>
                    <a:pt x="400" y="601"/>
                  </a:lnTo>
                  <a:lnTo>
                    <a:pt x="400" y="601"/>
                  </a:lnTo>
                  <a:lnTo>
                    <a:pt x="397" y="599"/>
                  </a:lnTo>
                  <a:lnTo>
                    <a:pt x="397" y="599"/>
                  </a:lnTo>
                  <a:lnTo>
                    <a:pt x="395" y="599"/>
                  </a:lnTo>
                  <a:lnTo>
                    <a:pt x="395" y="599"/>
                  </a:lnTo>
                  <a:lnTo>
                    <a:pt x="392" y="599"/>
                  </a:lnTo>
                  <a:lnTo>
                    <a:pt x="392" y="599"/>
                  </a:lnTo>
                  <a:lnTo>
                    <a:pt x="390" y="596"/>
                  </a:lnTo>
                  <a:lnTo>
                    <a:pt x="390" y="596"/>
                  </a:lnTo>
                  <a:lnTo>
                    <a:pt x="390" y="596"/>
                  </a:lnTo>
                  <a:lnTo>
                    <a:pt x="388" y="594"/>
                  </a:lnTo>
                  <a:lnTo>
                    <a:pt x="388" y="594"/>
                  </a:lnTo>
                  <a:lnTo>
                    <a:pt x="388" y="594"/>
                  </a:lnTo>
                  <a:lnTo>
                    <a:pt x="388" y="596"/>
                  </a:lnTo>
                  <a:lnTo>
                    <a:pt x="385" y="596"/>
                  </a:lnTo>
                  <a:lnTo>
                    <a:pt x="385" y="594"/>
                  </a:lnTo>
                  <a:lnTo>
                    <a:pt x="385" y="594"/>
                  </a:lnTo>
                  <a:lnTo>
                    <a:pt x="381" y="594"/>
                  </a:lnTo>
                  <a:lnTo>
                    <a:pt x="381" y="594"/>
                  </a:lnTo>
                  <a:lnTo>
                    <a:pt x="378" y="594"/>
                  </a:lnTo>
                  <a:lnTo>
                    <a:pt x="376" y="594"/>
                  </a:lnTo>
                  <a:lnTo>
                    <a:pt x="376" y="594"/>
                  </a:lnTo>
                  <a:lnTo>
                    <a:pt x="376" y="596"/>
                  </a:lnTo>
                  <a:lnTo>
                    <a:pt x="376" y="596"/>
                  </a:lnTo>
                  <a:lnTo>
                    <a:pt x="374" y="596"/>
                  </a:lnTo>
                  <a:lnTo>
                    <a:pt x="374" y="596"/>
                  </a:lnTo>
                  <a:lnTo>
                    <a:pt x="374" y="596"/>
                  </a:lnTo>
                  <a:lnTo>
                    <a:pt x="374" y="599"/>
                  </a:lnTo>
                  <a:lnTo>
                    <a:pt x="374" y="599"/>
                  </a:lnTo>
                  <a:lnTo>
                    <a:pt x="374" y="599"/>
                  </a:lnTo>
                  <a:lnTo>
                    <a:pt x="371" y="599"/>
                  </a:lnTo>
                  <a:lnTo>
                    <a:pt x="371" y="599"/>
                  </a:lnTo>
                  <a:lnTo>
                    <a:pt x="371" y="601"/>
                  </a:lnTo>
                  <a:lnTo>
                    <a:pt x="371" y="603"/>
                  </a:lnTo>
                  <a:lnTo>
                    <a:pt x="369" y="603"/>
                  </a:lnTo>
                  <a:lnTo>
                    <a:pt x="366" y="603"/>
                  </a:lnTo>
                  <a:lnTo>
                    <a:pt x="364" y="606"/>
                  </a:lnTo>
                  <a:lnTo>
                    <a:pt x="364" y="606"/>
                  </a:lnTo>
                  <a:lnTo>
                    <a:pt x="364" y="606"/>
                  </a:lnTo>
                  <a:lnTo>
                    <a:pt x="364" y="606"/>
                  </a:lnTo>
                  <a:lnTo>
                    <a:pt x="364" y="606"/>
                  </a:lnTo>
                  <a:lnTo>
                    <a:pt x="362" y="606"/>
                  </a:lnTo>
                  <a:lnTo>
                    <a:pt x="362" y="606"/>
                  </a:lnTo>
                  <a:lnTo>
                    <a:pt x="362" y="606"/>
                  </a:lnTo>
                  <a:lnTo>
                    <a:pt x="362" y="608"/>
                  </a:lnTo>
                  <a:lnTo>
                    <a:pt x="359" y="608"/>
                  </a:lnTo>
                  <a:lnTo>
                    <a:pt x="359" y="610"/>
                  </a:lnTo>
                  <a:lnTo>
                    <a:pt x="357" y="613"/>
                  </a:lnTo>
                  <a:lnTo>
                    <a:pt x="357" y="613"/>
                  </a:lnTo>
                  <a:lnTo>
                    <a:pt x="357" y="615"/>
                  </a:lnTo>
                  <a:lnTo>
                    <a:pt x="357" y="615"/>
                  </a:lnTo>
                  <a:lnTo>
                    <a:pt x="359" y="615"/>
                  </a:lnTo>
                  <a:lnTo>
                    <a:pt x="359" y="615"/>
                  </a:lnTo>
                  <a:lnTo>
                    <a:pt x="362" y="615"/>
                  </a:lnTo>
                  <a:lnTo>
                    <a:pt x="362" y="615"/>
                  </a:lnTo>
                  <a:lnTo>
                    <a:pt x="362" y="618"/>
                  </a:lnTo>
                  <a:lnTo>
                    <a:pt x="362" y="618"/>
                  </a:lnTo>
                  <a:lnTo>
                    <a:pt x="362" y="620"/>
                  </a:lnTo>
                  <a:lnTo>
                    <a:pt x="362" y="620"/>
                  </a:lnTo>
                  <a:lnTo>
                    <a:pt x="362" y="620"/>
                  </a:lnTo>
                  <a:lnTo>
                    <a:pt x="364" y="622"/>
                  </a:lnTo>
                  <a:lnTo>
                    <a:pt x="371" y="622"/>
                  </a:lnTo>
                  <a:lnTo>
                    <a:pt x="378" y="622"/>
                  </a:lnTo>
                  <a:lnTo>
                    <a:pt x="381" y="622"/>
                  </a:lnTo>
                  <a:lnTo>
                    <a:pt x="383" y="622"/>
                  </a:lnTo>
                  <a:lnTo>
                    <a:pt x="385" y="622"/>
                  </a:lnTo>
                  <a:lnTo>
                    <a:pt x="388" y="620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90" y="618"/>
                  </a:lnTo>
                  <a:lnTo>
                    <a:pt x="390" y="618"/>
                  </a:lnTo>
                  <a:lnTo>
                    <a:pt x="390" y="618"/>
                  </a:lnTo>
                  <a:lnTo>
                    <a:pt x="390" y="618"/>
                  </a:lnTo>
                  <a:lnTo>
                    <a:pt x="390" y="615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2" y="613"/>
                  </a:lnTo>
                  <a:lnTo>
                    <a:pt x="395" y="613"/>
                  </a:lnTo>
                  <a:lnTo>
                    <a:pt x="395" y="613"/>
                  </a:lnTo>
                  <a:lnTo>
                    <a:pt x="395" y="615"/>
                  </a:lnTo>
                  <a:lnTo>
                    <a:pt x="395" y="615"/>
                  </a:lnTo>
                  <a:lnTo>
                    <a:pt x="395" y="615"/>
                  </a:lnTo>
                  <a:close/>
                  <a:moveTo>
                    <a:pt x="409" y="646"/>
                  </a:moveTo>
                  <a:lnTo>
                    <a:pt x="409" y="644"/>
                  </a:lnTo>
                  <a:lnTo>
                    <a:pt x="409" y="644"/>
                  </a:lnTo>
                  <a:lnTo>
                    <a:pt x="409" y="644"/>
                  </a:lnTo>
                  <a:lnTo>
                    <a:pt x="407" y="644"/>
                  </a:lnTo>
                  <a:lnTo>
                    <a:pt x="407" y="641"/>
                  </a:lnTo>
                  <a:lnTo>
                    <a:pt x="404" y="641"/>
                  </a:lnTo>
                  <a:lnTo>
                    <a:pt x="402" y="641"/>
                  </a:lnTo>
                  <a:lnTo>
                    <a:pt x="402" y="644"/>
                  </a:lnTo>
                  <a:lnTo>
                    <a:pt x="402" y="644"/>
                  </a:lnTo>
                  <a:lnTo>
                    <a:pt x="402" y="646"/>
                  </a:lnTo>
                  <a:lnTo>
                    <a:pt x="402" y="648"/>
                  </a:lnTo>
                  <a:lnTo>
                    <a:pt x="407" y="648"/>
                  </a:lnTo>
                  <a:lnTo>
                    <a:pt x="407" y="648"/>
                  </a:lnTo>
                  <a:lnTo>
                    <a:pt x="407" y="648"/>
                  </a:lnTo>
                  <a:lnTo>
                    <a:pt x="407" y="648"/>
                  </a:lnTo>
                  <a:lnTo>
                    <a:pt x="407" y="651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09" y="648"/>
                  </a:lnTo>
                  <a:lnTo>
                    <a:pt x="409" y="648"/>
                  </a:lnTo>
                  <a:lnTo>
                    <a:pt x="409" y="648"/>
                  </a:lnTo>
                  <a:lnTo>
                    <a:pt x="409" y="646"/>
                  </a:lnTo>
                  <a:lnTo>
                    <a:pt x="409" y="646"/>
                  </a:lnTo>
                  <a:close/>
                  <a:moveTo>
                    <a:pt x="352" y="644"/>
                  </a:moveTo>
                  <a:lnTo>
                    <a:pt x="352" y="644"/>
                  </a:lnTo>
                  <a:lnTo>
                    <a:pt x="352" y="641"/>
                  </a:lnTo>
                  <a:lnTo>
                    <a:pt x="352" y="641"/>
                  </a:lnTo>
                  <a:lnTo>
                    <a:pt x="350" y="641"/>
                  </a:lnTo>
                  <a:lnTo>
                    <a:pt x="350" y="639"/>
                  </a:lnTo>
                  <a:lnTo>
                    <a:pt x="350" y="639"/>
                  </a:lnTo>
                  <a:lnTo>
                    <a:pt x="350" y="639"/>
                  </a:lnTo>
                  <a:lnTo>
                    <a:pt x="347" y="639"/>
                  </a:lnTo>
                  <a:lnTo>
                    <a:pt x="347" y="639"/>
                  </a:lnTo>
                  <a:lnTo>
                    <a:pt x="347" y="639"/>
                  </a:lnTo>
                  <a:lnTo>
                    <a:pt x="347" y="641"/>
                  </a:lnTo>
                  <a:lnTo>
                    <a:pt x="347" y="641"/>
                  </a:lnTo>
                  <a:lnTo>
                    <a:pt x="347" y="641"/>
                  </a:lnTo>
                  <a:lnTo>
                    <a:pt x="345" y="64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0" y="644"/>
                  </a:lnTo>
                  <a:lnTo>
                    <a:pt x="340" y="644"/>
                  </a:lnTo>
                  <a:lnTo>
                    <a:pt x="340" y="646"/>
                  </a:lnTo>
                  <a:lnTo>
                    <a:pt x="345" y="648"/>
                  </a:lnTo>
                  <a:lnTo>
                    <a:pt x="345" y="648"/>
                  </a:lnTo>
                  <a:lnTo>
                    <a:pt x="347" y="648"/>
                  </a:lnTo>
                  <a:lnTo>
                    <a:pt x="347" y="648"/>
                  </a:lnTo>
                  <a:lnTo>
                    <a:pt x="347" y="648"/>
                  </a:lnTo>
                  <a:lnTo>
                    <a:pt x="350" y="648"/>
                  </a:lnTo>
                  <a:lnTo>
                    <a:pt x="350" y="648"/>
                  </a:lnTo>
                  <a:lnTo>
                    <a:pt x="350" y="648"/>
                  </a:lnTo>
                  <a:lnTo>
                    <a:pt x="350" y="648"/>
                  </a:lnTo>
                  <a:lnTo>
                    <a:pt x="350" y="648"/>
                  </a:lnTo>
                  <a:lnTo>
                    <a:pt x="350" y="648"/>
                  </a:lnTo>
                  <a:lnTo>
                    <a:pt x="352" y="648"/>
                  </a:lnTo>
                  <a:lnTo>
                    <a:pt x="352" y="648"/>
                  </a:lnTo>
                  <a:lnTo>
                    <a:pt x="352" y="648"/>
                  </a:lnTo>
                  <a:lnTo>
                    <a:pt x="352" y="646"/>
                  </a:lnTo>
                  <a:lnTo>
                    <a:pt x="352" y="646"/>
                  </a:lnTo>
                  <a:lnTo>
                    <a:pt x="352" y="646"/>
                  </a:lnTo>
                  <a:lnTo>
                    <a:pt x="352" y="646"/>
                  </a:lnTo>
                  <a:lnTo>
                    <a:pt x="352" y="646"/>
                  </a:lnTo>
                  <a:lnTo>
                    <a:pt x="352" y="644"/>
                  </a:lnTo>
                  <a:lnTo>
                    <a:pt x="352" y="644"/>
                  </a:lnTo>
                  <a:lnTo>
                    <a:pt x="352" y="644"/>
                  </a:lnTo>
                  <a:lnTo>
                    <a:pt x="352" y="644"/>
                  </a:lnTo>
                  <a:close/>
                  <a:moveTo>
                    <a:pt x="357" y="589"/>
                  </a:moveTo>
                  <a:lnTo>
                    <a:pt x="357" y="589"/>
                  </a:lnTo>
                  <a:lnTo>
                    <a:pt x="359" y="589"/>
                  </a:lnTo>
                  <a:lnTo>
                    <a:pt x="359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7"/>
                  </a:lnTo>
                  <a:lnTo>
                    <a:pt x="366" y="584"/>
                  </a:lnTo>
                  <a:lnTo>
                    <a:pt x="366" y="584"/>
                  </a:lnTo>
                  <a:lnTo>
                    <a:pt x="366" y="582"/>
                  </a:lnTo>
                  <a:lnTo>
                    <a:pt x="366" y="582"/>
                  </a:lnTo>
                  <a:lnTo>
                    <a:pt x="366" y="582"/>
                  </a:lnTo>
                  <a:lnTo>
                    <a:pt x="366" y="582"/>
                  </a:lnTo>
                  <a:lnTo>
                    <a:pt x="366" y="582"/>
                  </a:lnTo>
                  <a:lnTo>
                    <a:pt x="366" y="582"/>
                  </a:lnTo>
                  <a:lnTo>
                    <a:pt x="369" y="582"/>
                  </a:lnTo>
                  <a:lnTo>
                    <a:pt x="369" y="582"/>
                  </a:lnTo>
                  <a:lnTo>
                    <a:pt x="369" y="580"/>
                  </a:lnTo>
                  <a:lnTo>
                    <a:pt x="369" y="580"/>
                  </a:lnTo>
                  <a:lnTo>
                    <a:pt x="369" y="577"/>
                  </a:lnTo>
                  <a:lnTo>
                    <a:pt x="369" y="575"/>
                  </a:lnTo>
                  <a:lnTo>
                    <a:pt x="371" y="573"/>
                  </a:lnTo>
                  <a:lnTo>
                    <a:pt x="369" y="570"/>
                  </a:lnTo>
                  <a:lnTo>
                    <a:pt x="369" y="570"/>
                  </a:lnTo>
                  <a:lnTo>
                    <a:pt x="369" y="570"/>
                  </a:lnTo>
                  <a:lnTo>
                    <a:pt x="369" y="570"/>
                  </a:lnTo>
                  <a:lnTo>
                    <a:pt x="371" y="570"/>
                  </a:lnTo>
                  <a:lnTo>
                    <a:pt x="371" y="570"/>
                  </a:lnTo>
                  <a:lnTo>
                    <a:pt x="371" y="570"/>
                  </a:lnTo>
                  <a:lnTo>
                    <a:pt x="371" y="568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9" y="561"/>
                  </a:lnTo>
                  <a:lnTo>
                    <a:pt x="371" y="558"/>
                  </a:lnTo>
                  <a:lnTo>
                    <a:pt x="371" y="558"/>
                  </a:lnTo>
                  <a:lnTo>
                    <a:pt x="371" y="556"/>
                  </a:lnTo>
                  <a:lnTo>
                    <a:pt x="371" y="556"/>
                  </a:lnTo>
                  <a:lnTo>
                    <a:pt x="371" y="556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1"/>
                  </a:lnTo>
                  <a:lnTo>
                    <a:pt x="371" y="551"/>
                  </a:lnTo>
                  <a:lnTo>
                    <a:pt x="371" y="549"/>
                  </a:lnTo>
                  <a:lnTo>
                    <a:pt x="371" y="547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4"/>
                  </a:lnTo>
                  <a:lnTo>
                    <a:pt x="369" y="544"/>
                  </a:lnTo>
                  <a:lnTo>
                    <a:pt x="369" y="544"/>
                  </a:lnTo>
                  <a:lnTo>
                    <a:pt x="369" y="544"/>
                  </a:lnTo>
                  <a:lnTo>
                    <a:pt x="369" y="544"/>
                  </a:lnTo>
                  <a:lnTo>
                    <a:pt x="371" y="542"/>
                  </a:lnTo>
                  <a:lnTo>
                    <a:pt x="371" y="539"/>
                  </a:lnTo>
                  <a:lnTo>
                    <a:pt x="371" y="539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69" y="535"/>
                  </a:lnTo>
                  <a:lnTo>
                    <a:pt x="366" y="537"/>
                  </a:lnTo>
                  <a:lnTo>
                    <a:pt x="366" y="539"/>
                  </a:lnTo>
                  <a:lnTo>
                    <a:pt x="366" y="539"/>
                  </a:lnTo>
                  <a:lnTo>
                    <a:pt x="366" y="542"/>
                  </a:lnTo>
                  <a:lnTo>
                    <a:pt x="366" y="542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7"/>
                  </a:lnTo>
                  <a:lnTo>
                    <a:pt x="364" y="547"/>
                  </a:lnTo>
                  <a:lnTo>
                    <a:pt x="364" y="549"/>
                  </a:lnTo>
                  <a:lnTo>
                    <a:pt x="364" y="549"/>
                  </a:lnTo>
                  <a:lnTo>
                    <a:pt x="364" y="551"/>
                  </a:lnTo>
                  <a:lnTo>
                    <a:pt x="359" y="561"/>
                  </a:lnTo>
                  <a:lnTo>
                    <a:pt x="359" y="563"/>
                  </a:lnTo>
                  <a:lnTo>
                    <a:pt x="357" y="565"/>
                  </a:lnTo>
                  <a:lnTo>
                    <a:pt x="357" y="565"/>
                  </a:lnTo>
                  <a:lnTo>
                    <a:pt x="355" y="568"/>
                  </a:lnTo>
                  <a:lnTo>
                    <a:pt x="355" y="570"/>
                  </a:lnTo>
                  <a:lnTo>
                    <a:pt x="355" y="570"/>
                  </a:lnTo>
                  <a:lnTo>
                    <a:pt x="352" y="573"/>
                  </a:lnTo>
                  <a:lnTo>
                    <a:pt x="352" y="573"/>
                  </a:lnTo>
                  <a:lnTo>
                    <a:pt x="355" y="575"/>
                  </a:lnTo>
                  <a:lnTo>
                    <a:pt x="352" y="575"/>
                  </a:lnTo>
                  <a:lnTo>
                    <a:pt x="352" y="575"/>
                  </a:lnTo>
                  <a:lnTo>
                    <a:pt x="352" y="575"/>
                  </a:lnTo>
                  <a:lnTo>
                    <a:pt x="352" y="577"/>
                  </a:lnTo>
                  <a:lnTo>
                    <a:pt x="352" y="577"/>
                  </a:lnTo>
                  <a:lnTo>
                    <a:pt x="347" y="582"/>
                  </a:lnTo>
                  <a:lnTo>
                    <a:pt x="347" y="584"/>
                  </a:lnTo>
                  <a:lnTo>
                    <a:pt x="347" y="584"/>
                  </a:lnTo>
                  <a:lnTo>
                    <a:pt x="345" y="587"/>
                  </a:lnTo>
                  <a:lnTo>
                    <a:pt x="343" y="591"/>
                  </a:lnTo>
                  <a:lnTo>
                    <a:pt x="343" y="594"/>
                  </a:lnTo>
                  <a:lnTo>
                    <a:pt x="343" y="594"/>
                  </a:lnTo>
                  <a:lnTo>
                    <a:pt x="340" y="596"/>
                  </a:lnTo>
                  <a:lnTo>
                    <a:pt x="338" y="599"/>
                  </a:lnTo>
                  <a:lnTo>
                    <a:pt x="338" y="599"/>
                  </a:lnTo>
                  <a:lnTo>
                    <a:pt x="338" y="601"/>
                  </a:lnTo>
                  <a:lnTo>
                    <a:pt x="338" y="601"/>
                  </a:lnTo>
                  <a:lnTo>
                    <a:pt x="338" y="603"/>
                  </a:lnTo>
                  <a:lnTo>
                    <a:pt x="338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6" y="606"/>
                  </a:lnTo>
                  <a:lnTo>
                    <a:pt x="336" y="606"/>
                  </a:lnTo>
                  <a:lnTo>
                    <a:pt x="338" y="606"/>
                  </a:lnTo>
                  <a:lnTo>
                    <a:pt x="338" y="606"/>
                  </a:lnTo>
                  <a:lnTo>
                    <a:pt x="336" y="608"/>
                  </a:lnTo>
                  <a:lnTo>
                    <a:pt x="336" y="613"/>
                  </a:lnTo>
                  <a:lnTo>
                    <a:pt x="331" y="627"/>
                  </a:lnTo>
                  <a:lnTo>
                    <a:pt x="331" y="629"/>
                  </a:lnTo>
                  <a:lnTo>
                    <a:pt x="333" y="632"/>
                  </a:lnTo>
                  <a:lnTo>
                    <a:pt x="333" y="632"/>
                  </a:lnTo>
                  <a:lnTo>
                    <a:pt x="333" y="632"/>
                  </a:lnTo>
                  <a:lnTo>
                    <a:pt x="333" y="632"/>
                  </a:lnTo>
                  <a:lnTo>
                    <a:pt x="336" y="632"/>
                  </a:lnTo>
                  <a:lnTo>
                    <a:pt x="338" y="629"/>
                  </a:lnTo>
                  <a:lnTo>
                    <a:pt x="338" y="627"/>
                  </a:lnTo>
                  <a:lnTo>
                    <a:pt x="338" y="627"/>
                  </a:lnTo>
                  <a:lnTo>
                    <a:pt x="338" y="627"/>
                  </a:lnTo>
                  <a:lnTo>
                    <a:pt x="340" y="625"/>
                  </a:lnTo>
                  <a:lnTo>
                    <a:pt x="340" y="625"/>
                  </a:lnTo>
                  <a:lnTo>
                    <a:pt x="340" y="625"/>
                  </a:lnTo>
                  <a:lnTo>
                    <a:pt x="343" y="622"/>
                  </a:lnTo>
                  <a:lnTo>
                    <a:pt x="343" y="620"/>
                  </a:lnTo>
                  <a:lnTo>
                    <a:pt x="347" y="608"/>
                  </a:lnTo>
                  <a:lnTo>
                    <a:pt x="347" y="608"/>
                  </a:lnTo>
                  <a:lnTo>
                    <a:pt x="347" y="608"/>
                  </a:lnTo>
                  <a:lnTo>
                    <a:pt x="347" y="608"/>
                  </a:lnTo>
                  <a:lnTo>
                    <a:pt x="347" y="608"/>
                  </a:lnTo>
                  <a:lnTo>
                    <a:pt x="347" y="606"/>
                  </a:lnTo>
                  <a:lnTo>
                    <a:pt x="350" y="603"/>
                  </a:lnTo>
                  <a:lnTo>
                    <a:pt x="350" y="599"/>
                  </a:lnTo>
                  <a:lnTo>
                    <a:pt x="350" y="599"/>
                  </a:lnTo>
                  <a:lnTo>
                    <a:pt x="350" y="599"/>
                  </a:lnTo>
                  <a:lnTo>
                    <a:pt x="350" y="599"/>
                  </a:lnTo>
                  <a:lnTo>
                    <a:pt x="350" y="599"/>
                  </a:lnTo>
                  <a:lnTo>
                    <a:pt x="350" y="599"/>
                  </a:lnTo>
                  <a:lnTo>
                    <a:pt x="350" y="596"/>
                  </a:lnTo>
                  <a:lnTo>
                    <a:pt x="352" y="596"/>
                  </a:lnTo>
                  <a:lnTo>
                    <a:pt x="352" y="596"/>
                  </a:lnTo>
                  <a:lnTo>
                    <a:pt x="352" y="596"/>
                  </a:lnTo>
                  <a:lnTo>
                    <a:pt x="352" y="594"/>
                  </a:lnTo>
                  <a:lnTo>
                    <a:pt x="352" y="594"/>
                  </a:lnTo>
                  <a:lnTo>
                    <a:pt x="352" y="594"/>
                  </a:lnTo>
                  <a:lnTo>
                    <a:pt x="357" y="591"/>
                  </a:lnTo>
                  <a:lnTo>
                    <a:pt x="357" y="589"/>
                  </a:lnTo>
                  <a:close/>
                  <a:moveTo>
                    <a:pt x="423" y="584"/>
                  </a:moveTo>
                  <a:lnTo>
                    <a:pt x="423" y="584"/>
                  </a:lnTo>
                  <a:lnTo>
                    <a:pt x="423" y="584"/>
                  </a:lnTo>
                  <a:lnTo>
                    <a:pt x="423" y="587"/>
                  </a:lnTo>
                  <a:lnTo>
                    <a:pt x="426" y="589"/>
                  </a:lnTo>
                  <a:lnTo>
                    <a:pt x="426" y="591"/>
                  </a:lnTo>
                  <a:lnTo>
                    <a:pt x="428" y="591"/>
                  </a:lnTo>
                  <a:lnTo>
                    <a:pt x="428" y="591"/>
                  </a:lnTo>
                  <a:lnTo>
                    <a:pt x="428" y="589"/>
                  </a:lnTo>
                  <a:lnTo>
                    <a:pt x="428" y="587"/>
                  </a:lnTo>
                  <a:lnTo>
                    <a:pt x="428" y="587"/>
                  </a:lnTo>
                  <a:lnTo>
                    <a:pt x="428" y="587"/>
                  </a:lnTo>
                  <a:lnTo>
                    <a:pt x="433" y="587"/>
                  </a:lnTo>
                  <a:lnTo>
                    <a:pt x="433" y="587"/>
                  </a:lnTo>
                  <a:lnTo>
                    <a:pt x="435" y="587"/>
                  </a:lnTo>
                  <a:lnTo>
                    <a:pt x="435" y="584"/>
                  </a:lnTo>
                  <a:lnTo>
                    <a:pt x="435" y="584"/>
                  </a:lnTo>
                  <a:lnTo>
                    <a:pt x="435" y="582"/>
                  </a:lnTo>
                  <a:lnTo>
                    <a:pt x="435" y="582"/>
                  </a:lnTo>
                  <a:lnTo>
                    <a:pt x="433" y="582"/>
                  </a:lnTo>
                  <a:lnTo>
                    <a:pt x="433" y="580"/>
                  </a:lnTo>
                  <a:lnTo>
                    <a:pt x="433" y="580"/>
                  </a:lnTo>
                  <a:lnTo>
                    <a:pt x="433" y="582"/>
                  </a:lnTo>
                  <a:lnTo>
                    <a:pt x="433" y="580"/>
                  </a:lnTo>
                  <a:lnTo>
                    <a:pt x="430" y="580"/>
                  </a:lnTo>
                  <a:lnTo>
                    <a:pt x="430" y="580"/>
                  </a:lnTo>
                  <a:lnTo>
                    <a:pt x="430" y="577"/>
                  </a:lnTo>
                  <a:lnTo>
                    <a:pt x="430" y="575"/>
                  </a:lnTo>
                  <a:lnTo>
                    <a:pt x="430" y="575"/>
                  </a:lnTo>
                  <a:lnTo>
                    <a:pt x="430" y="575"/>
                  </a:lnTo>
                  <a:lnTo>
                    <a:pt x="430" y="573"/>
                  </a:lnTo>
                  <a:lnTo>
                    <a:pt x="430" y="570"/>
                  </a:lnTo>
                  <a:lnTo>
                    <a:pt x="430" y="570"/>
                  </a:lnTo>
                  <a:lnTo>
                    <a:pt x="430" y="570"/>
                  </a:lnTo>
                  <a:lnTo>
                    <a:pt x="428" y="568"/>
                  </a:lnTo>
                  <a:lnTo>
                    <a:pt x="428" y="565"/>
                  </a:lnTo>
                  <a:lnTo>
                    <a:pt x="426" y="565"/>
                  </a:lnTo>
                  <a:lnTo>
                    <a:pt x="426" y="563"/>
                  </a:lnTo>
                  <a:lnTo>
                    <a:pt x="426" y="563"/>
                  </a:lnTo>
                  <a:lnTo>
                    <a:pt x="426" y="563"/>
                  </a:lnTo>
                  <a:lnTo>
                    <a:pt x="421" y="563"/>
                  </a:lnTo>
                  <a:lnTo>
                    <a:pt x="421" y="561"/>
                  </a:lnTo>
                  <a:lnTo>
                    <a:pt x="421" y="558"/>
                  </a:lnTo>
                  <a:lnTo>
                    <a:pt x="421" y="556"/>
                  </a:lnTo>
                  <a:lnTo>
                    <a:pt x="423" y="551"/>
                  </a:lnTo>
                  <a:lnTo>
                    <a:pt x="423" y="549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3" y="542"/>
                  </a:lnTo>
                  <a:lnTo>
                    <a:pt x="421" y="539"/>
                  </a:lnTo>
                  <a:lnTo>
                    <a:pt x="421" y="539"/>
                  </a:lnTo>
                  <a:lnTo>
                    <a:pt x="421" y="539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7"/>
                  </a:lnTo>
                  <a:lnTo>
                    <a:pt x="423" y="535"/>
                  </a:lnTo>
                  <a:lnTo>
                    <a:pt x="421" y="535"/>
                  </a:lnTo>
                  <a:lnTo>
                    <a:pt x="421" y="537"/>
                  </a:lnTo>
                  <a:lnTo>
                    <a:pt x="421" y="537"/>
                  </a:lnTo>
                  <a:lnTo>
                    <a:pt x="421" y="537"/>
                  </a:lnTo>
                  <a:lnTo>
                    <a:pt x="421" y="535"/>
                  </a:lnTo>
                  <a:lnTo>
                    <a:pt x="421" y="535"/>
                  </a:lnTo>
                  <a:lnTo>
                    <a:pt x="421" y="535"/>
                  </a:lnTo>
                  <a:lnTo>
                    <a:pt x="421" y="535"/>
                  </a:lnTo>
                  <a:lnTo>
                    <a:pt x="418" y="535"/>
                  </a:lnTo>
                  <a:lnTo>
                    <a:pt x="418" y="535"/>
                  </a:lnTo>
                  <a:lnTo>
                    <a:pt x="418" y="535"/>
                  </a:lnTo>
                  <a:lnTo>
                    <a:pt x="418" y="535"/>
                  </a:lnTo>
                  <a:lnTo>
                    <a:pt x="418" y="535"/>
                  </a:lnTo>
                  <a:lnTo>
                    <a:pt x="418" y="532"/>
                  </a:lnTo>
                  <a:lnTo>
                    <a:pt x="418" y="532"/>
                  </a:lnTo>
                  <a:lnTo>
                    <a:pt x="418" y="532"/>
                  </a:lnTo>
                  <a:lnTo>
                    <a:pt x="418" y="532"/>
                  </a:lnTo>
                  <a:lnTo>
                    <a:pt x="418" y="532"/>
                  </a:lnTo>
                  <a:lnTo>
                    <a:pt x="418" y="530"/>
                  </a:lnTo>
                  <a:lnTo>
                    <a:pt x="418" y="530"/>
                  </a:lnTo>
                  <a:lnTo>
                    <a:pt x="418" y="528"/>
                  </a:lnTo>
                  <a:lnTo>
                    <a:pt x="418" y="528"/>
                  </a:lnTo>
                  <a:lnTo>
                    <a:pt x="418" y="528"/>
                  </a:lnTo>
                  <a:lnTo>
                    <a:pt x="418" y="528"/>
                  </a:lnTo>
                  <a:lnTo>
                    <a:pt x="416" y="525"/>
                  </a:lnTo>
                  <a:lnTo>
                    <a:pt x="416" y="525"/>
                  </a:lnTo>
                  <a:lnTo>
                    <a:pt x="416" y="525"/>
                  </a:lnTo>
                  <a:lnTo>
                    <a:pt x="416" y="525"/>
                  </a:lnTo>
                  <a:lnTo>
                    <a:pt x="416" y="525"/>
                  </a:lnTo>
                  <a:lnTo>
                    <a:pt x="416" y="525"/>
                  </a:lnTo>
                  <a:lnTo>
                    <a:pt x="414" y="525"/>
                  </a:lnTo>
                  <a:lnTo>
                    <a:pt x="414" y="525"/>
                  </a:lnTo>
                  <a:lnTo>
                    <a:pt x="414" y="525"/>
                  </a:lnTo>
                  <a:lnTo>
                    <a:pt x="414" y="525"/>
                  </a:lnTo>
                  <a:lnTo>
                    <a:pt x="414" y="525"/>
                  </a:lnTo>
                  <a:lnTo>
                    <a:pt x="411" y="525"/>
                  </a:lnTo>
                  <a:lnTo>
                    <a:pt x="411" y="525"/>
                  </a:lnTo>
                  <a:lnTo>
                    <a:pt x="411" y="525"/>
                  </a:lnTo>
                  <a:lnTo>
                    <a:pt x="409" y="528"/>
                  </a:lnTo>
                  <a:lnTo>
                    <a:pt x="407" y="530"/>
                  </a:lnTo>
                  <a:lnTo>
                    <a:pt x="404" y="532"/>
                  </a:lnTo>
                  <a:lnTo>
                    <a:pt x="404" y="532"/>
                  </a:lnTo>
                  <a:lnTo>
                    <a:pt x="402" y="532"/>
                  </a:lnTo>
                  <a:lnTo>
                    <a:pt x="400" y="532"/>
                  </a:lnTo>
                  <a:lnTo>
                    <a:pt x="397" y="530"/>
                  </a:lnTo>
                  <a:lnTo>
                    <a:pt x="397" y="528"/>
                  </a:lnTo>
                  <a:lnTo>
                    <a:pt x="395" y="525"/>
                  </a:lnTo>
                  <a:lnTo>
                    <a:pt x="395" y="525"/>
                  </a:lnTo>
                  <a:lnTo>
                    <a:pt x="392" y="525"/>
                  </a:lnTo>
                  <a:lnTo>
                    <a:pt x="392" y="525"/>
                  </a:lnTo>
                  <a:lnTo>
                    <a:pt x="392" y="528"/>
                  </a:lnTo>
                  <a:lnTo>
                    <a:pt x="390" y="525"/>
                  </a:lnTo>
                  <a:lnTo>
                    <a:pt x="390" y="523"/>
                  </a:lnTo>
                  <a:lnTo>
                    <a:pt x="388" y="521"/>
                  </a:lnTo>
                  <a:lnTo>
                    <a:pt x="385" y="518"/>
                  </a:lnTo>
                  <a:lnTo>
                    <a:pt x="385" y="518"/>
                  </a:lnTo>
                  <a:lnTo>
                    <a:pt x="385" y="518"/>
                  </a:lnTo>
                  <a:lnTo>
                    <a:pt x="383" y="521"/>
                  </a:lnTo>
                  <a:lnTo>
                    <a:pt x="383" y="521"/>
                  </a:lnTo>
                  <a:lnTo>
                    <a:pt x="383" y="521"/>
                  </a:lnTo>
                  <a:lnTo>
                    <a:pt x="383" y="523"/>
                  </a:lnTo>
                  <a:lnTo>
                    <a:pt x="385" y="525"/>
                  </a:lnTo>
                  <a:lnTo>
                    <a:pt x="385" y="525"/>
                  </a:lnTo>
                  <a:lnTo>
                    <a:pt x="385" y="525"/>
                  </a:lnTo>
                  <a:lnTo>
                    <a:pt x="385" y="528"/>
                  </a:lnTo>
                  <a:lnTo>
                    <a:pt x="385" y="528"/>
                  </a:lnTo>
                  <a:lnTo>
                    <a:pt x="385" y="528"/>
                  </a:lnTo>
                  <a:lnTo>
                    <a:pt x="385" y="528"/>
                  </a:lnTo>
                  <a:lnTo>
                    <a:pt x="385" y="528"/>
                  </a:lnTo>
                  <a:lnTo>
                    <a:pt x="388" y="528"/>
                  </a:lnTo>
                  <a:lnTo>
                    <a:pt x="388" y="530"/>
                  </a:lnTo>
                  <a:lnTo>
                    <a:pt x="385" y="530"/>
                  </a:lnTo>
                  <a:lnTo>
                    <a:pt x="385" y="530"/>
                  </a:lnTo>
                  <a:lnTo>
                    <a:pt x="385" y="530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0" y="532"/>
                  </a:lnTo>
                  <a:lnTo>
                    <a:pt x="390" y="537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88" y="544"/>
                  </a:lnTo>
                  <a:lnTo>
                    <a:pt x="388" y="544"/>
                  </a:lnTo>
                  <a:lnTo>
                    <a:pt x="388" y="544"/>
                  </a:lnTo>
                  <a:lnTo>
                    <a:pt x="388" y="547"/>
                  </a:lnTo>
                  <a:lnTo>
                    <a:pt x="388" y="547"/>
                  </a:lnTo>
                  <a:lnTo>
                    <a:pt x="390" y="547"/>
                  </a:lnTo>
                  <a:lnTo>
                    <a:pt x="390" y="547"/>
                  </a:lnTo>
                  <a:lnTo>
                    <a:pt x="390" y="549"/>
                  </a:lnTo>
                  <a:lnTo>
                    <a:pt x="390" y="549"/>
                  </a:lnTo>
                  <a:lnTo>
                    <a:pt x="388" y="551"/>
                  </a:lnTo>
                  <a:lnTo>
                    <a:pt x="388" y="551"/>
                  </a:lnTo>
                  <a:lnTo>
                    <a:pt x="388" y="551"/>
                  </a:lnTo>
                  <a:lnTo>
                    <a:pt x="388" y="551"/>
                  </a:lnTo>
                  <a:lnTo>
                    <a:pt x="390" y="551"/>
                  </a:lnTo>
                  <a:lnTo>
                    <a:pt x="390" y="551"/>
                  </a:lnTo>
                  <a:lnTo>
                    <a:pt x="390" y="551"/>
                  </a:lnTo>
                  <a:lnTo>
                    <a:pt x="390" y="551"/>
                  </a:lnTo>
                  <a:lnTo>
                    <a:pt x="390" y="554"/>
                  </a:lnTo>
                  <a:lnTo>
                    <a:pt x="392" y="554"/>
                  </a:lnTo>
                  <a:lnTo>
                    <a:pt x="392" y="554"/>
                  </a:lnTo>
                  <a:lnTo>
                    <a:pt x="392" y="554"/>
                  </a:lnTo>
                  <a:lnTo>
                    <a:pt x="395" y="556"/>
                  </a:lnTo>
                  <a:lnTo>
                    <a:pt x="395" y="556"/>
                  </a:lnTo>
                  <a:lnTo>
                    <a:pt x="395" y="556"/>
                  </a:lnTo>
                  <a:lnTo>
                    <a:pt x="397" y="554"/>
                  </a:lnTo>
                  <a:lnTo>
                    <a:pt x="397" y="554"/>
                  </a:lnTo>
                  <a:lnTo>
                    <a:pt x="397" y="551"/>
                  </a:lnTo>
                  <a:lnTo>
                    <a:pt x="397" y="551"/>
                  </a:lnTo>
                  <a:lnTo>
                    <a:pt x="397" y="551"/>
                  </a:lnTo>
                  <a:lnTo>
                    <a:pt x="397" y="549"/>
                  </a:lnTo>
                  <a:lnTo>
                    <a:pt x="397" y="549"/>
                  </a:lnTo>
                  <a:lnTo>
                    <a:pt x="397" y="549"/>
                  </a:lnTo>
                  <a:lnTo>
                    <a:pt x="400" y="549"/>
                  </a:lnTo>
                  <a:lnTo>
                    <a:pt x="400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402" y="549"/>
                  </a:lnTo>
                  <a:lnTo>
                    <a:pt x="404" y="551"/>
                  </a:lnTo>
                  <a:lnTo>
                    <a:pt x="404" y="554"/>
                  </a:lnTo>
                  <a:lnTo>
                    <a:pt x="407" y="554"/>
                  </a:lnTo>
                  <a:lnTo>
                    <a:pt x="407" y="556"/>
                  </a:lnTo>
                  <a:lnTo>
                    <a:pt x="407" y="556"/>
                  </a:lnTo>
                  <a:lnTo>
                    <a:pt x="409" y="558"/>
                  </a:lnTo>
                  <a:lnTo>
                    <a:pt x="409" y="558"/>
                  </a:lnTo>
                  <a:lnTo>
                    <a:pt x="409" y="563"/>
                  </a:lnTo>
                  <a:lnTo>
                    <a:pt x="409" y="565"/>
                  </a:lnTo>
                  <a:lnTo>
                    <a:pt x="409" y="565"/>
                  </a:lnTo>
                  <a:lnTo>
                    <a:pt x="409" y="570"/>
                  </a:lnTo>
                  <a:lnTo>
                    <a:pt x="409" y="570"/>
                  </a:lnTo>
                  <a:lnTo>
                    <a:pt x="409" y="573"/>
                  </a:lnTo>
                  <a:lnTo>
                    <a:pt x="409" y="573"/>
                  </a:lnTo>
                  <a:lnTo>
                    <a:pt x="407" y="575"/>
                  </a:lnTo>
                  <a:lnTo>
                    <a:pt x="407" y="575"/>
                  </a:lnTo>
                  <a:lnTo>
                    <a:pt x="407" y="575"/>
                  </a:lnTo>
                  <a:lnTo>
                    <a:pt x="407" y="577"/>
                  </a:lnTo>
                  <a:lnTo>
                    <a:pt x="407" y="580"/>
                  </a:lnTo>
                  <a:lnTo>
                    <a:pt x="407" y="580"/>
                  </a:lnTo>
                  <a:lnTo>
                    <a:pt x="407" y="582"/>
                  </a:lnTo>
                  <a:lnTo>
                    <a:pt x="409" y="582"/>
                  </a:lnTo>
                  <a:lnTo>
                    <a:pt x="409" y="582"/>
                  </a:lnTo>
                  <a:lnTo>
                    <a:pt x="409" y="584"/>
                  </a:lnTo>
                  <a:lnTo>
                    <a:pt x="409" y="584"/>
                  </a:lnTo>
                  <a:lnTo>
                    <a:pt x="409" y="587"/>
                  </a:lnTo>
                  <a:lnTo>
                    <a:pt x="409" y="589"/>
                  </a:lnTo>
                  <a:lnTo>
                    <a:pt x="409" y="591"/>
                  </a:lnTo>
                  <a:lnTo>
                    <a:pt x="409" y="594"/>
                  </a:lnTo>
                  <a:lnTo>
                    <a:pt x="409" y="594"/>
                  </a:lnTo>
                  <a:lnTo>
                    <a:pt x="411" y="594"/>
                  </a:lnTo>
                  <a:lnTo>
                    <a:pt x="414" y="594"/>
                  </a:lnTo>
                  <a:lnTo>
                    <a:pt x="414" y="594"/>
                  </a:lnTo>
                  <a:lnTo>
                    <a:pt x="414" y="594"/>
                  </a:lnTo>
                  <a:lnTo>
                    <a:pt x="416" y="596"/>
                  </a:lnTo>
                  <a:lnTo>
                    <a:pt x="416" y="596"/>
                  </a:lnTo>
                  <a:lnTo>
                    <a:pt x="416" y="596"/>
                  </a:lnTo>
                  <a:lnTo>
                    <a:pt x="416" y="596"/>
                  </a:lnTo>
                  <a:lnTo>
                    <a:pt x="418" y="596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1" y="601"/>
                  </a:lnTo>
                  <a:lnTo>
                    <a:pt x="421" y="601"/>
                  </a:lnTo>
                  <a:lnTo>
                    <a:pt x="423" y="601"/>
                  </a:lnTo>
                  <a:lnTo>
                    <a:pt x="423" y="599"/>
                  </a:lnTo>
                  <a:lnTo>
                    <a:pt x="421" y="596"/>
                  </a:lnTo>
                  <a:lnTo>
                    <a:pt x="421" y="594"/>
                  </a:lnTo>
                  <a:lnTo>
                    <a:pt x="421" y="591"/>
                  </a:lnTo>
                  <a:lnTo>
                    <a:pt x="421" y="584"/>
                  </a:lnTo>
                  <a:lnTo>
                    <a:pt x="418" y="582"/>
                  </a:lnTo>
                  <a:lnTo>
                    <a:pt x="421" y="582"/>
                  </a:lnTo>
                  <a:lnTo>
                    <a:pt x="421" y="582"/>
                  </a:lnTo>
                  <a:lnTo>
                    <a:pt x="421" y="582"/>
                  </a:lnTo>
                  <a:lnTo>
                    <a:pt x="423" y="582"/>
                  </a:lnTo>
                  <a:lnTo>
                    <a:pt x="423" y="584"/>
                  </a:lnTo>
                  <a:lnTo>
                    <a:pt x="423" y="584"/>
                  </a:lnTo>
                  <a:close/>
                  <a:moveTo>
                    <a:pt x="390" y="466"/>
                  </a:moveTo>
                  <a:lnTo>
                    <a:pt x="388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5" y="464"/>
                  </a:lnTo>
                  <a:lnTo>
                    <a:pt x="383" y="464"/>
                  </a:lnTo>
                  <a:lnTo>
                    <a:pt x="383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76"/>
                  </a:lnTo>
                  <a:lnTo>
                    <a:pt x="388" y="483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5"/>
                  </a:lnTo>
                  <a:lnTo>
                    <a:pt x="390" y="487"/>
                  </a:lnTo>
                  <a:lnTo>
                    <a:pt x="395" y="490"/>
                  </a:lnTo>
                  <a:lnTo>
                    <a:pt x="397" y="492"/>
                  </a:lnTo>
                  <a:lnTo>
                    <a:pt x="397" y="492"/>
                  </a:lnTo>
                  <a:lnTo>
                    <a:pt x="400" y="492"/>
                  </a:lnTo>
                  <a:lnTo>
                    <a:pt x="402" y="492"/>
                  </a:lnTo>
                  <a:lnTo>
                    <a:pt x="404" y="494"/>
                  </a:lnTo>
                  <a:lnTo>
                    <a:pt x="407" y="497"/>
                  </a:lnTo>
                  <a:lnTo>
                    <a:pt x="407" y="497"/>
                  </a:lnTo>
                  <a:lnTo>
                    <a:pt x="407" y="497"/>
                  </a:lnTo>
                  <a:lnTo>
                    <a:pt x="407" y="499"/>
                  </a:lnTo>
                  <a:lnTo>
                    <a:pt x="407" y="499"/>
                  </a:lnTo>
                  <a:lnTo>
                    <a:pt x="407" y="499"/>
                  </a:lnTo>
                  <a:lnTo>
                    <a:pt x="407" y="499"/>
                  </a:lnTo>
                  <a:lnTo>
                    <a:pt x="409" y="499"/>
                  </a:lnTo>
                  <a:lnTo>
                    <a:pt x="407" y="499"/>
                  </a:lnTo>
                  <a:lnTo>
                    <a:pt x="407" y="502"/>
                  </a:lnTo>
                  <a:lnTo>
                    <a:pt x="409" y="502"/>
                  </a:lnTo>
                  <a:lnTo>
                    <a:pt x="409" y="499"/>
                  </a:lnTo>
                  <a:lnTo>
                    <a:pt x="411" y="499"/>
                  </a:lnTo>
                  <a:lnTo>
                    <a:pt x="411" y="499"/>
                  </a:lnTo>
                  <a:lnTo>
                    <a:pt x="411" y="502"/>
                  </a:lnTo>
                  <a:lnTo>
                    <a:pt x="411" y="502"/>
                  </a:lnTo>
                  <a:lnTo>
                    <a:pt x="411" y="502"/>
                  </a:lnTo>
                  <a:lnTo>
                    <a:pt x="411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4"/>
                  </a:lnTo>
                  <a:lnTo>
                    <a:pt x="414" y="509"/>
                  </a:lnTo>
                  <a:lnTo>
                    <a:pt x="416" y="509"/>
                  </a:lnTo>
                  <a:lnTo>
                    <a:pt x="418" y="509"/>
                  </a:lnTo>
                  <a:lnTo>
                    <a:pt x="418" y="509"/>
                  </a:lnTo>
                  <a:lnTo>
                    <a:pt x="421" y="506"/>
                  </a:lnTo>
                  <a:lnTo>
                    <a:pt x="421" y="509"/>
                  </a:lnTo>
                  <a:lnTo>
                    <a:pt x="423" y="509"/>
                  </a:lnTo>
                  <a:lnTo>
                    <a:pt x="423" y="509"/>
                  </a:lnTo>
                  <a:lnTo>
                    <a:pt x="423" y="511"/>
                  </a:lnTo>
                  <a:lnTo>
                    <a:pt x="423" y="511"/>
                  </a:lnTo>
                  <a:lnTo>
                    <a:pt x="421" y="509"/>
                  </a:lnTo>
                  <a:lnTo>
                    <a:pt x="421" y="511"/>
                  </a:lnTo>
                  <a:lnTo>
                    <a:pt x="421" y="511"/>
                  </a:lnTo>
                  <a:lnTo>
                    <a:pt x="421" y="513"/>
                  </a:lnTo>
                  <a:lnTo>
                    <a:pt x="421" y="513"/>
                  </a:lnTo>
                  <a:lnTo>
                    <a:pt x="421" y="513"/>
                  </a:lnTo>
                  <a:lnTo>
                    <a:pt x="421" y="516"/>
                  </a:lnTo>
                  <a:lnTo>
                    <a:pt x="421" y="516"/>
                  </a:lnTo>
                  <a:lnTo>
                    <a:pt x="418" y="518"/>
                  </a:lnTo>
                  <a:lnTo>
                    <a:pt x="418" y="518"/>
                  </a:lnTo>
                  <a:lnTo>
                    <a:pt x="418" y="518"/>
                  </a:lnTo>
                  <a:lnTo>
                    <a:pt x="414" y="518"/>
                  </a:lnTo>
                  <a:lnTo>
                    <a:pt x="416" y="518"/>
                  </a:lnTo>
                  <a:lnTo>
                    <a:pt x="416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4" y="521"/>
                  </a:lnTo>
                  <a:lnTo>
                    <a:pt x="411" y="521"/>
                  </a:lnTo>
                  <a:lnTo>
                    <a:pt x="411" y="521"/>
                  </a:lnTo>
                  <a:lnTo>
                    <a:pt x="411" y="521"/>
                  </a:lnTo>
                  <a:lnTo>
                    <a:pt x="411" y="523"/>
                  </a:lnTo>
                  <a:lnTo>
                    <a:pt x="411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4" y="523"/>
                  </a:lnTo>
                  <a:lnTo>
                    <a:pt x="416" y="523"/>
                  </a:lnTo>
                  <a:lnTo>
                    <a:pt x="416" y="523"/>
                  </a:lnTo>
                  <a:lnTo>
                    <a:pt x="416" y="523"/>
                  </a:lnTo>
                  <a:lnTo>
                    <a:pt x="416" y="523"/>
                  </a:lnTo>
                  <a:lnTo>
                    <a:pt x="418" y="525"/>
                  </a:lnTo>
                  <a:lnTo>
                    <a:pt x="418" y="525"/>
                  </a:lnTo>
                  <a:lnTo>
                    <a:pt x="418" y="525"/>
                  </a:lnTo>
                  <a:lnTo>
                    <a:pt x="418" y="525"/>
                  </a:lnTo>
                  <a:lnTo>
                    <a:pt x="421" y="525"/>
                  </a:lnTo>
                  <a:lnTo>
                    <a:pt x="421" y="525"/>
                  </a:lnTo>
                  <a:lnTo>
                    <a:pt x="421" y="525"/>
                  </a:lnTo>
                  <a:lnTo>
                    <a:pt x="421" y="528"/>
                  </a:lnTo>
                  <a:lnTo>
                    <a:pt x="421" y="528"/>
                  </a:lnTo>
                  <a:lnTo>
                    <a:pt x="421" y="528"/>
                  </a:lnTo>
                  <a:lnTo>
                    <a:pt x="421" y="532"/>
                  </a:lnTo>
                  <a:lnTo>
                    <a:pt x="421" y="532"/>
                  </a:lnTo>
                  <a:lnTo>
                    <a:pt x="423" y="532"/>
                  </a:lnTo>
                  <a:lnTo>
                    <a:pt x="426" y="532"/>
                  </a:lnTo>
                  <a:lnTo>
                    <a:pt x="428" y="532"/>
                  </a:lnTo>
                  <a:lnTo>
                    <a:pt x="430" y="535"/>
                  </a:lnTo>
                  <a:lnTo>
                    <a:pt x="430" y="537"/>
                  </a:lnTo>
                  <a:lnTo>
                    <a:pt x="430" y="539"/>
                  </a:lnTo>
                  <a:lnTo>
                    <a:pt x="430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4"/>
                  </a:lnTo>
                  <a:lnTo>
                    <a:pt x="433" y="544"/>
                  </a:lnTo>
                  <a:lnTo>
                    <a:pt x="433" y="544"/>
                  </a:lnTo>
                  <a:lnTo>
                    <a:pt x="433" y="544"/>
                  </a:lnTo>
                  <a:lnTo>
                    <a:pt x="433" y="544"/>
                  </a:lnTo>
                  <a:lnTo>
                    <a:pt x="435" y="542"/>
                  </a:lnTo>
                  <a:lnTo>
                    <a:pt x="435" y="542"/>
                  </a:lnTo>
                  <a:lnTo>
                    <a:pt x="435" y="542"/>
                  </a:lnTo>
                  <a:lnTo>
                    <a:pt x="435" y="542"/>
                  </a:lnTo>
                  <a:lnTo>
                    <a:pt x="437" y="539"/>
                  </a:lnTo>
                  <a:lnTo>
                    <a:pt x="437" y="542"/>
                  </a:lnTo>
                  <a:lnTo>
                    <a:pt x="437" y="542"/>
                  </a:lnTo>
                  <a:lnTo>
                    <a:pt x="440" y="542"/>
                  </a:lnTo>
                  <a:lnTo>
                    <a:pt x="440" y="542"/>
                  </a:lnTo>
                  <a:lnTo>
                    <a:pt x="442" y="542"/>
                  </a:lnTo>
                  <a:lnTo>
                    <a:pt x="442" y="542"/>
                  </a:lnTo>
                  <a:lnTo>
                    <a:pt x="442" y="542"/>
                  </a:lnTo>
                  <a:lnTo>
                    <a:pt x="442" y="542"/>
                  </a:lnTo>
                  <a:lnTo>
                    <a:pt x="442" y="544"/>
                  </a:lnTo>
                  <a:lnTo>
                    <a:pt x="442" y="544"/>
                  </a:lnTo>
                  <a:lnTo>
                    <a:pt x="444" y="542"/>
                  </a:lnTo>
                  <a:lnTo>
                    <a:pt x="444" y="542"/>
                  </a:lnTo>
                  <a:lnTo>
                    <a:pt x="444" y="542"/>
                  </a:lnTo>
                  <a:lnTo>
                    <a:pt x="447" y="542"/>
                  </a:lnTo>
                  <a:lnTo>
                    <a:pt x="447" y="544"/>
                  </a:lnTo>
                  <a:lnTo>
                    <a:pt x="447" y="544"/>
                  </a:lnTo>
                  <a:lnTo>
                    <a:pt x="449" y="542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54" y="542"/>
                  </a:lnTo>
                  <a:lnTo>
                    <a:pt x="454" y="539"/>
                  </a:lnTo>
                  <a:lnTo>
                    <a:pt x="454" y="542"/>
                  </a:lnTo>
                  <a:lnTo>
                    <a:pt x="456" y="542"/>
                  </a:lnTo>
                  <a:lnTo>
                    <a:pt x="456" y="542"/>
                  </a:lnTo>
                  <a:lnTo>
                    <a:pt x="456" y="542"/>
                  </a:lnTo>
                  <a:lnTo>
                    <a:pt x="456" y="542"/>
                  </a:lnTo>
                  <a:lnTo>
                    <a:pt x="456" y="542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61" y="547"/>
                  </a:lnTo>
                  <a:lnTo>
                    <a:pt x="461" y="547"/>
                  </a:lnTo>
                  <a:lnTo>
                    <a:pt x="461" y="544"/>
                  </a:lnTo>
                  <a:lnTo>
                    <a:pt x="459" y="542"/>
                  </a:lnTo>
                  <a:lnTo>
                    <a:pt x="456" y="539"/>
                  </a:lnTo>
                  <a:lnTo>
                    <a:pt x="456" y="539"/>
                  </a:lnTo>
                  <a:lnTo>
                    <a:pt x="456" y="539"/>
                  </a:lnTo>
                  <a:lnTo>
                    <a:pt x="456" y="537"/>
                  </a:lnTo>
                  <a:lnTo>
                    <a:pt x="454" y="537"/>
                  </a:lnTo>
                  <a:lnTo>
                    <a:pt x="452" y="537"/>
                  </a:lnTo>
                  <a:lnTo>
                    <a:pt x="452" y="537"/>
                  </a:lnTo>
                  <a:lnTo>
                    <a:pt x="454" y="537"/>
                  </a:lnTo>
                  <a:lnTo>
                    <a:pt x="452" y="539"/>
                  </a:lnTo>
                  <a:lnTo>
                    <a:pt x="449" y="539"/>
                  </a:lnTo>
                  <a:lnTo>
                    <a:pt x="449" y="537"/>
                  </a:lnTo>
                  <a:lnTo>
                    <a:pt x="449" y="535"/>
                  </a:lnTo>
                  <a:lnTo>
                    <a:pt x="449" y="535"/>
                  </a:lnTo>
                  <a:lnTo>
                    <a:pt x="454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2" y="528"/>
                  </a:lnTo>
                  <a:lnTo>
                    <a:pt x="452" y="528"/>
                  </a:lnTo>
                  <a:lnTo>
                    <a:pt x="452" y="528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7" y="525"/>
                  </a:lnTo>
                  <a:lnTo>
                    <a:pt x="447" y="523"/>
                  </a:lnTo>
                  <a:lnTo>
                    <a:pt x="447" y="523"/>
                  </a:lnTo>
                  <a:lnTo>
                    <a:pt x="447" y="523"/>
                  </a:lnTo>
                  <a:lnTo>
                    <a:pt x="447" y="521"/>
                  </a:lnTo>
                  <a:lnTo>
                    <a:pt x="447" y="521"/>
                  </a:lnTo>
                  <a:lnTo>
                    <a:pt x="447" y="521"/>
                  </a:lnTo>
                  <a:lnTo>
                    <a:pt x="447" y="518"/>
                  </a:lnTo>
                  <a:lnTo>
                    <a:pt x="447" y="518"/>
                  </a:lnTo>
                  <a:lnTo>
                    <a:pt x="447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4" y="516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7" y="511"/>
                  </a:lnTo>
                  <a:lnTo>
                    <a:pt x="447" y="509"/>
                  </a:lnTo>
                  <a:lnTo>
                    <a:pt x="444" y="509"/>
                  </a:lnTo>
                  <a:lnTo>
                    <a:pt x="444" y="509"/>
                  </a:lnTo>
                  <a:lnTo>
                    <a:pt x="444" y="509"/>
                  </a:lnTo>
                  <a:lnTo>
                    <a:pt x="444" y="509"/>
                  </a:lnTo>
                  <a:lnTo>
                    <a:pt x="444" y="506"/>
                  </a:lnTo>
                  <a:lnTo>
                    <a:pt x="444" y="506"/>
                  </a:lnTo>
                  <a:lnTo>
                    <a:pt x="447" y="506"/>
                  </a:lnTo>
                  <a:lnTo>
                    <a:pt x="447" y="506"/>
                  </a:lnTo>
                  <a:lnTo>
                    <a:pt x="447" y="506"/>
                  </a:lnTo>
                  <a:lnTo>
                    <a:pt x="444" y="504"/>
                  </a:lnTo>
                  <a:lnTo>
                    <a:pt x="444" y="504"/>
                  </a:lnTo>
                  <a:lnTo>
                    <a:pt x="444" y="504"/>
                  </a:lnTo>
                  <a:lnTo>
                    <a:pt x="444" y="502"/>
                  </a:lnTo>
                  <a:lnTo>
                    <a:pt x="444" y="502"/>
                  </a:lnTo>
                  <a:lnTo>
                    <a:pt x="444" y="499"/>
                  </a:lnTo>
                  <a:lnTo>
                    <a:pt x="444" y="499"/>
                  </a:lnTo>
                  <a:lnTo>
                    <a:pt x="444" y="499"/>
                  </a:lnTo>
                  <a:lnTo>
                    <a:pt x="444" y="497"/>
                  </a:lnTo>
                  <a:lnTo>
                    <a:pt x="444" y="497"/>
                  </a:lnTo>
                  <a:lnTo>
                    <a:pt x="444" y="494"/>
                  </a:lnTo>
                  <a:lnTo>
                    <a:pt x="447" y="494"/>
                  </a:lnTo>
                  <a:lnTo>
                    <a:pt x="447" y="492"/>
                  </a:lnTo>
                  <a:lnTo>
                    <a:pt x="447" y="492"/>
                  </a:lnTo>
                  <a:lnTo>
                    <a:pt x="447" y="492"/>
                  </a:lnTo>
                  <a:lnTo>
                    <a:pt x="447" y="492"/>
                  </a:lnTo>
                  <a:lnTo>
                    <a:pt x="447" y="490"/>
                  </a:lnTo>
                  <a:lnTo>
                    <a:pt x="447" y="490"/>
                  </a:lnTo>
                  <a:lnTo>
                    <a:pt x="447" y="490"/>
                  </a:lnTo>
                  <a:lnTo>
                    <a:pt x="447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44" y="487"/>
                  </a:lnTo>
                  <a:lnTo>
                    <a:pt x="444" y="487"/>
                  </a:lnTo>
                  <a:lnTo>
                    <a:pt x="447" y="487"/>
                  </a:lnTo>
                  <a:lnTo>
                    <a:pt x="447" y="487"/>
                  </a:lnTo>
                  <a:lnTo>
                    <a:pt x="447" y="487"/>
                  </a:lnTo>
                  <a:lnTo>
                    <a:pt x="447" y="487"/>
                  </a:lnTo>
                  <a:lnTo>
                    <a:pt x="444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lnTo>
                    <a:pt x="449" y="487"/>
                  </a:lnTo>
                  <a:lnTo>
                    <a:pt x="449" y="485"/>
                  </a:lnTo>
                  <a:lnTo>
                    <a:pt x="447" y="485"/>
                  </a:lnTo>
                  <a:lnTo>
                    <a:pt x="447" y="483"/>
                  </a:lnTo>
                  <a:lnTo>
                    <a:pt x="447" y="483"/>
                  </a:lnTo>
                  <a:lnTo>
                    <a:pt x="444" y="483"/>
                  </a:lnTo>
                  <a:lnTo>
                    <a:pt x="444" y="480"/>
                  </a:lnTo>
                  <a:lnTo>
                    <a:pt x="442" y="480"/>
                  </a:lnTo>
                  <a:lnTo>
                    <a:pt x="440" y="480"/>
                  </a:lnTo>
                  <a:lnTo>
                    <a:pt x="440" y="480"/>
                  </a:lnTo>
                  <a:lnTo>
                    <a:pt x="440" y="480"/>
                  </a:lnTo>
                  <a:lnTo>
                    <a:pt x="440" y="480"/>
                  </a:lnTo>
                  <a:lnTo>
                    <a:pt x="440" y="480"/>
                  </a:lnTo>
                  <a:lnTo>
                    <a:pt x="437" y="480"/>
                  </a:lnTo>
                  <a:lnTo>
                    <a:pt x="440" y="480"/>
                  </a:lnTo>
                  <a:lnTo>
                    <a:pt x="440" y="480"/>
                  </a:lnTo>
                  <a:lnTo>
                    <a:pt x="440" y="478"/>
                  </a:lnTo>
                  <a:lnTo>
                    <a:pt x="440" y="478"/>
                  </a:lnTo>
                  <a:lnTo>
                    <a:pt x="437" y="478"/>
                  </a:lnTo>
                  <a:lnTo>
                    <a:pt x="437" y="480"/>
                  </a:lnTo>
                  <a:lnTo>
                    <a:pt x="437" y="480"/>
                  </a:lnTo>
                  <a:lnTo>
                    <a:pt x="437" y="478"/>
                  </a:lnTo>
                  <a:lnTo>
                    <a:pt x="437" y="478"/>
                  </a:lnTo>
                  <a:lnTo>
                    <a:pt x="437" y="478"/>
                  </a:lnTo>
                  <a:lnTo>
                    <a:pt x="437" y="478"/>
                  </a:lnTo>
                  <a:lnTo>
                    <a:pt x="437" y="476"/>
                  </a:lnTo>
                  <a:lnTo>
                    <a:pt x="437" y="476"/>
                  </a:lnTo>
                  <a:lnTo>
                    <a:pt x="437" y="473"/>
                  </a:lnTo>
                  <a:lnTo>
                    <a:pt x="437" y="473"/>
                  </a:lnTo>
                  <a:lnTo>
                    <a:pt x="437" y="473"/>
                  </a:lnTo>
                  <a:lnTo>
                    <a:pt x="437" y="471"/>
                  </a:lnTo>
                  <a:lnTo>
                    <a:pt x="435" y="471"/>
                  </a:lnTo>
                  <a:lnTo>
                    <a:pt x="435" y="471"/>
                  </a:lnTo>
                  <a:lnTo>
                    <a:pt x="435" y="471"/>
                  </a:lnTo>
                  <a:lnTo>
                    <a:pt x="435" y="468"/>
                  </a:lnTo>
                  <a:lnTo>
                    <a:pt x="433" y="468"/>
                  </a:lnTo>
                  <a:lnTo>
                    <a:pt x="430" y="466"/>
                  </a:lnTo>
                  <a:lnTo>
                    <a:pt x="430" y="464"/>
                  </a:lnTo>
                  <a:lnTo>
                    <a:pt x="428" y="464"/>
                  </a:lnTo>
                  <a:lnTo>
                    <a:pt x="428" y="464"/>
                  </a:lnTo>
                  <a:lnTo>
                    <a:pt x="428" y="466"/>
                  </a:lnTo>
                  <a:lnTo>
                    <a:pt x="428" y="466"/>
                  </a:lnTo>
                  <a:lnTo>
                    <a:pt x="426" y="464"/>
                  </a:lnTo>
                  <a:lnTo>
                    <a:pt x="426" y="464"/>
                  </a:lnTo>
                  <a:lnTo>
                    <a:pt x="426" y="466"/>
                  </a:lnTo>
                  <a:lnTo>
                    <a:pt x="426" y="466"/>
                  </a:lnTo>
                  <a:lnTo>
                    <a:pt x="426" y="466"/>
                  </a:lnTo>
                  <a:lnTo>
                    <a:pt x="423" y="466"/>
                  </a:lnTo>
                  <a:lnTo>
                    <a:pt x="423" y="466"/>
                  </a:lnTo>
                  <a:lnTo>
                    <a:pt x="423" y="466"/>
                  </a:lnTo>
                  <a:lnTo>
                    <a:pt x="423" y="466"/>
                  </a:lnTo>
                  <a:lnTo>
                    <a:pt x="423" y="466"/>
                  </a:lnTo>
                  <a:lnTo>
                    <a:pt x="421" y="466"/>
                  </a:lnTo>
                  <a:lnTo>
                    <a:pt x="421" y="466"/>
                  </a:lnTo>
                  <a:lnTo>
                    <a:pt x="421" y="466"/>
                  </a:lnTo>
                  <a:lnTo>
                    <a:pt x="418" y="466"/>
                  </a:lnTo>
                  <a:lnTo>
                    <a:pt x="418" y="46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4" y="464"/>
                  </a:lnTo>
                  <a:lnTo>
                    <a:pt x="414" y="464"/>
                  </a:lnTo>
                  <a:lnTo>
                    <a:pt x="414" y="464"/>
                  </a:lnTo>
                  <a:lnTo>
                    <a:pt x="414" y="466"/>
                  </a:lnTo>
                  <a:lnTo>
                    <a:pt x="414" y="466"/>
                  </a:lnTo>
                  <a:lnTo>
                    <a:pt x="414" y="466"/>
                  </a:lnTo>
                  <a:lnTo>
                    <a:pt x="414" y="466"/>
                  </a:lnTo>
                  <a:lnTo>
                    <a:pt x="414" y="466"/>
                  </a:lnTo>
                  <a:lnTo>
                    <a:pt x="414" y="466"/>
                  </a:lnTo>
                  <a:lnTo>
                    <a:pt x="404" y="468"/>
                  </a:lnTo>
                  <a:lnTo>
                    <a:pt x="400" y="468"/>
                  </a:lnTo>
                  <a:lnTo>
                    <a:pt x="397" y="468"/>
                  </a:lnTo>
                  <a:lnTo>
                    <a:pt x="397" y="466"/>
                  </a:lnTo>
                  <a:lnTo>
                    <a:pt x="397" y="468"/>
                  </a:lnTo>
                  <a:lnTo>
                    <a:pt x="397" y="468"/>
                  </a:lnTo>
                  <a:lnTo>
                    <a:pt x="395" y="468"/>
                  </a:lnTo>
                  <a:lnTo>
                    <a:pt x="395" y="468"/>
                  </a:lnTo>
                  <a:lnTo>
                    <a:pt x="395" y="466"/>
                  </a:lnTo>
                  <a:lnTo>
                    <a:pt x="395" y="466"/>
                  </a:lnTo>
                  <a:lnTo>
                    <a:pt x="395" y="466"/>
                  </a:lnTo>
                  <a:lnTo>
                    <a:pt x="392" y="466"/>
                  </a:lnTo>
                  <a:lnTo>
                    <a:pt x="390" y="466"/>
                  </a:lnTo>
                  <a:lnTo>
                    <a:pt x="390" y="466"/>
                  </a:lnTo>
                  <a:lnTo>
                    <a:pt x="390" y="466"/>
                  </a:lnTo>
                  <a:close/>
                  <a:moveTo>
                    <a:pt x="470" y="610"/>
                  </a:moveTo>
                  <a:lnTo>
                    <a:pt x="473" y="610"/>
                  </a:lnTo>
                  <a:lnTo>
                    <a:pt x="473" y="610"/>
                  </a:lnTo>
                  <a:lnTo>
                    <a:pt x="473" y="610"/>
                  </a:lnTo>
                  <a:lnTo>
                    <a:pt x="473" y="610"/>
                  </a:lnTo>
                  <a:lnTo>
                    <a:pt x="473" y="610"/>
                  </a:lnTo>
                  <a:lnTo>
                    <a:pt x="473" y="610"/>
                  </a:lnTo>
                  <a:lnTo>
                    <a:pt x="473" y="613"/>
                  </a:lnTo>
                  <a:lnTo>
                    <a:pt x="475" y="613"/>
                  </a:lnTo>
                  <a:lnTo>
                    <a:pt x="475" y="615"/>
                  </a:lnTo>
                  <a:lnTo>
                    <a:pt x="475" y="613"/>
                  </a:lnTo>
                  <a:lnTo>
                    <a:pt x="475" y="613"/>
                  </a:lnTo>
                  <a:lnTo>
                    <a:pt x="478" y="615"/>
                  </a:lnTo>
                  <a:lnTo>
                    <a:pt x="478" y="615"/>
                  </a:lnTo>
                  <a:lnTo>
                    <a:pt x="480" y="615"/>
                  </a:lnTo>
                  <a:lnTo>
                    <a:pt x="480" y="613"/>
                  </a:lnTo>
                  <a:lnTo>
                    <a:pt x="480" y="613"/>
                  </a:lnTo>
                  <a:lnTo>
                    <a:pt x="482" y="613"/>
                  </a:lnTo>
                  <a:lnTo>
                    <a:pt x="482" y="613"/>
                  </a:lnTo>
                  <a:lnTo>
                    <a:pt x="482" y="610"/>
                  </a:lnTo>
                  <a:lnTo>
                    <a:pt x="482" y="610"/>
                  </a:lnTo>
                  <a:lnTo>
                    <a:pt x="480" y="610"/>
                  </a:lnTo>
                  <a:lnTo>
                    <a:pt x="480" y="610"/>
                  </a:lnTo>
                  <a:lnTo>
                    <a:pt x="480" y="608"/>
                  </a:lnTo>
                  <a:lnTo>
                    <a:pt x="478" y="608"/>
                  </a:lnTo>
                  <a:lnTo>
                    <a:pt x="478" y="608"/>
                  </a:lnTo>
                  <a:lnTo>
                    <a:pt x="480" y="608"/>
                  </a:lnTo>
                  <a:lnTo>
                    <a:pt x="480" y="608"/>
                  </a:lnTo>
                  <a:lnTo>
                    <a:pt x="480" y="606"/>
                  </a:lnTo>
                  <a:lnTo>
                    <a:pt x="480" y="603"/>
                  </a:lnTo>
                  <a:lnTo>
                    <a:pt x="478" y="599"/>
                  </a:lnTo>
                  <a:lnTo>
                    <a:pt x="475" y="599"/>
                  </a:lnTo>
                  <a:lnTo>
                    <a:pt x="475" y="599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0" y="606"/>
                  </a:lnTo>
                  <a:lnTo>
                    <a:pt x="470" y="608"/>
                  </a:lnTo>
                  <a:lnTo>
                    <a:pt x="473" y="608"/>
                  </a:lnTo>
                  <a:lnTo>
                    <a:pt x="473" y="608"/>
                  </a:lnTo>
                  <a:lnTo>
                    <a:pt x="473" y="608"/>
                  </a:lnTo>
                  <a:lnTo>
                    <a:pt x="473" y="608"/>
                  </a:lnTo>
                  <a:lnTo>
                    <a:pt x="473" y="610"/>
                  </a:lnTo>
                  <a:lnTo>
                    <a:pt x="470" y="610"/>
                  </a:lnTo>
                  <a:lnTo>
                    <a:pt x="470" y="610"/>
                  </a:lnTo>
                  <a:lnTo>
                    <a:pt x="470" y="610"/>
                  </a:lnTo>
                  <a:lnTo>
                    <a:pt x="470" y="610"/>
                  </a:lnTo>
                  <a:close/>
                  <a:moveTo>
                    <a:pt x="468" y="622"/>
                  </a:moveTo>
                  <a:lnTo>
                    <a:pt x="468" y="622"/>
                  </a:lnTo>
                  <a:lnTo>
                    <a:pt x="468" y="622"/>
                  </a:lnTo>
                  <a:lnTo>
                    <a:pt x="468" y="622"/>
                  </a:lnTo>
                  <a:lnTo>
                    <a:pt x="468" y="622"/>
                  </a:lnTo>
                  <a:lnTo>
                    <a:pt x="468" y="622"/>
                  </a:lnTo>
                  <a:lnTo>
                    <a:pt x="468" y="622"/>
                  </a:lnTo>
                  <a:lnTo>
                    <a:pt x="470" y="622"/>
                  </a:lnTo>
                  <a:lnTo>
                    <a:pt x="470" y="622"/>
                  </a:lnTo>
                  <a:lnTo>
                    <a:pt x="470" y="625"/>
                  </a:lnTo>
                  <a:lnTo>
                    <a:pt x="470" y="625"/>
                  </a:lnTo>
                  <a:lnTo>
                    <a:pt x="470" y="625"/>
                  </a:lnTo>
                  <a:lnTo>
                    <a:pt x="470" y="625"/>
                  </a:lnTo>
                  <a:lnTo>
                    <a:pt x="470" y="622"/>
                  </a:lnTo>
                  <a:lnTo>
                    <a:pt x="473" y="622"/>
                  </a:lnTo>
                  <a:lnTo>
                    <a:pt x="470" y="622"/>
                  </a:lnTo>
                  <a:lnTo>
                    <a:pt x="473" y="620"/>
                  </a:lnTo>
                  <a:lnTo>
                    <a:pt x="473" y="618"/>
                  </a:lnTo>
                  <a:lnTo>
                    <a:pt x="473" y="618"/>
                  </a:lnTo>
                  <a:lnTo>
                    <a:pt x="470" y="618"/>
                  </a:lnTo>
                  <a:lnTo>
                    <a:pt x="470" y="618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5"/>
                  </a:lnTo>
                  <a:lnTo>
                    <a:pt x="470" y="613"/>
                  </a:lnTo>
                  <a:lnTo>
                    <a:pt x="470" y="613"/>
                  </a:lnTo>
                  <a:lnTo>
                    <a:pt x="468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8" y="620"/>
                  </a:lnTo>
                  <a:lnTo>
                    <a:pt x="468" y="620"/>
                  </a:lnTo>
                  <a:lnTo>
                    <a:pt x="468" y="620"/>
                  </a:lnTo>
                  <a:lnTo>
                    <a:pt x="468" y="620"/>
                  </a:lnTo>
                  <a:lnTo>
                    <a:pt x="468" y="620"/>
                  </a:lnTo>
                  <a:lnTo>
                    <a:pt x="468" y="622"/>
                  </a:lnTo>
                  <a:lnTo>
                    <a:pt x="468" y="622"/>
                  </a:lnTo>
                  <a:lnTo>
                    <a:pt x="468" y="622"/>
                  </a:lnTo>
                  <a:close/>
                  <a:moveTo>
                    <a:pt x="461" y="563"/>
                  </a:moveTo>
                  <a:lnTo>
                    <a:pt x="459" y="561"/>
                  </a:lnTo>
                  <a:lnTo>
                    <a:pt x="459" y="558"/>
                  </a:lnTo>
                  <a:lnTo>
                    <a:pt x="456" y="558"/>
                  </a:lnTo>
                  <a:lnTo>
                    <a:pt x="456" y="558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6" y="563"/>
                  </a:lnTo>
                  <a:lnTo>
                    <a:pt x="459" y="563"/>
                  </a:lnTo>
                  <a:lnTo>
                    <a:pt x="459" y="563"/>
                  </a:lnTo>
                  <a:lnTo>
                    <a:pt x="461" y="563"/>
                  </a:lnTo>
                  <a:lnTo>
                    <a:pt x="461" y="565"/>
                  </a:lnTo>
                  <a:lnTo>
                    <a:pt x="461" y="565"/>
                  </a:lnTo>
                  <a:lnTo>
                    <a:pt x="461" y="565"/>
                  </a:lnTo>
                  <a:lnTo>
                    <a:pt x="463" y="563"/>
                  </a:lnTo>
                  <a:lnTo>
                    <a:pt x="463" y="563"/>
                  </a:lnTo>
                  <a:lnTo>
                    <a:pt x="463" y="563"/>
                  </a:lnTo>
                  <a:lnTo>
                    <a:pt x="463" y="563"/>
                  </a:lnTo>
                  <a:lnTo>
                    <a:pt x="463" y="563"/>
                  </a:lnTo>
                  <a:lnTo>
                    <a:pt x="461" y="563"/>
                  </a:lnTo>
                  <a:lnTo>
                    <a:pt x="461" y="563"/>
                  </a:lnTo>
                  <a:close/>
                  <a:moveTo>
                    <a:pt x="454" y="608"/>
                  </a:moveTo>
                  <a:lnTo>
                    <a:pt x="456" y="608"/>
                  </a:lnTo>
                  <a:lnTo>
                    <a:pt x="456" y="608"/>
                  </a:lnTo>
                  <a:lnTo>
                    <a:pt x="459" y="608"/>
                  </a:lnTo>
                  <a:lnTo>
                    <a:pt x="459" y="608"/>
                  </a:lnTo>
                  <a:lnTo>
                    <a:pt x="459" y="606"/>
                  </a:lnTo>
                  <a:lnTo>
                    <a:pt x="456" y="606"/>
                  </a:lnTo>
                  <a:lnTo>
                    <a:pt x="456" y="603"/>
                  </a:lnTo>
                  <a:lnTo>
                    <a:pt x="456" y="603"/>
                  </a:lnTo>
                  <a:lnTo>
                    <a:pt x="456" y="603"/>
                  </a:lnTo>
                  <a:lnTo>
                    <a:pt x="456" y="601"/>
                  </a:lnTo>
                  <a:lnTo>
                    <a:pt x="456" y="601"/>
                  </a:lnTo>
                  <a:lnTo>
                    <a:pt x="456" y="601"/>
                  </a:lnTo>
                  <a:lnTo>
                    <a:pt x="456" y="599"/>
                  </a:lnTo>
                  <a:lnTo>
                    <a:pt x="456" y="599"/>
                  </a:lnTo>
                  <a:lnTo>
                    <a:pt x="456" y="599"/>
                  </a:lnTo>
                  <a:lnTo>
                    <a:pt x="456" y="596"/>
                  </a:lnTo>
                  <a:lnTo>
                    <a:pt x="456" y="596"/>
                  </a:lnTo>
                  <a:lnTo>
                    <a:pt x="456" y="596"/>
                  </a:lnTo>
                  <a:lnTo>
                    <a:pt x="456" y="594"/>
                  </a:lnTo>
                  <a:lnTo>
                    <a:pt x="456" y="594"/>
                  </a:lnTo>
                  <a:lnTo>
                    <a:pt x="456" y="591"/>
                  </a:lnTo>
                  <a:lnTo>
                    <a:pt x="456" y="591"/>
                  </a:lnTo>
                  <a:lnTo>
                    <a:pt x="454" y="591"/>
                  </a:lnTo>
                  <a:lnTo>
                    <a:pt x="454" y="591"/>
                  </a:lnTo>
                  <a:lnTo>
                    <a:pt x="454" y="591"/>
                  </a:lnTo>
                  <a:lnTo>
                    <a:pt x="454" y="591"/>
                  </a:lnTo>
                  <a:lnTo>
                    <a:pt x="454" y="589"/>
                  </a:lnTo>
                  <a:lnTo>
                    <a:pt x="454" y="589"/>
                  </a:lnTo>
                  <a:lnTo>
                    <a:pt x="454" y="589"/>
                  </a:lnTo>
                  <a:lnTo>
                    <a:pt x="454" y="589"/>
                  </a:lnTo>
                  <a:lnTo>
                    <a:pt x="454" y="587"/>
                  </a:lnTo>
                  <a:lnTo>
                    <a:pt x="454" y="587"/>
                  </a:lnTo>
                  <a:lnTo>
                    <a:pt x="454" y="587"/>
                  </a:lnTo>
                  <a:lnTo>
                    <a:pt x="454" y="587"/>
                  </a:lnTo>
                  <a:lnTo>
                    <a:pt x="454" y="587"/>
                  </a:lnTo>
                  <a:lnTo>
                    <a:pt x="454" y="587"/>
                  </a:lnTo>
                  <a:lnTo>
                    <a:pt x="456" y="582"/>
                  </a:lnTo>
                  <a:lnTo>
                    <a:pt x="456" y="580"/>
                  </a:lnTo>
                  <a:lnTo>
                    <a:pt x="456" y="580"/>
                  </a:lnTo>
                  <a:lnTo>
                    <a:pt x="454" y="577"/>
                  </a:lnTo>
                  <a:lnTo>
                    <a:pt x="454" y="577"/>
                  </a:lnTo>
                  <a:lnTo>
                    <a:pt x="454" y="577"/>
                  </a:lnTo>
                  <a:lnTo>
                    <a:pt x="454" y="577"/>
                  </a:lnTo>
                  <a:lnTo>
                    <a:pt x="454" y="577"/>
                  </a:lnTo>
                  <a:lnTo>
                    <a:pt x="452" y="580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2"/>
                  </a:lnTo>
                  <a:lnTo>
                    <a:pt x="449" y="584"/>
                  </a:lnTo>
                  <a:lnTo>
                    <a:pt x="449" y="584"/>
                  </a:lnTo>
                  <a:lnTo>
                    <a:pt x="449" y="584"/>
                  </a:lnTo>
                  <a:lnTo>
                    <a:pt x="447" y="584"/>
                  </a:lnTo>
                  <a:lnTo>
                    <a:pt x="447" y="584"/>
                  </a:lnTo>
                  <a:lnTo>
                    <a:pt x="447" y="587"/>
                  </a:lnTo>
                  <a:lnTo>
                    <a:pt x="447" y="587"/>
                  </a:lnTo>
                  <a:lnTo>
                    <a:pt x="449" y="587"/>
                  </a:lnTo>
                  <a:lnTo>
                    <a:pt x="449" y="587"/>
                  </a:lnTo>
                  <a:lnTo>
                    <a:pt x="449" y="587"/>
                  </a:lnTo>
                  <a:lnTo>
                    <a:pt x="449" y="587"/>
                  </a:lnTo>
                  <a:lnTo>
                    <a:pt x="447" y="589"/>
                  </a:lnTo>
                  <a:lnTo>
                    <a:pt x="447" y="589"/>
                  </a:lnTo>
                  <a:lnTo>
                    <a:pt x="449" y="589"/>
                  </a:lnTo>
                  <a:lnTo>
                    <a:pt x="449" y="591"/>
                  </a:lnTo>
                  <a:lnTo>
                    <a:pt x="449" y="591"/>
                  </a:lnTo>
                  <a:lnTo>
                    <a:pt x="447" y="589"/>
                  </a:lnTo>
                  <a:lnTo>
                    <a:pt x="447" y="589"/>
                  </a:lnTo>
                  <a:lnTo>
                    <a:pt x="447" y="591"/>
                  </a:lnTo>
                  <a:lnTo>
                    <a:pt x="447" y="591"/>
                  </a:lnTo>
                  <a:lnTo>
                    <a:pt x="447" y="591"/>
                  </a:lnTo>
                  <a:lnTo>
                    <a:pt x="447" y="594"/>
                  </a:lnTo>
                  <a:lnTo>
                    <a:pt x="447" y="594"/>
                  </a:lnTo>
                  <a:lnTo>
                    <a:pt x="447" y="594"/>
                  </a:lnTo>
                  <a:lnTo>
                    <a:pt x="447" y="596"/>
                  </a:lnTo>
                  <a:lnTo>
                    <a:pt x="447" y="596"/>
                  </a:lnTo>
                  <a:lnTo>
                    <a:pt x="447" y="596"/>
                  </a:lnTo>
                  <a:lnTo>
                    <a:pt x="447" y="596"/>
                  </a:lnTo>
                  <a:lnTo>
                    <a:pt x="447" y="599"/>
                  </a:lnTo>
                  <a:lnTo>
                    <a:pt x="447" y="599"/>
                  </a:lnTo>
                  <a:lnTo>
                    <a:pt x="449" y="599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49" y="596"/>
                  </a:lnTo>
                  <a:lnTo>
                    <a:pt x="449" y="596"/>
                  </a:lnTo>
                  <a:lnTo>
                    <a:pt x="452" y="596"/>
                  </a:lnTo>
                  <a:lnTo>
                    <a:pt x="452" y="596"/>
                  </a:lnTo>
                  <a:lnTo>
                    <a:pt x="452" y="596"/>
                  </a:lnTo>
                  <a:lnTo>
                    <a:pt x="452" y="596"/>
                  </a:lnTo>
                  <a:lnTo>
                    <a:pt x="452" y="596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599"/>
                  </a:lnTo>
                  <a:lnTo>
                    <a:pt x="452" y="601"/>
                  </a:lnTo>
                  <a:lnTo>
                    <a:pt x="452" y="601"/>
                  </a:lnTo>
                  <a:lnTo>
                    <a:pt x="452" y="601"/>
                  </a:lnTo>
                  <a:lnTo>
                    <a:pt x="452" y="601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4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4" y="603"/>
                  </a:lnTo>
                  <a:lnTo>
                    <a:pt x="454" y="606"/>
                  </a:lnTo>
                  <a:lnTo>
                    <a:pt x="454" y="606"/>
                  </a:lnTo>
                  <a:lnTo>
                    <a:pt x="454" y="606"/>
                  </a:lnTo>
                  <a:lnTo>
                    <a:pt x="454" y="608"/>
                  </a:lnTo>
                  <a:close/>
                  <a:moveTo>
                    <a:pt x="288" y="622"/>
                  </a:moveTo>
                  <a:lnTo>
                    <a:pt x="288" y="625"/>
                  </a:lnTo>
                  <a:lnTo>
                    <a:pt x="291" y="625"/>
                  </a:lnTo>
                  <a:lnTo>
                    <a:pt x="291" y="625"/>
                  </a:lnTo>
                  <a:lnTo>
                    <a:pt x="291" y="625"/>
                  </a:lnTo>
                  <a:lnTo>
                    <a:pt x="293" y="629"/>
                  </a:lnTo>
                  <a:lnTo>
                    <a:pt x="293" y="629"/>
                  </a:lnTo>
                  <a:lnTo>
                    <a:pt x="293" y="629"/>
                  </a:lnTo>
                  <a:lnTo>
                    <a:pt x="295" y="632"/>
                  </a:lnTo>
                  <a:lnTo>
                    <a:pt x="295" y="632"/>
                  </a:lnTo>
                  <a:lnTo>
                    <a:pt x="295" y="632"/>
                  </a:lnTo>
                  <a:lnTo>
                    <a:pt x="295" y="632"/>
                  </a:lnTo>
                  <a:lnTo>
                    <a:pt x="295" y="632"/>
                  </a:lnTo>
                  <a:lnTo>
                    <a:pt x="298" y="632"/>
                  </a:lnTo>
                  <a:lnTo>
                    <a:pt x="298" y="632"/>
                  </a:lnTo>
                  <a:lnTo>
                    <a:pt x="298" y="634"/>
                  </a:lnTo>
                  <a:lnTo>
                    <a:pt x="298" y="634"/>
                  </a:lnTo>
                  <a:lnTo>
                    <a:pt x="298" y="634"/>
                  </a:lnTo>
                  <a:lnTo>
                    <a:pt x="300" y="634"/>
                  </a:lnTo>
                  <a:lnTo>
                    <a:pt x="303" y="634"/>
                  </a:lnTo>
                  <a:lnTo>
                    <a:pt x="305" y="634"/>
                  </a:lnTo>
                  <a:lnTo>
                    <a:pt x="307" y="634"/>
                  </a:lnTo>
                  <a:lnTo>
                    <a:pt x="307" y="636"/>
                  </a:lnTo>
                  <a:lnTo>
                    <a:pt x="310" y="636"/>
                  </a:lnTo>
                  <a:lnTo>
                    <a:pt x="310" y="639"/>
                  </a:lnTo>
                  <a:lnTo>
                    <a:pt x="310" y="639"/>
                  </a:lnTo>
                  <a:lnTo>
                    <a:pt x="310" y="644"/>
                  </a:lnTo>
                  <a:lnTo>
                    <a:pt x="312" y="648"/>
                  </a:lnTo>
                  <a:lnTo>
                    <a:pt x="314" y="651"/>
                  </a:lnTo>
                  <a:lnTo>
                    <a:pt x="314" y="651"/>
                  </a:lnTo>
                  <a:lnTo>
                    <a:pt x="317" y="653"/>
                  </a:lnTo>
                  <a:lnTo>
                    <a:pt x="317" y="653"/>
                  </a:lnTo>
                  <a:lnTo>
                    <a:pt x="319" y="651"/>
                  </a:lnTo>
                  <a:lnTo>
                    <a:pt x="319" y="651"/>
                  </a:lnTo>
                  <a:lnTo>
                    <a:pt x="321" y="651"/>
                  </a:lnTo>
                  <a:lnTo>
                    <a:pt x="321" y="651"/>
                  </a:lnTo>
                  <a:lnTo>
                    <a:pt x="324" y="651"/>
                  </a:lnTo>
                  <a:lnTo>
                    <a:pt x="324" y="651"/>
                  </a:lnTo>
                  <a:lnTo>
                    <a:pt x="329" y="648"/>
                  </a:lnTo>
                  <a:lnTo>
                    <a:pt x="329" y="648"/>
                  </a:lnTo>
                  <a:lnTo>
                    <a:pt x="329" y="646"/>
                  </a:lnTo>
                  <a:lnTo>
                    <a:pt x="331" y="644"/>
                  </a:lnTo>
                  <a:lnTo>
                    <a:pt x="331" y="641"/>
                  </a:lnTo>
                  <a:lnTo>
                    <a:pt x="333" y="639"/>
                  </a:lnTo>
                  <a:lnTo>
                    <a:pt x="333" y="636"/>
                  </a:lnTo>
                  <a:lnTo>
                    <a:pt x="331" y="634"/>
                  </a:lnTo>
                  <a:lnTo>
                    <a:pt x="331" y="634"/>
                  </a:lnTo>
                  <a:lnTo>
                    <a:pt x="329" y="634"/>
                  </a:lnTo>
                  <a:lnTo>
                    <a:pt x="329" y="632"/>
                  </a:lnTo>
                  <a:lnTo>
                    <a:pt x="329" y="629"/>
                  </a:lnTo>
                  <a:lnTo>
                    <a:pt x="326" y="629"/>
                  </a:lnTo>
                  <a:lnTo>
                    <a:pt x="326" y="629"/>
                  </a:lnTo>
                  <a:lnTo>
                    <a:pt x="326" y="627"/>
                  </a:lnTo>
                  <a:lnTo>
                    <a:pt x="326" y="627"/>
                  </a:lnTo>
                  <a:lnTo>
                    <a:pt x="324" y="625"/>
                  </a:lnTo>
                  <a:lnTo>
                    <a:pt x="324" y="625"/>
                  </a:lnTo>
                  <a:lnTo>
                    <a:pt x="321" y="625"/>
                  </a:lnTo>
                  <a:lnTo>
                    <a:pt x="324" y="625"/>
                  </a:lnTo>
                  <a:lnTo>
                    <a:pt x="324" y="622"/>
                  </a:lnTo>
                  <a:lnTo>
                    <a:pt x="324" y="625"/>
                  </a:lnTo>
                  <a:lnTo>
                    <a:pt x="324" y="622"/>
                  </a:lnTo>
                  <a:lnTo>
                    <a:pt x="321" y="622"/>
                  </a:lnTo>
                  <a:lnTo>
                    <a:pt x="321" y="620"/>
                  </a:lnTo>
                  <a:lnTo>
                    <a:pt x="324" y="620"/>
                  </a:lnTo>
                  <a:lnTo>
                    <a:pt x="324" y="620"/>
                  </a:lnTo>
                  <a:lnTo>
                    <a:pt x="324" y="620"/>
                  </a:lnTo>
                  <a:lnTo>
                    <a:pt x="324" y="620"/>
                  </a:lnTo>
                  <a:lnTo>
                    <a:pt x="324" y="618"/>
                  </a:lnTo>
                  <a:lnTo>
                    <a:pt x="324" y="618"/>
                  </a:lnTo>
                  <a:lnTo>
                    <a:pt x="324" y="608"/>
                  </a:lnTo>
                  <a:lnTo>
                    <a:pt x="324" y="608"/>
                  </a:lnTo>
                  <a:lnTo>
                    <a:pt x="324" y="606"/>
                  </a:lnTo>
                  <a:lnTo>
                    <a:pt x="326" y="606"/>
                  </a:lnTo>
                  <a:lnTo>
                    <a:pt x="326" y="603"/>
                  </a:lnTo>
                  <a:lnTo>
                    <a:pt x="326" y="601"/>
                  </a:lnTo>
                  <a:lnTo>
                    <a:pt x="329" y="601"/>
                  </a:lnTo>
                  <a:lnTo>
                    <a:pt x="329" y="601"/>
                  </a:lnTo>
                  <a:lnTo>
                    <a:pt x="329" y="601"/>
                  </a:lnTo>
                  <a:lnTo>
                    <a:pt x="331" y="596"/>
                  </a:lnTo>
                  <a:lnTo>
                    <a:pt x="331" y="596"/>
                  </a:lnTo>
                  <a:lnTo>
                    <a:pt x="331" y="594"/>
                  </a:lnTo>
                  <a:lnTo>
                    <a:pt x="331" y="594"/>
                  </a:lnTo>
                  <a:lnTo>
                    <a:pt x="331" y="591"/>
                  </a:lnTo>
                  <a:lnTo>
                    <a:pt x="333" y="589"/>
                  </a:lnTo>
                  <a:lnTo>
                    <a:pt x="333" y="587"/>
                  </a:lnTo>
                  <a:lnTo>
                    <a:pt x="333" y="584"/>
                  </a:lnTo>
                  <a:lnTo>
                    <a:pt x="333" y="582"/>
                  </a:lnTo>
                  <a:lnTo>
                    <a:pt x="336" y="580"/>
                  </a:lnTo>
                  <a:lnTo>
                    <a:pt x="336" y="580"/>
                  </a:lnTo>
                  <a:lnTo>
                    <a:pt x="336" y="577"/>
                  </a:lnTo>
                  <a:lnTo>
                    <a:pt x="340" y="573"/>
                  </a:lnTo>
                  <a:lnTo>
                    <a:pt x="340" y="573"/>
                  </a:lnTo>
                  <a:lnTo>
                    <a:pt x="343" y="565"/>
                  </a:lnTo>
                  <a:lnTo>
                    <a:pt x="343" y="563"/>
                  </a:lnTo>
                  <a:lnTo>
                    <a:pt x="345" y="561"/>
                  </a:lnTo>
                  <a:lnTo>
                    <a:pt x="345" y="561"/>
                  </a:lnTo>
                  <a:lnTo>
                    <a:pt x="345" y="558"/>
                  </a:lnTo>
                  <a:lnTo>
                    <a:pt x="345" y="558"/>
                  </a:lnTo>
                  <a:lnTo>
                    <a:pt x="345" y="558"/>
                  </a:lnTo>
                  <a:lnTo>
                    <a:pt x="345" y="558"/>
                  </a:lnTo>
                  <a:lnTo>
                    <a:pt x="345" y="558"/>
                  </a:lnTo>
                  <a:lnTo>
                    <a:pt x="345" y="556"/>
                  </a:lnTo>
                  <a:lnTo>
                    <a:pt x="345" y="556"/>
                  </a:lnTo>
                  <a:lnTo>
                    <a:pt x="343" y="556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3" y="551"/>
                  </a:lnTo>
                  <a:lnTo>
                    <a:pt x="340" y="551"/>
                  </a:lnTo>
                  <a:lnTo>
                    <a:pt x="340" y="551"/>
                  </a:lnTo>
                  <a:lnTo>
                    <a:pt x="338" y="551"/>
                  </a:lnTo>
                  <a:lnTo>
                    <a:pt x="338" y="551"/>
                  </a:lnTo>
                  <a:lnTo>
                    <a:pt x="338" y="551"/>
                  </a:lnTo>
                  <a:lnTo>
                    <a:pt x="338" y="554"/>
                  </a:lnTo>
                  <a:lnTo>
                    <a:pt x="336" y="554"/>
                  </a:lnTo>
                  <a:lnTo>
                    <a:pt x="336" y="551"/>
                  </a:lnTo>
                  <a:lnTo>
                    <a:pt x="336" y="551"/>
                  </a:lnTo>
                  <a:lnTo>
                    <a:pt x="336" y="551"/>
                  </a:lnTo>
                  <a:lnTo>
                    <a:pt x="336" y="551"/>
                  </a:lnTo>
                  <a:lnTo>
                    <a:pt x="336" y="551"/>
                  </a:lnTo>
                  <a:lnTo>
                    <a:pt x="336" y="551"/>
                  </a:lnTo>
                  <a:lnTo>
                    <a:pt x="333" y="551"/>
                  </a:lnTo>
                  <a:lnTo>
                    <a:pt x="333" y="551"/>
                  </a:lnTo>
                  <a:lnTo>
                    <a:pt x="333" y="551"/>
                  </a:lnTo>
                  <a:lnTo>
                    <a:pt x="331" y="551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29" y="549"/>
                  </a:lnTo>
                  <a:lnTo>
                    <a:pt x="329" y="549"/>
                  </a:lnTo>
                  <a:lnTo>
                    <a:pt x="329" y="549"/>
                  </a:lnTo>
                  <a:lnTo>
                    <a:pt x="329" y="549"/>
                  </a:lnTo>
                  <a:lnTo>
                    <a:pt x="326" y="549"/>
                  </a:lnTo>
                  <a:lnTo>
                    <a:pt x="324" y="549"/>
                  </a:lnTo>
                  <a:lnTo>
                    <a:pt x="319" y="551"/>
                  </a:lnTo>
                  <a:lnTo>
                    <a:pt x="319" y="554"/>
                  </a:lnTo>
                  <a:lnTo>
                    <a:pt x="319" y="554"/>
                  </a:lnTo>
                  <a:lnTo>
                    <a:pt x="317" y="554"/>
                  </a:lnTo>
                  <a:lnTo>
                    <a:pt x="314" y="554"/>
                  </a:lnTo>
                  <a:lnTo>
                    <a:pt x="314" y="556"/>
                  </a:lnTo>
                  <a:lnTo>
                    <a:pt x="314" y="556"/>
                  </a:lnTo>
                  <a:lnTo>
                    <a:pt x="312" y="556"/>
                  </a:lnTo>
                  <a:lnTo>
                    <a:pt x="312" y="556"/>
                  </a:lnTo>
                  <a:lnTo>
                    <a:pt x="312" y="558"/>
                  </a:lnTo>
                  <a:lnTo>
                    <a:pt x="312" y="558"/>
                  </a:lnTo>
                  <a:lnTo>
                    <a:pt x="314" y="558"/>
                  </a:lnTo>
                  <a:lnTo>
                    <a:pt x="314" y="558"/>
                  </a:lnTo>
                  <a:lnTo>
                    <a:pt x="314" y="563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12" y="568"/>
                  </a:lnTo>
                  <a:lnTo>
                    <a:pt x="310" y="570"/>
                  </a:lnTo>
                  <a:lnTo>
                    <a:pt x="310" y="573"/>
                  </a:lnTo>
                  <a:lnTo>
                    <a:pt x="310" y="573"/>
                  </a:lnTo>
                  <a:lnTo>
                    <a:pt x="307" y="573"/>
                  </a:lnTo>
                  <a:lnTo>
                    <a:pt x="307" y="573"/>
                  </a:lnTo>
                  <a:lnTo>
                    <a:pt x="307" y="573"/>
                  </a:lnTo>
                  <a:lnTo>
                    <a:pt x="305" y="575"/>
                  </a:lnTo>
                  <a:lnTo>
                    <a:pt x="307" y="577"/>
                  </a:lnTo>
                  <a:lnTo>
                    <a:pt x="307" y="580"/>
                  </a:lnTo>
                  <a:lnTo>
                    <a:pt x="310" y="582"/>
                  </a:lnTo>
                  <a:lnTo>
                    <a:pt x="307" y="589"/>
                  </a:lnTo>
                  <a:lnTo>
                    <a:pt x="307" y="591"/>
                  </a:lnTo>
                  <a:lnTo>
                    <a:pt x="310" y="594"/>
                  </a:lnTo>
                  <a:lnTo>
                    <a:pt x="310" y="596"/>
                  </a:lnTo>
                  <a:lnTo>
                    <a:pt x="310" y="596"/>
                  </a:lnTo>
                  <a:lnTo>
                    <a:pt x="307" y="599"/>
                  </a:lnTo>
                  <a:lnTo>
                    <a:pt x="307" y="599"/>
                  </a:lnTo>
                  <a:lnTo>
                    <a:pt x="305" y="599"/>
                  </a:lnTo>
                  <a:lnTo>
                    <a:pt x="305" y="599"/>
                  </a:lnTo>
                  <a:lnTo>
                    <a:pt x="300" y="601"/>
                  </a:lnTo>
                  <a:lnTo>
                    <a:pt x="300" y="601"/>
                  </a:lnTo>
                  <a:lnTo>
                    <a:pt x="298" y="603"/>
                  </a:lnTo>
                  <a:lnTo>
                    <a:pt x="298" y="603"/>
                  </a:lnTo>
                  <a:lnTo>
                    <a:pt x="295" y="603"/>
                  </a:lnTo>
                  <a:lnTo>
                    <a:pt x="293" y="601"/>
                  </a:lnTo>
                  <a:lnTo>
                    <a:pt x="291" y="601"/>
                  </a:lnTo>
                  <a:lnTo>
                    <a:pt x="288" y="603"/>
                  </a:lnTo>
                  <a:lnTo>
                    <a:pt x="288" y="603"/>
                  </a:lnTo>
                  <a:lnTo>
                    <a:pt x="288" y="603"/>
                  </a:lnTo>
                  <a:lnTo>
                    <a:pt x="286" y="606"/>
                  </a:lnTo>
                  <a:lnTo>
                    <a:pt x="284" y="608"/>
                  </a:lnTo>
                  <a:lnTo>
                    <a:pt x="284" y="610"/>
                  </a:lnTo>
                  <a:lnTo>
                    <a:pt x="284" y="610"/>
                  </a:lnTo>
                  <a:lnTo>
                    <a:pt x="284" y="610"/>
                  </a:lnTo>
                  <a:lnTo>
                    <a:pt x="284" y="613"/>
                  </a:lnTo>
                  <a:lnTo>
                    <a:pt x="284" y="615"/>
                  </a:lnTo>
                  <a:lnTo>
                    <a:pt x="284" y="618"/>
                  </a:lnTo>
                  <a:lnTo>
                    <a:pt x="284" y="618"/>
                  </a:lnTo>
                  <a:lnTo>
                    <a:pt x="286" y="618"/>
                  </a:lnTo>
                  <a:lnTo>
                    <a:pt x="286" y="618"/>
                  </a:lnTo>
                  <a:lnTo>
                    <a:pt x="286" y="618"/>
                  </a:lnTo>
                  <a:lnTo>
                    <a:pt x="286" y="618"/>
                  </a:lnTo>
                  <a:lnTo>
                    <a:pt x="286" y="620"/>
                  </a:lnTo>
                  <a:lnTo>
                    <a:pt x="286" y="620"/>
                  </a:lnTo>
                  <a:lnTo>
                    <a:pt x="286" y="620"/>
                  </a:lnTo>
                  <a:lnTo>
                    <a:pt x="286" y="618"/>
                  </a:lnTo>
                  <a:lnTo>
                    <a:pt x="288" y="620"/>
                  </a:lnTo>
                  <a:lnTo>
                    <a:pt x="288" y="620"/>
                  </a:lnTo>
                  <a:lnTo>
                    <a:pt x="286" y="620"/>
                  </a:lnTo>
                  <a:lnTo>
                    <a:pt x="288" y="622"/>
                  </a:lnTo>
                  <a:close/>
                  <a:moveTo>
                    <a:pt x="253" y="423"/>
                  </a:moveTo>
                  <a:lnTo>
                    <a:pt x="255" y="426"/>
                  </a:lnTo>
                  <a:lnTo>
                    <a:pt x="255" y="426"/>
                  </a:lnTo>
                  <a:lnTo>
                    <a:pt x="258" y="428"/>
                  </a:lnTo>
                  <a:lnTo>
                    <a:pt x="258" y="428"/>
                  </a:lnTo>
                  <a:lnTo>
                    <a:pt x="258" y="428"/>
                  </a:lnTo>
                  <a:lnTo>
                    <a:pt x="258" y="428"/>
                  </a:lnTo>
                  <a:lnTo>
                    <a:pt x="260" y="428"/>
                  </a:lnTo>
                  <a:lnTo>
                    <a:pt x="260" y="431"/>
                  </a:lnTo>
                  <a:lnTo>
                    <a:pt x="262" y="431"/>
                  </a:lnTo>
                  <a:lnTo>
                    <a:pt x="262" y="431"/>
                  </a:lnTo>
                  <a:lnTo>
                    <a:pt x="262" y="431"/>
                  </a:lnTo>
                  <a:lnTo>
                    <a:pt x="265" y="431"/>
                  </a:lnTo>
                  <a:lnTo>
                    <a:pt x="265" y="431"/>
                  </a:lnTo>
                  <a:lnTo>
                    <a:pt x="265" y="428"/>
                  </a:lnTo>
                  <a:lnTo>
                    <a:pt x="265" y="428"/>
                  </a:lnTo>
                  <a:lnTo>
                    <a:pt x="267" y="426"/>
                  </a:lnTo>
                  <a:lnTo>
                    <a:pt x="269" y="423"/>
                  </a:lnTo>
                  <a:lnTo>
                    <a:pt x="269" y="421"/>
                  </a:lnTo>
                  <a:lnTo>
                    <a:pt x="269" y="421"/>
                  </a:lnTo>
                  <a:lnTo>
                    <a:pt x="269" y="421"/>
                  </a:lnTo>
                  <a:lnTo>
                    <a:pt x="269" y="419"/>
                  </a:lnTo>
                  <a:lnTo>
                    <a:pt x="269" y="419"/>
                  </a:lnTo>
                  <a:lnTo>
                    <a:pt x="269" y="419"/>
                  </a:lnTo>
                  <a:lnTo>
                    <a:pt x="269" y="419"/>
                  </a:lnTo>
                  <a:lnTo>
                    <a:pt x="269" y="419"/>
                  </a:lnTo>
                  <a:lnTo>
                    <a:pt x="269" y="419"/>
                  </a:lnTo>
                  <a:lnTo>
                    <a:pt x="269" y="416"/>
                  </a:lnTo>
                  <a:lnTo>
                    <a:pt x="267" y="416"/>
                  </a:lnTo>
                  <a:lnTo>
                    <a:pt x="267" y="416"/>
                  </a:lnTo>
                  <a:lnTo>
                    <a:pt x="267" y="416"/>
                  </a:lnTo>
                  <a:lnTo>
                    <a:pt x="267" y="416"/>
                  </a:lnTo>
                  <a:lnTo>
                    <a:pt x="265" y="416"/>
                  </a:lnTo>
                  <a:lnTo>
                    <a:pt x="265" y="416"/>
                  </a:lnTo>
                  <a:lnTo>
                    <a:pt x="265" y="416"/>
                  </a:lnTo>
                  <a:lnTo>
                    <a:pt x="265" y="414"/>
                  </a:lnTo>
                  <a:lnTo>
                    <a:pt x="265" y="414"/>
                  </a:lnTo>
                  <a:lnTo>
                    <a:pt x="265" y="414"/>
                  </a:lnTo>
                  <a:lnTo>
                    <a:pt x="265" y="414"/>
                  </a:lnTo>
                  <a:lnTo>
                    <a:pt x="265" y="414"/>
                  </a:lnTo>
                  <a:lnTo>
                    <a:pt x="265" y="414"/>
                  </a:lnTo>
                  <a:lnTo>
                    <a:pt x="262" y="412"/>
                  </a:lnTo>
                  <a:lnTo>
                    <a:pt x="262" y="414"/>
                  </a:lnTo>
                  <a:lnTo>
                    <a:pt x="262" y="414"/>
                  </a:lnTo>
                  <a:lnTo>
                    <a:pt x="260" y="414"/>
                  </a:lnTo>
                  <a:lnTo>
                    <a:pt x="260" y="414"/>
                  </a:lnTo>
                  <a:lnTo>
                    <a:pt x="260" y="414"/>
                  </a:lnTo>
                  <a:lnTo>
                    <a:pt x="258" y="414"/>
                  </a:lnTo>
                  <a:lnTo>
                    <a:pt x="258" y="414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2"/>
                  </a:lnTo>
                  <a:lnTo>
                    <a:pt x="255" y="414"/>
                  </a:lnTo>
                  <a:lnTo>
                    <a:pt x="255" y="414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3" y="419"/>
                  </a:lnTo>
                  <a:lnTo>
                    <a:pt x="253" y="421"/>
                  </a:lnTo>
                  <a:lnTo>
                    <a:pt x="253" y="421"/>
                  </a:lnTo>
                  <a:lnTo>
                    <a:pt x="253" y="421"/>
                  </a:lnTo>
                  <a:lnTo>
                    <a:pt x="253" y="423"/>
                  </a:lnTo>
                  <a:lnTo>
                    <a:pt x="253" y="423"/>
                  </a:lnTo>
                  <a:close/>
                  <a:moveTo>
                    <a:pt x="357" y="537"/>
                  </a:moveTo>
                  <a:lnTo>
                    <a:pt x="355" y="535"/>
                  </a:lnTo>
                  <a:lnTo>
                    <a:pt x="355" y="532"/>
                  </a:lnTo>
                  <a:lnTo>
                    <a:pt x="355" y="532"/>
                  </a:lnTo>
                  <a:lnTo>
                    <a:pt x="355" y="532"/>
                  </a:lnTo>
                  <a:lnTo>
                    <a:pt x="352" y="535"/>
                  </a:lnTo>
                  <a:lnTo>
                    <a:pt x="352" y="535"/>
                  </a:lnTo>
                  <a:lnTo>
                    <a:pt x="352" y="535"/>
                  </a:lnTo>
                  <a:lnTo>
                    <a:pt x="352" y="537"/>
                  </a:lnTo>
                  <a:lnTo>
                    <a:pt x="355" y="539"/>
                  </a:lnTo>
                  <a:lnTo>
                    <a:pt x="355" y="542"/>
                  </a:lnTo>
                  <a:lnTo>
                    <a:pt x="355" y="542"/>
                  </a:lnTo>
                  <a:lnTo>
                    <a:pt x="357" y="542"/>
                  </a:lnTo>
                  <a:lnTo>
                    <a:pt x="359" y="539"/>
                  </a:lnTo>
                  <a:lnTo>
                    <a:pt x="357" y="539"/>
                  </a:lnTo>
                  <a:lnTo>
                    <a:pt x="357" y="539"/>
                  </a:lnTo>
                  <a:lnTo>
                    <a:pt x="357" y="537"/>
                  </a:lnTo>
                  <a:close/>
                  <a:moveTo>
                    <a:pt x="331" y="452"/>
                  </a:moveTo>
                  <a:lnTo>
                    <a:pt x="331" y="450"/>
                  </a:lnTo>
                  <a:lnTo>
                    <a:pt x="329" y="450"/>
                  </a:lnTo>
                  <a:lnTo>
                    <a:pt x="329" y="447"/>
                  </a:lnTo>
                  <a:lnTo>
                    <a:pt x="329" y="447"/>
                  </a:lnTo>
                  <a:lnTo>
                    <a:pt x="329" y="447"/>
                  </a:lnTo>
                  <a:lnTo>
                    <a:pt x="326" y="447"/>
                  </a:lnTo>
                  <a:lnTo>
                    <a:pt x="326" y="447"/>
                  </a:lnTo>
                  <a:lnTo>
                    <a:pt x="324" y="447"/>
                  </a:lnTo>
                  <a:lnTo>
                    <a:pt x="324" y="445"/>
                  </a:lnTo>
                  <a:lnTo>
                    <a:pt x="324" y="445"/>
                  </a:lnTo>
                  <a:lnTo>
                    <a:pt x="324" y="445"/>
                  </a:lnTo>
                  <a:lnTo>
                    <a:pt x="324" y="442"/>
                  </a:lnTo>
                  <a:lnTo>
                    <a:pt x="321" y="442"/>
                  </a:lnTo>
                  <a:lnTo>
                    <a:pt x="321" y="440"/>
                  </a:lnTo>
                  <a:lnTo>
                    <a:pt x="321" y="440"/>
                  </a:lnTo>
                  <a:lnTo>
                    <a:pt x="321" y="440"/>
                  </a:lnTo>
                  <a:lnTo>
                    <a:pt x="319" y="438"/>
                  </a:lnTo>
                  <a:lnTo>
                    <a:pt x="319" y="435"/>
                  </a:lnTo>
                  <a:lnTo>
                    <a:pt x="319" y="435"/>
                  </a:lnTo>
                  <a:lnTo>
                    <a:pt x="317" y="435"/>
                  </a:lnTo>
                  <a:lnTo>
                    <a:pt x="317" y="435"/>
                  </a:lnTo>
                  <a:lnTo>
                    <a:pt x="317" y="433"/>
                  </a:lnTo>
                  <a:lnTo>
                    <a:pt x="314" y="433"/>
                  </a:lnTo>
                  <a:lnTo>
                    <a:pt x="314" y="435"/>
                  </a:lnTo>
                  <a:lnTo>
                    <a:pt x="314" y="435"/>
                  </a:lnTo>
                  <a:lnTo>
                    <a:pt x="314" y="435"/>
                  </a:lnTo>
                  <a:lnTo>
                    <a:pt x="312" y="435"/>
                  </a:lnTo>
                  <a:lnTo>
                    <a:pt x="312" y="438"/>
                  </a:lnTo>
                  <a:lnTo>
                    <a:pt x="312" y="440"/>
                  </a:lnTo>
                  <a:lnTo>
                    <a:pt x="314" y="440"/>
                  </a:lnTo>
                  <a:lnTo>
                    <a:pt x="317" y="442"/>
                  </a:lnTo>
                  <a:lnTo>
                    <a:pt x="319" y="442"/>
                  </a:lnTo>
                  <a:lnTo>
                    <a:pt x="319" y="442"/>
                  </a:lnTo>
                  <a:lnTo>
                    <a:pt x="319" y="442"/>
                  </a:lnTo>
                  <a:lnTo>
                    <a:pt x="319" y="445"/>
                  </a:lnTo>
                  <a:lnTo>
                    <a:pt x="319" y="445"/>
                  </a:lnTo>
                  <a:lnTo>
                    <a:pt x="319" y="445"/>
                  </a:lnTo>
                  <a:lnTo>
                    <a:pt x="321" y="445"/>
                  </a:lnTo>
                  <a:lnTo>
                    <a:pt x="321" y="445"/>
                  </a:lnTo>
                  <a:lnTo>
                    <a:pt x="321" y="447"/>
                  </a:lnTo>
                  <a:lnTo>
                    <a:pt x="326" y="450"/>
                  </a:lnTo>
                  <a:lnTo>
                    <a:pt x="326" y="450"/>
                  </a:lnTo>
                  <a:lnTo>
                    <a:pt x="329" y="450"/>
                  </a:lnTo>
                  <a:lnTo>
                    <a:pt x="329" y="452"/>
                  </a:lnTo>
                  <a:lnTo>
                    <a:pt x="331" y="452"/>
                  </a:lnTo>
                  <a:lnTo>
                    <a:pt x="333" y="457"/>
                  </a:lnTo>
                  <a:lnTo>
                    <a:pt x="336" y="459"/>
                  </a:lnTo>
                  <a:lnTo>
                    <a:pt x="333" y="457"/>
                  </a:lnTo>
                  <a:lnTo>
                    <a:pt x="331" y="452"/>
                  </a:lnTo>
                  <a:close/>
                  <a:moveTo>
                    <a:pt x="295" y="577"/>
                  </a:moveTo>
                  <a:lnTo>
                    <a:pt x="298" y="577"/>
                  </a:lnTo>
                  <a:lnTo>
                    <a:pt x="300" y="575"/>
                  </a:lnTo>
                  <a:lnTo>
                    <a:pt x="300" y="570"/>
                  </a:lnTo>
                  <a:lnTo>
                    <a:pt x="303" y="568"/>
                  </a:lnTo>
                  <a:lnTo>
                    <a:pt x="303" y="565"/>
                  </a:lnTo>
                  <a:lnTo>
                    <a:pt x="300" y="563"/>
                  </a:lnTo>
                  <a:lnTo>
                    <a:pt x="300" y="563"/>
                  </a:lnTo>
                  <a:lnTo>
                    <a:pt x="298" y="561"/>
                  </a:lnTo>
                  <a:lnTo>
                    <a:pt x="298" y="561"/>
                  </a:lnTo>
                  <a:lnTo>
                    <a:pt x="298" y="563"/>
                  </a:lnTo>
                  <a:lnTo>
                    <a:pt x="295" y="563"/>
                  </a:lnTo>
                  <a:lnTo>
                    <a:pt x="295" y="565"/>
                  </a:lnTo>
                  <a:lnTo>
                    <a:pt x="295" y="565"/>
                  </a:lnTo>
                  <a:lnTo>
                    <a:pt x="293" y="565"/>
                  </a:lnTo>
                  <a:lnTo>
                    <a:pt x="293" y="565"/>
                  </a:lnTo>
                  <a:lnTo>
                    <a:pt x="293" y="568"/>
                  </a:lnTo>
                  <a:lnTo>
                    <a:pt x="291" y="568"/>
                  </a:lnTo>
                  <a:lnTo>
                    <a:pt x="291" y="570"/>
                  </a:lnTo>
                  <a:lnTo>
                    <a:pt x="291" y="570"/>
                  </a:lnTo>
                  <a:lnTo>
                    <a:pt x="291" y="570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5"/>
                  </a:lnTo>
                  <a:lnTo>
                    <a:pt x="291" y="575"/>
                  </a:lnTo>
                  <a:lnTo>
                    <a:pt x="291" y="575"/>
                  </a:lnTo>
                  <a:lnTo>
                    <a:pt x="288" y="575"/>
                  </a:lnTo>
                  <a:lnTo>
                    <a:pt x="288" y="575"/>
                  </a:lnTo>
                  <a:lnTo>
                    <a:pt x="288" y="575"/>
                  </a:lnTo>
                  <a:lnTo>
                    <a:pt x="288" y="575"/>
                  </a:lnTo>
                  <a:lnTo>
                    <a:pt x="288" y="575"/>
                  </a:lnTo>
                  <a:lnTo>
                    <a:pt x="288" y="575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80"/>
                  </a:lnTo>
                  <a:lnTo>
                    <a:pt x="291" y="580"/>
                  </a:lnTo>
                  <a:lnTo>
                    <a:pt x="291" y="580"/>
                  </a:lnTo>
                  <a:lnTo>
                    <a:pt x="291" y="580"/>
                  </a:lnTo>
                  <a:lnTo>
                    <a:pt x="293" y="577"/>
                  </a:lnTo>
                  <a:lnTo>
                    <a:pt x="293" y="577"/>
                  </a:lnTo>
                  <a:lnTo>
                    <a:pt x="293" y="577"/>
                  </a:lnTo>
                  <a:lnTo>
                    <a:pt x="293" y="577"/>
                  </a:lnTo>
                  <a:lnTo>
                    <a:pt x="295" y="577"/>
                  </a:lnTo>
                  <a:lnTo>
                    <a:pt x="295" y="580"/>
                  </a:lnTo>
                  <a:lnTo>
                    <a:pt x="295" y="577"/>
                  </a:lnTo>
                  <a:close/>
                  <a:moveTo>
                    <a:pt x="355" y="625"/>
                  </a:moveTo>
                  <a:lnTo>
                    <a:pt x="355" y="625"/>
                  </a:lnTo>
                  <a:lnTo>
                    <a:pt x="357" y="625"/>
                  </a:lnTo>
                  <a:lnTo>
                    <a:pt x="357" y="625"/>
                  </a:lnTo>
                  <a:lnTo>
                    <a:pt x="359" y="622"/>
                  </a:lnTo>
                  <a:lnTo>
                    <a:pt x="362" y="622"/>
                  </a:lnTo>
                  <a:lnTo>
                    <a:pt x="362" y="622"/>
                  </a:lnTo>
                  <a:lnTo>
                    <a:pt x="362" y="620"/>
                  </a:lnTo>
                  <a:lnTo>
                    <a:pt x="359" y="620"/>
                  </a:lnTo>
                  <a:lnTo>
                    <a:pt x="359" y="620"/>
                  </a:lnTo>
                  <a:lnTo>
                    <a:pt x="357" y="622"/>
                  </a:lnTo>
                  <a:lnTo>
                    <a:pt x="355" y="622"/>
                  </a:lnTo>
                  <a:lnTo>
                    <a:pt x="355" y="622"/>
                  </a:lnTo>
                  <a:lnTo>
                    <a:pt x="355" y="622"/>
                  </a:lnTo>
                  <a:lnTo>
                    <a:pt x="355" y="622"/>
                  </a:lnTo>
                  <a:lnTo>
                    <a:pt x="355" y="622"/>
                  </a:lnTo>
                  <a:lnTo>
                    <a:pt x="355" y="622"/>
                  </a:lnTo>
                  <a:lnTo>
                    <a:pt x="355" y="625"/>
                  </a:lnTo>
                  <a:lnTo>
                    <a:pt x="355" y="625"/>
                  </a:lnTo>
                  <a:close/>
                  <a:moveTo>
                    <a:pt x="376" y="492"/>
                  </a:moveTo>
                  <a:lnTo>
                    <a:pt x="376" y="492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4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81" y="492"/>
                  </a:lnTo>
                  <a:lnTo>
                    <a:pt x="381" y="492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2"/>
                  </a:lnTo>
                  <a:close/>
                  <a:moveTo>
                    <a:pt x="277" y="464"/>
                  </a:moveTo>
                  <a:lnTo>
                    <a:pt x="277" y="464"/>
                  </a:lnTo>
                  <a:lnTo>
                    <a:pt x="277" y="464"/>
                  </a:lnTo>
                  <a:lnTo>
                    <a:pt x="277" y="464"/>
                  </a:lnTo>
                  <a:lnTo>
                    <a:pt x="277" y="464"/>
                  </a:lnTo>
                  <a:lnTo>
                    <a:pt x="277" y="466"/>
                  </a:lnTo>
                  <a:lnTo>
                    <a:pt x="277" y="466"/>
                  </a:lnTo>
                  <a:lnTo>
                    <a:pt x="277" y="466"/>
                  </a:lnTo>
                  <a:lnTo>
                    <a:pt x="277" y="466"/>
                  </a:lnTo>
                  <a:lnTo>
                    <a:pt x="277" y="466"/>
                  </a:lnTo>
                  <a:lnTo>
                    <a:pt x="277" y="466"/>
                  </a:lnTo>
                  <a:lnTo>
                    <a:pt x="277" y="468"/>
                  </a:lnTo>
                  <a:lnTo>
                    <a:pt x="277" y="468"/>
                  </a:lnTo>
                  <a:lnTo>
                    <a:pt x="279" y="471"/>
                  </a:lnTo>
                  <a:lnTo>
                    <a:pt x="279" y="468"/>
                  </a:lnTo>
                  <a:lnTo>
                    <a:pt x="279" y="466"/>
                  </a:lnTo>
                  <a:lnTo>
                    <a:pt x="279" y="464"/>
                  </a:lnTo>
                  <a:lnTo>
                    <a:pt x="279" y="464"/>
                  </a:lnTo>
                  <a:lnTo>
                    <a:pt x="279" y="461"/>
                  </a:lnTo>
                  <a:lnTo>
                    <a:pt x="277" y="464"/>
                  </a:lnTo>
                  <a:close/>
                  <a:moveTo>
                    <a:pt x="345" y="471"/>
                  </a:moveTo>
                  <a:lnTo>
                    <a:pt x="345" y="471"/>
                  </a:lnTo>
                  <a:lnTo>
                    <a:pt x="345" y="471"/>
                  </a:lnTo>
                  <a:lnTo>
                    <a:pt x="343" y="471"/>
                  </a:lnTo>
                  <a:lnTo>
                    <a:pt x="340" y="471"/>
                  </a:lnTo>
                  <a:lnTo>
                    <a:pt x="340" y="471"/>
                  </a:lnTo>
                  <a:lnTo>
                    <a:pt x="338" y="468"/>
                  </a:lnTo>
                  <a:lnTo>
                    <a:pt x="338" y="468"/>
                  </a:lnTo>
                  <a:lnTo>
                    <a:pt x="338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68"/>
                  </a:lnTo>
                  <a:lnTo>
                    <a:pt x="336" y="471"/>
                  </a:lnTo>
                  <a:lnTo>
                    <a:pt x="336" y="471"/>
                  </a:lnTo>
                  <a:lnTo>
                    <a:pt x="336" y="471"/>
                  </a:lnTo>
                  <a:lnTo>
                    <a:pt x="333" y="471"/>
                  </a:lnTo>
                  <a:lnTo>
                    <a:pt x="333" y="471"/>
                  </a:lnTo>
                  <a:lnTo>
                    <a:pt x="333" y="471"/>
                  </a:lnTo>
                  <a:lnTo>
                    <a:pt x="333" y="473"/>
                  </a:lnTo>
                  <a:lnTo>
                    <a:pt x="333" y="471"/>
                  </a:lnTo>
                  <a:lnTo>
                    <a:pt x="333" y="471"/>
                  </a:lnTo>
                  <a:lnTo>
                    <a:pt x="333" y="471"/>
                  </a:lnTo>
                  <a:lnTo>
                    <a:pt x="333" y="468"/>
                  </a:lnTo>
                  <a:lnTo>
                    <a:pt x="333" y="468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3" y="466"/>
                  </a:lnTo>
                  <a:lnTo>
                    <a:pt x="331" y="464"/>
                  </a:lnTo>
                  <a:lnTo>
                    <a:pt x="331" y="464"/>
                  </a:lnTo>
                  <a:lnTo>
                    <a:pt x="329" y="464"/>
                  </a:lnTo>
                  <a:lnTo>
                    <a:pt x="329" y="464"/>
                  </a:lnTo>
                  <a:lnTo>
                    <a:pt x="329" y="464"/>
                  </a:lnTo>
                  <a:lnTo>
                    <a:pt x="329" y="464"/>
                  </a:lnTo>
                  <a:lnTo>
                    <a:pt x="329" y="464"/>
                  </a:lnTo>
                  <a:lnTo>
                    <a:pt x="329" y="471"/>
                  </a:lnTo>
                  <a:lnTo>
                    <a:pt x="329" y="471"/>
                  </a:lnTo>
                  <a:lnTo>
                    <a:pt x="329" y="471"/>
                  </a:lnTo>
                  <a:lnTo>
                    <a:pt x="329" y="471"/>
                  </a:lnTo>
                  <a:lnTo>
                    <a:pt x="331" y="473"/>
                  </a:lnTo>
                  <a:lnTo>
                    <a:pt x="329" y="473"/>
                  </a:lnTo>
                  <a:lnTo>
                    <a:pt x="329" y="478"/>
                  </a:lnTo>
                  <a:lnTo>
                    <a:pt x="329" y="478"/>
                  </a:lnTo>
                  <a:lnTo>
                    <a:pt x="329" y="478"/>
                  </a:lnTo>
                  <a:lnTo>
                    <a:pt x="326" y="480"/>
                  </a:lnTo>
                  <a:lnTo>
                    <a:pt x="326" y="480"/>
                  </a:lnTo>
                  <a:lnTo>
                    <a:pt x="326" y="480"/>
                  </a:lnTo>
                  <a:lnTo>
                    <a:pt x="326" y="483"/>
                  </a:lnTo>
                  <a:lnTo>
                    <a:pt x="326" y="483"/>
                  </a:lnTo>
                  <a:lnTo>
                    <a:pt x="329" y="483"/>
                  </a:lnTo>
                  <a:lnTo>
                    <a:pt x="329" y="483"/>
                  </a:lnTo>
                  <a:lnTo>
                    <a:pt x="331" y="483"/>
                  </a:lnTo>
                  <a:lnTo>
                    <a:pt x="331" y="483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29" y="485"/>
                  </a:lnTo>
                  <a:lnTo>
                    <a:pt x="331" y="485"/>
                  </a:lnTo>
                  <a:lnTo>
                    <a:pt x="331" y="487"/>
                  </a:lnTo>
                  <a:lnTo>
                    <a:pt x="329" y="487"/>
                  </a:lnTo>
                  <a:lnTo>
                    <a:pt x="329" y="487"/>
                  </a:lnTo>
                  <a:lnTo>
                    <a:pt x="329" y="487"/>
                  </a:lnTo>
                  <a:lnTo>
                    <a:pt x="329" y="487"/>
                  </a:lnTo>
                  <a:lnTo>
                    <a:pt x="329" y="490"/>
                  </a:lnTo>
                  <a:lnTo>
                    <a:pt x="326" y="487"/>
                  </a:lnTo>
                  <a:lnTo>
                    <a:pt x="326" y="490"/>
                  </a:lnTo>
                  <a:lnTo>
                    <a:pt x="326" y="492"/>
                  </a:lnTo>
                  <a:lnTo>
                    <a:pt x="326" y="492"/>
                  </a:lnTo>
                  <a:lnTo>
                    <a:pt x="326" y="492"/>
                  </a:lnTo>
                  <a:lnTo>
                    <a:pt x="326" y="492"/>
                  </a:lnTo>
                  <a:lnTo>
                    <a:pt x="326" y="494"/>
                  </a:lnTo>
                  <a:lnTo>
                    <a:pt x="326" y="494"/>
                  </a:lnTo>
                  <a:lnTo>
                    <a:pt x="326" y="494"/>
                  </a:lnTo>
                  <a:lnTo>
                    <a:pt x="326" y="494"/>
                  </a:lnTo>
                  <a:lnTo>
                    <a:pt x="324" y="494"/>
                  </a:lnTo>
                  <a:lnTo>
                    <a:pt x="324" y="497"/>
                  </a:lnTo>
                  <a:lnTo>
                    <a:pt x="324" y="497"/>
                  </a:lnTo>
                  <a:lnTo>
                    <a:pt x="324" y="497"/>
                  </a:lnTo>
                  <a:lnTo>
                    <a:pt x="324" y="499"/>
                  </a:lnTo>
                  <a:lnTo>
                    <a:pt x="324" y="499"/>
                  </a:lnTo>
                  <a:lnTo>
                    <a:pt x="324" y="499"/>
                  </a:lnTo>
                  <a:lnTo>
                    <a:pt x="329" y="494"/>
                  </a:lnTo>
                  <a:lnTo>
                    <a:pt x="333" y="492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3" y="490"/>
                  </a:lnTo>
                  <a:lnTo>
                    <a:pt x="336" y="490"/>
                  </a:lnTo>
                  <a:lnTo>
                    <a:pt x="336" y="490"/>
                  </a:lnTo>
                  <a:lnTo>
                    <a:pt x="336" y="487"/>
                  </a:lnTo>
                  <a:lnTo>
                    <a:pt x="338" y="485"/>
                  </a:lnTo>
                  <a:lnTo>
                    <a:pt x="338" y="485"/>
                  </a:lnTo>
                  <a:lnTo>
                    <a:pt x="338" y="485"/>
                  </a:lnTo>
                  <a:lnTo>
                    <a:pt x="340" y="485"/>
                  </a:lnTo>
                  <a:lnTo>
                    <a:pt x="340" y="483"/>
                  </a:lnTo>
                  <a:lnTo>
                    <a:pt x="343" y="485"/>
                  </a:lnTo>
                  <a:lnTo>
                    <a:pt x="343" y="485"/>
                  </a:lnTo>
                  <a:lnTo>
                    <a:pt x="343" y="485"/>
                  </a:lnTo>
                  <a:lnTo>
                    <a:pt x="345" y="485"/>
                  </a:lnTo>
                  <a:lnTo>
                    <a:pt x="345" y="487"/>
                  </a:lnTo>
                  <a:lnTo>
                    <a:pt x="347" y="487"/>
                  </a:lnTo>
                  <a:lnTo>
                    <a:pt x="347" y="490"/>
                  </a:lnTo>
                  <a:lnTo>
                    <a:pt x="347" y="492"/>
                  </a:lnTo>
                  <a:lnTo>
                    <a:pt x="347" y="492"/>
                  </a:lnTo>
                  <a:lnTo>
                    <a:pt x="350" y="492"/>
                  </a:lnTo>
                  <a:lnTo>
                    <a:pt x="350" y="492"/>
                  </a:lnTo>
                  <a:lnTo>
                    <a:pt x="350" y="492"/>
                  </a:lnTo>
                  <a:lnTo>
                    <a:pt x="350" y="492"/>
                  </a:lnTo>
                  <a:lnTo>
                    <a:pt x="350" y="492"/>
                  </a:lnTo>
                  <a:lnTo>
                    <a:pt x="352" y="494"/>
                  </a:lnTo>
                  <a:lnTo>
                    <a:pt x="352" y="494"/>
                  </a:lnTo>
                  <a:lnTo>
                    <a:pt x="352" y="494"/>
                  </a:lnTo>
                  <a:lnTo>
                    <a:pt x="352" y="494"/>
                  </a:lnTo>
                  <a:lnTo>
                    <a:pt x="355" y="494"/>
                  </a:lnTo>
                  <a:lnTo>
                    <a:pt x="355" y="494"/>
                  </a:lnTo>
                  <a:lnTo>
                    <a:pt x="355" y="494"/>
                  </a:lnTo>
                  <a:lnTo>
                    <a:pt x="355" y="497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2" y="497"/>
                  </a:lnTo>
                  <a:lnTo>
                    <a:pt x="352" y="497"/>
                  </a:lnTo>
                  <a:lnTo>
                    <a:pt x="355" y="499"/>
                  </a:lnTo>
                  <a:lnTo>
                    <a:pt x="355" y="499"/>
                  </a:lnTo>
                  <a:lnTo>
                    <a:pt x="355" y="499"/>
                  </a:lnTo>
                  <a:lnTo>
                    <a:pt x="357" y="499"/>
                  </a:lnTo>
                  <a:lnTo>
                    <a:pt x="359" y="499"/>
                  </a:lnTo>
                  <a:lnTo>
                    <a:pt x="359" y="499"/>
                  </a:lnTo>
                  <a:lnTo>
                    <a:pt x="359" y="499"/>
                  </a:lnTo>
                  <a:lnTo>
                    <a:pt x="362" y="502"/>
                  </a:lnTo>
                  <a:lnTo>
                    <a:pt x="362" y="502"/>
                  </a:lnTo>
                  <a:lnTo>
                    <a:pt x="364" y="504"/>
                  </a:lnTo>
                  <a:lnTo>
                    <a:pt x="364" y="504"/>
                  </a:lnTo>
                  <a:lnTo>
                    <a:pt x="366" y="504"/>
                  </a:lnTo>
                  <a:lnTo>
                    <a:pt x="369" y="506"/>
                  </a:lnTo>
                  <a:lnTo>
                    <a:pt x="369" y="506"/>
                  </a:lnTo>
                  <a:lnTo>
                    <a:pt x="371" y="509"/>
                  </a:lnTo>
                  <a:lnTo>
                    <a:pt x="371" y="511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71" y="506"/>
                  </a:lnTo>
                  <a:lnTo>
                    <a:pt x="371" y="506"/>
                  </a:lnTo>
                  <a:lnTo>
                    <a:pt x="371" y="506"/>
                  </a:lnTo>
                  <a:lnTo>
                    <a:pt x="371" y="504"/>
                  </a:lnTo>
                  <a:lnTo>
                    <a:pt x="371" y="502"/>
                  </a:lnTo>
                  <a:lnTo>
                    <a:pt x="371" y="502"/>
                  </a:lnTo>
                  <a:lnTo>
                    <a:pt x="369" y="49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69" y="494"/>
                  </a:lnTo>
                  <a:lnTo>
                    <a:pt x="369" y="494"/>
                  </a:lnTo>
                  <a:lnTo>
                    <a:pt x="369" y="494"/>
                  </a:lnTo>
                  <a:lnTo>
                    <a:pt x="369" y="497"/>
                  </a:lnTo>
                  <a:lnTo>
                    <a:pt x="371" y="497"/>
                  </a:lnTo>
                  <a:lnTo>
                    <a:pt x="371" y="497"/>
                  </a:lnTo>
                  <a:lnTo>
                    <a:pt x="369" y="497"/>
                  </a:lnTo>
                  <a:lnTo>
                    <a:pt x="369" y="492"/>
                  </a:lnTo>
                  <a:lnTo>
                    <a:pt x="366" y="492"/>
                  </a:lnTo>
                  <a:lnTo>
                    <a:pt x="366" y="492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2" y="485"/>
                  </a:lnTo>
                  <a:lnTo>
                    <a:pt x="362" y="485"/>
                  </a:lnTo>
                  <a:lnTo>
                    <a:pt x="362" y="485"/>
                  </a:lnTo>
                  <a:lnTo>
                    <a:pt x="362" y="485"/>
                  </a:lnTo>
                  <a:lnTo>
                    <a:pt x="362" y="485"/>
                  </a:lnTo>
                  <a:lnTo>
                    <a:pt x="362" y="485"/>
                  </a:lnTo>
                  <a:lnTo>
                    <a:pt x="359" y="485"/>
                  </a:lnTo>
                  <a:lnTo>
                    <a:pt x="359" y="483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5"/>
                  </a:lnTo>
                  <a:lnTo>
                    <a:pt x="355" y="485"/>
                  </a:lnTo>
                  <a:lnTo>
                    <a:pt x="352" y="478"/>
                  </a:lnTo>
                  <a:lnTo>
                    <a:pt x="352" y="478"/>
                  </a:lnTo>
                  <a:lnTo>
                    <a:pt x="352" y="478"/>
                  </a:lnTo>
                  <a:lnTo>
                    <a:pt x="350" y="478"/>
                  </a:lnTo>
                  <a:lnTo>
                    <a:pt x="350" y="478"/>
                  </a:lnTo>
                  <a:lnTo>
                    <a:pt x="350" y="478"/>
                  </a:lnTo>
                  <a:lnTo>
                    <a:pt x="350" y="478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7" y="476"/>
                  </a:lnTo>
                  <a:lnTo>
                    <a:pt x="345" y="476"/>
                  </a:lnTo>
                  <a:lnTo>
                    <a:pt x="345" y="476"/>
                  </a:lnTo>
                  <a:lnTo>
                    <a:pt x="347" y="476"/>
                  </a:lnTo>
                  <a:lnTo>
                    <a:pt x="347" y="476"/>
                  </a:lnTo>
                  <a:lnTo>
                    <a:pt x="347" y="476"/>
                  </a:lnTo>
                  <a:lnTo>
                    <a:pt x="347" y="476"/>
                  </a:lnTo>
                  <a:lnTo>
                    <a:pt x="347" y="476"/>
                  </a:lnTo>
                  <a:lnTo>
                    <a:pt x="345" y="473"/>
                  </a:lnTo>
                  <a:lnTo>
                    <a:pt x="345" y="473"/>
                  </a:lnTo>
                  <a:lnTo>
                    <a:pt x="345" y="471"/>
                  </a:lnTo>
                  <a:close/>
                  <a:moveTo>
                    <a:pt x="378" y="431"/>
                  </a:moveTo>
                  <a:lnTo>
                    <a:pt x="378" y="431"/>
                  </a:lnTo>
                  <a:lnTo>
                    <a:pt x="378" y="431"/>
                  </a:lnTo>
                  <a:lnTo>
                    <a:pt x="376" y="431"/>
                  </a:lnTo>
                  <a:lnTo>
                    <a:pt x="374" y="431"/>
                  </a:lnTo>
                  <a:lnTo>
                    <a:pt x="374" y="431"/>
                  </a:lnTo>
                  <a:lnTo>
                    <a:pt x="371" y="431"/>
                  </a:lnTo>
                  <a:lnTo>
                    <a:pt x="371" y="431"/>
                  </a:lnTo>
                  <a:lnTo>
                    <a:pt x="371" y="431"/>
                  </a:lnTo>
                  <a:lnTo>
                    <a:pt x="374" y="433"/>
                  </a:lnTo>
                  <a:lnTo>
                    <a:pt x="374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close/>
                  <a:moveTo>
                    <a:pt x="269" y="461"/>
                  </a:moveTo>
                  <a:lnTo>
                    <a:pt x="272" y="461"/>
                  </a:lnTo>
                  <a:lnTo>
                    <a:pt x="272" y="461"/>
                  </a:lnTo>
                  <a:lnTo>
                    <a:pt x="272" y="461"/>
                  </a:lnTo>
                  <a:lnTo>
                    <a:pt x="272" y="461"/>
                  </a:lnTo>
                  <a:lnTo>
                    <a:pt x="269" y="459"/>
                  </a:lnTo>
                  <a:lnTo>
                    <a:pt x="269" y="461"/>
                  </a:lnTo>
                  <a:lnTo>
                    <a:pt x="267" y="461"/>
                  </a:lnTo>
                  <a:lnTo>
                    <a:pt x="265" y="464"/>
                  </a:lnTo>
                  <a:lnTo>
                    <a:pt x="262" y="464"/>
                  </a:lnTo>
                  <a:lnTo>
                    <a:pt x="262" y="466"/>
                  </a:lnTo>
                  <a:lnTo>
                    <a:pt x="262" y="468"/>
                  </a:lnTo>
                  <a:lnTo>
                    <a:pt x="262" y="471"/>
                  </a:lnTo>
                  <a:lnTo>
                    <a:pt x="262" y="471"/>
                  </a:lnTo>
                  <a:lnTo>
                    <a:pt x="262" y="473"/>
                  </a:lnTo>
                  <a:lnTo>
                    <a:pt x="260" y="473"/>
                  </a:lnTo>
                  <a:lnTo>
                    <a:pt x="260" y="476"/>
                  </a:lnTo>
                  <a:lnTo>
                    <a:pt x="260" y="478"/>
                  </a:lnTo>
                  <a:lnTo>
                    <a:pt x="260" y="480"/>
                  </a:lnTo>
                  <a:lnTo>
                    <a:pt x="260" y="480"/>
                  </a:lnTo>
                  <a:lnTo>
                    <a:pt x="262" y="483"/>
                  </a:lnTo>
                  <a:lnTo>
                    <a:pt x="262" y="483"/>
                  </a:lnTo>
                  <a:lnTo>
                    <a:pt x="262" y="483"/>
                  </a:lnTo>
                  <a:lnTo>
                    <a:pt x="262" y="483"/>
                  </a:lnTo>
                  <a:lnTo>
                    <a:pt x="262" y="483"/>
                  </a:lnTo>
                  <a:lnTo>
                    <a:pt x="262" y="485"/>
                  </a:lnTo>
                  <a:lnTo>
                    <a:pt x="262" y="485"/>
                  </a:lnTo>
                  <a:lnTo>
                    <a:pt x="262" y="485"/>
                  </a:lnTo>
                  <a:lnTo>
                    <a:pt x="262" y="483"/>
                  </a:lnTo>
                  <a:lnTo>
                    <a:pt x="260" y="485"/>
                  </a:lnTo>
                  <a:lnTo>
                    <a:pt x="262" y="487"/>
                  </a:lnTo>
                  <a:lnTo>
                    <a:pt x="262" y="487"/>
                  </a:lnTo>
                  <a:lnTo>
                    <a:pt x="262" y="487"/>
                  </a:lnTo>
                  <a:lnTo>
                    <a:pt x="262" y="487"/>
                  </a:lnTo>
                  <a:lnTo>
                    <a:pt x="265" y="490"/>
                  </a:lnTo>
                  <a:lnTo>
                    <a:pt x="265" y="490"/>
                  </a:lnTo>
                  <a:lnTo>
                    <a:pt x="265" y="487"/>
                  </a:lnTo>
                  <a:lnTo>
                    <a:pt x="265" y="487"/>
                  </a:lnTo>
                  <a:lnTo>
                    <a:pt x="265" y="485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5" y="485"/>
                  </a:lnTo>
                  <a:lnTo>
                    <a:pt x="265" y="485"/>
                  </a:lnTo>
                  <a:lnTo>
                    <a:pt x="265" y="483"/>
                  </a:lnTo>
                  <a:lnTo>
                    <a:pt x="265" y="483"/>
                  </a:lnTo>
                  <a:lnTo>
                    <a:pt x="267" y="478"/>
                  </a:lnTo>
                  <a:lnTo>
                    <a:pt x="269" y="476"/>
                  </a:lnTo>
                  <a:lnTo>
                    <a:pt x="269" y="471"/>
                  </a:lnTo>
                  <a:lnTo>
                    <a:pt x="269" y="466"/>
                  </a:lnTo>
                  <a:lnTo>
                    <a:pt x="269" y="466"/>
                  </a:lnTo>
                  <a:lnTo>
                    <a:pt x="269" y="464"/>
                  </a:lnTo>
                  <a:lnTo>
                    <a:pt x="269" y="461"/>
                  </a:lnTo>
                  <a:lnTo>
                    <a:pt x="269" y="461"/>
                  </a:lnTo>
                  <a:close/>
                  <a:moveTo>
                    <a:pt x="352" y="461"/>
                  </a:moveTo>
                  <a:lnTo>
                    <a:pt x="352" y="461"/>
                  </a:lnTo>
                  <a:lnTo>
                    <a:pt x="352" y="461"/>
                  </a:lnTo>
                  <a:lnTo>
                    <a:pt x="350" y="461"/>
                  </a:lnTo>
                  <a:lnTo>
                    <a:pt x="347" y="459"/>
                  </a:lnTo>
                  <a:lnTo>
                    <a:pt x="347" y="459"/>
                  </a:lnTo>
                  <a:lnTo>
                    <a:pt x="347" y="459"/>
                  </a:lnTo>
                  <a:lnTo>
                    <a:pt x="347" y="459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45" y="461"/>
                  </a:lnTo>
                  <a:lnTo>
                    <a:pt x="345" y="461"/>
                  </a:lnTo>
                  <a:lnTo>
                    <a:pt x="345" y="461"/>
                  </a:lnTo>
                  <a:lnTo>
                    <a:pt x="345" y="461"/>
                  </a:lnTo>
                  <a:lnTo>
                    <a:pt x="355" y="473"/>
                  </a:lnTo>
                  <a:lnTo>
                    <a:pt x="355" y="476"/>
                  </a:lnTo>
                  <a:lnTo>
                    <a:pt x="355" y="476"/>
                  </a:lnTo>
                  <a:lnTo>
                    <a:pt x="355" y="476"/>
                  </a:lnTo>
                  <a:lnTo>
                    <a:pt x="357" y="478"/>
                  </a:lnTo>
                  <a:lnTo>
                    <a:pt x="357" y="478"/>
                  </a:lnTo>
                  <a:lnTo>
                    <a:pt x="357" y="478"/>
                  </a:lnTo>
                  <a:lnTo>
                    <a:pt x="357" y="478"/>
                  </a:lnTo>
                  <a:lnTo>
                    <a:pt x="357" y="476"/>
                  </a:lnTo>
                  <a:lnTo>
                    <a:pt x="357" y="476"/>
                  </a:lnTo>
                  <a:lnTo>
                    <a:pt x="357" y="473"/>
                  </a:lnTo>
                  <a:lnTo>
                    <a:pt x="357" y="473"/>
                  </a:lnTo>
                  <a:lnTo>
                    <a:pt x="357" y="473"/>
                  </a:lnTo>
                  <a:lnTo>
                    <a:pt x="357" y="473"/>
                  </a:lnTo>
                  <a:lnTo>
                    <a:pt x="357" y="471"/>
                  </a:lnTo>
                  <a:lnTo>
                    <a:pt x="355" y="468"/>
                  </a:lnTo>
                  <a:lnTo>
                    <a:pt x="355" y="468"/>
                  </a:lnTo>
                  <a:lnTo>
                    <a:pt x="355" y="466"/>
                  </a:lnTo>
                  <a:lnTo>
                    <a:pt x="355" y="466"/>
                  </a:lnTo>
                  <a:lnTo>
                    <a:pt x="355" y="464"/>
                  </a:lnTo>
                  <a:lnTo>
                    <a:pt x="355" y="464"/>
                  </a:lnTo>
                  <a:lnTo>
                    <a:pt x="355" y="464"/>
                  </a:lnTo>
                  <a:lnTo>
                    <a:pt x="352" y="464"/>
                  </a:lnTo>
                  <a:lnTo>
                    <a:pt x="352" y="464"/>
                  </a:lnTo>
                  <a:lnTo>
                    <a:pt x="352" y="464"/>
                  </a:lnTo>
                  <a:lnTo>
                    <a:pt x="352" y="464"/>
                  </a:lnTo>
                  <a:lnTo>
                    <a:pt x="352" y="461"/>
                  </a:lnTo>
                  <a:close/>
                  <a:moveTo>
                    <a:pt x="286" y="473"/>
                  </a:moveTo>
                  <a:lnTo>
                    <a:pt x="288" y="476"/>
                  </a:lnTo>
                  <a:lnTo>
                    <a:pt x="288" y="476"/>
                  </a:lnTo>
                  <a:lnTo>
                    <a:pt x="291" y="476"/>
                  </a:lnTo>
                  <a:lnTo>
                    <a:pt x="291" y="476"/>
                  </a:lnTo>
                  <a:lnTo>
                    <a:pt x="293" y="478"/>
                  </a:lnTo>
                  <a:lnTo>
                    <a:pt x="293" y="478"/>
                  </a:lnTo>
                  <a:lnTo>
                    <a:pt x="293" y="480"/>
                  </a:lnTo>
                  <a:lnTo>
                    <a:pt x="293" y="480"/>
                  </a:lnTo>
                  <a:lnTo>
                    <a:pt x="295" y="480"/>
                  </a:lnTo>
                  <a:lnTo>
                    <a:pt x="295" y="480"/>
                  </a:lnTo>
                  <a:lnTo>
                    <a:pt x="295" y="480"/>
                  </a:lnTo>
                  <a:lnTo>
                    <a:pt x="298" y="480"/>
                  </a:lnTo>
                  <a:lnTo>
                    <a:pt x="298" y="480"/>
                  </a:lnTo>
                  <a:lnTo>
                    <a:pt x="298" y="478"/>
                  </a:lnTo>
                  <a:lnTo>
                    <a:pt x="300" y="476"/>
                  </a:lnTo>
                  <a:lnTo>
                    <a:pt x="300" y="473"/>
                  </a:lnTo>
                  <a:lnTo>
                    <a:pt x="298" y="473"/>
                  </a:lnTo>
                  <a:lnTo>
                    <a:pt x="298" y="473"/>
                  </a:lnTo>
                  <a:lnTo>
                    <a:pt x="298" y="471"/>
                  </a:lnTo>
                  <a:lnTo>
                    <a:pt x="298" y="471"/>
                  </a:lnTo>
                  <a:lnTo>
                    <a:pt x="298" y="471"/>
                  </a:lnTo>
                  <a:lnTo>
                    <a:pt x="295" y="468"/>
                  </a:lnTo>
                  <a:lnTo>
                    <a:pt x="293" y="468"/>
                  </a:lnTo>
                  <a:lnTo>
                    <a:pt x="288" y="468"/>
                  </a:lnTo>
                  <a:lnTo>
                    <a:pt x="286" y="471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3"/>
                  </a:lnTo>
                  <a:lnTo>
                    <a:pt x="286" y="473"/>
                  </a:lnTo>
                  <a:close/>
                  <a:moveTo>
                    <a:pt x="262" y="570"/>
                  </a:moveTo>
                  <a:lnTo>
                    <a:pt x="260" y="575"/>
                  </a:lnTo>
                  <a:lnTo>
                    <a:pt x="260" y="577"/>
                  </a:lnTo>
                  <a:lnTo>
                    <a:pt x="260" y="577"/>
                  </a:lnTo>
                  <a:lnTo>
                    <a:pt x="262" y="580"/>
                  </a:lnTo>
                  <a:lnTo>
                    <a:pt x="265" y="577"/>
                  </a:lnTo>
                  <a:lnTo>
                    <a:pt x="265" y="577"/>
                  </a:lnTo>
                  <a:lnTo>
                    <a:pt x="265" y="577"/>
                  </a:lnTo>
                  <a:lnTo>
                    <a:pt x="269" y="570"/>
                  </a:lnTo>
                  <a:lnTo>
                    <a:pt x="269" y="570"/>
                  </a:lnTo>
                  <a:lnTo>
                    <a:pt x="269" y="570"/>
                  </a:lnTo>
                  <a:lnTo>
                    <a:pt x="272" y="570"/>
                  </a:lnTo>
                  <a:lnTo>
                    <a:pt x="272" y="570"/>
                  </a:lnTo>
                  <a:lnTo>
                    <a:pt x="272" y="570"/>
                  </a:lnTo>
                  <a:lnTo>
                    <a:pt x="274" y="568"/>
                  </a:lnTo>
                  <a:lnTo>
                    <a:pt x="274" y="568"/>
                  </a:lnTo>
                  <a:lnTo>
                    <a:pt x="277" y="568"/>
                  </a:lnTo>
                  <a:lnTo>
                    <a:pt x="277" y="568"/>
                  </a:lnTo>
                  <a:lnTo>
                    <a:pt x="277" y="568"/>
                  </a:lnTo>
                  <a:lnTo>
                    <a:pt x="277" y="568"/>
                  </a:lnTo>
                  <a:lnTo>
                    <a:pt x="279" y="568"/>
                  </a:lnTo>
                  <a:lnTo>
                    <a:pt x="279" y="565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81" y="565"/>
                  </a:lnTo>
                  <a:lnTo>
                    <a:pt x="281" y="565"/>
                  </a:lnTo>
                  <a:lnTo>
                    <a:pt x="281" y="565"/>
                  </a:lnTo>
                  <a:lnTo>
                    <a:pt x="286" y="565"/>
                  </a:lnTo>
                  <a:lnTo>
                    <a:pt x="291" y="565"/>
                  </a:lnTo>
                  <a:lnTo>
                    <a:pt x="293" y="565"/>
                  </a:lnTo>
                  <a:lnTo>
                    <a:pt x="295" y="563"/>
                  </a:lnTo>
                  <a:lnTo>
                    <a:pt x="295" y="563"/>
                  </a:lnTo>
                  <a:lnTo>
                    <a:pt x="295" y="563"/>
                  </a:lnTo>
                  <a:lnTo>
                    <a:pt x="295" y="563"/>
                  </a:lnTo>
                  <a:lnTo>
                    <a:pt x="295" y="563"/>
                  </a:lnTo>
                  <a:lnTo>
                    <a:pt x="295" y="561"/>
                  </a:lnTo>
                  <a:lnTo>
                    <a:pt x="295" y="561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61"/>
                  </a:lnTo>
                  <a:lnTo>
                    <a:pt x="298" y="561"/>
                  </a:lnTo>
                  <a:lnTo>
                    <a:pt x="300" y="558"/>
                  </a:lnTo>
                  <a:lnTo>
                    <a:pt x="300" y="558"/>
                  </a:lnTo>
                  <a:lnTo>
                    <a:pt x="300" y="558"/>
                  </a:lnTo>
                  <a:lnTo>
                    <a:pt x="300" y="558"/>
                  </a:lnTo>
                  <a:lnTo>
                    <a:pt x="300" y="561"/>
                  </a:lnTo>
                  <a:lnTo>
                    <a:pt x="303" y="558"/>
                  </a:lnTo>
                  <a:lnTo>
                    <a:pt x="303" y="558"/>
                  </a:lnTo>
                  <a:lnTo>
                    <a:pt x="305" y="556"/>
                  </a:lnTo>
                  <a:lnTo>
                    <a:pt x="305" y="556"/>
                  </a:lnTo>
                  <a:lnTo>
                    <a:pt x="305" y="554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49"/>
                  </a:lnTo>
                  <a:lnTo>
                    <a:pt x="305" y="549"/>
                  </a:lnTo>
                  <a:lnTo>
                    <a:pt x="307" y="547"/>
                  </a:lnTo>
                  <a:lnTo>
                    <a:pt x="307" y="547"/>
                  </a:lnTo>
                  <a:lnTo>
                    <a:pt x="307" y="547"/>
                  </a:lnTo>
                  <a:lnTo>
                    <a:pt x="310" y="547"/>
                  </a:lnTo>
                  <a:lnTo>
                    <a:pt x="310" y="547"/>
                  </a:lnTo>
                  <a:lnTo>
                    <a:pt x="310" y="547"/>
                  </a:lnTo>
                  <a:lnTo>
                    <a:pt x="310" y="547"/>
                  </a:lnTo>
                  <a:lnTo>
                    <a:pt x="312" y="547"/>
                  </a:lnTo>
                  <a:lnTo>
                    <a:pt x="312" y="547"/>
                  </a:lnTo>
                  <a:lnTo>
                    <a:pt x="312" y="547"/>
                  </a:lnTo>
                  <a:lnTo>
                    <a:pt x="312" y="547"/>
                  </a:lnTo>
                  <a:lnTo>
                    <a:pt x="312" y="544"/>
                  </a:lnTo>
                  <a:lnTo>
                    <a:pt x="312" y="544"/>
                  </a:lnTo>
                  <a:lnTo>
                    <a:pt x="312" y="547"/>
                  </a:lnTo>
                  <a:lnTo>
                    <a:pt x="312" y="547"/>
                  </a:lnTo>
                  <a:lnTo>
                    <a:pt x="312" y="547"/>
                  </a:lnTo>
                  <a:lnTo>
                    <a:pt x="314" y="547"/>
                  </a:lnTo>
                  <a:lnTo>
                    <a:pt x="314" y="547"/>
                  </a:lnTo>
                  <a:lnTo>
                    <a:pt x="314" y="544"/>
                  </a:lnTo>
                  <a:lnTo>
                    <a:pt x="314" y="544"/>
                  </a:lnTo>
                  <a:lnTo>
                    <a:pt x="317" y="544"/>
                  </a:lnTo>
                  <a:lnTo>
                    <a:pt x="317" y="542"/>
                  </a:lnTo>
                  <a:lnTo>
                    <a:pt x="317" y="539"/>
                  </a:lnTo>
                  <a:lnTo>
                    <a:pt x="319" y="539"/>
                  </a:lnTo>
                  <a:lnTo>
                    <a:pt x="319" y="539"/>
                  </a:lnTo>
                  <a:lnTo>
                    <a:pt x="321" y="539"/>
                  </a:lnTo>
                  <a:lnTo>
                    <a:pt x="321" y="539"/>
                  </a:lnTo>
                  <a:lnTo>
                    <a:pt x="321" y="539"/>
                  </a:lnTo>
                  <a:lnTo>
                    <a:pt x="321" y="537"/>
                  </a:lnTo>
                  <a:lnTo>
                    <a:pt x="321" y="537"/>
                  </a:lnTo>
                  <a:lnTo>
                    <a:pt x="321" y="537"/>
                  </a:lnTo>
                  <a:lnTo>
                    <a:pt x="321" y="537"/>
                  </a:lnTo>
                  <a:lnTo>
                    <a:pt x="321" y="537"/>
                  </a:lnTo>
                  <a:lnTo>
                    <a:pt x="321" y="535"/>
                  </a:lnTo>
                  <a:lnTo>
                    <a:pt x="321" y="532"/>
                  </a:lnTo>
                  <a:lnTo>
                    <a:pt x="321" y="532"/>
                  </a:lnTo>
                  <a:lnTo>
                    <a:pt x="321" y="532"/>
                  </a:lnTo>
                  <a:lnTo>
                    <a:pt x="321" y="530"/>
                  </a:lnTo>
                  <a:lnTo>
                    <a:pt x="321" y="530"/>
                  </a:lnTo>
                  <a:lnTo>
                    <a:pt x="321" y="530"/>
                  </a:lnTo>
                  <a:lnTo>
                    <a:pt x="321" y="530"/>
                  </a:lnTo>
                  <a:lnTo>
                    <a:pt x="321" y="530"/>
                  </a:lnTo>
                  <a:lnTo>
                    <a:pt x="324" y="530"/>
                  </a:lnTo>
                  <a:lnTo>
                    <a:pt x="324" y="530"/>
                  </a:lnTo>
                  <a:lnTo>
                    <a:pt x="324" y="530"/>
                  </a:lnTo>
                  <a:lnTo>
                    <a:pt x="324" y="528"/>
                  </a:lnTo>
                  <a:lnTo>
                    <a:pt x="324" y="528"/>
                  </a:lnTo>
                  <a:lnTo>
                    <a:pt x="324" y="525"/>
                  </a:lnTo>
                  <a:lnTo>
                    <a:pt x="324" y="525"/>
                  </a:lnTo>
                  <a:lnTo>
                    <a:pt x="324" y="525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3"/>
                  </a:lnTo>
                  <a:lnTo>
                    <a:pt x="321" y="523"/>
                  </a:lnTo>
                  <a:lnTo>
                    <a:pt x="321" y="521"/>
                  </a:lnTo>
                  <a:lnTo>
                    <a:pt x="321" y="521"/>
                  </a:lnTo>
                  <a:lnTo>
                    <a:pt x="324" y="521"/>
                  </a:lnTo>
                  <a:lnTo>
                    <a:pt x="324" y="521"/>
                  </a:lnTo>
                  <a:lnTo>
                    <a:pt x="324" y="521"/>
                  </a:lnTo>
                  <a:lnTo>
                    <a:pt x="324" y="521"/>
                  </a:lnTo>
                  <a:lnTo>
                    <a:pt x="324" y="516"/>
                  </a:lnTo>
                  <a:lnTo>
                    <a:pt x="324" y="516"/>
                  </a:lnTo>
                  <a:lnTo>
                    <a:pt x="324" y="518"/>
                  </a:lnTo>
                  <a:lnTo>
                    <a:pt x="321" y="521"/>
                  </a:lnTo>
                  <a:lnTo>
                    <a:pt x="319" y="521"/>
                  </a:lnTo>
                  <a:lnTo>
                    <a:pt x="317" y="521"/>
                  </a:lnTo>
                  <a:lnTo>
                    <a:pt x="317" y="523"/>
                  </a:lnTo>
                  <a:lnTo>
                    <a:pt x="314" y="523"/>
                  </a:lnTo>
                  <a:lnTo>
                    <a:pt x="312" y="523"/>
                  </a:lnTo>
                  <a:lnTo>
                    <a:pt x="312" y="525"/>
                  </a:lnTo>
                  <a:lnTo>
                    <a:pt x="310" y="525"/>
                  </a:lnTo>
                  <a:lnTo>
                    <a:pt x="310" y="525"/>
                  </a:lnTo>
                  <a:lnTo>
                    <a:pt x="310" y="523"/>
                  </a:lnTo>
                  <a:lnTo>
                    <a:pt x="310" y="523"/>
                  </a:lnTo>
                  <a:lnTo>
                    <a:pt x="312" y="521"/>
                  </a:lnTo>
                  <a:lnTo>
                    <a:pt x="310" y="521"/>
                  </a:lnTo>
                  <a:lnTo>
                    <a:pt x="310" y="521"/>
                  </a:lnTo>
                  <a:lnTo>
                    <a:pt x="310" y="521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07" y="518"/>
                  </a:lnTo>
                  <a:lnTo>
                    <a:pt x="307" y="516"/>
                  </a:lnTo>
                  <a:lnTo>
                    <a:pt x="305" y="516"/>
                  </a:lnTo>
                  <a:lnTo>
                    <a:pt x="303" y="51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303" y="516"/>
                  </a:lnTo>
                  <a:lnTo>
                    <a:pt x="303" y="518"/>
                  </a:lnTo>
                  <a:lnTo>
                    <a:pt x="300" y="518"/>
                  </a:lnTo>
                  <a:lnTo>
                    <a:pt x="300" y="518"/>
                  </a:lnTo>
                  <a:lnTo>
                    <a:pt x="300" y="518"/>
                  </a:lnTo>
                  <a:lnTo>
                    <a:pt x="300" y="518"/>
                  </a:lnTo>
                  <a:lnTo>
                    <a:pt x="300" y="521"/>
                  </a:lnTo>
                  <a:lnTo>
                    <a:pt x="300" y="521"/>
                  </a:lnTo>
                  <a:lnTo>
                    <a:pt x="300" y="521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521"/>
                  </a:lnTo>
                  <a:lnTo>
                    <a:pt x="298" y="521"/>
                  </a:lnTo>
                  <a:lnTo>
                    <a:pt x="298" y="521"/>
                  </a:lnTo>
                  <a:lnTo>
                    <a:pt x="298" y="521"/>
                  </a:lnTo>
                  <a:lnTo>
                    <a:pt x="295" y="521"/>
                  </a:lnTo>
                  <a:lnTo>
                    <a:pt x="295" y="521"/>
                  </a:lnTo>
                  <a:lnTo>
                    <a:pt x="295" y="521"/>
                  </a:lnTo>
                  <a:lnTo>
                    <a:pt x="295" y="521"/>
                  </a:lnTo>
                  <a:lnTo>
                    <a:pt x="293" y="521"/>
                  </a:lnTo>
                  <a:lnTo>
                    <a:pt x="293" y="518"/>
                  </a:lnTo>
                  <a:lnTo>
                    <a:pt x="293" y="518"/>
                  </a:lnTo>
                  <a:lnTo>
                    <a:pt x="293" y="518"/>
                  </a:lnTo>
                  <a:lnTo>
                    <a:pt x="291" y="516"/>
                  </a:lnTo>
                  <a:lnTo>
                    <a:pt x="288" y="513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4" y="511"/>
                  </a:lnTo>
                  <a:lnTo>
                    <a:pt x="284" y="509"/>
                  </a:lnTo>
                  <a:lnTo>
                    <a:pt x="281" y="509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77" y="506"/>
                  </a:lnTo>
                  <a:lnTo>
                    <a:pt x="274" y="506"/>
                  </a:lnTo>
                  <a:lnTo>
                    <a:pt x="269" y="504"/>
                  </a:lnTo>
                  <a:lnTo>
                    <a:pt x="267" y="504"/>
                  </a:lnTo>
                  <a:lnTo>
                    <a:pt x="267" y="504"/>
                  </a:lnTo>
                  <a:lnTo>
                    <a:pt x="267" y="502"/>
                  </a:lnTo>
                  <a:lnTo>
                    <a:pt x="265" y="502"/>
                  </a:lnTo>
                  <a:lnTo>
                    <a:pt x="265" y="502"/>
                  </a:lnTo>
                  <a:lnTo>
                    <a:pt x="262" y="499"/>
                  </a:lnTo>
                  <a:lnTo>
                    <a:pt x="262" y="499"/>
                  </a:lnTo>
                  <a:lnTo>
                    <a:pt x="262" y="499"/>
                  </a:lnTo>
                  <a:lnTo>
                    <a:pt x="262" y="499"/>
                  </a:lnTo>
                  <a:lnTo>
                    <a:pt x="262" y="499"/>
                  </a:lnTo>
                  <a:lnTo>
                    <a:pt x="260" y="499"/>
                  </a:lnTo>
                  <a:lnTo>
                    <a:pt x="260" y="499"/>
                  </a:lnTo>
                  <a:lnTo>
                    <a:pt x="260" y="499"/>
                  </a:lnTo>
                  <a:lnTo>
                    <a:pt x="260" y="499"/>
                  </a:lnTo>
                  <a:lnTo>
                    <a:pt x="260" y="502"/>
                  </a:lnTo>
                  <a:lnTo>
                    <a:pt x="260" y="502"/>
                  </a:lnTo>
                  <a:lnTo>
                    <a:pt x="258" y="502"/>
                  </a:lnTo>
                  <a:lnTo>
                    <a:pt x="258" y="502"/>
                  </a:lnTo>
                  <a:lnTo>
                    <a:pt x="258" y="502"/>
                  </a:lnTo>
                  <a:lnTo>
                    <a:pt x="258" y="502"/>
                  </a:lnTo>
                  <a:lnTo>
                    <a:pt x="258" y="504"/>
                  </a:lnTo>
                  <a:lnTo>
                    <a:pt x="258" y="504"/>
                  </a:lnTo>
                  <a:lnTo>
                    <a:pt x="258" y="504"/>
                  </a:lnTo>
                  <a:lnTo>
                    <a:pt x="258" y="506"/>
                  </a:lnTo>
                  <a:lnTo>
                    <a:pt x="258" y="506"/>
                  </a:lnTo>
                  <a:lnTo>
                    <a:pt x="255" y="506"/>
                  </a:lnTo>
                  <a:lnTo>
                    <a:pt x="255" y="506"/>
                  </a:lnTo>
                  <a:lnTo>
                    <a:pt x="255" y="509"/>
                  </a:lnTo>
                  <a:lnTo>
                    <a:pt x="255" y="509"/>
                  </a:lnTo>
                  <a:lnTo>
                    <a:pt x="255" y="509"/>
                  </a:lnTo>
                  <a:lnTo>
                    <a:pt x="258" y="509"/>
                  </a:lnTo>
                  <a:lnTo>
                    <a:pt x="260" y="509"/>
                  </a:lnTo>
                  <a:lnTo>
                    <a:pt x="260" y="509"/>
                  </a:lnTo>
                  <a:lnTo>
                    <a:pt x="260" y="509"/>
                  </a:lnTo>
                  <a:lnTo>
                    <a:pt x="262" y="509"/>
                  </a:lnTo>
                  <a:lnTo>
                    <a:pt x="265" y="509"/>
                  </a:lnTo>
                  <a:lnTo>
                    <a:pt x="267" y="509"/>
                  </a:lnTo>
                  <a:lnTo>
                    <a:pt x="267" y="511"/>
                  </a:lnTo>
                  <a:lnTo>
                    <a:pt x="269" y="511"/>
                  </a:lnTo>
                  <a:lnTo>
                    <a:pt x="269" y="513"/>
                  </a:lnTo>
                  <a:lnTo>
                    <a:pt x="267" y="523"/>
                  </a:lnTo>
                  <a:lnTo>
                    <a:pt x="267" y="523"/>
                  </a:lnTo>
                  <a:lnTo>
                    <a:pt x="267" y="523"/>
                  </a:lnTo>
                  <a:lnTo>
                    <a:pt x="267" y="523"/>
                  </a:lnTo>
                  <a:lnTo>
                    <a:pt x="267" y="530"/>
                  </a:lnTo>
                  <a:lnTo>
                    <a:pt x="267" y="530"/>
                  </a:lnTo>
                  <a:lnTo>
                    <a:pt x="265" y="532"/>
                  </a:lnTo>
                  <a:lnTo>
                    <a:pt x="265" y="532"/>
                  </a:lnTo>
                  <a:lnTo>
                    <a:pt x="265" y="535"/>
                  </a:lnTo>
                  <a:lnTo>
                    <a:pt x="265" y="535"/>
                  </a:lnTo>
                  <a:lnTo>
                    <a:pt x="267" y="537"/>
                  </a:lnTo>
                  <a:lnTo>
                    <a:pt x="267" y="544"/>
                  </a:lnTo>
                  <a:lnTo>
                    <a:pt x="265" y="547"/>
                  </a:lnTo>
                  <a:lnTo>
                    <a:pt x="262" y="554"/>
                  </a:lnTo>
                  <a:lnTo>
                    <a:pt x="260" y="556"/>
                  </a:lnTo>
                  <a:lnTo>
                    <a:pt x="260" y="558"/>
                  </a:lnTo>
                  <a:lnTo>
                    <a:pt x="260" y="558"/>
                  </a:lnTo>
                  <a:lnTo>
                    <a:pt x="260" y="561"/>
                  </a:lnTo>
                  <a:lnTo>
                    <a:pt x="260" y="561"/>
                  </a:lnTo>
                  <a:lnTo>
                    <a:pt x="262" y="563"/>
                  </a:lnTo>
                  <a:lnTo>
                    <a:pt x="262" y="563"/>
                  </a:lnTo>
                  <a:lnTo>
                    <a:pt x="262" y="568"/>
                  </a:lnTo>
                  <a:lnTo>
                    <a:pt x="262" y="568"/>
                  </a:lnTo>
                  <a:lnTo>
                    <a:pt x="262" y="570"/>
                  </a:lnTo>
                  <a:close/>
                  <a:moveTo>
                    <a:pt x="225" y="620"/>
                  </a:moveTo>
                  <a:lnTo>
                    <a:pt x="225" y="620"/>
                  </a:lnTo>
                  <a:lnTo>
                    <a:pt x="225" y="620"/>
                  </a:lnTo>
                  <a:lnTo>
                    <a:pt x="225" y="620"/>
                  </a:lnTo>
                  <a:lnTo>
                    <a:pt x="225" y="622"/>
                  </a:lnTo>
                  <a:lnTo>
                    <a:pt x="225" y="622"/>
                  </a:lnTo>
                  <a:lnTo>
                    <a:pt x="222" y="622"/>
                  </a:lnTo>
                  <a:lnTo>
                    <a:pt x="222" y="622"/>
                  </a:lnTo>
                  <a:lnTo>
                    <a:pt x="222" y="622"/>
                  </a:lnTo>
                  <a:lnTo>
                    <a:pt x="222" y="625"/>
                  </a:lnTo>
                  <a:lnTo>
                    <a:pt x="222" y="622"/>
                  </a:lnTo>
                  <a:lnTo>
                    <a:pt x="222" y="622"/>
                  </a:lnTo>
                  <a:lnTo>
                    <a:pt x="225" y="622"/>
                  </a:lnTo>
                  <a:lnTo>
                    <a:pt x="225" y="620"/>
                  </a:lnTo>
                  <a:lnTo>
                    <a:pt x="225" y="620"/>
                  </a:lnTo>
                  <a:lnTo>
                    <a:pt x="225" y="620"/>
                  </a:lnTo>
                  <a:lnTo>
                    <a:pt x="225" y="620"/>
                  </a:lnTo>
                  <a:close/>
                  <a:moveTo>
                    <a:pt x="2" y="703"/>
                  </a:moveTo>
                  <a:lnTo>
                    <a:pt x="2" y="703"/>
                  </a:lnTo>
                  <a:lnTo>
                    <a:pt x="2" y="703"/>
                  </a:lnTo>
                  <a:lnTo>
                    <a:pt x="5" y="703"/>
                  </a:lnTo>
                  <a:lnTo>
                    <a:pt x="5" y="703"/>
                  </a:lnTo>
                  <a:lnTo>
                    <a:pt x="5" y="703"/>
                  </a:lnTo>
                  <a:lnTo>
                    <a:pt x="5" y="703"/>
                  </a:lnTo>
                  <a:lnTo>
                    <a:pt x="5" y="703"/>
                  </a:lnTo>
                  <a:lnTo>
                    <a:pt x="5" y="700"/>
                  </a:lnTo>
                  <a:lnTo>
                    <a:pt x="5" y="700"/>
                  </a:lnTo>
                  <a:lnTo>
                    <a:pt x="2" y="700"/>
                  </a:lnTo>
                  <a:lnTo>
                    <a:pt x="2" y="700"/>
                  </a:lnTo>
                  <a:lnTo>
                    <a:pt x="2" y="703"/>
                  </a:lnTo>
                  <a:lnTo>
                    <a:pt x="2" y="703"/>
                  </a:lnTo>
                  <a:close/>
                  <a:moveTo>
                    <a:pt x="239" y="435"/>
                  </a:moveTo>
                  <a:lnTo>
                    <a:pt x="236" y="435"/>
                  </a:lnTo>
                  <a:lnTo>
                    <a:pt x="236" y="435"/>
                  </a:lnTo>
                  <a:lnTo>
                    <a:pt x="236" y="435"/>
                  </a:lnTo>
                  <a:lnTo>
                    <a:pt x="234" y="435"/>
                  </a:lnTo>
                  <a:lnTo>
                    <a:pt x="234" y="435"/>
                  </a:lnTo>
                  <a:lnTo>
                    <a:pt x="234" y="435"/>
                  </a:lnTo>
                  <a:lnTo>
                    <a:pt x="234" y="433"/>
                  </a:lnTo>
                  <a:lnTo>
                    <a:pt x="234" y="433"/>
                  </a:lnTo>
                  <a:lnTo>
                    <a:pt x="234" y="433"/>
                  </a:lnTo>
                  <a:lnTo>
                    <a:pt x="234" y="433"/>
                  </a:lnTo>
                  <a:lnTo>
                    <a:pt x="234" y="431"/>
                  </a:lnTo>
                  <a:lnTo>
                    <a:pt x="234" y="431"/>
                  </a:lnTo>
                  <a:lnTo>
                    <a:pt x="232" y="431"/>
                  </a:lnTo>
                  <a:lnTo>
                    <a:pt x="232" y="431"/>
                  </a:lnTo>
                  <a:lnTo>
                    <a:pt x="232" y="428"/>
                  </a:lnTo>
                  <a:lnTo>
                    <a:pt x="229" y="426"/>
                  </a:lnTo>
                  <a:lnTo>
                    <a:pt x="222" y="421"/>
                  </a:lnTo>
                  <a:lnTo>
                    <a:pt x="222" y="419"/>
                  </a:lnTo>
                  <a:lnTo>
                    <a:pt x="220" y="419"/>
                  </a:lnTo>
                  <a:lnTo>
                    <a:pt x="220" y="419"/>
                  </a:lnTo>
                  <a:lnTo>
                    <a:pt x="220" y="419"/>
                  </a:lnTo>
                  <a:lnTo>
                    <a:pt x="220" y="419"/>
                  </a:lnTo>
                  <a:lnTo>
                    <a:pt x="220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7" y="419"/>
                  </a:lnTo>
                  <a:lnTo>
                    <a:pt x="213" y="421"/>
                  </a:lnTo>
                  <a:lnTo>
                    <a:pt x="213" y="419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08" y="416"/>
                  </a:lnTo>
                  <a:lnTo>
                    <a:pt x="208" y="416"/>
                  </a:lnTo>
                  <a:lnTo>
                    <a:pt x="208" y="414"/>
                  </a:lnTo>
                  <a:lnTo>
                    <a:pt x="210" y="414"/>
                  </a:lnTo>
                  <a:lnTo>
                    <a:pt x="210" y="414"/>
                  </a:lnTo>
                  <a:lnTo>
                    <a:pt x="210" y="414"/>
                  </a:lnTo>
                  <a:lnTo>
                    <a:pt x="210" y="414"/>
                  </a:lnTo>
                  <a:lnTo>
                    <a:pt x="210" y="414"/>
                  </a:lnTo>
                  <a:lnTo>
                    <a:pt x="210" y="414"/>
                  </a:lnTo>
                  <a:lnTo>
                    <a:pt x="208" y="414"/>
                  </a:lnTo>
                  <a:lnTo>
                    <a:pt x="208" y="414"/>
                  </a:lnTo>
                  <a:lnTo>
                    <a:pt x="208" y="414"/>
                  </a:lnTo>
                  <a:lnTo>
                    <a:pt x="208" y="414"/>
                  </a:lnTo>
                  <a:lnTo>
                    <a:pt x="208" y="414"/>
                  </a:lnTo>
                  <a:lnTo>
                    <a:pt x="206" y="414"/>
                  </a:lnTo>
                  <a:lnTo>
                    <a:pt x="206" y="416"/>
                  </a:lnTo>
                  <a:lnTo>
                    <a:pt x="201" y="416"/>
                  </a:lnTo>
                  <a:lnTo>
                    <a:pt x="198" y="416"/>
                  </a:lnTo>
                  <a:lnTo>
                    <a:pt x="198" y="416"/>
                  </a:lnTo>
                  <a:lnTo>
                    <a:pt x="196" y="416"/>
                  </a:lnTo>
                  <a:lnTo>
                    <a:pt x="196" y="416"/>
                  </a:lnTo>
                  <a:lnTo>
                    <a:pt x="196" y="416"/>
                  </a:lnTo>
                  <a:lnTo>
                    <a:pt x="194" y="416"/>
                  </a:lnTo>
                  <a:lnTo>
                    <a:pt x="194" y="416"/>
                  </a:lnTo>
                  <a:lnTo>
                    <a:pt x="194" y="416"/>
                  </a:lnTo>
                  <a:lnTo>
                    <a:pt x="191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7" y="414"/>
                  </a:lnTo>
                  <a:lnTo>
                    <a:pt x="187" y="414"/>
                  </a:lnTo>
                  <a:lnTo>
                    <a:pt x="187" y="414"/>
                  </a:lnTo>
                  <a:lnTo>
                    <a:pt x="184" y="414"/>
                  </a:lnTo>
                  <a:lnTo>
                    <a:pt x="180" y="414"/>
                  </a:lnTo>
                  <a:lnTo>
                    <a:pt x="180" y="414"/>
                  </a:lnTo>
                  <a:lnTo>
                    <a:pt x="177" y="414"/>
                  </a:lnTo>
                  <a:lnTo>
                    <a:pt x="177" y="414"/>
                  </a:lnTo>
                  <a:lnTo>
                    <a:pt x="175" y="416"/>
                  </a:lnTo>
                  <a:lnTo>
                    <a:pt x="175" y="416"/>
                  </a:lnTo>
                  <a:lnTo>
                    <a:pt x="175" y="419"/>
                  </a:lnTo>
                  <a:lnTo>
                    <a:pt x="175" y="419"/>
                  </a:lnTo>
                  <a:lnTo>
                    <a:pt x="175" y="421"/>
                  </a:lnTo>
                  <a:lnTo>
                    <a:pt x="175" y="421"/>
                  </a:lnTo>
                  <a:lnTo>
                    <a:pt x="177" y="421"/>
                  </a:lnTo>
                  <a:lnTo>
                    <a:pt x="177" y="421"/>
                  </a:lnTo>
                  <a:lnTo>
                    <a:pt x="177" y="421"/>
                  </a:lnTo>
                  <a:lnTo>
                    <a:pt x="180" y="421"/>
                  </a:lnTo>
                  <a:lnTo>
                    <a:pt x="180" y="421"/>
                  </a:lnTo>
                  <a:lnTo>
                    <a:pt x="180" y="421"/>
                  </a:lnTo>
                  <a:lnTo>
                    <a:pt x="180" y="419"/>
                  </a:lnTo>
                  <a:lnTo>
                    <a:pt x="180" y="419"/>
                  </a:lnTo>
                  <a:lnTo>
                    <a:pt x="180" y="419"/>
                  </a:lnTo>
                  <a:lnTo>
                    <a:pt x="182" y="419"/>
                  </a:lnTo>
                  <a:lnTo>
                    <a:pt x="182" y="419"/>
                  </a:lnTo>
                  <a:lnTo>
                    <a:pt x="182" y="419"/>
                  </a:lnTo>
                  <a:lnTo>
                    <a:pt x="182" y="421"/>
                  </a:lnTo>
                  <a:lnTo>
                    <a:pt x="182" y="423"/>
                  </a:lnTo>
                  <a:lnTo>
                    <a:pt x="184" y="426"/>
                  </a:lnTo>
                  <a:lnTo>
                    <a:pt x="184" y="428"/>
                  </a:lnTo>
                  <a:lnTo>
                    <a:pt x="187" y="428"/>
                  </a:lnTo>
                  <a:lnTo>
                    <a:pt x="184" y="431"/>
                  </a:lnTo>
                  <a:lnTo>
                    <a:pt x="187" y="431"/>
                  </a:lnTo>
                  <a:lnTo>
                    <a:pt x="187" y="431"/>
                  </a:lnTo>
                  <a:lnTo>
                    <a:pt x="189" y="431"/>
                  </a:lnTo>
                  <a:lnTo>
                    <a:pt x="189" y="431"/>
                  </a:lnTo>
                  <a:lnTo>
                    <a:pt x="191" y="433"/>
                  </a:lnTo>
                  <a:lnTo>
                    <a:pt x="194" y="433"/>
                  </a:lnTo>
                  <a:lnTo>
                    <a:pt x="196" y="438"/>
                  </a:lnTo>
                  <a:lnTo>
                    <a:pt x="196" y="440"/>
                  </a:lnTo>
                  <a:lnTo>
                    <a:pt x="198" y="442"/>
                  </a:lnTo>
                  <a:lnTo>
                    <a:pt x="198" y="445"/>
                  </a:lnTo>
                  <a:lnTo>
                    <a:pt x="198" y="447"/>
                  </a:lnTo>
                  <a:lnTo>
                    <a:pt x="198" y="450"/>
                  </a:lnTo>
                  <a:lnTo>
                    <a:pt x="198" y="450"/>
                  </a:lnTo>
                  <a:lnTo>
                    <a:pt x="198" y="450"/>
                  </a:lnTo>
                  <a:lnTo>
                    <a:pt x="198" y="450"/>
                  </a:lnTo>
                  <a:lnTo>
                    <a:pt x="198" y="450"/>
                  </a:lnTo>
                  <a:lnTo>
                    <a:pt x="198" y="452"/>
                  </a:lnTo>
                  <a:lnTo>
                    <a:pt x="198" y="452"/>
                  </a:lnTo>
                  <a:lnTo>
                    <a:pt x="198" y="454"/>
                  </a:lnTo>
                  <a:lnTo>
                    <a:pt x="198" y="454"/>
                  </a:lnTo>
                  <a:lnTo>
                    <a:pt x="201" y="454"/>
                  </a:lnTo>
                  <a:lnTo>
                    <a:pt x="201" y="454"/>
                  </a:lnTo>
                  <a:lnTo>
                    <a:pt x="201" y="457"/>
                  </a:lnTo>
                  <a:lnTo>
                    <a:pt x="201" y="457"/>
                  </a:lnTo>
                  <a:lnTo>
                    <a:pt x="203" y="457"/>
                  </a:lnTo>
                  <a:lnTo>
                    <a:pt x="203" y="457"/>
                  </a:lnTo>
                  <a:lnTo>
                    <a:pt x="203" y="459"/>
                  </a:lnTo>
                  <a:lnTo>
                    <a:pt x="206" y="459"/>
                  </a:lnTo>
                  <a:lnTo>
                    <a:pt x="206" y="461"/>
                  </a:lnTo>
                  <a:lnTo>
                    <a:pt x="206" y="461"/>
                  </a:lnTo>
                  <a:lnTo>
                    <a:pt x="208" y="464"/>
                  </a:lnTo>
                  <a:lnTo>
                    <a:pt x="208" y="464"/>
                  </a:lnTo>
                  <a:lnTo>
                    <a:pt x="206" y="466"/>
                  </a:lnTo>
                  <a:lnTo>
                    <a:pt x="206" y="468"/>
                  </a:lnTo>
                  <a:lnTo>
                    <a:pt x="208" y="468"/>
                  </a:lnTo>
                  <a:lnTo>
                    <a:pt x="208" y="468"/>
                  </a:lnTo>
                  <a:lnTo>
                    <a:pt x="210" y="473"/>
                  </a:lnTo>
                  <a:lnTo>
                    <a:pt x="210" y="473"/>
                  </a:lnTo>
                  <a:lnTo>
                    <a:pt x="210" y="473"/>
                  </a:lnTo>
                  <a:lnTo>
                    <a:pt x="213" y="476"/>
                  </a:lnTo>
                  <a:lnTo>
                    <a:pt x="213" y="476"/>
                  </a:lnTo>
                  <a:lnTo>
                    <a:pt x="213" y="478"/>
                  </a:lnTo>
                  <a:lnTo>
                    <a:pt x="215" y="478"/>
                  </a:lnTo>
                  <a:lnTo>
                    <a:pt x="215" y="478"/>
                  </a:lnTo>
                  <a:lnTo>
                    <a:pt x="215" y="478"/>
                  </a:lnTo>
                  <a:lnTo>
                    <a:pt x="215" y="478"/>
                  </a:lnTo>
                  <a:lnTo>
                    <a:pt x="217" y="478"/>
                  </a:lnTo>
                  <a:lnTo>
                    <a:pt x="217" y="478"/>
                  </a:lnTo>
                  <a:lnTo>
                    <a:pt x="217" y="478"/>
                  </a:lnTo>
                  <a:lnTo>
                    <a:pt x="217" y="478"/>
                  </a:lnTo>
                  <a:lnTo>
                    <a:pt x="217" y="478"/>
                  </a:lnTo>
                  <a:lnTo>
                    <a:pt x="217" y="478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7" y="478"/>
                  </a:lnTo>
                  <a:lnTo>
                    <a:pt x="215" y="478"/>
                  </a:lnTo>
                  <a:lnTo>
                    <a:pt x="215" y="480"/>
                  </a:lnTo>
                  <a:lnTo>
                    <a:pt x="215" y="480"/>
                  </a:lnTo>
                  <a:lnTo>
                    <a:pt x="217" y="483"/>
                  </a:lnTo>
                  <a:lnTo>
                    <a:pt x="217" y="483"/>
                  </a:lnTo>
                  <a:lnTo>
                    <a:pt x="222" y="483"/>
                  </a:lnTo>
                  <a:lnTo>
                    <a:pt x="222" y="483"/>
                  </a:lnTo>
                  <a:lnTo>
                    <a:pt x="222" y="485"/>
                  </a:lnTo>
                  <a:lnTo>
                    <a:pt x="225" y="485"/>
                  </a:lnTo>
                  <a:lnTo>
                    <a:pt x="225" y="483"/>
                  </a:lnTo>
                  <a:lnTo>
                    <a:pt x="225" y="480"/>
                  </a:lnTo>
                  <a:lnTo>
                    <a:pt x="227" y="480"/>
                  </a:lnTo>
                  <a:lnTo>
                    <a:pt x="227" y="480"/>
                  </a:lnTo>
                  <a:lnTo>
                    <a:pt x="227" y="480"/>
                  </a:lnTo>
                  <a:lnTo>
                    <a:pt x="229" y="478"/>
                  </a:lnTo>
                  <a:lnTo>
                    <a:pt x="229" y="478"/>
                  </a:lnTo>
                  <a:lnTo>
                    <a:pt x="229" y="478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32" y="478"/>
                  </a:lnTo>
                  <a:lnTo>
                    <a:pt x="232" y="478"/>
                  </a:lnTo>
                  <a:lnTo>
                    <a:pt x="232" y="478"/>
                  </a:lnTo>
                  <a:lnTo>
                    <a:pt x="232" y="478"/>
                  </a:lnTo>
                  <a:lnTo>
                    <a:pt x="232" y="478"/>
                  </a:lnTo>
                  <a:lnTo>
                    <a:pt x="232" y="478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2" y="473"/>
                  </a:lnTo>
                  <a:lnTo>
                    <a:pt x="232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71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4" y="468"/>
                  </a:lnTo>
                  <a:lnTo>
                    <a:pt x="236" y="466"/>
                  </a:lnTo>
                  <a:lnTo>
                    <a:pt x="236" y="466"/>
                  </a:lnTo>
                  <a:lnTo>
                    <a:pt x="239" y="464"/>
                  </a:lnTo>
                  <a:lnTo>
                    <a:pt x="239" y="464"/>
                  </a:lnTo>
                  <a:lnTo>
                    <a:pt x="239" y="464"/>
                  </a:lnTo>
                  <a:lnTo>
                    <a:pt x="239" y="464"/>
                  </a:lnTo>
                  <a:lnTo>
                    <a:pt x="239" y="461"/>
                  </a:lnTo>
                  <a:lnTo>
                    <a:pt x="239" y="461"/>
                  </a:lnTo>
                  <a:lnTo>
                    <a:pt x="239" y="461"/>
                  </a:lnTo>
                  <a:lnTo>
                    <a:pt x="239" y="459"/>
                  </a:lnTo>
                  <a:lnTo>
                    <a:pt x="239" y="459"/>
                  </a:lnTo>
                  <a:lnTo>
                    <a:pt x="239" y="459"/>
                  </a:lnTo>
                  <a:lnTo>
                    <a:pt x="239" y="457"/>
                  </a:lnTo>
                  <a:lnTo>
                    <a:pt x="236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36" y="450"/>
                  </a:lnTo>
                  <a:lnTo>
                    <a:pt x="236" y="450"/>
                  </a:lnTo>
                  <a:lnTo>
                    <a:pt x="236" y="450"/>
                  </a:lnTo>
                  <a:lnTo>
                    <a:pt x="236" y="447"/>
                  </a:lnTo>
                  <a:lnTo>
                    <a:pt x="236" y="445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36" y="440"/>
                  </a:lnTo>
                  <a:lnTo>
                    <a:pt x="236" y="440"/>
                  </a:lnTo>
                  <a:lnTo>
                    <a:pt x="239" y="438"/>
                  </a:lnTo>
                  <a:lnTo>
                    <a:pt x="239" y="438"/>
                  </a:lnTo>
                  <a:lnTo>
                    <a:pt x="239" y="435"/>
                  </a:lnTo>
                  <a:lnTo>
                    <a:pt x="239" y="435"/>
                  </a:lnTo>
                  <a:lnTo>
                    <a:pt x="239" y="435"/>
                  </a:lnTo>
                  <a:close/>
                  <a:moveTo>
                    <a:pt x="248" y="445"/>
                  </a:moveTo>
                  <a:lnTo>
                    <a:pt x="248" y="445"/>
                  </a:lnTo>
                  <a:lnTo>
                    <a:pt x="248" y="445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6" y="447"/>
                  </a:lnTo>
                  <a:lnTo>
                    <a:pt x="246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7"/>
                  </a:lnTo>
                  <a:lnTo>
                    <a:pt x="248" y="445"/>
                  </a:lnTo>
                  <a:lnTo>
                    <a:pt x="248" y="445"/>
                  </a:lnTo>
                  <a:lnTo>
                    <a:pt x="248" y="445"/>
                  </a:lnTo>
                  <a:close/>
                  <a:moveTo>
                    <a:pt x="243" y="776"/>
                  </a:moveTo>
                  <a:lnTo>
                    <a:pt x="241" y="778"/>
                  </a:lnTo>
                  <a:lnTo>
                    <a:pt x="241" y="778"/>
                  </a:lnTo>
                  <a:lnTo>
                    <a:pt x="241" y="778"/>
                  </a:lnTo>
                  <a:lnTo>
                    <a:pt x="241" y="778"/>
                  </a:lnTo>
                  <a:lnTo>
                    <a:pt x="243" y="781"/>
                  </a:lnTo>
                  <a:lnTo>
                    <a:pt x="243" y="781"/>
                  </a:lnTo>
                  <a:lnTo>
                    <a:pt x="243" y="781"/>
                  </a:lnTo>
                  <a:lnTo>
                    <a:pt x="243" y="783"/>
                  </a:lnTo>
                  <a:lnTo>
                    <a:pt x="243" y="781"/>
                  </a:lnTo>
                  <a:lnTo>
                    <a:pt x="243" y="781"/>
                  </a:lnTo>
                  <a:lnTo>
                    <a:pt x="243" y="776"/>
                  </a:lnTo>
                  <a:lnTo>
                    <a:pt x="243" y="776"/>
                  </a:lnTo>
                  <a:lnTo>
                    <a:pt x="243" y="776"/>
                  </a:lnTo>
                  <a:close/>
                  <a:moveTo>
                    <a:pt x="215" y="414"/>
                  </a:move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3" y="412"/>
                  </a:lnTo>
                  <a:lnTo>
                    <a:pt x="213" y="412"/>
                  </a:lnTo>
                  <a:lnTo>
                    <a:pt x="213" y="412"/>
                  </a:lnTo>
                  <a:lnTo>
                    <a:pt x="215" y="414"/>
                  </a:lnTo>
                  <a:lnTo>
                    <a:pt x="215" y="414"/>
                  </a:lnTo>
                  <a:lnTo>
                    <a:pt x="215" y="414"/>
                  </a:lnTo>
                  <a:close/>
                  <a:moveTo>
                    <a:pt x="236" y="502"/>
                  </a:moveTo>
                  <a:lnTo>
                    <a:pt x="234" y="502"/>
                  </a:lnTo>
                  <a:lnTo>
                    <a:pt x="234" y="502"/>
                  </a:lnTo>
                  <a:lnTo>
                    <a:pt x="234" y="504"/>
                  </a:lnTo>
                  <a:lnTo>
                    <a:pt x="232" y="504"/>
                  </a:lnTo>
                  <a:lnTo>
                    <a:pt x="232" y="504"/>
                  </a:lnTo>
                  <a:lnTo>
                    <a:pt x="232" y="504"/>
                  </a:lnTo>
                  <a:lnTo>
                    <a:pt x="234" y="504"/>
                  </a:lnTo>
                  <a:lnTo>
                    <a:pt x="234" y="504"/>
                  </a:lnTo>
                  <a:lnTo>
                    <a:pt x="234" y="504"/>
                  </a:lnTo>
                  <a:lnTo>
                    <a:pt x="234" y="504"/>
                  </a:lnTo>
                  <a:lnTo>
                    <a:pt x="234" y="504"/>
                  </a:lnTo>
                  <a:lnTo>
                    <a:pt x="234" y="504"/>
                  </a:lnTo>
                  <a:lnTo>
                    <a:pt x="236" y="504"/>
                  </a:lnTo>
                  <a:lnTo>
                    <a:pt x="236" y="504"/>
                  </a:lnTo>
                  <a:lnTo>
                    <a:pt x="239" y="504"/>
                  </a:lnTo>
                  <a:lnTo>
                    <a:pt x="239" y="504"/>
                  </a:lnTo>
                  <a:lnTo>
                    <a:pt x="239" y="504"/>
                  </a:lnTo>
                  <a:lnTo>
                    <a:pt x="236" y="502"/>
                  </a:lnTo>
                  <a:close/>
                  <a:moveTo>
                    <a:pt x="222" y="821"/>
                  </a:moveTo>
                  <a:lnTo>
                    <a:pt x="222" y="821"/>
                  </a:lnTo>
                  <a:lnTo>
                    <a:pt x="222" y="821"/>
                  </a:lnTo>
                  <a:lnTo>
                    <a:pt x="220" y="819"/>
                  </a:lnTo>
                  <a:lnTo>
                    <a:pt x="220" y="819"/>
                  </a:lnTo>
                  <a:lnTo>
                    <a:pt x="220" y="819"/>
                  </a:lnTo>
                  <a:lnTo>
                    <a:pt x="217" y="821"/>
                  </a:lnTo>
                  <a:lnTo>
                    <a:pt x="217" y="821"/>
                  </a:lnTo>
                  <a:lnTo>
                    <a:pt x="217" y="821"/>
                  </a:lnTo>
                  <a:lnTo>
                    <a:pt x="217" y="823"/>
                  </a:lnTo>
                  <a:lnTo>
                    <a:pt x="220" y="823"/>
                  </a:lnTo>
                  <a:lnTo>
                    <a:pt x="222" y="821"/>
                  </a:lnTo>
                  <a:lnTo>
                    <a:pt x="222" y="821"/>
                  </a:lnTo>
                  <a:lnTo>
                    <a:pt x="222" y="821"/>
                  </a:lnTo>
                  <a:lnTo>
                    <a:pt x="222" y="821"/>
                  </a:lnTo>
                  <a:lnTo>
                    <a:pt x="222" y="821"/>
                  </a:lnTo>
                  <a:lnTo>
                    <a:pt x="222" y="821"/>
                  </a:lnTo>
                  <a:close/>
                  <a:moveTo>
                    <a:pt x="215" y="485"/>
                  </a:moveTo>
                  <a:lnTo>
                    <a:pt x="215" y="485"/>
                  </a:lnTo>
                  <a:lnTo>
                    <a:pt x="215" y="485"/>
                  </a:lnTo>
                  <a:lnTo>
                    <a:pt x="215" y="487"/>
                  </a:lnTo>
                  <a:lnTo>
                    <a:pt x="217" y="487"/>
                  </a:lnTo>
                  <a:lnTo>
                    <a:pt x="217" y="487"/>
                  </a:lnTo>
                  <a:lnTo>
                    <a:pt x="217" y="487"/>
                  </a:lnTo>
                  <a:lnTo>
                    <a:pt x="217" y="487"/>
                  </a:lnTo>
                  <a:lnTo>
                    <a:pt x="217" y="485"/>
                  </a:lnTo>
                  <a:lnTo>
                    <a:pt x="217" y="485"/>
                  </a:lnTo>
                  <a:lnTo>
                    <a:pt x="217" y="485"/>
                  </a:lnTo>
                  <a:lnTo>
                    <a:pt x="217" y="485"/>
                  </a:lnTo>
                  <a:lnTo>
                    <a:pt x="217" y="485"/>
                  </a:lnTo>
                  <a:lnTo>
                    <a:pt x="215" y="483"/>
                  </a:lnTo>
                  <a:lnTo>
                    <a:pt x="215" y="480"/>
                  </a:lnTo>
                  <a:lnTo>
                    <a:pt x="215" y="480"/>
                  </a:lnTo>
                  <a:lnTo>
                    <a:pt x="213" y="483"/>
                  </a:lnTo>
                  <a:lnTo>
                    <a:pt x="213" y="483"/>
                  </a:lnTo>
                  <a:lnTo>
                    <a:pt x="215" y="485"/>
                  </a:lnTo>
                  <a:lnTo>
                    <a:pt x="215" y="485"/>
                  </a:lnTo>
                  <a:close/>
                  <a:moveTo>
                    <a:pt x="206" y="823"/>
                  </a:moveTo>
                  <a:lnTo>
                    <a:pt x="206" y="826"/>
                  </a:lnTo>
                  <a:lnTo>
                    <a:pt x="206" y="826"/>
                  </a:lnTo>
                  <a:lnTo>
                    <a:pt x="206" y="828"/>
                  </a:lnTo>
                  <a:lnTo>
                    <a:pt x="208" y="826"/>
                  </a:lnTo>
                  <a:lnTo>
                    <a:pt x="208" y="826"/>
                  </a:lnTo>
                  <a:lnTo>
                    <a:pt x="206" y="823"/>
                  </a:lnTo>
                  <a:lnTo>
                    <a:pt x="206" y="823"/>
                  </a:lnTo>
                  <a:close/>
                  <a:moveTo>
                    <a:pt x="213" y="556"/>
                  </a:moveTo>
                  <a:lnTo>
                    <a:pt x="213" y="558"/>
                  </a:lnTo>
                  <a:lnTo>
                    <a:pt x="213" y="558"/>
                  </a:lnTo>
                  <a:lnTo>
                    <a:pt x="215" y="558"/>
                  </a:lnTo>
                  <a:lnTo>
                    <a:pt x="215" y="558"/>
                  </a:lnTo>
                  <a:lnTo>
                    <a:pt x="215" y="556"/>
                  </a:lnTo>
                  <a:lnTo>
                    <a:pt x="215" y="556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3" y="556"/>
                  </a:lnTo>
                  <a:lnTo>
                    <a:pt x="213" y="556"/>
                  </a:lnTo>
                  <a:close/>
                  <a:moveTo>
                    <a:pt x="232" y="812"/>
                  </a:moveTo>
                  <a:lnTo>
                    <a:pt x="232" y="812"/>
                  </a:lnTo>
                  <a:lnTo>
                    <a:pt x="229" y="812"/>
                  </a:lnTo>
                  <a:lnTo>
                    <a:pt x="227" y="812"/>
                  </a:lnTo>
                  <a:lnTo>
                    <a:pt x="225" y="809"/>
                  </a:lnTo>
                  <a:lnTo>
                    <a:pt x="225" y="812"/>
                  </a:lnTo>
                  <a:lnTo>
                    <a:pt x="222" y="812"/>
                  </a:lnTo>
                  <a:lnTo>
                    <a:pt x="222" y="812"/>
                  </a:lnTo>
                  <a:lnTo>
                    <a:pt x="222" y="812"/>
                  </a:lnTo>
                  <a:lnTo>
                    <a:pt x="220" y="809"/>
                  </a:lnTo>
                  <a:lnTo>
                    <a:pt x="220" y="807"/>
                  </a:lnTo>
                  <a:lnTo>
                    <a:pt x="217" y="807"/>
                  </a:lnTo>
                  <a:lnTo>
                    <a:pt x="217" y="807"/>
                  </a:lnTo>
                  <a:lnTo>
                    <a:pt x="217" y="807"/>
                  </a:lnTo>
                  <a:lnTo>
                    <a:pt x="215" y="807"/>
                  </a:lnTo>
                  <a:lnTo>
                    <a:pt x="215" y="807"/>
                  </a:lnTo>
                  <a:lnTo>
                    <a:pt x="213" y="807"/>
                  </a:lnTo>
                  <a:lnTo>
                    <a:pt x="213" y="807"/>
                  </a:lnTo>
                  <a:lnTo>
                    <a:pt x="213" y="807"/>
                  </a:lnTo>
                  <a:lnTo>
                    <a:pt x="210" y="809"/>
                  </a:lnTo>
                  <a:lnTo>
                    <a:pt x="210" y="809"/>
                  </a:lnTo>
                  <a:lnTo>
                    <a:pt x="210" y="809"/>
                  </a:lnTo>
                  <a:lnTo>
                    <a:pt x="208" y="809"/>
                  </a:lnTo>
                  <a:lnTo>
                    <a:pt x="206" y="812"/>
                  </a:lnTo>
                  <a:lnTo>
                    <a:pt x="206" y="812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6" y="816"/>
                  </a:lnTo>
                  <a:lnTo>
                    <a:pt x="208" y="816"/>
                  </a:lnTo>
                  <a:lnTo>
                    <a:pt x="208" y="819"/>
                  </a:lnTo>
                  <a:lnTo>
                    <a:pt x="208" y="816"/>
                  </a:lnTo>
                  <a:lnTo>
                    <a:pt x="208" y="816"/>
                  </a:lnTo>
                  <a:lnTo>
                    <a:pt x="210" y="816"/>
                  </a:lnTo>
                  <a:lnTo>
                    <a:pt x="210" y="816"/>
                  </a:lnTo>
                  <a:lnTo>
                    <a:pt x="213" y="816"/>
                  </a:lnTo>
                  <a:lnTo>
                    <a:pt x="213" y="816"/>
                  </a:lnTo>
                  <a:lnTo>
                    <a:pt x="215" y="816"/>
                  </a:lnTo>
                  <a:lnTo>
                    <a:pt x="215" y="816"/>
                  </a:lnTo>
                  <a:lnTo>
                    <a:pt x="215" y="816"/>
                  </a:lnTo>
                  <a:lnTo>
                    <a:pt x="215" y="816"/>
                  </a:lnTo>
                  <a:lnTo>
                    <a:pt x="217" y="816"/>
                  </a:lnTo>
                  <a:lnTo>
                    <a:pt x="220" y="814"/>
                  </a:lnTo>
                  <a:lnTo>
                    <a:pt x="222" y="814"/>
                  </a:lnTo>
                  <a:lnTo>
                    <a:pt x="225" y="816"/>
                  </a:lnTo>
                  <a:lnTo>
                    <a:pt x="225" y="816"/>
                  </a:lnTo>
                  <a:lnTo>
                    <a:pt x="225" y="816"/>
                  </a:lnTo>
                  <a:lnTo>
                    <a:pt x="225" y="819"/>
                  </a:lnTo>
                  <a:lnTo>
                    <a:pt x="225" y="819"/>
                  </a:lnTo>
                  <a:lnTo>
                    <a:pt x="225" y="819"/>
                  </a:lnTo>
                  <a:lnTo>
                    <a:pt x="225" y="819"/>
                  </a:lnTo>
                  <a:lnTo>
                    <a:pt x="227" y="819"/>
                  </a:lnTo>
                  <a:lnTo>
                    <a:pt x="227" y="819"/>
                  </a:lnTo>
                  <a:lnTo>
                    <a:pt x="229" y="816"/>
                  </a:lnTo>
                  <a:lnTo>
                    <a:pt x="229" y="816"/>
                  </a:lnTo>
                  <a:lnTo>
                    <a:pt x="229" y="816"/>
                  </a:lnTo>
                  <a:lnTo>
                    <a:pt x="232" y="816"/>
                  </a:lnTo>
                  <a:lnTo>
                    <a:pt x="232" y="816"/>
                  </a:lnTo>
                  <a:lnTo>
                    <a:pt x="232" y="816"/>
                  </a:lnTo>
                  <a:lnTo>
                    <a:pt x="232" y="814"/>
                  </a:lnTo>
                  <a:lnTo>
                    <a:pt x="232" y="814"/>
                  </a:lnTo>
                  <a:lnTo>
                    <a:pt x="232" y="814"/>
                  </a:lnTo>
                  <a:lnTo>
                    <a:pt x="232" y="814"/>
                  </a:lnTo>
                  <a:lnTo>
                    <a:pt x="234" y="814"/>
                  </a:lnTo>
                  <a:lnTo>
                    <a:pt x="234" y="812"/>
                  </a:lnTo>
                  <a:lnTo>
                    <a:pt x="232" y="812"/>
                  </a:lnTo>
                  <a:close/>
                  <a:moveTo>
                    <a:pt x="277" y="348"/>
                  </a:moveTo>
                  <a:lnTo>
                    <a:pt x="27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77" y="345"/>
                  </a:lnTo>
                  <a:lnTo>
                    <a:pt x="277" y="345"/>
                  </a:lnTo>
                  <a:lnTo>
                    <a:pt x="274" y="345"/>
                  </a:lnTo>
                  <a:lnTo>
                    <a:pt x="274" y="345"/>
                  </a:lnTo>
                  <a:lnTo>
                    <a:pt x="274" y="345"/>
                  </a:lnTo>
                  <a:lnTo>
                    <a:pt x="274" y="345"/>
                  </a:lnTo>
                  <a:lnTo>
                    <a:pt x="274" y="345"/>
                  </a:lnTo>
                  <a:lnTo>
                    <a:pt x="274" y="343"/>
                  </a:lnTo>
                  <a:lnTo>
                    <a:pt x="274" y="343"/>
                  </a:lnTo>
                  <a:lnTo>
                    <a:pt x="272" y="343"/>
                  </a:lnTo>
                  <a:lnTo>
                    <a:pt x="272" y="343"/>
                  </a:lnTo>
                  <a:lnTo>
                    <a:pt x="272" y="343"/>
                  </a:lnTo>
                  <a:lnTo>
                    <a:pt x="269" y="343"/>
                  </a:lnTo>
                  <a:lnTo>
                    <a:pt x="269" y="343"/>
                  </a:lnTo>
                  <a:lnTo>
                    <a:pt x="269" y="343"/>
                  </a:lnTo>
                  <a:lnTo>
                    <a:pt x="269" y="343"/>
                  </a:lnTo>
                  <a:lnTo>
                    <a:pt x="269" y="343"/>
                  </a:lnTo>
                  <a:lnTo>
                    <a:pt x="269" y="343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2" y="345"/>
                  </a:lnTo>
                  <a:lnTo>
                    <a:pt x="277" y="348"/>
                  </a:lnTo>
                  <a:close/>
                  <a:moveTo>
                    <a:pt x="253" y="390"/>
                  </a:moveTo>
                  <a:lnTo>
                    <a:pt x="253" y="393"/>
                  </a:lnTo>
                  <a:lnTo>
                    <a:pt x="253" y="393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5" y="395"/>
                  </a:lnTo>
                  <a:lnTo>
                    <a:pt x="258" y="395"/>
                  </a:lnTo>
                  <a:lnTo>
                    <a:pt x="258" y="395"/>
                  </a:lnTo>
                  <a:lnTo>
                    <a:pt x="258" y="395"/>
                  </a:lnTo>
                  <a:lnTo>
                    <a:pt x="260" y="397"/>
                  </a:lnTo>
                  <a:lnTo>
                    <a:pt x="260" y="397"/>
                  </a:lnTo>
                  <a:lnTo>
                    <a:pt x="260" y="397"/>
                  </a:lnTo>
                  <a:lnTo>
                    <a:pt x="262" y="400"/>
                  </a:lnTo>
                  <a:lnTo>
                    <a:pt x="262" y="400"/>
                  </a:lnTo>
                  <a:lnTo>
                    <a:pt x="265" y="400"/>
                  </a:lnTo>
                  <a:lnTo>
                    <a:pt x="265" y="400"/>
                  </a:lnTo>
                  <a:lnTo>
                    <a:pt x="265" y="400"/>
                  </a:lnTo>
                  <a:lnTo>
                    <a:pt x="267" y="400"/>
                  </a:lnTo>
                  <a:lnTo>
                    <a:pt x="267" y="400"/>
                  </a:lnTo>
                  <a:lnTo>
                    <a:pt x="267" y="400"/>
                  </a:lnTo>
                  <a:lnTo>
                    <a:pt x="269" y="402"/>
                  </a:lnTo>
                  <a:lnTo>
                    <a:pt x="272" y="407"/>
                  </a:lnTo>
                  <a:lnTo>
                    <a:pt x="272" y="407"/>
                  </a:lnTo>
                  <a:lnTo>
                    <a:pt x="272" y="407"/>
                  </a:lnTo>
                  <a:lnTo>
                    <a:pt x="274" y="409"/>
                  </a:lnTo>
                  <a:lnTo>
                    <a:pt x="274" y="409"/>
                  </a:lnTo>
                  <a:lnTo>
                    <a:pt x="274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81" y="412"/>
                  </a:lnTo>
                  <a:lnTo>
                    <a:pt x="281" y="412"/>
                  </a:lnTo>
                  <a:lnTo>
                    <a:pt x="284" y="412"/>
                  </a:lnTo>
                  <a:lnTo>
                    <a:pt x="284" y="414"/>
                  </a:lnTo>
                  <a:lnTo>
                    <a:pt x="284" y="414"/>
                  </a:lnTo>
                  <a:lnTo>
                    <a:pt x="284" y="414"/>
                  </a:lnTo>
                  <a:lnTo>
                    <a:pt x="284" y="416"/>
                  </a:lnTo>
                  <a:lnTo>
                    <a:pt x="284" y="416"/>
                  </a:lnTo>
                  <a:lnTo>
                    <a:pt x="288" y="423"/>
                  </a:lnTo>
                  <a:lnTo>
                    <a:pt x="291" y="426"/>
                  </a:lnTo>
                  <a:lnTo>
                    <a:pt x="291" y="426"/>
                  </a:lnTo>
                  <a:lnTo>
                    <a:pt x="291" y="428"/>
                  </a:lnTo>
                  <a:lnTo>
                    <a:pt x="291" y="428"/>
                  </a:lnTo>
                  <a:lnTo>
                    <a:pt x="293" y="433"/>
                  </a:lnTo>
                  <a:lnTo>
                    <a:pt x="293" y="433"/>
                  </a:lnTo>
                  <a:lnTo>
                    <a:pt x="295" y="433"/>
                  </a:lnTo>
                  <a:lnTo>
                    <a:pt x="295" y="433"/>
                  </a:lnTo>
                  <a:lnTo>
                    <a:pt x="298" y="431"/>
                  </a:lnTo>
                  <a:lnTo>
                    <a:pt x="298" y="431"/>
                  </a:lnTo>
                  <a:lnTo>
                    <a:pt x="298" y="431"/>
                  </a:lnTo>
                  <a:lnTo>
                    <a:pt x="298" y="431"/>
                  </a:lnTo>
                  <a:lnTo>
                    <a:pt x="300" y="431"/>
                  </a:lnTo>
                  <a:lnTo>
                    <a:pt x="300" y="431"/>
                  </a:lnTo>
                  <a:lnTo>
                    <a:pt x="300" y="431"/>
                  </a:lnTo>
                  <a:lnTo>
                    <a:pt x="300" y="428"/>
                  </a:lnTo>
                  <a:lnTo>
                    <a:pt x="300" y="428"/>
                  </a:lnTo>
                  <a:lnTo>
                    <a:pt x="300" y="428"/>
                  </a:lnTo>
                  <a:lnTo>
                    <a:pt x="298" y="426"/>
                  </a:lnTo>
                  <a:lnTo>
                    <a:pt x="298" y="426"/>
                  </a:lnTo>
                  <a:lnTo>
                    <a:pt x="298" y="426"/>
                  </a:lnTo>
                  <a:lnTo>
                    <a:pt x="298" y="423"/>
                  </a:lnTo>
                  <a:lnTo>
                    <a:pt x="298" y="421"/>
                  </a:lnTo>
                  <a:lnTo>
                    <a:pt x="298" y="419"/>
                  </a:lnTo>
                  <a:lnTo>
                    <a:pt x="298" y="419"/>
                  </a:lnTo>
                  <a:lnTo>
                    <a:pt x="298" y="419"/>
                  </a:lnTo>
                  <a:lnTo>
                    <a:pt x="295" y="414"/>
                  </a:lnTo>
                  <a:lnTo>
                    <a:pt x="293" y="412"/>
                  </a:lnTo>
                  <a:lnTo>
                    <a:pt x="293" y="412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95" y="412"/>
                  </a:lnTo>
                  <a:lnTo>
                    <a:pt x="293" y="409"/>
                  </a:lnTo>
                  <a:lnTo>
                    <a:pt x="291" y="409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5"/>
                  </a:lnTo>
                  <a:lnTo>
                    <a:pt x="288" y="402"/>
                  </a:lnTo>
                  <a:lnTo>
                    <a:pt x="291" y="402"/>
                  </a:lnTo>
                  <a:lnTo>
                    <a:pt x="288" y="400"/>
                  </a:lnTo>
                  <a:lnTo>
                    <a:pt x="288" y="400"/>
                  </a:lnTo>
                  <a:lnTo>
                    <a:pt x="291" y="400"/>
                  </a:lnTo>
                  <a:lnTo>
                    <a:pt x="291" y="397"/>
                  </a:lnTo>
                  <a:lnTo>
                    <a:pt x="288" y="397"/>
                  </a:lnTo>
                  <a:lnTo>
                    <a:pt x="286" y="393"/>
                  </a:lnTo>
                  <a:lnTo>
                    <a:pt x="286" y="393"/>
                  </a:lnTo>
                  <a:lnTo>
                    <a:pt x="286" y="393"/>
                  </a:lnTo>
                  <a:lnTo>
                    <a:pt x="286" y="393"/>
                  </a:lnTo>
                  <a:lnTo>
                    <a:pt x="284" y="390"/>
                  </a:lnTo>
                  <a:lnTo>
                    <a:pt x="286" y="390"/>
                  </a:lnTo>
                  <a:lnTo>
                    <a:pt x="286" y="390"/>
                  </a:lnTo>
                  <a:lnTo>
                    <a:pt x="288" y="393"/>
                  </a:lnTo>
                  <a:lnTo>
                    <a:pt x="291" y="393"/>
                  </a:lnTo>
                  <a:lnTo>
                    <a:pt x="291" y="390"/>
                  </a:lnTo>
                  <a:lnTo>
                    <a:pt x="291" y="390"/>
                  </a:lnTo>
                  <a:lnTo>
                    <a:pt x="291" y="390"/>
                  </a:lnTo>
                  <a:lnTo>
                    <a:pt x="293" y="393"/>
                  </a:lnTo>
                  <a:lnTo>
                    <a:pt x="293" y="393"/>
                  </a:lnTo>
                  <a:lnTo>
                    <a:pt x="293" y="393"/>
                  </a:lnTo>
                  <a:lnTo>
                    <a:pt x="293" y="393"/>
                  </a:lnTo>
                  <a:lnTo>
                    <a:pt x="293" y="393"/>
                  </a:lnTo>
                  <a:lnTo>
                    <a:pt x="293" y="393"/>
                  </a:lnTo>
                  <a:lnTo>
                    <a:pt x="295" y="393"/>
                  </a:lnTo>
                  <a:lnTo>
                    <a:pt x="295" y="395"/>
                  </a:lnTo>
                  <a:lnTo>
                    <a:pt x="295" y="395"/>
                  </a:lnTo>
                  <a:lnTo>
                    <a:pt x="298" y="395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300" y="397"/>
                  </a:lnTo>
                  <a:lnTo>
                    <a:pt x="300" y="397"/>
                  </a:lnTo>
                  <a:lnTo>
                    <a:pt x="303" y="397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3" y="400"/>
                  </a:lnTo>
                  <a:lnTo>
                    <a:pt x="305" y="400"/>
                  </a:lnTo>
                  <a:lnTo>
                    <a:pt x="305" y="402"/>
                  </a:lnTo>
                  <a:lnTo>
                    <a:pt x="307" y="405"/>
                  </a:lnTo>
                  <a:lnTo>
                    <a:pt x="305" y="407"/>
                  </a:lnTo>
                  <a:lnTo>
                    <a:pt x="307" y="407"/>
                  </a:lnTo>
                  <a:lnTo>
                    <a:pt x="307" y="409"/>
                  </a:lnTo>
                  <a:lnTo>
                    <a:pt x="310" y="409"/>
                  </a:lnTo>
                  <a:lnTo>
                    <a:pt x="310" y="409"/>
                  </a:lnTo>
                  <a:lnTo>
                    <a:pt x="312" y="412"/>
                  </a:lnTo>
                  <a:lnTo>
                    <a:pt x="314" y="414"/>
                  </a:lnTo>
                  <a:lnTo>
                    <a:pt x="314" y="414"/>
                  </a:lnTo>
                  <a:lnTo>
                    <a:pt x="314" y="414"/>
                  </a:lnTo>
                  <a:lnTo>
                    <a:pt x="317" y="414"/>
                  </a:lnTo>
                  <a:lnTo>
                    <a:pt x="317" y="414"/>
                  </a:lnTo>
                  <a:lnTo>
                    <a:pt x="319" y="416"/>
                  </a:lnTo>
                  <a:lnTo>
                    <a:pt x="321" y="416"/>
                  </a:lnTo>
                  <a:lnTo>
                    <a:pt x="324" y="416"/>
                  </a:lnTo>
                  <a:lnTo>
                    <a:pt x="324" y="419"/>
                  </a:lnTo>
                  <a:lnTo>
                    <a:pt x="326" y="419"/>
                  </a:lnTo>
                  <a:lnTo>
                    <a:pt x="326" y="421"/>
                  </a:lnTo>
                  <a:lnTo>
                    <a:pt x="326" y="423"/>
                  </a:lnTo>
                  <a:lnTo>
                    <a:pt x="326" y="423"/>
                  </a:lnTo>
                  <a:lnTo>
                    <a:pt x="326" y="426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29" y="428"/>
                  </a:lnTo>
                  <a:lnTo>
                    <a:pt x="331" y="428"/>
                  </a:lnTo>
                  <a:lnTo>
                    <a:pt x="331" y="431"/>
                  </a:lnTo>
                  <a:lnTo>
                    <a:pt x="331" y="431"/>
                  </a:lnTo>
                  <a:lnTo>
                    <a:pt x="331" y="435"/>
                  </a:lnTo>
                  <a:lnTo>
                    <a:pt x="331" y="438"/>
                  </a:lnTo>
                  <a:lnTo>
                    <a:pt x="331" y="438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2"/>
                  </a:lnTo>
                  <a:lnTo>
                    <a:pt x="333" y="440"/>
                  </a:lnTo>
                  <a:lnTo>
                    <a:pt x="333" y="440"/>
                  </a:lnTo>
                  <a:lnTo>
                    <a:pt x="336" y="440"/>
                  </a:lnTo>
                  <a:lnTo>
                    <a:pt x="336" y="440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40" y="442"/>
                  </a:lnTo>
                  <a:lnTo>
                    <a:pt x="340" y="442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43" y="445"/>
                  </a:lnTo>
                  <a:lnTo>
                    <a:pt x="345" y="445"/>
                  </a:lnTo>
                  <a:lnTo>
                    <a:pt x="345" y="445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2" y="447"/>
                  </a:lnTo>
                  <a:lnTo>
                    <a:pt x="352" y="445"/>
                  </a:lnTo>
                  <a:lnTo>
                    <a:pt x="352" y="445"/>
                  </a:lnTo>
                  <a:lnTo>
                    <a:pt x="352" y="447"/>
                  </a:lnTo>
                  <a:lnTo>
                    <a:pt x="352" y="447"/>
                  </a:lnTo>
                  <a:lnTo>
                    <a:pt x="350" y="447"/>
                  </a:lnTo>
                  <a:lnTo>
                    <a:pt x="352" y="450"/>
                  </a:lnTo>
                  <a:lnTo>
                    <a:pt x="352" y="450"/>
                  </a:lnTo>
                  <a:lnTo>
                    <a:pt x="352" y="450"/>
                  </a:lnTo>
                  <a:lnTo>
                    <a:pt x="352" y="447"/>
                  </a:lnTo>
                  <a:lnTo>
                    <a:pt x="352" y="447"/>
                  </a:lnTo>
                  <a:lnTo>
                    <a:pt x="352" y="447"/>
                  </a:lnTo>
                  <a:lnTo>
                    <a:pt x="355" y="447"/>
                  </a:lnTo>
                  <a:lnTo>
                    <a:pt x="355" y="447"/>
                  </a:lnTo>
                  <a:lnTo>
                    <a:pt x="352" y="450"/>
                  </a:lnTo>
                  <a:lnTo>
                    <a:pt x="352" y="450"/>
                  </a:lnTo>
                  <a:lnTo>
                    <a:pt x="352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7" y="450"/>
                  </a:lnTo>
                  <a:lnTo>
                    <a:pt x="359" y="450"/>
                  </a:lnTo>
                  <a:lnTo>
                    <a:pt x="359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5"/>
                  </a:lnTo>
                  <a:lnTo>
                    <a:pt x="362" y="445"/>
                  </a:lnTo>
                  <a:lnTo>
                    <a:pt x="362" y="442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6" y="445"/>
                  </a:lnTo>
                  <a:lnTo>
                    <a:pt x="369" y="445"/>
                  </a:lnTo>
                  <a:lnTo>
                    <a:pt x="369" y="445"/>
                  </a:lnTo>
                  <a:lnTo>
                    <a:pt x="369" y="445"/>
                  </a:lnTo>
                  <a:lnTo>
                    <a:pt x="369" y="447"/>
                  </a:lnTo>
                  <a:lnTo>
                    <a:pt x="369" y="447"/>
                  </a:lnTo>
                  <a:lnTo>
                    <a:pt x="369" y="450"/>
                  </a:lnTo>
                  <a:lnTo>
                    <a:pt x="366" y="450"/>
                  </a:lnTo>
                  <a:lnTo>
                    <a:pt x="366" y="450"/>
                  </a:lnTo>
                  <a:lnTo>
                    <a:pt x="366" y="450"/>
                  </a:lnTo>
                  <a:lnTo>
                    <a:pt x="366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4" y="450"/>
                  </a:lnTo>
                  <a:lnTo>
                    <a:pt x="362" y="450"/>
                  </a:lnTo>
                  <a:lnTo>
                    <a:pt x="362" y="450"/>
                  </a:lnTo>
                  <a:lnTo>
                    <a:pt x="362" y="450"/>
                  </a:lnTo>
                  <a:lnTo>
                    <a:pt x="362" y="450"/>
                  </a:lnTo>
                  <a:lnTo>
                    <a:pt x="359" y="450"/>
                  </a:lnTo>
                  <a:lnTo>
                    <a:pt x="359" y="450"/>
                  </a:lnTo>
                  <a:lnTo>
                    <a:pt x="359" y="452"/>
                  </a:lnTo>
                  <a:lnTo>
                    <a:pt x="357" y="452"/>
                  </a:lnTo>
                  <a:lnTo>
                    <a:pt x="357" y="452"/>
                  </a:lnTo>
                  <a:lnTo>
                    <a:pt x="359" y="452"/>
                  </a:lnTo>
                  <a:lnTo>
                    <a:pt x="359" y="452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59" y="457"/>
                  </a:lnTo>
                  <a:lnTo>
                    <a:pt x="359" y="457"/>
                  </a:lnTo>
                  <a:lnTo>
                    <a:pt x="362" y="459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4" y="461"/>
                  </a:lnTo>
                  <a:lnTo>
                    <a:pt x="364" y="461"/>
                  </a:lnTo>
                  <a:lnTo>
                    <a:pt x="364" y="461"/>
                  </a:lnTo>
                  <a:lnTo>
                    <a:pt x="364" y="461"/>
                  </a:lnTo>
                  <a:lnTo>
                    <a:pt x="364" y="464"/>
                  </a:lnTo>
                  <a:lnTo>
                    <a:pt x="366" y="466"/>
                  </a:lnTo>
                  <a:lnTo>
                    <a:pt x="366" y="466"/>
                  </a:lnTo>
                  <a:lnTo>
                    <a:pt x="369" y="466"/>
                  </a:lnTo>
                  <a:lnTo>
                    <a:pt x="371" y="466"/>
                  </a:lnTo>
                  <a:lnTo>
                    <a:pt x="371" y="466"/>
                  </a:lnTo>
                  <a:lnTo>
                    <a:pt x="371" y="466"/>
                  </a:lnTo>
                  <a:lnTo>
                    <a:pt x="371" y="466"/>
                  </a:lnTo>
                  <a:lnTo>
                    <a:pt x="374" y="466"/>
                  </a:lnTo>
                  <a:lnTo>
                    <a:pt x="374" y="464"/>
                  </a:lnTo>
                  <a:lnTo>
                    <a:pt x="371" y="464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4" y="461"/>
                  </a:lnTo>
                  <a:lnTo>
                    <a:pt x="374" y="461"/>
                  </a:lnTo>
                  <a:lnTo>
                    <a:pt x="374" y="459"/>
                  </a:lnTo>
                  <a:lnTo>
                    <a:pt x="374" y="459"/>
                  </a:lnTo>
                  <a:lnTo>
                    <a:pt x="376" y="452"/>
                  </a:lnTo>
                  <a:lnTo>
                    <a:pt x="376" y="452"/>
                  </a:lnTo>
                  <a:lnTo>
                    <a:pt x="376" y="450"/>
                  </a:lnTo>
                  <a:lnTo>
                    <a:pt x="374" y="447"/>
                  </a:lnTo>
                  <a:lnTo>
                    <a:pt x="374" y="447"/>
                  </a:lnTo>
                  <a:lnTo>
                    <a:pt x="374" y="447"/>
                  </a:lnTo>
                  <a:lnTo>
                    <a:pt x="376" y="445"/>
                  </a:lnTo>
                  <a:lnTo>
                    <a:pt x="376" y="442"/>
                  </a:lnTo>
                  <a:lnTo>
                    <a:pt x="376" y="442"/>
                  </a:lnTo>
                  <a:lnTo>
                    <a:pt x="376" y="440"/>
                  </a:lnTo>
                  <a:lnTo>
                    <a:pt x="378" y="442"/>
                  </a:lnTo>
                  <a:lnTo>
                    <a:pt x="378" y="440"/>
                  </a:lnTo>
                  <a:lnTo>
                    <a:pt x="378" y="440"/>
                  </a:lnTo>
                  <a:lnTo>
                    <a:pt x="378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4" y="438"/>
                  </a:lnTo>
                  <a:lnTo>
                    <a:pt x="374" y="438"/>
                  </a:lnTo>
                  <a:lnTo>
                    <a:pt x="374" y="440"/>
                  </a:lnTo>
                  <a:lnTo>
                    <a:pt x="374" y="440"/>
                  </a:lnTo>
                  <a:lnTo>
                    <a:pt x="371" y="442"/>
                  </a:lnTo>
                  <a:lnTo>
                    <a:pt x="371" y="442"/>
                  </a:lnTo>
                  <a:lnTo>
                    <a:pt x="369" y="440"/>
                  </a:lnTo>
                  <a:lnTo>
                    <a:pt x="369" y="438"/>
                  </a:lnTo>
                  <a:lnTo>
                    <a:pt x="369" y="438"/>
                  </a:lnTo>
                  <a:lnTo>
                    <a:pt x="366" y="438"/>
                  </a:lnTo>
                  <a:lnTo>
                    <a:pt x="366" y="438"/>
                  </a:lnTo>
                  <a:lnTo>
                    <a:pt x="364" y="435"/>
                  </a:lnTo>
                  <a:lnTo>
                    <a:pt x="364" y="435"/>
                  </a:lnTo>
                  <a:lnTo>
                    <a:pt x="364" y="435"/>
                  </a:lnTo>
                  <a:lnTo>
                    <a:pt x="364" y="435"/>
                  </a:lnTo>
                  <a:lnTo>
                    <a:pt x="364" y="435"/>
                  </a:lnTo>
                  <a:lnTo>
                    <a:pt x="364" y="435"/>
                  </a:lnTo>
                  <a:lnTo>
                    <a:pt x="362" y="435"/>
                  </a:lnTo>
                  <a:lnTo>
                    <a:pt x="362" y="435"/>
                  </a:lnTo>
                  <a:lnTo>
                    <a:pt x="362" y="435"/>
                  </a:lnTo>
                  <a:lnTo>
                    <a:pt x="362" y="435"/>
                  </a:lnTo>
                  <a:lnTo>
                    <a:pt x="362" y="435"/>
                  </a:lnTo>
                  <a:lnTo>
                    <a:pt x="362" y="435"/>
                  </a:lnTo>
                  <a:lnTo>
                    <a:pt x="359" y="435"/>
                  </a:lnTo>
                  <a:lnTo>
                    <a:pt x="359" y="438"/>
                  </a:lnTo>
                  <a:lnTo>
                    <a:pt x="357" y="438"/>
                  </a:lnTo>
                  <a:lnTo>
                    <a:pt x="357" y="440"/>
                  </a:lnTo>
                  <a:lnTo>
                    <a:pt x="357" y="440"/>
                  </a:lnTo>
                  <a:lnTo>
                    <a:pt x="357" y="440"/>
                  </a:lnTo>
                  <a:lnTo>
                    <a:pt x="355" y="440"/>
                  </a:lnTo>
                  <a:lnTo>
                    <a:pt x="355" y="438"/>
                  </a:lnTo>
                  <a:lnTo>
                    <a:pt x="355" y="438"/>
                  </a:lnTo>
                  <a:lnTo>
                    <a:pt x="355" y="438"/>
                  </a:lnTo>
                  <a:lnTo>
                    <a:pt x="355" y="438"/>
                  </a:lnTo>
                  <a:lnTo>
                    <a:pt x="355" y="438"/>
                  </a:lnTo>
                  <a:lnTo>
                    <a:pt x="355" y="438"/>
                  </a:lnTo>
                  <a:lnTo>
                    <a:pt x="357" y="435"/>
                  </a:lnTo>
                  <a:lnTo>
                    <a:pt x="355" y="435"/>
                  </a:lnTo>
                  <a:lnTo>
                    <a:pt x="355" y="433"/>
                  </a:lnTo>
                  <a:lnTo>
                    <a:pt x="355" y="433"/>
                  </a:lnTo>
                  <a:lnTo>
                    <a:pt x="355" y="433"/>
                  </a:lnTo>
                  <a:lnTo>
                    <a:pt x="355" y="431"/>
                  </a:lnTo>
                  <a:lnTo>
                    <a:pt x="355" y="431"/>
                  </a:lnTo>
                  <a:lnTo>
                    <a:pt x="357" y="431"/>
                  </a:lnTo>
                  <a:lnTo>
                    <a:pt x="359" y="431"/>
                  </a:lnTo>
                  <a:lnTo>
                    <a:pt x="359" y="428"/>
                  </a:lnTo>
                  <a:lnTo>
                    <a:pt x="359" y="428"/>
                  </a:lnTo>
                  <a:lnTo>
                    <a:pt x="359" y="428"/>
                  </a:lnTo>
                  <a:lnTo>
                    <a:pt x="359" y="428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5" y="426"/>
                  </a:lnTo>
                  <a:lnTo>
                    <a:pt x="355" y="423"/>
                  </a:lnTo>
                  <a:lnTo>
                    <a:pt x="355" y="423"/>
                  </a:lnTo>
                  <a:lnTo>
                    <a:pt x="355" y="421"/>
                  </a:lnTo>
                  <a:lnTo>
                    <a:pt x="355" y="421"/>
                  </a:lnTo>
                  <a:lnTo>
                    <a:pt x="355" y="421"/>
                  </a:lnTo>
                  <a:lnTo>
                    <a:pt x="352" y="419"/>
                  </a:lnTo>
                  <a:lnTo>
                    <a:pt x="352" y="419"/>
                  </a:lnTo>
                  <a:lnTo>
                    <a:pt x="352" y="419"/>
                  </a:lnTo>
                  <a:lnTo>
                    <a:pt x="352" y="416"/>
                  </a:lnTo>
                  <a:lnTo>
                    <a:pt x="350" y="416"/>
                  </a:lnTo>
                  <a:lnTo>
                    <a:pt x="347" y="414"/>
                  </a:lnTo>
                  <a:lnTo>
                    <a:pt x="347" y="414"/>
                  </a:lnTo>
                  <a:lnTo>
                    <a:pt x="347" y="414"/>
                  </a:lnTo>
                  <a:lnTo>
                    <a:pt x="345" y="412"/>
                  </a:lnTo>
                  <a:lnTo>
                    <a:pt x="345" y="412"/>
                  </a:lnTo>
                  <a:lnTo>
                    <a:pt x="343" y="412"/>
                  </a:lnTo>
                  <a:lnTo>
                    <a:pt x="343" y="412"/>
                  </a:lnTo>
                  <a:lnTo>
                    <a:pt x="343" y="412"/>
                  </a:lnTo>
                  <a:lnTo>
                    <a:pt x="343" y="412"/>
                  </a:lnTo>
                  <a:lnTo>
                    <a:pt x="343" y="412"/>
                  </a:lnTo>
                  <a:lnTo>
                    <a:pt x="343" y="409"/>
                  </a:lnTo>
                  <a:lnTo>
                    <a:pt x="343" y="409"/>
                  </a:lnTo>
                  <a:lnTo>
                    <a:pt x="343" y="409"/>
                  </a:lnTo>
                  <a:lnTo>
                    <a:pt x="343" y="409"/>
                  </a:lnTo>
                  <a:lnTo>
                    <a:pt x="343" y="409"/>
                  </a:lnTo>
                  <a:lnTo>
                    <a:pt x="345" y="405"/>
                  </a:lnTo>
                  <a:lnTo>
                    <a:pt x="345" y="405"/>
                  </a:lnTo>
                  <a:lnTo>
                    <a:pt x="345" y="402"/>
                  </a:lnTo>
                  <a:lnTo>
                    <a:pt x="347" y="405"/>
                  </a:lnTo>
                  <a:lnTo>
                    <a:pt x="347" y="405"/>
                  </a:lnTo>
                  <a:lnTo>
                    <a:pt x="350" y="405"/>
                  </a:lnTo>
                  <a:lnTo>
                    <a:pt x="350" y="405"/>
                  </a:lnTo>
                  <a:lnTo>
                    <a:pt x="350" y="405"/>
                  </a:lnTo>
                  <a:lnTo>
                    <a:pt x="352" y="405"/>
                  </a:lnTo>
                  <a:lnTo>
                    <a:pt x="355" y="405"/>
                  </a:lnTo>
                  <a:lnTo>
                    <a:pt x="357" y="405"/>
                  </a:lnTo>
                  <a:lnTo>
                    <a:pt x="357" y="405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59" y="402"/>
                  </a:lnTo>
                  <a:lnTo>
                    <a:pt x="359" y="402"/>
                  </a:lnTo>
                  <a:lnTo>
                    <a:pt x="362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4" y="402"/>
                  </a:lnTo>
                  <a:lnTo>
                    <a:pt x="366" y="405"/>
                  </a:lnTo>
                  <a:lnTo>
                    <a:pt x="366" y="402"/>
                  </a:lnTo>
                  <a:lnTo>
                    <a:pt x="366" y="402"/>
                  </a:lnTo>
                  <a:lnTo>
                    <a:pt x="366" y="402"/>
                  </a:lnTo>
                  <a:lnTo>
                    <a:pt x="364" y="400"/>
                  </a:lnTo>
                  <a:lnTo>
                    <a:pt x="364" y="400"/>
                  </a:lnTo>
                  <a:lnTo>
                    <a:pt x="364" y="400"/>
                  </a:lnTo>
                  <a:lnTo>
                    <a:pt x="362" y="400"/>
                  </a:lnTo>
                  <a:lnTo>
                    <a:pt x="362" y="400"/>
                  </a:lnTo>
                  <a:lnTo>
                    <a:pt x="362" y="400"/>
                  </a:lnTo>
                  <a:lnTo>
                    <a:pt x="362" y="400"/>
                  </a:lnTo>
                  <a:lnTo>
                    <a:pt x="362" y="400"/>
                  </a:lnTo>
                  <a:lnTo>
                    <a:pt x="357" y="397"/>
                  </a:lnTo>
                  <a:lnTo>
                    <a:pt x="355" y="395"/>
                  </a:lnTo>
                  <a:lnTo>
                    <a:pt x="355" y="395"/>
                  </a:lnTo>
                  <a:lnTo>
                    <a:pt x="352" y="393"/>
                  </a:lnTo>
                  <a:lnTo>
                    <a:pt x="352" y="395"/>
                  </a:lnTo>
                  <a:lnTo>
                    <a:pt x="347" y="395"/>
                  </a:lnTo>
                  <a:lnTo>
                    <a:pt x="343" y="393"/>
                  </a:lnTo>
                  <a:lnTo>
                    <a:pt x="340" y="393"/>
                  </a:lnTo>
                  <a:lnTo>
                    <a:pt x="340" y="393"/>
                  </a:lnTo>
                  <a:lnTo>
                    <a:pt x="340" y="390"/>
                  </a:lnTo>
                  <a:lnTo>
                    <a:pt x="340" y="390"/>
                  </a:lnTo>
                  <a:lnTo>
                    <a:pt x="338" y="390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8" y="393"/>
                  </a:lnTo>
                  <a:lnTo>
                    <a:pt x="336" y="390"/>
                  </a:lnTo>
                  <a:lnTo>
                    <a:pt x="338" y="390"/>
                  </a:lnTo>
                  <a:lnTo>
                    <a:pt x="336" y="388"/>
                  </a:lnTo>
                  <a:lnTo>
                    <a:pt x="336" y="388"/>
                  </a:lnTo>
                  <a:lnTo>
                    <a:pt x="336" y="388"/>
                  </a:lnTo>
                  <a:lnTo>
                    <a:pt x="336" y="388"/>
                  </a:lnTo>
                  <a:lnTo>
                    <a:pt x="336" y="388"/>
                  </a:lnTo>
                  <a:lnTo>
                    <a:pt x="336" y="388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88"/>
                  </a:lnTo>
                  <a:lnTo>
                    <a:pt x="333" y="388"/>
                  </a:lnTo>
                  <a:lnTo>
                    <a:pt x="333" y="388"/>
                  </a:lnTo>
                  <a:lnTo>
                    <a:pt x="333" y="388"/>
                  </a:lnTo>
                  <a:lnTo>
                    <a:pt x="333" y="386"/>
                  </a:lnTo>
                  <a:lnTo>
                    <a:pt x="333" y="386"/>
                  </a:lnTo>
                  <a:lnTo>
                    <a:pt x="333" y="383"/>
                  </a:lnTo>
                  <a:lnTo>
                    <a:pt x="333" y="383"/>
                  </a:lnTo>
                  <a:lnTo>
                    <a:pt x="333" y="383"/>
                  </a:lnTo>
                  <a:lnTo>
                    <a:pt x="333" y="383"/>
                  </a:lnTo>
                  <a:lnTo>
                    <a:pt x="333" y="383"/>
                  </a:lnTo>
                  <a:lnTo>
                    <a:pt x="333" y="386"/>
                  </a:lnTo>
                  <a:lnTo>
                    <a:pt x="333" y="386"/>
                  </a:lnTo>
                  <a:lnTo>
                    <a:pt x="331" y="386"/>
                  </a:lnTo>
                  <a:lnTo>
                    <a:pt x="331" y="386"/>
                  </a:lnTo>
                  <a:lnTo>
                    <a:pt x="331" y="386"/>
                  </a:lnTo>
                  <a:lnTo>
                    <a:pt x="331" y="386"/>
                  </a:lnTo>
                  <a:lnTo>
                    <a:pt x="331" y="386"/>
                  </a:lnTo>
                  <a:lnTo>
                    <a:pt x="329" y="386"/>
                  </a:lnTo>
                  <a:lnTo>
                    <a:pt x="329" y="386"/>
                  </a:lnTo>
                  <a:lnTo>
                    <a:pt x="329" y="386"/>
                  </a:lnTo>
                  <a:lnTo>
                    <a:pt x="329" y="388"/>
                  </a:lnTo>
                  <a:lnTo>
                    <a:pt x="329" y="388"/>
                  </a:lnTo>
                  <a:lnTo>
                    <a:pt x="329" y="388"/>
                  </a:lnTo>
                  <a:lnTo>
                    <a:pt x="329" y="388"/>
                  </a:lnTo>
                  <a:lnTo>
                    <a:pt x="329" y="388"/>
                  </a:lnTo>
                  <a:lnTo>
                    <a:pt x="326" y="388"/>
                  </a:lnTo>
                  <a:lnTo>
                    <a:pt x="326" y="390"/>
                  </a:lnTo>
                  <a:lnTo>
                    <a:pt x="329" y="390"/>
                  </a:lnTo>
                  <a:lnTo>
                    <a:pt x="331" y="393"/>
                  </a:lnTo>
                  <a:lnTo>
                    <a:pt x="331" y="393"/>
                  </a:lnTo>
                  <a:lnTo>
                    <a:pt x="331" y="393"/>
                  </a:lnTo>
                  <a:lnTo>
                    <a:pt x="331" y="393"/>
                  </a:lnTo>
                  <a:lnTo>
                    <a:pt x="333" y="390"/>
                  </a:lnTo>
                  <a:lnTo>
                    <a:pt x="333" y="390"/>
                  </a:lnTo>
                  <a:lnTo>
                    <a:pt x="333" y="390"/>
                  </a:lnTo>
                  <a:lnTo>
                    <a:pt x="333" y="390"/>
                  </a:lnTo>
                  <a:lnTo>
                    <a:pt x="333" y="393"/>
                  </a:lnTo>
                  <a:lnTo>
                    <a:pt x="331" y="393"/>
                  </a:lnTo>
                  <a:lnTo>
                    <a:pt x="331" y="393"/>
                  </a:lnTo>
                  <a:lnTo>
                    <a:pt x="331" y="393"/>
                  </a:lnTo>
                  <a:lnTo>
                    <a:pt x="331" y="395"/>
                  </a:lnTo>
                  <a:lnTo>
                    <a:pt x="331" y="395"/>
                  </a:lnTo>
                  <a:lnTo>
                    <a:pt x="331" y="397"/>
                  </a:lnTo>
                  <a:lnTo>
                    <a:pt x="331" y="397"/>
                  </a:lnTo>
                  <a:lnTo>
                    <a:pt x="331" y="397"/>
                  </a:lnTo>
                  <a:lnTo>
                    <a:pt x="331" y="400"/>
                  </a:lnTo>
                  <a:lnTo>
                    <a:pt x="331" y="400"/>
                  </a:lnTo>
                  <a:lnTo>
                    <a:pt x="331" y="400"/>
                  </a:lnTo>
                  <a:lnTo>
                    <a:pt x="329" y="402"/>
                  </a:lnTo>
                  <a:lnTo>
                    <a:pt x="329" y="402"/>
                  </a:lnTo>
                  <a:lnTo>
                    <a:pt x="326" y="402"/>
                  </a:lnTo>
                  <a:lnTo>
                    <a:pt x="326" y="402"/>
                  </a:lnTo>
                  <a:lnTo>
                    <a:pt x="324" y="402"/>
                  </a:lnTo>
                  <a:lnTo>
                    <a:pt x="321" y="402"/>
                  </a:lnTo>
                  <a:lnTo>
                    <a:pt x="321" y="405"/>
                  </a:lnTo>
                  <a:lnTo>
                    <a:pt x="321" y="405"/>
                  </a:lnTo>
                  <a:lnTo>
                    <a:pt x="319" y="402"/>
                  </a:lnTo>
                  <a:lnTo>
                    <a:pt x="319" y="402"/>
                  </a:lnTo>
                  <a:lnTo>
                    <a:pt x="319" y="400"/>
                  </a:lnTo>
                  <a:lnTo>
                    <a:pt x="319" y="400"/>
                  </a:lnTo>
                  <a:lnTo>
                    <a:pt x="319" y="397"/>
                  </a:lnTo>
                  <a:lnTo>
                    <a:pt x="319" y="395"/>
                  </a:lnTo>
                  <a:lnTo>
                    <a:pt x="319" y="395"/>
                  </a:lnTo>
                  <a:lnTo>
                    <a:pt x="319" y="395"/>
                  </a:lnTo>
                  <a:lnTo>
                    <a:pt x="319" y="395"/>
                  </a:lnTo>
                  <a:lnTo>
                    <a:pt x="319" y="395"/>
                  </a:lnTo>
                  <a:lnTo>
                    <a:pt x="319" y="395"/>
                  </a:lnTo>
                  <a:lnTo>
                    <a:pt x="319" y="393"/>
                  </a:lnTo>
                  <a:lnTo>
                    <a:pt x="319" y="393"/>
                  </a:lnTo>
                  <a:lnTo>
                    <a:pt x="319" y="390"/>
                  </a:lnTo>
                  <a:lnTo>
                    <a:pt x="319" y="390"/>
                  </a:lnTo>
                  <a:lnTo>
                    <a:pt x="319" y="390"/>
                  </a:lnTo>
                  <a:lnTo>
                    <a:pt x="319" y="388"/>
                  </a:lnTo>
                  <a:lnTo>
                    <a:pt x="317" y="388"/>
                  </a:lnTo>
                  <a:lnTo>
                    <a:pt x="317" y="386"/>
                  </a:lnTo>
                  <a:lnTo>
                    <a:pt x="317" y="386"/>
                  </a:lnTo>
                  <a:lnTo>
                    <a:pt x="317" y="386"/>
                  </a:lnTo>
                  <a:lnTo>
                    <a:pt x="319" y="383"/>
                  </a:lnTo>
                  <a:lnTo>
                    <a:pt x="317" y="383"/>
                  </a:lnTo>
                  <a:lnTo>
                    <a:pt x="317" y="383"/>
                  </a:lnTo>
                  <a:lnTo>
                    <a:pt x="317" y="383"/>
                  </a:lnTo>
                  <a:lnTo>
                    <a:pt x="317" y="383"/>
                  </a:lnTo>
                  <a:lnTo>
                    <a:pt x="317" y="383"/>
                  </a:lnTo>
                  <a:lnTo>
                    <a:pt x="314" y="381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2" y="379"/>
                  </a:lnTo>
                  <a:lnTo>
                    <a:pt x="310" y="379"/>
                  </a:lnTo>
                  <a:lnTo>
                    <a:pt x="310" y="376"/>
                  </a:lnTo>
                  <a:lnTo>
                    <a:pt x="310" y="376"/>
                  </a:lnTo>
                  <a:lnTo>
                    <a:pt x="310" y="376"/>
                  </a:lnTo>
                  <a:lnTo>
                    <a:pt x="310" y="376"/>
                  </a:lnTo>
                  <a:lnTo>
                    <a:pt x="310" y="374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5" y="374"/>
                  </a:lnTo>
                  <a:lnTo>
                    <a:pt x="305" y="374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3" y="371"/>
                  </a:lnTo>
                  <a:lnTo>
                    <a:pt x="303" y="371"/>
                  </a:lnTo>
                  <a:lnTo>
                    <a:pt x="303" y="371"/>
                  </a:lnTo>
                  <a:lnTo>
                    <a:pt x="303" y="371"/>
                  </a:lnTo>
                  <a:lnTo>
                    <a:pt x="303" y="371"/>
                  </a:lnTo>
                  <a:lnTo>
                    <a:pt x="300" y="371"/>
                  </a:lnTo>
                  <a:lnTo>
                    <a:pt x="300" y="371"/>
                  </a:lnTo>
                  <a:lnTo>
                    <a:pt x="300" y="369"/>
                  </a:lnTo>
                  <a:lnTo>
                    <a:pt x="300" y="371"/>
                  </a:lnTo>
                  <a:lnTo>
                    <a:pt x="298" y="369"/>
                  </a:lnTo>
                  <a:lnTo>
                    <a:pt x="298" y="371"/>
                  </a:lnTo>
                  <a:lnTo>
                    <a:pt x="298" y="371"/>
                  </a:lnTo>
                  <a:lnTo>
                    <a:pt x="300" y="374"/>
                  </a:lnTo>
                  <a:lnTo>
                    <a:pt x="298" y="374"/>
                  </a:lnTo>
                  <a:lnTo>
                    <a:pt x="298" y="374"/>
                  </a:lnTo>
                  <a:lnTo>
                    <a:pt x="298" y="374"/>
                  </a:lnTo>
                  <a:lnTo>
                    <a:pt x="295" y="374"/>
                  </a:lnTo>
                  <a:lnTo>
                    <a:pt x="295" y="374"/>
                  </a:lnTo>
                  <a:lnTo>
                    <a:pt x="295" y="371"/>
                  </a:lnTo>
                  <a:lnTo>
                    <a:pt x="295" y="371"/>
                  </a:lnTo>
                  <a:lnTo>
                    <a:pt x="295" y="371"/>
                  </a:lnTo>
                  <a:lnTo>
                    <a:pt x="295" y="371"/>
                  </a:lnTo>
                  <a:lnTo>
                    <a:pt x="295" y="371"/>
                  </a:lnTo>
                  <a:lnTo>
                    <a:pt x="293" y="371"/>
                  </a:lnTo>
                  <a:lnTo>
                    <a:pt x="291" y="369"/>
                  </a:lnTo>
                  <a:lnTo>
                    <a:pt x="291" y="369"/>
                  </a:lnTo>
                  <a:lnTo>
                    <a:pt x="291" y="371"/>
                  </a:lnTo>
                  <a:lnTo>
                    <a:pt x="291" y="371"/>
                  </a:lnTo>
                  <a:lnTo>
                    <a:pt x="288" y="371"/>
                  </a:lnTo>
                  <a:lnTo>
                    <a:pt x="288" y="369"/>
                  </a:lnTo>
                  <a:lnTo>
                    <a:pt x="288" y="369"/>
                  </a:lnTo>
                  <a:lnTo>
                    <a:pt x="286" y="371"/>
                  </a:lnTo>
                  <a:lnTo>
                    <a:pt x="286" y="371"/>
                  </a:lnTo>
                  <a:lnTo>
                    <a:pt x="286" y="371"/>
                  </a:lnTo>
                  <a:lnTo>
                    <a:pt x="286" y="371"/>
                  </a:lnTo>
                  <a:lnTo>
                    <a:pt x="284" y="371"/>
                  </a:lnTo>
                  <a:lnTo>
                    <a:pt x="284" y="374"/>
                  </a:lnTo>
                  <a:lnTo>
                    <a:pt x="284" y="374"/>
                  </a:lnTo>
                  <a:lnTo>
                    <a:pt x="284" y="371"/>
                  </a:lnTo>
                  <a:lnTo>
                    <a:pt x="284" y="374"/>
                  </a:lnTo>
                  <a:lnTo>
                    <a:pt x="281" y="374"/>
                  </a:lnTo>
                  <a:lnTo>
                    <a:pt x="281" y="376"/>
                  </a:lnTo>
                  <a:lnTo>
                    <a:pt x="284" y="376"/>
                  </a:lnTo>
                  <a:lnTo>
                    <a:pt x="284" y="376"/>
                  </a:lnTo>
                  <a:lnTo>
                    <a:pt x="281" y="376"/>
                  </a:lnTo>
                  <a:lnTo>
                    <a:pt x="281" y="376"/>
                  </a:lnTo>
                  <a:lnTo>
                    <a:pt x="281" y="376"/>
                  </a:lnTo>
                  <a:lnTo>
                    <a:pt x="281" y="376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79"/>
                  </a:lnTo>
                  <a:lnTo>
                    <a:pt x="281" y="381"/>
                  </a:lnTo>
                  <a:lnTo>
                    <a:pt x="281" y="381"/>
                  </a:lnTo>
                  <a:lnTo>
                    <a:pt x="281" y="381"/>
                  </a:lnTo>
                  <a:lnTo>
                    <a:pt x="281" y="383"/>
                  </a:lnTo>
                  <a:lnTo>
                    <a:pt x="279" y="383"/>
                  </a:lnTo>
                  <a:lnTo>
                    <a:pt x="279" y="383"/>
                  </a:lnTo>
                  <a:lnTo>
                    <a:pt x="279" y="383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7" y="381"/>
                  </a:lnTo>
                  <a:lnTo>
                    <a:pt x="277" y="381"/>
                  </a:lnTo>
                  <a:lnTo>
                    <a:pt x="277" y="381"/>
                  </a:lnTo>
                  <a:lnTo>
                    <a:pt x="277" y="381"/>
                  </a:lnTo>
                  <a:lnTo>
                    <a:pt x="277" y="379"/>
                  </a:lnTo>
                  <a:lnTo>
                    <a:pt x="277" y="379"/>
                  </a:lnTo>
                  <a:lnTo>
                    <a:pt x="277" y="379"/>
                  </a:lnTo>
                  <a:lnTo>
                    <a:pt x="277" y="379"/>
                  </a:lnTo>
                  <a:lnTo>
                    <a:pt x="277" y="376"/>
                  </a:lnTo>
                  <a:lnTo>
                    <a:pt x="277" y="376"/>
                  </a:lnTo>
                  <a:lnTo>
                    <a:pt x="277" y="376"/>
                  </a:lnTo>
                  <a:lnTo>
                    <a:pt x="277" y="376"/>
                  </a:lnTo>
                  <a:lnTo>
                    <a:pt x="277" y="376"/>
                  </a:lnTo>
                  <a:lnTo>
                    <a:pt x="277" y="379"/>
                  </a:lnTo>
                  <a:lnTo>
                    <a:pt x="274" y="379"/>
                  </a:lnTo>
                  <a:lnTo>
                    <a:pt x="274" y="379"/>
                  </a:lnTo>
                  <a:lnTo>
                    <a:pt x="272" y="379"/>
                  </a:lnTo>
                  <a:lnTo>
                    <a:pt x="272" y="381"/>
                  </a:lnTo>
                  <a:lnTo>
                    <a:pt x="272" y="381"/>
                  </a:lnTo>
                  <a:lnTo>
                    <a:pt x="272" y="381"/>
                  </a:lnTo>
                  <a:lnTo>
                    <a:pt x="272" y="381"/>
                  </a:lnTo>
                  <a:lnTo>
                    <a:pt x="272" y="379"/>
                  </a:lnTo>
                  <a:lnTo>
                    <a:pt x="272" y="381"/>
                  </a:lnTo>
                  <a:lnTo>
                    <a:pt x="272" y="383"/>
                  </a:lnTo>
                  <a:lnTo>
                    <a:pt x="274" y="383"/>
                  </a:lnTo>
                  <a:lnTo>
                    <a:pt x="277" y="383"/>
                  </a:lnTo>
                  <a:lnTo>
                    <a:pt x="277" y="386"/>
                  </a:lnTo>
                  <a:lnTo>
                    <a:pt x="279" y="388"/>
                  </a:lnTo>
                  <a:lnTo>
                    <a:pt x="279" y="388"/>
                  </a:lnTo>
                  <a:lnTo>
                    <a:pt x="279" y="388"/>
                  </a:lnTo>
                  <a:lnTo>
                    <a:pt x="279" y="388"/>
                  </a:lnTo>
                  <a:lnTo>
                    <a:pt x="279" y="388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4" y="388"/>
                  </a:lnTo>
                  <a:lnTo>
                    <a:pt x="272" y="390"/>
                  </a:lnTo>
                  <a:lnTo>
                    <a:pt x="274" y="390"/>
                  </a:lnTo>
                  <a:lnTo>
                    <a:pt x="274" y="393"/>
                  </a:lnTo>
                  <a:lnTo>
                    <a:pt x="274" y="393"/>
                  </a:lnTo>
                  <a:lnTo>
                    <a:pt x="267" y="393"/>
                  </a:lnTo>
                  <a:lnTo>
                    <a:pt x="260" y="388"/>
                  </a:lnTo>
                  <a:lnTo>
                    <a:pt x="260" y="388"/>
                  </a:lnTo>
                  <a:lnTo>
                    <a:pt x="255" y="383"/>
                  </a:lnTo>
                  <a:lnTo>
                    <a:pt x="251" y="381"/>
                  </a:lnTo>
                  <a:lnTo>
                    <a:pt x="251" y="379"/>
                  </a:lnTo>
                  <a:lnTo>
                    <a:pt x="248" y="379"/>
                  </a:lnTo>
                  <a:lnTo>
                    <a:pt x="248" y="379"/>
                  </a:lnTo>
                  <a:lnTo>
                    <a:pt x="251" y="379"/>
                  </a:lnTo>
                  <a:lnTo>
                    <a:pt x="251" y="376"/>
                  </a:lnTo>
                  <a:lnTo>
                    <a:pt x="251" y="376"/>
                  </a:lnTo>
                  <a:lnTo>
                    <a:pt x="251" y="376"/>
                  </a:lnTo>
                  <a:lnTo>
                    <a:pt x="251" y="374"/>
                  </a:lnTo>
                  <a:lnTo>
                    <a:pt x="248" y="374"/>
                  </a:lnTo>
                  <a:lnTo>
                    <a:pt x="248" y="374"/>
                  </a:lnTo>
                  <a:lnTo>
                    <a:pt x="251" y="371"/>
                  </a:lnTo>
                  <a:lnTo>
                    <a:pt x="248" y="371"/>
                  </a:lnTo>
                  <a:lnTo>
                    <a:pt x="248" y="369"/>
                  </a:lnTo>
                  <a:lnTo>
                    <a:pt x="246" y="369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4"/>
                  </a:lnTo>
                  <a:lnTo>
                    <a:pt x="246" y="362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3" y="352"/>
                  </a:lnTo>
                  <a:lnTo>
                    <a:pt x="243" y="352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46" y="350"/>
                  </a:lnTo>
                  <a:lnTo>
                    <a:pt x="248" y="350"/>
                  </a:lnTo>
                  <a:lnTo>
                    <a:pt x="248" y="350"/>
                  </a:lnTo>
                  <a:lnTo>
                    <a:pt x="248" y="350"/>
                  </a:lnTo>
                  <a:lnTo>
                    <a:pt x="248" y="348"/>
                  </a:lnTo>
                  <a:lnTo>
                    <a:pt x="246" y="345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1"/>
                  </a:lnTo>
                  <a:lnTo>
                    <a:pt x="241" y="341"/>
                  </a:lnTo>
                  <a:lnTo>
                    <a:pt x="241" y="338"/>
                  </a:lnTo>
                  <a:lnTo>
                    <a:pt x="241" y="338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9" y="334"/>
                  </a:lnTo>
                  <a:lnTo>
                    <a:pt x="239" y="331"/>
                  </a:lnTo>
                  <a:lnTo>
                    <a:pt x="236" y="331"/>
                  </a:lnTo>
                  <a:lnTo>
                    <a:pt x="236" y="326"/>
                  </a:lnTo>
                  <a:lnTo>
                    <a:pt x="236" y="324"/>
                  </a:lnTo>
                  <a:lnTo>
                    <a:pt x="236" y="324"/>
                  </a:lnTo>
                  <a:lnTo>
                    <a:pt x="234" y="324"/>
                  </a:lnTo>
                  <a:lnTo>
                    <a:pt x="232" y="322"/>
                  </a:lnTo>
                  <a:lnTo>
                    <a:pt x="232" y="319"/>
                  </a:lnTo>
                  <a:lnTo>
                    <a:pt x="232" y="319"/>
                  </a:lnTo>
                  <a:lnTo>
                    <a:pt x="232" y="317"/>
                  </a:lnTo>
                  <a:lnTo>
                    <a:pt x="232" y="315"/>
                  </a:lnTo>
                  <a:lnTo>
                    <a:pt x="232" y="315"/>
                  </a:lnTo>
                  <a:lnTo>
                    <a:pt x="232" y="315"/>
                  </a:lnTo>
                  <a:lnTo>
                    <a:pt x="234" y="315"/>
                  </a:lnTo>
                  <a:lnTo>
                    <a:pt x="234" y="312"/>
                  </a:lnTo>
                  <a:lnTo>
                    <a:pt x="236" y="312"/>
                  </a:lnTo>
                  <a:lnTo>
                    <a:pt x="236" y="310"/>
                  </a:lnTo>
                  <a:lnTo>
                    <a:pt x="236" y="308"/>
                  </a:lnTo>
                  <a:lnTo>
                    <a:pt x="236" y="305"/>
                  </a:lnTo>
                  <a:lnTo>
                    <a:pt x="239" y="303"/>
                  </a:lnTo>
                  <a:lnTo>
                    <a:pt x="241" y="303"/>
                  </a:lnTo>
                  <a:lnTo>
                    <a:pt x="241" y="303"/>
                  </a:lnTo>
                  <a:lnTo>
                    <a:pt x="241" y="300"/>
                  </a:lnTo>
                  <a:lnTo>
                    <a:pt x="241" y="300"/>
                  </a:lnTo>
                  <a:lnTo>
                    <a:pt x="243" y="298"/>
                  </a:lnTo>
                  <a:lnTo>
                    <a:pt x="243" y="298"/>
                  </a:lnTo>
                  <a:lnTo>
                    <a:pt x="243" y="298"/>
                  </a:lnTo>
                  <a:lnTo>
                    <a:pt x="241" y="298"/>
                  </a:lnTo>
                  <a:lnTo>
                    <a:pt x="243" y="296"/>
                  </a:lnTo>
                  <a:lnTo>
                    <a:pt x="243" y="296"/>
                  </a:lnTo>
                  <a:lnTo>
                    <a:pt x="243" y="293"/>
                  </a:lnTo>
                  <a:lnTo>
                    <a:pt x="243" y="293"/>
                  </a:lnTo>
                  <a:lnTo>
                    <a:pt x="241" y="293"/>
                  </a:lnTo>
                  <a:lnTo>
                    <a:pt x="241" y="293"/>
                  </a:lnTo>
                  <a:lnTo>
                    <a:pt x="241" y="291"/>
                  </a:lnTo>
                  <a:lnTo>
                    <a:pt x="239" y="291"/>
                  </a:lnTo>
                  <a:lnTo>
                    <a:pt x="239" y="289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4"/>
                  </a:lnTo>
                  <a:lnTo>
                    <a:pt x="241" y="284"/>
                  </a:lnTo>
                  <a:lnTo>
                    <a:pt x="243" y="281"/>
                  </a:lnTo>
                  <a:lnTo>
                    <a:pt x="246" y="279"/>
                  </a:lnTo>
                  <a:lnTo>
                    <a:pt x="246" y="279"/>
                  </a:lnTo>
                  <a:lnTo>
                    <a:pt x="251" y="277"/>
                  </a:lnTo>
                  <a:lnTo>
                    <a:pt x="251" y="277"/>
                  </a:lnTo>
                  <a:lnTo>
                    <a:pt x="251" y="277"/>
                  </a:lnTo>
                  <a:lnTo>
                    <a:pt x="251" y="277"/>
                  </a:lnTo>
                  <a:lnTo>
                    <a:pt x="253" y="277"/>
                  </a:lnTo>
                  <a:lnTo>
                    <a:pt x="253" y="277"/>
                  </a:lnTo>
                  <a:lnTo>
                    <a:pt x="255" y="277"/>
                  </a:lnTo>
                  <a:lnTo>
                    <a:pt x="255" y="274"/>
                  </a:lnTo>
                  <a:lnTo>
                    <a:pt x="255" y="274"/>
                  </a:lnTo>
                  <a:lnTo>
                    <a:pt x="255" y="274"/>
                  </a:lnTo>
                  <a:lnTo>
                    <a:pt x="258" y="274"/>
                  </a:lnTo>
                  <a:lnTo>
                    <a:pt x="260" y="274"/>
                  </a:lnTo>
                  <a:lnTo>
                    <a:pt x="260" y="274"/>
                  </a:lnTo>
                  <a:lnTo>
                    <a:pt x="265" y="272"/>
                  </a:lnTo>
                  <a:lnTo>
                    <a:pt x="265" y="272"/>
                  </a:lnTo>
                  <a:lnTo>
                    <a:pt x="267" y="270"/>
                  </a:lnTo>
                  <a:lnTo>
                    <a:pt x="267" y="270"/>
                  </a:lnTo>
                  <a:lnTo>
                    <a:pt x="267" y="270"/>
                  </a:lnTo>
                  <a:lnTo>
                    <a:pt x="267" y="267"/>
                  </a:lnTo>
                  <a:lnTo>
                    <a:pt x="267" y="267"/>
                  </a:lnTo>
                  <a:lnTo>
                    <a:pt x="269" y="267"/>
                  </a:lnTo>
                  <a:lnTo>
                    <a:pt x="269" y="267"/>
                  </a:lnTo>
                  <a:lnTo>
                    <a:pt x="269" y="267"/>
                  </a:lnTo>
                  <a:lnTo>
                    <a:pt x="269" y="270"/>
                  </a:lnTo>
                  <a:lnTo>
                    <a:pt x="269" y="270"/>
                  </a:lnTo>
                  <a:lnTo>
                    <a:pt x="267" y="270"/>
                  </a:lnTo>
                  <a:lnTo>
                    <a:pt x="267" y="272"/>
                  </a:lnTo>
                  <a:lnTo>
                    <a:pt x="267" y="272"/>
                  </a:lnTo>
                  <a:lnTo>
                    <a:pt x="265" y="274"/>
                  </a:lnTo>
                  <a:lnTo>
                    <a:pt x="265" y="274"/>
                  </a:lnTo>
                  <a:lnTo>
                    <a:pt x="265" y="277"/>
                  </a:lnTo>
                  <a:lnTo>
                    <a:pt x="265" y="277"/>
                  </a:lnTo>
                  <a:lnTo>
                    <a:pt x="262" y="279"/>
                  </a:lnTo>
                  <a:lnTo>
                    <a:pt x="262" y="279"/>
                  </a:lnTo>
                  <a:lnTo>
                    <a:pt x="265" y="279"/>
                  </a:lnTo>
                  <a:lnTo>
                    <a:pt x="267" y="277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7" y="274"/>
                  </a:lnTo>
                  <a:lnTo>
                    <a:pt x="269" y="272"/>
                  </a:lnTo>
                  <a:lnTo>
                    <a:pt x="272" y="270"/>
                  </a:lnTo>
                  <a:lnTo>
                    <a:pt x="272" y="267"/>
                  </a:lnTo>
                  <a:lnTo>
                    <a:pt x="272" y="267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274" y="265"/>
                  </a:lnTo>
                  <a:lnTo>
                    <a:pt x="274" y="263"/>
                  </a:lnTo>
                  <a:lnTo>
                    <a:pt x="274" y="265"/>
                  </a:lnTo>
                  <a:lnTo>
                    <a:pt x="274" y="265"/>
                  </a:lnTo>
                  <a:lnTo>
                    <a:pt x="274" y="263"/>
                  </a:lnTo>
                  <a:lnTo>
                    <a:pt x="274" y="260"/>
                  </a:lnTo>
                  <a:lnTo>
                    <a:pt x="274" y="258"/>
                  </a:lnTo>
                  <a:lnTo>
                    <a:pt x="274" y="258"/>
                  </a:lnTo>
                  <a:lnTo>
                    <a:pt x="274" y="258"/>
                  </a:lnTo>
                  <a:lnTo>
                    <a:pt x="274" y="260"/>
                  </a:lnTo>
                  <a:lnTo>
                    <a:pt x="274" y="258"/>
                  </a:lnTo>
                  <a:lnTo>
                    <a:pt x="274" y="258"/>
                  </a:lnTo>
                  <a:lnTo>
                    <a:pt x="274" y="255"/>
                  </a:lnTo>
                  <a:lnTo>
                    <a:pt x="274" y="255"/>
                  </a:lnTo>
                  <a:lnTo>
                    <a:pt x="274" y="255"/>
                  </a:lnTo>
                  <a:lnTo>
                    <a:pt x="274" y="255"/>
                  </a:lnTo>
                  <a:lnTo>
                    <a:pt x="277" y="253"/>
                  </a:lnTo>
                  <a:lnTo>
                    <a:pt x="277" y="253"/>
                  </a:lnTo>
                  <a:lnTo>
                    <a:pt x="277" y="253"/>
                  </a:lnTo>
                  <a:lnTo>
                    <a:pt x="277" y="253"/>
                  </a:lnTo>
                  <a:lnTo>
                    <a:pt x="279" y="251"/>
                  </a:lnTo>
                  <a:lnTo>
                    <a:pt x="279" y="251"/>
                  </a:lnTo>
                  <a:lnTo>
                    <a:pt x="281" y="248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4"/>
                  </a:lnTo>
                  <a:lnTo>
                    <a:pt x="284" y="241"/>
                  </a:lnTo>
                  <a:lnTo>
                    <a:pt x="286" y="239"/>
                  </a:lnTo>
                  <a:lnTo>
                    <a:pt x="286" y="234"/>
                  </a:lnTo>
                  <a:lnTo>
                    <a:pt x="288" y="232"/>
                  </a:lnTo>
                  <a:lnTo>
                    <a:pt x="288" y="232"/>
                  </a:lnTo>
                  <a:lnTo>
                    <a:pt x="288" y="227"/>
                  </a:lnTo>
                  <a:lnTo>
                    <a:pt x="288" y="225"/>
                  </a:lnTo>
                  <a:lnTo>
                    <a:pt x="288" y="225"/>
                  </a:lnTo>
                  <a:lnTo>
                    <a:pt x="288" y="225"/>
                  </a:lnTo>
                  <a:lnTo>
                    <a:pt x="288" y="225"/>
                  </a:lnTo>
                  <a:lnTo>
                    <a:pt x="288" y="225"/>
                  </a:lnTo>
                  <a:lnTo>
                    <a:pt x="291" y="225"/>
                  </a:lnTo>
                  <a:lnTo>
                    <a:pt x="291" y="222"/>
                  </a:lnTo>
                  <a:lnTo>
                    <a:pt x="291" y="222"/>
                  </a:lnTo>
                  <a:lnTo>
                    <a:pt x="291" y="220"/>
                  </a:lnTo>
                  <a:lnTo>
                    <a:pt x="291" y="220"/>
                  </a:lnTo>
                  <a:lnTo>
                    <a:pt x="288" y="220"/>
                  </a:lnTo>
                  <a:lnTo>
                    <a:pt x="288" y="220"/>
                  </a:lnTo>
                  <a:lnTo>
                    <a:pt x="288" y="220"/>
                  </a:lnTo>
                  <a:lnTo>
                    <a:pt x="288" y="220"/>
                  </a:lnTo>
                  <a:lnTo>
                    <a:pt x="288" y="220"/>
                  </a:lnTo>
                  <a:lnTo>
                    <a:pt x="286" y="220"/>
                  </a:lnTo>
                  <a:lnTo>
                    <a:pt x="286" y="220"/>
                  </a:lnTo>
                  <a:lnTo>
                    <a:pt x="286" y="220"/>
                  </a:lnTo>
                  <a:lnTo>
                    <a:pt x="286" y="218"/>
                  </a:lnTo>
                  <a:lnTo>
                    <a:pt x="284" y="218"/>
                  </a:lnTo>
                  <a:lnTo>
                    <a:pt x="284" y="218"/>
                  </a:lnTo>
                  <a:lnTo>
                    <a:pt x="286" y="215"/>
                  </a:lnTo>
                  <a:lnTo>
                    <a:pt x="286" y="215"/>
                  </a:lnTo>
                  <a:lnTo>
                    <a:pt x="286" y="213"/>
                  </a:lnTo>
                  <a:lnTo>
                    <a:pt x="284" y="213"/>
                  </a:lnTo>
                  <a:lnTo>
                    <a:pt x="284" y="210"/>
                  </a:lnTo>
                  <a:lnTo>
                    <a:pt x="286" y="210"/>
                  </a:lnTo>
                  <a:lnTo>
                    <a:pt x="286" y="210"/>
                  </a:lnTo>
                  <a:lnTo>
                    <a:pt x="286" y="213"/>
                  </a:lnTo>
                  <a:lnTo>
                    <a:pt x="286" y="210"/>
                  </a:lnTo>
                  <a:lnTo>
                    <a:pt x="286" y="208"/>
                  </a:lnTo>
                  <a:lnTo>
                    <a:pt x="284" y="208"/>
                  </a:lnTo>
                  <a:lnTo>
                    <a:pt x="284" y="210"/>
                  </a:lnTo>
                  <a:lnTo>
                    <a:pt x="284" y="210"/>
                  </a:lnTo>
                  <a:lnTo>
                    <a:pt x="284" y="208"/>
                  </a:lnTo>
                  <a:lnTo>
                    <a:pt x="281" y="208"/>
                  </a:lnTo>
                  <a:lnTo>
                    <a:pt x="281" y="208"/>
                  </a:lnTo>
                  <a:lnTo>
                    <a:pt x="281" y="208"/>
                  </a:lnTo>
                  <a:lnTo>
                    <a:pt x="279" y="208"/>
                  </a:lnTo>
                  <a:lnTo>
                    <a:pt x="279" y="208"/>
                  </a:lnTo>
                  <a:lnTo>
                    <a:pt x="279" y="206"/>
                  </a:lnTo>
                  <a:lnTo>
                    <a:pt x="277" y="206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7" y="206"/>
                  </a:lnTo>
                  <a:lnTo>
                    <a:pt x="277" y="206"/>
                  </a:lnTo>
                  <a:lnTo>
                    <a:pt x="277" y="206"/>
                  </a:lnTo>
                  <a:lnTo>
                    <a:pt x="277" y="203"/>
                  </a:lnTo>
                  <a:lnTo>
                    <a:pt x="274" y="201"/>
                  </a:lnTo>
                  <a:lnTo>
                    <a:pt x="274" y="201"/>
                  </a:lnTo>
                  <a:lnTo>
                    <a:pt x="274" y="199"/>
                  </a:lnTo>
                  <a:lnTo>
                    <a:pt x="274" y="199"/>
                  </a:lnTo>
                  <a:lnTo>
                    <a:pt x="272" y="194"/>
                  </a:lnTo>
                  <a:lnTo>
                    <a:pt x="272" y="194"/>
                  </a:lnTo>
                  <a:lnTo>
                    <a:pt x="272" y="189"/>
                  </a:lnTo>
                  <a:lnTo>
                    <a:pt x="272" y="187"/>
                  </a:lnTo>
                  <a:lnTo>
                    <a:pt x="269" y="187"/>
                  </a:lnTo>
                  <a:lnTo>
                    <a:pt x="269" y="187"/>
                  </a:lnTo>
                  <a:lnTo>
                    <a:pt x="269" y="187"/>
                  </a:lnTo>
                  <a:lnTo>
                    <a:pt x="269" y="184"/>
                  </a:lnTo>
                  <a:lnTo>
                    <a:pt x="272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72" y="173"/>
                  </a:lnTo>
                  <a:lnTo>
                    <a:pt x="272" y="173"/>
                  </a:lnTo>
                  <a:lnTo>
                    <a:pt x="272" y="170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72" y="166"/>
                  </a:lnTo>
                  <a:lnTo>
                    <a:pt x="272" y="166"/>
                  </a:lnTo>
                  <a:lnTo>
                    <a:pt x="274" y="163"/>
                  </a:lnTo>
                  <a:lnTo>
                    <a:pt x="277" y="163"/>
                  </a:lnTo>
                  <a:lnTo>
                    <a:pt x="277" y="161"/>
                  </a:lnTo>
                  <a:lnTo>
                    <a:pt x="279" y="161"/>
                  </a:lnTo>
                  <a:lnTo>
                    <a:pt x="279" y="158"/>
                  </a:lnTo>
                  <a:lnTo>
                    <a:pt x="279" y="156"/>
                  </a:lnTo>
                  <a:lnTo>
                    <a:pt x="281" y="154"/>
                  </a:lnTo>
                  <a:lnTo>
                    <a:pt x="279" y="151"/>
                  </a:lnTo>
                  <a:lnTo>
                    <a:pt x="279" y="149"/>
                  </a:lnTo>
                  <a:lnTo>
                    <a:pt x="279" y="149"/>
                  </a:lnTo>
                  <a:lnTo>
                    <a:pt x="277" y="149"/>
                  </a:lnTo>
                  <a:lnTo>
                    <a:pt x="277" y="147"/>
                  </a:lnTo>
                  <a:lnTo>
                    <a:pt x="277" y="147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4" y="144"/>
                  </a:lnTo>
                  <a:lnTo>
                    <a:pt x="274" y="144"/>
                  </a:lnTo>
                  <a:lnTo>
                    <a:pt x="272" y="144"/>
                  </a:lnTo>
                  <a:lnTo>
                    <a:pt x="272" y="144"/>
                  </a:lnTo>
                  <a:lnTo>
                    <a:pt x="269" y="149"/>
                  </a:lnTo>
                  <a:lnTo>
                    <a:pt x="269" y="149"/>
                  </a:lnTo>
                  <a:lnTo>
                    <a:pt x="269" y="151"/>
                  </a:lnTo>
                  <a:lnTo>
                    <a:pt x="267" y="151"/>
                  </a:lnTo>
                  <a:lnTo>
                    <a:pt x="267" y="151"/>
                  </a:lnTo>
                  <a:lnTo>
                    <a:pt x="265" y="154"/>
                  </a:lnTo>
                  <a:lnTo>
                    <a:pt x="262" y="156"/>
                  </a:lnTo>
                  <a:lnTo>
                    <a:pt x="262" y="156"/>
                  </a:lnTo>
                  <a:lnTo>
                    <a:pt x="260" y="156"/>
                  </a:lnTo>
                  <a:lnTo>
                    <a:pt x="258" y="156"/>
                  </a:lnTo>
                  <a:lnTo>
                    <a:pt x="255" y="156"/>
                  </a:lnTo>
                  <a:lnTo>
                    <a:pt x="246" y="154"/>
                  </a:lnTo>
                  <a:lnTo>
                    <a:pt x="246" y="151"/>
                  </a:lnTo>
                  <a:lnTo>
                    <a:pt x="243" y="151"/>
                  </a:lnTo>
                  <a:lnTo>
                    <a:pt x="243" y="154"/>
                  </a:lnTo>
                  <a:lnTo>
                    <a:pt x="243" y="154"/>
                  </a:lnTo>
                  <a:lnTo>
                    <a:pt x="246" y="154"/>
                  </a:lnTo>
                  <a:lnTo>
                    <a:pt x="246" y="154"/>
                  </a:lnTo>
                  <a:lnTo>
                    <a:pt x="243" y="154"/>
                  </a:lnTo>
                  <a:lnTo>
                    <a:pt x="243" y="151"/>
                  </a:lnTo>
                  <a:lnTo>
                    <a:pt x="241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6" y="149"/>
                  </a:lnTo>
                  <a:lnTo>
                    <a:pt x="236" y="149"/>
                  </a:lnTo>
                  <a:lnTo>
                    <a:pt x="234" y="147"/>
                  </a:lnTo>
                  <a:lnTo>
                    <a:pt x="232" y="144"/>
                  </a:lnTo>
                  <a:lnTo>
                    <a:pt x="232" y="144"/>
                  </a:lnTo>
                  <a:lnTo>
                    <a:pt x="229" y="144"/>
                  </a:lnTo>
                  <a:lnTo>
                    <a:pt x="225" y="142"/>
                  </a:lnTo>
                  <a:lnTo>
                    <a:pt x="225" y="139"/>
                  </a:lnTo>
                  <a:lnTo>
                    <a:pt x="220" y="139"/>
                  </a:lnTo>
                  <a:lnTo>
                    <a:pt x="220" y="139"/>
                  </a:lnTo>
                  <a:lnTo>
                    <a:pt x="220" y="137"/>
                  </a:lnTo>
                  <a:lnTo>
                    <a:pt x="220" y="137"/>
                  </a:lnTo>
                  <a:lnTo>
                    <a:pt x="220" y="137"/>
                  </a:lnTo>
                  <a:lnTo>
                    <a:pt x="217" y="137"/>
                  </a:lnTo>
                  <a:lnTo>
                    <a:pt x="217" y="137"/>
                  </a:lnTo>
                  <a:lnTo>
                    <a:pt x="217" y="137"/>
                  </a:lnTo>
                  <a:lnTo>
                    <a:pt x="217" y="137"/>
                  </a:lnTo>
                  <a:lnTo>
                    <a:pt x="215" y="137"/>
                  </a:lnTo>
                  <a:lnTo>
                    <a:pt x="215" y="137"/>
                  </a:lnTo>
                  <a:lnTo>
                    <a:pt x="215" y="137"/>
                  </a:lnTo>
                  <a:lnTo>
                    <a:pt x="215" y="137"/>
                  </a:lnTo>
                  <a:lnTo>
                    <a:pt x="213" y="137"/>
                  </a:lnTo>
                  <a:lnTo>
                    <a:pt x="213" y="137"/>
                  </a:lnTo>
                  <a:lnTo>
                    <a:pt x="213" y="137"/>
                  </a:lnTo>
                  <a:lnTo>
                    <a:pt x="210" y="139"/>
                  </a:lnTo>
                  <a:lnTo>
                    <a:pt x="210" y="139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8" y="142"/>
                  </a:lnTo>
                  <a:lnTo>
                    <a:pt x="206" y="142"/>
                  </a:lnTo>
                  <a:lnTo>
                    <a:pt x="206" y="139"/>
                  </a:lnTo>
                  <a:lnTo>
                    <a:pt x="203" y="137"/>
                  </a:lnTo>
                  <a:lnTo>
                    <a:pt x="203" y="137"/>
                  </a:lnTo>
                  <a:lnTo>
                    <a:pt x="203" y="137"/>
                  </a:lnTo>
                  <a:lnTo>
                    <a:pt x="201" y="137"/>
                  </a:lnTo>
                  <a:lnTo>
                    <a:pt x="201" y="137"/>
                  </a:lnTo>
                  <a:lnTo>
                    <a:pt x="198" y="137"/>
                  </a:lnTo>
                  <a:lnTo>
                    <a:pt x="198" y="139"/>
                  </a:lnTo>
                  <a:lnTo>
                    <a:pt x="198" y="139"/>
                  </a:lnTo>
                  <a:lnTo>
                    <a:pt x="198" y="142"/>
                  </a:lnTo>
                  <a:lnTo>
                    <a:pt x="198" y="142"/>
                  </a:lnTo>
                  <a:lnTo>
                    <a:pt x="196" y="142"/>
                  </a:lnTo>
                  <a:lnTo>
                    <a:pt x="194" y="142"/>
                  </a:lnTo>
                  <a:lnTo>
                    <a:pt x="194" y="142"/>
                  </a:lnTo>
                  <a:lnTo>
                    <a:pt x="191" y="142"/>
                  </a:lnTo>
                  <a:lnTo>
                    <a:pt x="191" y="142"/>
                  </a:lnTo>
                  <a:lnTo>
                    <a:pt x="189" y="144"/>
                  </a:lnTo>
                  <a:lnTo>
                    <a:pt x="189" y="144"/>
                  </a:lnTo>
                  <a:lnTo>
                    <a:pt x="187" y="144"/>
                  </a:lnTo>
                  <a:lnTo>
                    <a:pt x="189" y="147"/>
                  </a:lnTo>
                  <a:lnTo>
                    <a:pt x="189" y="147"/>
                  </a:lnTo>
                  <a:lnTo>
                    <a:pt x="189" y="149"/>
                  </a:lnTo>
                  <a:lnTo>
                    <a:pt x="189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87" y="158"/>
                  </a:lnTo>
                  <a:lnTo>
                    <a:pt x="187" y="158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2" y="168"/>
                  </a:lnTo>
                  <a:lnTo>
                    <a:pt x="182" y="168"/>
                  </a:lnTo>
                  <a:lnTo>
                    <a:pt x="184" y="168"/>
                  </a:lnTo>
                  <a:lnTo>
                    <a:pt x="184" y="170"/>
                  </a:lnTo>
                  <a:lnTo>
                    <a:pt x="184" y="170"/>
                  </a:lnTo>
                  <a:lnTo>
                    <a:pt x="184" y="173"/>
                  </a:lnTo>
                  <a:lnTo>
                    <a:pt x="184" y="173"/>
                  </a:lnTo>
                  <a:lnTo>
                    <a:pt x="182" y="175"/>
                  </a:lnTo>
                  <a:lnTo>
                    <a:pt x="182" y="177"/>
                  </a:lnTo>
                  <a:lnTo>
                    <a:pt x="180" y="177"/>
                  </a:lnTo>
                  <a:lnTo>
                    <a:pt x="182" y="180"/>
                  </a:lnTo>
                  <a:lnTo>
                    <a:pt x="182" y="180"/>
                  </a:lnTo>
                  <a:lnTo>
                    <a:pt x="180" y="182"/>
                  </a:lnTo>
                  <a:lnTo>
                    <a:pt x="180" y="182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80" y="187"/>
                  </a:lnTo>
                  <a:lnTo>
                    <a:pt x="180" y="187"/>
                  </a:lnTo>
                  <a:lnTo>
                    <a:pt x="180" y="187"/>
                  </a:lnTo>
                  <a:lnTo>
                    <a:pt x="180" y="189"/>
                  </a:lnTo>
                  <a:lnTo>
                    <a:pt x="180" y="189"/>
                  </a:lnTo>
                  <a:lnTo>
                    <a:pt x="177" y="189"/>
                  </a:lnTo>
                  <a:lnTo>
                    <a:pt x="177" y="189"/>
                  </a:lnTo>
                  <a:lnTo>
                    <a:pt x="175" y="196"/>
                  </a:lnTo>
                  <a:lnTo>
                    <a:pt x="177" y="196"/>
                  </a:lnTo>
                  <a:lnTo>
                    <a:pt x="177" y="199"/>
                  </a:lnTo>
                  <a:lnTo>
                    <a:pt x="180" y="199"/>
                  </a:lnTo>
                  <a:lnTo>
                    <a:pt x="180" y="199"/>
                  </a:lnTo>
                  <a:lnTo>
                    <a:pt x="182" y="203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8"/>
                  </a:lnTo>
                  <a:lnTo>
                    <a:pt x="182" y="208"/>
                  </a:lnTo>
                  <a:lnTo>
                    <a:pt x="180" y="208"/>
                  </a:lnTo>
                  <a:lnTo>
                    <a:pt x="180" y="208"/>
                  </a:lnTo>
                  <a:lnTo>
                    <a:pt x="180" y="213"/>
                  </a:lnTo>
                  <a:lnTo>
                    <a:pt x="180" y="215"/>
                  </a:lnTo>
                  <a:lnTo>
                    <a:pt x="180" y="215"/>
                  </a:lnTo>
                  <a:lnTo>
                    <a:pt x="180" y="215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82" y="227"/>
                  </a:lnTo>
                  <a:lnTo>
                    <a:pt x="182" y="227"/>
                  </a:lnTo>
                  <a:lnTo>
                    <a:pt x="182" y="229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5" y="237"/>
                  </a:lnTo>
                  <a:lnTo>
                    <a:pt x="175" y="237"/>
                  </a:lnTo>
                  <a:lnTo>
                    <a:pt x="175" y="237"/>
                  </a:lnTo>
                  <a:lnTo>
                    <a:pt x="175" y="237"/>
                  </a:lnTo>
                  <a:lnTo>
                    <a:pt x="175" y="237"/>
                  </a:lnTo>
                  <a:lnTo>
                    <a:pt x="175" y="239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5" y="241"/>
                  </a:lnTo>
                  <a:lnTo>
                    <a:pt x="175" y="244"/>
                  </a:lnTo>
                  <a:lnTo>
                    <a:pt x="175" y="246"/>
                  </a:lnTo>
                  <a:lnTo>
                    <a:pt x="175" y="246"/>
                  </a:lnTo>
                  <a:lnTo>
                    <a:pt x="175" y="248"/>
                  </a:lnTo>
                  <a:lnTo>
                    <a:pt x="175" y="248"/>
                  </a:lnTo>
                  <a:lnTo>
                    <a:pt x="175" y="248"/>
                  </a:lnTo>
                  <a:lnTo>
                    <a:pt x="172" y="248"/>
                  </a:lnTo>
                  <a:lnTo>
                    <a:pt x="172" y="248"/>
                  </a:lnTo>
                  <a:lnTo>
                    <a:pt x="172" y="248"/>
                  </a:lnTo>
                  <a:lnTo>
                    <a:pt x="172" y="248"/>
                  </a:lnTo>
                  <a:lnTo>
                    <a:pt x="172" y="248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7" y="265"/>
                  </a:lnTo>
                  <a:lnTo>
                    <a:pt x="177" y="265"/>
                  </a:lnTo>
                  <a:lnTo>
                    <a:pt x="177" y="265"/>
                  </a:lnTo>
                  <a:lnTo>
                    <a:pt x="177" y="267"/>
                  </a:lnTo>
                  <a:lnTo>
                    <a:pt x="177" y="265"/>
                  </a:lnTo>
                  <a:lnTo>
                    <a:pt x="180" y="267"/>
                  </a:lnTo>
                  <a:lnTo>
                    <a:pt x="180" y="267"/>
                  </a:lnTo>
                  <a:lnTo>
                    <a:pt x="180" y="270"/>
                  </a:lnTo>
                  <a:lnTo>
                    <a:pt x="180" y="272"/>
                  </a:lnTo>
                  <a:lnTo>
                    <a:pt x="180" y="272"/>
                  </a:lnTo>
                  <a:lnTo>
                    <a:pt x="177" y="274"/>
                  </a:lnTo>
                  <a:lnTo>
                    <a:pt x="177" y="274"/>
                  </a:lnTo>
                  <a:lnTo>
                    <a:pt x="177" y="274"/>
                  </a:lnTo>
                  <a:lnTo>
                    <a:pt x="175" y="277"/>
                  </a:lnTo>
                  <a:lnTo>
                    <a:pt x="175" y="277"/>
                  </a:lnTo>
                  <a:lnTo>
                    <a:pt x="175" y="277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77" y="279"/>
                  </a:lnTo>
                  <a:lnTo>
                    <a:pt x="177" y="277"/>
                  </a:lnTo>
                  <a:lnTo>
                    <a:pt x="175" y="277"/>
                  </a:lnTo>
                  <a:lnTo>
                    <a:pt x="175" y="279"/>
                  </a:lnTo>
                  <a:lnTo>
                    <a:pt x="175" y="279"/>
                  </a:lnTo>
                  <a:lnTo>
                    <a:pt x="175" y="279"/>
                  </a:lnTo>
                  <a:lnTo>
                    <a:pt x="175" y="279"/>
                  </a:lnTo>
                  <a:lnTo>
                    <a:pt x="175" y="27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0" y="279"/>
                  </a:lnTo>
                  <a:lnTo>
                    <a:pt x="170" y="279"/>
                  </a:lnTo>
                  <a:lnTo>
                    <a:pt x="168" y="279"/>
                  </a:lnTo>
                  <a:lnTo>
                    <a:pt x="165" y="279"/>
                  </a:lnTo>
                  <a:lnTo>
                    <a:pt x="165" y="277"/>
                  </a:lnTo>
                  <a:lnTo>
                    <a:pt x="163" y="277"/>
                  </a:lnTo>
                  <a:lnTo>
                    <a:pt x="163" y="277"/>
                  </a:lnTo>
                  <a:lnTo>
                    <a:pt x="163" y="272"/>
                  </a:lnTo>
                  <a:lnTo>
                    <a:pt x="163" y="272"/>
                  </a:lnTo>
                  <a:lnTo>
                    <a:pt x="163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58" y="272"/>
                  </a:lnTo>
                  <a:lnTo>
                    <a:pt x="158" y="270"/>
                  </a:lnTo>
                  <a:lnTo>
                    <a:pt x="158" y="270"/>
                  </a:lnTo>
                  <a:lnTo>
                    <a:pt x="156" y="270"/>
                  </a:lnTo>
                  <a:lnTo>
                    <a:pt x="156" y="267"/>
                  </a:lnTo>
                  <a:lnTo>
                    <a:pt x="154" y="267"/>
                  </a:lnTo>
                  <a:lnTo>
                    <a:pt x="154" y="267"/>
                  </a:lnTo>
                  <a:lnTo>
                    <a:pt x="154" y="263"/>
                  </a:lnTo>
                  <a:lnTo>
                    <a:pt x="154" y="260"/>
                  </a:lnTo>
                  <a:lnTo>
                    <a:pt x="154" y="260"/>
                  </a:lnTo>
                  <a:lnTo>
                    <a:pt x="154" y="260"/>
                  </a:lnTo>
                  <a:lnTo>
                    <a:pt x="151" y="260"/>
                  </a:lnTo>
                  <a:lnTo>
                    <a:pt x="151" y="260"/>
                  </a:lnTo>
                  <a:lnTo>
                    <a:pt x="151" y="260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49" y="263"/>
                  </a:lnTo>
                  <a:lnTo>
                    <a:pt x="146" y="263"/>
                  </a:lnTo>
                  <a:lnTo>
                    <a:pt x="146" y="263"/>
                  </a:lnTo>
                  <a:lnTo>
                    <a:pt x="146" y="265"/>
                  </a:lnTo>
                  <a:lnTo>
                    <a:pt x="146" y="270"/>
                  </a:lnTo>
                  <a:lnTo>
                    <a:pt x="146" y="270"/>
                  </a:lnTo>
                  <a:lnTo>
                    <a:pt x="146" y="272"/>
                  </a:lnTo>
                  <a:lnTo>
                    <a:pt x="146" y="272"/>
                  </a:lnTo>
                  <a:lnTo>
                    <a:pt x="146" y="272"/>
                  </a:lnTo>
                  <a:lnTo>
                    <a:pt x="146" y="274"/>
                  </a:lnTo>
                  <a:lnTo>
                    <a:pt x="146" y="274"/>
                  </a:lnTo>
                  <a:lnTo>
                    <a:pt x="146" y="277"/>
                  </a:lnTo>
                  <a:lnTo>
                    <a:pt x="146" y="277"/>
                  </a:lnTo>
                  <a:lnTo>
                    <a:pt x="146" y="284"/>
                  </a:lnTo>
                  <a:lnTo>
                    <a:pt x="146" y="286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49" y="284"/>
                  </a:lnTo>
                  <a:lnTo>
                    <a:pt x="149" y="284"/>
                  </a:lnTo>
                  <a:lnTo>
                    <a:pt x="149" y="284"/>
                  </a:lnTo>
                  <a:lnTo>
                    <a:pt x="151" y="284"/>
                  </a:lnTo>
                  <a:lnTo>
                    <a:pt x="151" y="284"/>
                  </a:lnTo>
                  <a:lnTo>
                    <a:pt x="151" y="286"/>
                  </a:lnTo>
                  <a:lnTo>
                    <a:pt x="154" y="289"/>
                  </a:lnTo>
                  <a:lnTo>
                    <a:pt x="154" y="289"/>
                  </a:lnTo>
                  <a:lnTo>
                    <a:pt x="154" y="289"/>
                  </a:lnTo>
                  <a:lnTo>
                    <a:pt x="154" y="291"/>
                  </a:lnTo>
                  <a:lnTo>
                    <a:pt x="154" y="291"/>
                  </a:lnTo>
                  <a:lnTo>
                    <a:pt x="154" y="293"/>
                  </a:lnTo>
                  <a:lnTo>
                    <a:pt x="154" y="293"/>
                  </a:lnTo>
                  <a:lnTo>
                    <a:pt x="151" y="296"/>
                  </a:lnTo>
                  <a:lnTo>
                    <a:pt x="151" y="296"/>
                  </a:lnTo>
                  <a:lnTo>
                    <a:pt x="154" y="296"/>
                  </a:lnTo>
                  <a:lnTo>
                    <a:pt x="154" y="298"/>
                  </a:lnTo>
                  <a:lnTo>
                    <a:pt x="154" y="298"/>
                  </a:lnTo>
                  <a:lnTo>
                    <a:pt x="154" y="300"/>
                  </a:lnTo>
                  <a:lnTo>
                    <a:pt x="154" y="300"/>
                  </a:lnTo>
                  <a:lnTo>
                    <a:pt x="154" y="303"/>
                  </a:lnTo>
                  <a:lnTo>
                    <a:pt x="154" y="303"/>
                  </a:lnTo>
                  <a:lnTo>
                    <a:pt x="154" y="305"/>
                  </a:lnTo>
                  <a:lnTo>
                    <a:pt x="154" y="305"/>
                  </a:lnTo>
                  <a:lnTo>
                    <a:pt x="156" y="303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56" y="305"/>
                  </a:lnTo>
                  <a:lnTo>
                    <a:pt x="156" y="308"/>
                  </a:lnTo>
                  <a:lnTo>
                    <a:pt x="156" y="308"/>
                  </a:lnTo>
                  <a:lnTo>
                    <a:pt x="156" y="308"/>
                  </a:lnTo>
                  <a:lnTo>
                    <a:pt x="156" y="310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4" y="312"/>
                  </a:lnTo>
                  <a:lnTo>
                    <a:pt x="154" y="312"/>
                  </a:lnTo>
                  <a:lnTo>
                    <a:pt x="154" y="312"/>
                  </a:lnTo>
                  <a:lnTo>
                    <a:pt x="156" y="315"/>
                  </a:lnTo>
                  <a:lnTo>
                    <a:pt x="156" y="317"/>
                  </a:lnTo>
                  <a:lnTo>
                    <a:pt x="158" y="319"/>
                  </a:lnTo>
                  <a:lnTo>
                    <a:pt x="158" y="319"/>
                  </a:lnTo>
                  <a:lnTo>
                    <a:pt x="158" y="319"/>
                  </a:lnTo>
                  <a:lnTo>
                    <a:pt x="158" y="322"/>
                  </a:lnTo>
                  <a:lnTo>
                    <a:pt x="158" y="322"/>
                  </a:lnTo>
                  <a:lnTo>
                    <a:pt x="158" y="324"/>
                  </a:lnTo>
                  <a:lnTo>
                    <a:pt x="158" y="324"/>
                  </a:lnTo>
                  <a:lnTo>
                    <a:pt x="158" y="324"/>
                  </a:lnTo>
                  <a:lnTo>
                    <a:pt x="161" y="331"/>
                  </a:lnTo>
                  <a:lnTo>
                    <a:pt x="161" y="334"/>
                  </a:lnTo>
                  <a:lnTo>
                    <a:pt x="161" y="338"/>
                  </a:lnTo>
                  <a:lnTo>
                    <a:pt x="161" y="341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3" y="345"/>
                  </a:lnTo>
                  <a:lnTo>
                    <a:pt x="165" y="345"/>
                  </a:lnTo>
                  <a:lnTo>
                    <a:pt x="165" y="348"/>
                  </a:lnTo>
                  <a:lnTo>
                    <a:pt x="165" y="348"/>
                  </a:lnTo>
                  <a:lnTo>
                    <a:pt x="165" y="348"/>
                  </a:lnTo>
                  <a:lnTo>
                    <a:pt x="168" y="348"/>
                  </a:lnTo>
                  <a:lnTo>
                    <a:pt x="168" y="348"/>
                  </a:lnTo>
                  <a:lnTo>
                    <a:pt x="168" y="348"/>
                  </a:lnTo>
                  <a:lnTo>
                    <a:pt x="168" y="345"/>
                  </a:lnTo>
                  <a:lnTo>
                    <a:pt x="170" y="343"/>
                  </a:lnTo>
                  <a:lnTo>
                    <a:pt x="168" y="343"/>
                  </a:lnTo>
                  <a:lnTo>
                    <a:pt x="170" y="341"/>
                  </a:lnTo>
                  <a:lnTo>
                    <a:pt x="170" y="341"/>
                  </a:lnTo>
                  <a:lnTo>
                    <a:pt x="170" y="343"/>
                  </a:lnTo>
                  <a:lnTo>
                    <a:pt x="170" y="343"/>
                  </a:lnTo>
                  <a:lnTo>
                    <a:pt x="172" y="343"/>
                  </a:lnTo>
                  <a:lnTo>
                    <a:pt x="172" y="343"/>
                  </a:lnTo>
                  <a:lnTo>
                    <a:pt x="172" y="343"/>
                  </a:lnTo>
                  <a:lnTo>
                    <a:pt x="172" y="343"/>
                  </a:lnTo>
                  <a:lnTo>
                    <a:pt x="172" y="343"/>
                  </a:lnTo>
                  <a:lnTo>
                    <a:pt x="172" y="343"/>
                  </a:lnTo>
                  <a:lnTo>
                    <a:pt x="175" y="345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72" y="345"/>
                  </a:lnTo>
                  <a:lnTo>
                    <a:pt x="172" y="348"/>
                  </a:lnTo>
                  <a:lnTo>
                    <a:pt x="170" y="348"/>
                  </a:lnTo>
                  <a:lnTo>
                    <a:pt x="172" y="348"/>
                  </a:lnTo>
                  <a:lnTo>
                    <a:pt x="172" y="348"/>
                  </a:lnTo>
                  <a:lnTo>
                    <a:pt x="172" y="348"/>
                  </a:lnTo>
                  <a:lnTo>
                    <a:pt x="170" y="350"/>
                  </a:lnTo>
                  <a:lnTo>
                    <a:pt x="172" y="350"/>
                  </a:lnTo>
                  <a:lnTo>
                    <a:pt x="172" y="352"/>
                  </a:lnTo>
                  <a:lnTo>
                    <a:pt x="175" y="352"/>
                  </a:lnTo>
                  <a:lnTo>
                    <a:pt x="175" y="355"/>
                  </a:lnTo>
                  <a:lnTo>
                    <a:pt x="175" y="355"/>
                  </a:lnTo>
                  <a:lnTo>
                    <a:pt x="175" y="355"/>
                  </a:lnTo>
                  <a:lnTo>
                    <a:pt x="175" y="355"/>
                  </a:lnTo>
                  <a:lnTo>
                    <a:pt x="177" y="355"/>
                  </a:lnTo>
                  <a:lnTo>
                    <a:pt x="177" y="357"/>
                  </a:lnTo>
                  <a:lnTo>
                    <a:pt x="180" y="357"/>
                  </a:lnTo>
                  <a:lnTo>
                    <a:pt x="177" y="362"/>
                  </a:lnTo>
                  <a:lnTo>
                    <a:pt x="180" y="362"/>
                  </a:lnTo>
                  <a:lnTo>
                    <a:pt x="180" y="364"/>
                  </a:lnTo>
                  <a:lnTo>
                    <a:pt x="180" y="364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82" y="367"/>
                  </a:lnTo>
                  <a:lnTo>
                    <a:pt x="182" y="367"/>
                  </a:lnTo>
                  <a:lnTo>
                    <a:pt x="184" y="367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4"/>
                  </a:lnTo>
                  <a:lnTo>
                    <a:pt x="187" y="364"/>
                  </a:lnTo>
                  <a:lnTo>
                    <a:pt x="189" y="364"/>
                  </a:lnTo>
                  <a:lnTo>
                    <a:pt x="189" y="364"/>
                  </a:lnTo>
                  <a:lnTo>
                    <a:pt x="189" y="362"/>
                  </a:lnTo>
                  <a:lnTo>
                    <a:pt x="189" y="360"/>
                  </a:lnTo>
                  <a:lnTo>
                    <a:pt x="189" y="355"/>
                  </a:lnTo>
                  <a:lnTo>
                    <a:pt x="189" y="355"/>
                  </a:lnTo>
                  <a:lnTo>
                    <a:pt x="189" y="355"/>
                  </a:lnTo>
                  <a:lnTo>
                    <a:pt x="189" y="352"/>
                  </a:lnTo>
                  <a:lnTo>
                    <a:pt x="187" y="350"/>
                  </a:lnTo>
                  <a:lnTo>
                    <a:pt x="187" y="350"/>
                  </a:lnTo>
                  <a:lnTo>
                    <a:pt x="187" y="345"/>
                  </a:lnTo>
                  <a:lnTo>
                    <a:pt x="187" y="343"/>
                  </a:lnTo>
                  <a:lnTo>
                    <a:pt x="187" y="343"/>
                  </a:lnTo>
                  <a:lnTo>
                    <a:pt x="187" y="343"/>
                  </a:lnTo>
                  <a:lnTo>
                    <a:pt x="189" y="343"/>
                  </a:lnTo>
                  <a:lnTo>
                    <a:pt x="189" y="341"/>
                  </a:lnTo>
                  <a:lnTo>
                    <a:pt x="189" y="341"/>
                  </a:lnTo>
                  <a:lnTo>
                    <a:pt x="189" y="341"/>
                  </a:lnTo>
                  <a:lnTo>
                    <a:pt x="189" y="341"/>
                  </a:lnTo>
                  <a:lnTo>
                    <a:pt x="189" y="345"/>
                  </a:lnTo>
                  <a:lnTo>
                    <a:pt x="189" y="345"/>
                  </a:lnTo>
                  <a:lnTo>
                    <a:pt x="189" y="345"/>
                  </a:lnTo>
                  <a:lnTo>
                    <a:pt x="191" y="345"/>
                  </a:lnTo>
                  <a:lnTo>
                    <a:pt x="191" y="343"/>
                  </a:lnTo>
                  <a:lnTo>
                    <a:pt x="191" y="343"/>
                  </a:lnTo>
                  <a:lnTo>
                    <a:pt x="191" y="343"/>
                  </a:lnTo>
                  <a:lnTo>
                    <a:pt x="191" y="341"/>
                  </a:lnTo>
                  <a:lnTo>
                    <a:pt x="191" y="343"/>
                  </a:lnTo>
                  <a:lnTo>
                    <a:pt x="191" y="343"/>
                  </a:lnTo>
                  <a:lnTo>
                    <a:pt x="191" y="345"/>
                  </a:lnTo>
                  <a:lnTo>
                    <a:pt x="191" y="345"/>
                  </a:lnTo>
                  <a:lnTo>
                    <a:pt x="191" y="345"/>
                  </a:lnTo>
                  <a:lnTo>
                    <a:pt x="194" y="348"/>
                  </a:lnTo>
                  <a:lnTo>
                    <a:pt x="194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201" y="348"/>
                  </a:lnTo>
                  <a:lnTo>
                    <a:pt x="203" y="348"/>
                  </a:lnTo>
                  <a:lnTo>
                    <a:pt x="203" y="348"/>
                  </a:lnTo>
                  <a:lnTo>
                    <a:pt x="203" y="348"/>
                  </a:lnTo>
                  <a:lnTo>
                    <a:pt x="203" y="348"/>
                  </a:lnTo>
                  <a:lnTo>
                    <a:pt x="206" y="350"/>
                  </a:lnTo>
                  <a:lnTo>
                    <a:pt x="206" y="350"/>
                  </a:lnTo>
                  <a:lnTo>
                    <a:pt x="206" y="350"/>
                  </a:lnTo>
                  <a:lnTo>
                    <a:pt x="208" y="352"/>
                  </a:lnTo>
                  <a:lnTo>
                    <a:pt x="208" y="352"/>
                  </a:lnTo>
                  <a:lnTo>
                    <a:pt x="208" y="355"/>
                  </a:lnTo>
                  <a:lnTo>
                    <a:pt x="208" y="357"/>
                  </a:lnTo>
                  <a:lnTo>
                    <a:pt x="210" y="360"/>
                  </a:lnTo>
                  <a:lnTo>
                    <a:pt x="210" y="360"/>
                  </a:lnTo>
                  <a:lnTo>
                    <a:pt x="210" y="362"/>
                  </a:lnTo>
                  <a:lnTo>
                    <a:pt x="210" y="362"/>
                  </a:lnTo>
                  <a:lnTo>
                    <a:pt x="208" y="362"/>
                  </a:lnTo>
                  <a:lnTo>
                    <a:pt x="208" y="364"/>
                  </a:lnTo>
                  <a:lnTo>
                    <a:pt x="206" y="364"/>
                  </a:lnTo>
                  <a:lnTo>
                    <a:pt x="206" y="364"/>
                  </a:lnTo>
                  <a:lnTo>
                    <a:pt x="206" y="364"/>
                  </a:lnTo>
                  <a:lnTo>
                    <a:pt x="206" y="364"/>
                  </a:lnTo>
                  <a:lnTo>
                    <a:pt x="201" y="369"/>
                  </a:lnTo>
                  <a:lnTo>
                    <a:pt x="198" y="369"/>
                  </a:lnTo>
                  <a:lnTo>
                    <a:pt x="198" y="371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96" y="374"/>
                  </a:lnTo>
                  <a:lnTo>
                    <a:pt x="194" y="374"/>
                  </a:lnTo>
                  <a:lnTo>
                    <a:pt x="191" y="374"/>
                  </a:lnTo>
                  <a:lnTo>
                    <a:pt x="191" y="374"/>
                  </a:lnTo>
                  <a:lnTo>
                    <a:pt x="191" y="376"/>
                  </a:lnTo>
                  <a:lnTo>
                    <a:pt x="191" y="376"/>
                  </a:lnTo>
                  <a:lnTo>
                    <a:pt x="189" y="376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79"/>
                  </a:lnTo>
                  <a:lnTo>
                    <a:pt x="189" y="381"/>
                  </a:lnTo>
                  <a:lnTo>
                    <a:pt x="189" y="381"/>
                  </a:lnTo>
                  <a:lnTo>
                    <a:pt x="189" y="381"/>
                  </a:lnTo>
                  <a:lnTo>
                    <a:pt x="189" y="381"/>
                  </a:lnTo>
                  <a:lnTo>
                    <a:pt x="191" y="381"/>
                  </a:lnTo>
                  <a:lnTo>
                    <a:pt x="191" y="383"/>
                  </a:lnTo>
                  <a:lnTo>
                    <a:pt x="191" y="386"/>
                  </a:lnTo>
                  <a:lnTo>
                    <a:pt x="191" y="388"/>
                  </a:lnTo>
                  <a:lnTo>
                    <a:pt x="191" y="388"/>
                  </a:lnTo>
                  <a:lnTo>
                    <a:pt x="191" y="388"/>
                  </a:lnTo>
                  <a:lnTo>
                    <a:pt x="191" y="388"/>
                  </a:lnTo>
                  <a:lnTo>
                    <a:pt x="191" y="390"/>
                  </a:lnTo>
                  <a:lnTo>
                    <a:pt x="191" y="390"/>
                  </a:lnTo>
                  <a:lnTo>
                    <a:pt x="189" y="390"/>
                  </a:lnTo>
                  <a:lnTo>
                    <a:pt x="191" y="393"/>
                  </a:lnTo>
                  <a:lnTo>
                    <a:pt x="191" y="397"/>
                  </a:lnTo>
                  <a:lnTo>
                    <a:pt x="191" y="400"/>
                  </a:lnTo>
                  <a:lnTo>
                    <a:pt x="191" y="400"/>
                  </a:lnTo>
                  <a:lnTo>
                    <a:pt x="194" y="400"/>
                  </a:lnTo>
                  <a:lnTo>
                    <a:pt x="194" y="400"/>
                  </a:lnTo>
                  <a:lnTo>
                    <a:pt x="194" y="400"/>
                  </a:lnTo>
                  <a:lnTo>
                    <a:pt x="194" y="397"/>
                  </a:lnTo>
                  <a:lnTo>
                    <a:pt x="194" y="397"/>
                  </a:lnTo>
                  <a:lnTo>
                    <a:pt x="194" y="395"/>
                  </a:lnTo>
                  <a:lnTo>
                    <a:pt x="196" y="397"/>
                  </a:lnTo>
                  <a:lnTo>
                    <a:pt x="196" y="397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8" y="393"/>
                  </a:lnTo>
                  <a:lnTo>
                    <a:pt x="198" y="393"/>
                  </a:lnTo>
                  <a:lnTo>
                    <a:pt x="203" y="393"/>
                  </a:lnTo>
                  <a:lnTo>
                    <a:pt x="206" y="393"/>
                  </a:lnTo>
                  <a:lnTo>
                    <a:pt x="206" y="395"/>
                  </a:lnTo>
                  <a:lnTo>
                    <a:pt x="206" y="395"/>
                  </a:lnTo>
                  <a:lnTo>
                    <a:pt x="206" y="395"/>
                  </a:lnTo>
                  <a:lnTo>
                    <a:pt x="206" y="397"/>
                  </a:lnTo>
                  <a:lnTo>
                    <a:pt x="206" y="397"/>
                  </a:lnTo>
                  <a:lnTo>
                    <a:pt x="206" y="397"/>
                  </a:lnTo>
                  <a:lnTo>
                    <a:pt x="206" y="400"/>
                  </a:lnTo>
                  <a:lnTo>
                    <a:pt x="206" y="400"/>
                  </a:lnTo>
                  <a:lnTo>
                    <a:pt x="208" y="400"/>
                  </a:lnTo>
                  <a:lnTo>
                    <a:pt x="208" y="400"/>
                  </a:lnTo>
                  <a:lnTo>
                    <a:pt x="208" y="402"/>
                  </a:lnTo>
                  <a:lnTo>
                    <a:pt x="206" y="402"/>
                  </a:lnTo>
                  <a:lnTo>
                    <a:pt x="206" y="402"/>
                  </a:lnTo>
                  <a:lnTo>
                    <a:pt x="206" y="402"/>
                  </a:lnTo>
                  <a:lnTo>
                    <a:pt x="206" y="402"/>
                  </a:lnTo>
                  <a:lnTo>
                    <a:pt x="206" y="402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10" y="400"/>
                  </a:lnTo>
                  <a:lnTo>
                    <a:pt x="210" y="400"/>
                  </a:lnTo>
                  <a:lnTo>
                    <a:pt x="210" y="400"/>
                  </a:lnTo>
                  <a:lnTo>
                    <a:pt x="213" y="400"/>
                  </a:lnTo>
                  <a:lnTo>
                    <a:pt x="213" y="402"/>
                  </a:lnTo>
                  <a:lnTo>
                    <a:pt x="213" y="402"/>
                  </a:lnTo>
                  <a:lnTo>
                    <a:pt x="213" y="405"/>
                  </a:lnTo>
                  <a:lnTo>
                    <a:pt x="213" y="405"/>
                  </a:lnTo>
                  <a:lnTo>
                    <a:pt x="213" y="405"/>
                  </a:lnTo>
                  <a:lnTo>
                    <a:pt x="213" y="407"/>
                  </a:lnTo>
                  <a:lnTo>
                    <a:pt x="213" y="407"/>
                  </a:lnTo>
                  <a:lnTo>
                    <a:pt x="213" y="407"/>
                  </a:lnTo>
                  <a:lnTo>
                    <a:pt x="213" y="407"/>
                  </a:lnTo>
                  <a:lnTo>
                    <a:pt x="213" y="409"/>
                  </a:lnTo>
                  <a:lnTo>
                    <a:pt x="213" y="409"/>
                  </a:lnTo>
                  <a:lnTo>
                    <a:pt x="215" y="409"/>
                  </a:lnTo>
                  <a:lnTo>
                    <a:pt x="215" y="409"/>
                  </a:lnTo>
                  <a:lnTo>
                    <a:pt x="215" y="409"/>
                  </a:lnTo>
                  <a:lnTo>
                    <a:pt x="217" y="409"/>
                  </a:lnTo>
                  <a:lnTo>
                    <a:pt x="217" y="407"/>
                  </a:lnTo>
                  <a:lnTo>
                    <a:pt x="220" y="407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2" y="409"/>
                  </a:lnTo>
                  <a:lnTo>
                    <a:pt x="222" y="409"/>
                  </a:lnTo>
                  <a:lnTo>
                    <a:pt x="225" y="409"/>
                  </a:lnTo>
                  <a:lnTo>
                    <a:pt x="225" y="409"/>
                  </a:lnTo>
                  <a:lnTo>
                    <a:pt x="225" y="409"/>
                  </a:lnTo>
                  <a:lnTo>
                    <a:pt x="225" y="409"/>
                  </a:lnTo>
                  <a:lnTo>
                    <a:pt x="227" y="409"/>
                  </a:lnTo>
                  <a:lnTo>
                    <a:pt x="229" y="407"/>
                  </a:lnTo>
                  <a:lnTo>
                    <a:pt x="232" y="407"/>
                  </a:lnTo>
                  <a:lnTo>
                    <a:pt x="232" y="407"/>
                  </a:lnTo>
                  <a:lnTo>
                    <a:pt x="234" y="407"/>
                  </a:lnTo>
                  <a:lnTo>
                    <a:pt x="234" y="407"/>
                  </a:lnTo>
                  <a:lnTo>
                    <a:pt x="234" y="405"/>
                  </a:lnTo>
                  <a:lnTo>
                    <a:pt x="234" y="405"/>
                  </a:lnTo>
                  <a:lnTo>
                    <a:pt x="234" y="405"/>
                  </a:lnTo>
                  <a:lnTo>
                    <a:pt x="234" y="405"/>
                  </a:lnTo>
                  <a:lnTo>
                    <a:pt x="234" y="402"/>
                  </a:lnTo>
                  <a:lnTo>
                    <a:pt x="234" y="400"/>
                  </a:lnTo>
                  <a:lnTo>
                    <a:pt x="234" y="397"/>
                  </a:lnTo>
                  <a:lnTo>
                    <a:pt x="236" y="397"/>
                  </a:lnTo>
                  <a:lnTo>
                    <a:pt x="236" y="395"/>
                  </a:lnTo>
                  <a:lnTo>
                    <a:pt x="236" y="395"/>
                  </a:lnTo>
                  <a:lnTo>
                    <a:pt x="239" y="395"/>
                  </a:lnTo>
                  <a:lnTo>
                    <a:pt x="239" y="395"/>
                  </a:lnTo>
                  <a:lnTo>
                    <a:pt x="239" y="395"/>
                  </a:lnTo>
                  <a:lnTo>
                    <a:pt x="239" y="395"/>
                  </a:lnTo>
                  <a:lnTo>
                    <a:pt x="241" y="395"/>
                  </a:lnTo>
                  <a:lnTo>
                    <a:pt x="241" y="395"/>
                  </a:lnTo>
                  <a:lnTo>
                    <a:pt x="241" y="395"/>
                  </a:lnTo>
                  <a:lnTo>
                    <a:pt x="243" y="395"/>
                  </a:lnTo>
                  <a:lnTo>
                    <a:pt x="243" y="395"/>
                  </a:lnTo>
                  <a:lnTo>
                    <a:pt x="243" y="393"/>
                  </a:lnTo>
                  <a:lnTo>
                    <a:pt x="243" y="393"/>
                  </a:lnTo>
                  <a:lnTo>
                    <a:pt x="246" y="393"/>
                  </a:lnTo>
                  <a:lnTo>
                    <a:pt x="248" y="393"/>
                  </a:lnTo>
                  <a:lnTo>
                    <a:pt x="248" y="393"/>
                  </a:lnTo>
                  <a:lnTo>
                    <a:pt x="248" y="390"/>
                  </a:lnTo>
                  <a:lnTo>
                    <a:pt x="248" y="390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53" y="390"/>
                  </a:lnTo>
                  <a:close/>
                  <a:moveTo>
                    <a:pt x="314" y="738"/>
                  </a:moveTo>
                  <a:lnTo>
                    <a:pt x="314" y="738"/>
                  </a:lnTo>
                  <a:lnTo>
                    <a:pt x="312" y="738"/>
                  </a:lnTo>
                  <a:lnTo>
                    <a:pt x="312" y="736"/>
                  </a:lnTo>
                  <a:lnTo>
                    <a:pt x="310" y="736"/>
                  </a:lnTo>
                  <a:lnTo>
                    <a:pt x="310" y="736"/>
                  </a:lnTo>
                  <a:lnTo>
                    <a:pt x="310" y="738"/>
                  </a:lnTo>
                  <a:lnTo>
                    <a:pt x="310" y="738"/>
                  </a:lnTo>
                  <a:lnTo>
                    <a:pt x="310" y="738"/>
                  </a:lnTo>
                  <a:lnTo>
                    <a:pt x="310" y="738"/>
                  </a:lnTo>
                  <a:lnTo>
                    <a:pt x="307" y="738"/>
                  </a:lnTo>
                  <a:lnTo>
                    <a:pt x="307" y="736"/>
                  </a:lnTo>
                  <a:lnTo>
                    <a:pt x="307" y="736"/>
                  </a:lnTo>
                  <a:lnTo>
                    <a:pt x="305" y="738"/>
                  </a:lnTo>
                  <a:lnTo>
                    <a:pt x="305" y="738"/>
                  </a:lnTo>
                  <a:lnTo>
                    <a:pt x="305" y="741"/>
                  </a:lnTo>
                  <a:lnTo>
                    <a:pt x="305" y="743"/>
                  </a:lnTo>
                  <a:lnTo>
                    <a:pt x="305" y="743"/>
                  </a:lnTo>
                  <a:lnTo>
                    <a:pt x="305" y="743"/>
                  </a:lnTo>
                  <a:lnTo>
                    <a:pt x="307" y="743"/>
                  </a:lnTo>
                  <a:lnTo>
                    <a:pt x="307" y="743"/>
                  </a:lnTo>
                  <a:lnTo>
                    <a:pt x="307" y="743"/>
                  </a:lnTo>
                  <a:lnTo>
                    <a:pt x="307" y="743"/>
                  </a:lnTo>
                  <a:lnTo>
                    <a:pt x="307" y="743"/>
                  </a:lnTo>
                  <a:lnTo>
                    <a:pt x="307" y="743"/>
                  </a:lnTo>
                  <a:lnTo>
                    <a:pt x="310" y="743"/>
                  </a:lnTo>
                  <a:lnTo>
                    <a:pt x="310" y="743"/>
                  </a:lnTo>
                  <a:lnTo>
                    <a:pt x="310" y="743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41"/>
                  </a:lnTo>
                  <a:lnTo>
                    <a:pt x="312" y="738"/>
                  </a:lnTo>
                  <a:lnTo>
                    <a:pt x="312" y="738"/>
                  </a:lnTo>
                  <a:lnTo>
                    <a:pt x="314" y="738"/>
                  </a:lnTo>
                  <a:close/>
                  <a:moveTo>
                    <a:pt x="279" y="778"/>
                  </a:moveTo>
                  <a:lnTo>
                    <a:pt x="279" y="778"/>
                  </a:lnTo>
                  <a:lnTo>
                    <a:pt x="277" y="778"/>
                  </a:lnTo>
                  <a:lnTo>
                    <a:pt x="277" y="778"/>
                  </a:lnTo>
                  <a:lnTo>
                    <a:pt x="277" y="776"/>
                  </a:lnTo>
                  <a:lnTo>
                    <a:pt x="277" y="776"/>
                  </a:lnTo>
                  <a:lnTo>
                    <a:pt x="277" y="776"/>
                  </a:lnTo>
                  <a:lnTo>
                    <a:pt x="274" y="776"/>
                  </a:lnTo>
                  <a:lnTo>
                    <a:pt x="272" y="776"/>
                  </a:lnTo>
                  <a:lnTo>
                    <a:pt x="272" y="776"/>
                  </a:lnTo>
                  <a:lnTo>
                    <a:pt x="272" y="776"/>
                  </a:lnTo>
                  <a:lnTo>
                    <a:pt x="272" y="774"/>
                  </a:lnTo>
                  <a:lnTo>
                    <a:pt x="272" y="774"/>
                  </a:lnTo>
                  <a:lnTo>
                    <a:pt x="269" y="774"/>
                  </a:lnTo>
                  <a:lnTo>
                    <a:pt x="269" y="774"/>
                  </a:lnTo>
                  <a:lnTo>
                    <a:pt x="269" y="774"/>
                  </a:lnTo>
                  <a:lnTo>
                    <a:pt x="269" y="774"/>
                  </a:lnTo>
                  <a:lnTo>
                    <a:pt x="267" y="774"/>
                  </a:lnTo>
                  <a:lnTo>
                    <a:pt x="267" y="774"/>
                  </a:lnTo>
                  <a:lnTo>
                    <a:pt x="267" y="774"/>
                  </a:lnTo>
                  <a:lnTo>
                    <a:pt x="265" y="774"/>
                  </a:lnTo>
                  <a:lnTo>
                    <a:pt x="265" y="774"/>
                  </a:lnTo>
                  <a:lnTo>
                    <a:pt x="265" y="774"/>
                  </a:lnTo>
                  <a:lnTo>
                    <a:pt x="262" y="774"/>
                  </a:lnTo>
                  <a:lnTo>
                    <a:pt x="260" y="776"/>
                  </a:lnTo>
                  <a:lnTo>
                    <a:pt x="260" y="776"/>
                  </a:lnTo>
                  <a:lnTo>
                    <a:pt x="260" y="776"/>
                  </a:lnTo>
                  <a:lnTo>
                    <a:pt x="255" y="776"/>
                  </a:lnTo>
                  <a:lnTo>
                    <a:pt x="253" y="776"/>
                  </a:lnTo>
                  <a:lnTo>
                    <a:pt x="253" y="778"/>
                  </a:lnTo>
                  <a:lnTo>
                    <a:pt x="253" y="778"/>
                  </a:lnTo>
                  <a:lnTo>
                    <a:pt x="253" y="781"/>
                  </a:lnTo>
                  <a:lnTo>
                    <a:pt x="255" y="781"/>
                  </a:lnTo>
                  <a:lnTo>
                    <a:pt x="255" y="781"/>
                  </a:lnTo>
                  <a:lnTo>
                    <a:pt x="258" y="781"/>
                  </a:lnTo>
                  <a:lnTo>
                    <a:pt x="258" y="783"/>
                  </a:lnTo>
                  <a:lnTo>
                    <a:pt x="258" y="786"/>
                  </a:lnTo>
                  <a:lnTo>
                    <a:pt x="260" y="788"/>
                  </a:lnTo>
                  <a:lnTo>
                    <a:pt x="260" y="788"/>
                  </a:lnTo>
                  <a:lnTo>
                    <a:pt x="260" y="790"/>
                  </a:lnTo>
                  <a:lnTo>
                    <a:pt x="260" y="790"/>
                  </a:lnTo>
                  <a:lnTo>
                    <a:pt x="262" y="790"/>
                  </a:lnTo>
                  <a:lnTo>
                    <a:pt x="262" y="790"/>
                  </a:lnTo>
                  <a:lnTo>
                    <a:pt x="265" y="790"/>
                  </a:lnTo>
                  <a:lnTo>
                    <a:pt x="267" y="790"/>
                  </a:lnTo>
                  <a:lnTo>
                    <a:pt x="269" y="788"/>
                  </a:lnTo>
                  <a:lnTo>
                    <a:pt x="272" y="788"/>
                  </a:lnTo>
                  <a:lnTo>
                    <a:pt x="272" y="788"/>
                  </a:lnTo>
                  <a:lnTo>
                    <a:pt x="274" y="788"/>
                  </a:lnTo>
                  <a:lnTo>
                    <a:pt x="274" y="788"/>
                  </a:lnTo>
                  <a:lnTo>
                    <a:pt x="274" y="786"/>
                  </a:lnTo>
                  <a:lnTo>
                    <a:pt x="274" y="783"/>
                  </a:lnTo>
                  <a:lnTo>
                    <a:pt x="274" y="783"/>
                  </a:lnTo>
                  <a:lnTo>
                    <a:pt x="274" y="783"/>
                  </a:lnTo>
                  <a:lnTo>
                    <a:pt x="277" y="781"/>
                  </a:lnTo>
                  <a:lnTo>
                    <a:pt x="277" y="781"/>
                  </a:lnTo>
                  <a:lnTo>
                    <a:pt x="279" y="781"/>
                  </a:lnTo>
                  <a:lnTo>
                    <a:pt x="279" y="781"/>
                  </a:lnTo>
                  <a:lnTo>
                    <a:pt x="281" y="781"/>
                  </a:lnTo>
                  <a:lnTo>
                    <a:pt x="281" y="778"/>
                  </a:lnTo>
                  <a:lnTo>
                    <a:pt x="279" y="778"/>
                  </a:lnTo>
                  <a:close/>
                  <a:moveTo>
                    <a:pt x="461" y="762"/>
                  </a:moveTo>
                  <a:lnTo>
                    <a:pt x="461" y="760"/>
                  </a:lnTo>
                  <a:lnTo>
                    <a:pt x="461" y="752"/>
                  </a:lnTo>
                  <a:lnTo>
                    <a:pt x="461" y="752"/>
                  </a:lnTo>
                  <a:lnTo>
                    <a:pt x="461" y="752"/>
                  </a:lnTo>
                  <a:lnTo>
                    <a:pt x="459" y="750"/>
                  </a:lnTo>
                  <a:lnTo>
                    <a:pt x="459" y="750"/>
                  </a:lnTo>
                  <a:lnTo>
                    <a:pt x="459" y="750"/>
                  </a:lnTo>
                  <a:lnTo>
                    <a:pt x="459" y="750"/>
                  </a:lnTo>
                  <a:lnTo>
                    <a:pt x="459" y="750"/>
                  </a:lnTo>
                  <a:lnTo>
                    <a:pt x="456" y="750"/>
                  </a:lnTo>
                  <a:lnTo>
                    <a:pt x="456" y="750"/>
                  </a:lnTo>
                  <a:lnTo>
                    <a:pt x="456" y="752"/>
                  </a:lnTo>
                  <a:lnTo>
                    <a:pt x="456" y="752"/>
                  </a:lnTo>
                  <a:lnTo>
                    <a:pt x="456" y="752"/>
                  </a:lnTo>
                  <a:lnTo>
                    <a:pt x="456" y="755"/>
                  </a:lnTo>
                  <a:lnTo>
                    <a:pt x="456" y="755"/>
                  </a:lnTo>
                  <a:lnTo>
                    <a:pt x="456" y="755"/>
                  </a:lnTo>
                  <a:lnTo>
                    <a:pt x="456" y="755"/>
                  </a:lnTo>
                  <a:lnTo>
                    <a:pt x="456" y="755"/>
                  </a:lnTo>
                  <a:lnTo>
                    <a:pt x="456" y="755"/>
                  </a:lnTo>
                  <a:lnTo>
                    <a:pt x="456" y="757"/>
                  </a:lnTo>
                  <a:lnTo>
                    <a:pt x="456" y="757"/>
                  </a:lnTo>
                  <a:lnTo>
                    <a:pt x="459" y="757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9" y="760"/>
                  </a:lnTo>
                  <a:lnTo>
                    <a:pt x="459" y="762"/>
                  </a:lnTo>
                  <a:lnTo>
                    <a:pt x="459" y="764"/>
                  </a:lnTo>
                  <a:lnTo>
                    <a:pt x="461" y="764"/>
                  </a:lnTo>
                  <a:lnTo>
                    <a:pt x="461" y="764"/>
                  </a:lnTo>
                  <a:lnTo>
                    <a:pt x="461" y="764"/>
                  </a:lnTo>
                  <a:lnTo>
                    <a:pt x="461" y="762"/>
                  </a:lnTo>
                  <a:lnTo>
                    <a:pt x="461" y="762"/>
                  </a:lnTo>
                  <a:lnTo>
                    <a:pt x="461" y="762"/>
                  </a:lnTo>
                  <a:lnTo>
                    <a:pt x="461" y="762"/>
                  </a:lnTo>
                  <a:close/>
                  <a:moveTo>
                    <a:pt x="504" y="745"/>
                  </a:moveTo>
                  <a:lnTo>
                    <a:pt x="504" y="743"/>
                  </a:lnTo>
                  <a:lnTo>
                    <a:pt x="501" y="743"/>
                  </a:lnTo>
                  <a:lnTo>
                    <a:pt x="504" y="743"/>
                  </a:lnTo>
                  <a:lnTo>
                    <a:pt x="504" y="741"/>
                  </a:lnTo>
                  <a:lnTo>
                    <a:pt x="504" y="738"/>
                  </a:lnTo>
                  <a:lnTo>
                    <a:pt x="501" y="738"/>
                  </a:lnTo>
                  <a:lnTo>
                    <a:pt x="501" y="738"/>
                  </a:lnTo>
                  <a:lnTo>
                    <a:pt x="501" y="736"/>
                  </a:lnTo>
                  <a:lnTo>
                    <a:pt x="504" y="736"/>
                  </a:lnTo>
                  <a:lnTo>
                    <a:pt x="504" y="736"/>
                  </a:lnTo>
                  <a:lnTo>
                    <a:pt x="504" y="736"/>
                  </a:lnTo>
                  <a:lnTo>
                    <a:pt x="504" y="736"/>
                  </a:lnTo>
                  <a:lnTo>
                    <a:pt x="504" y="733"/>
                  </a:lnTo>
                  <a:lnTo>
                    <a:pt x="504" y="733"/>
                  </a:lnTo>
                  <a:lnTo>
                    <a:pt x="504" y="731"/>
                  </a:lnTo>
                  <a:lnTo>
                    <a:pt x="504" y="726"/>
                  </a:lnTo>
                  <a:lnTo>
                    <a:pt x="501" y="726"/>
                  </a:lnTo>
                  <a:lnTo>
                    <a:pt x="501" y="724"/>
                  </a:lnTo>
                  <a:lnTo>
                    <a:pt x="504" y="722"/>
                  </a:lnTo>
                  <a:lnTo>
                    <a:pt x="504" y="722"/>
                  </a:lnTo>
                  <a:lnTo>
                    <a:pt x="501" y="722"/>
                  </a:lnTo>
                  <a:lnTo>
                    <a:pt x="499" y="722"/>
                  </a:lnTo>
                  <a:lnTo>
                    <a:pt x="499" y="719"/>
                  </a:lnTo>
                  <a:lnTo>
                    <a:pt x="497" y="719"/>
                  </a:lnTo>
                  <a:lnTo>
                    <a:pt x="497" y="717"/>
                  </a:lnTo>
                  <a:lnTo>
                    <a:pt x="497" y="717"/>
                  </a:lnTo>
                  <a:lnTo>
                    <a:pt x="494" y="717"/>
                  </a:lnTo>
                  <a:lnTo>
                    <a:pt x="494" y="715"/>
                  </a:lnTo>
                  <a:lnTo>
                    <a:pt x="492" y="715"/>
                  </a:lnTo>
                  <a:lnTo>
                    <a:pt x="492" y="712"/>
                  </a:lnTo>
                  <a:lnTo>
                    <a:pt x="492" y="712"/>
                  </a:lnTo>
                  <a:lnTo>
                    <a:pt x="492" y="712"/>
                  </a:lnTo>
                  <a:lnTo>
                    <a:pt x="494" y="710"/>
                  </a:lnTo>
                  <a:lnTo>
                    <a:pt x="494" y="710"/>
                  </a:lnTo>
                  <a:lnTo>
                    <a:pt x="497" y="707"/>
                  </a:lnTo>
                  <a:lnTo>
                    <a:pt x="494" y="707"/>
                  </a:lnTo>
                  <a:lnTo>
                    <a:pt x="494" y="705"/>
                  </a:lnTo>
                  <a:lnTo>
                    <a:pt x="497" y="703"/>
                  </a:lnTo>
                  <a:lnTo>
                    <a:pt x="497" y="703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97" y="698"/>
                  </a:lnTo>
                  <a:lnTo>
                    <a:pt x="497" y="696"/>
                  </a:lnTo>
                  <a:lnTo>
                    <a:pt x="497" y="693"/>
                  </a:lnTo>
                  <a:lnTo>
                    <a:pt x="494" y="696"/>
                  </a:lnTo>
                  <a:lnTo>
                    <a:pt x="494" y="696"/>
                  </a:lnTo>
                  <a:lnTo>
                    <a:pt x="492" y="696"/>
                  </a:lnTo>
                  <a:lnTo>
                    <a:pt x="492" y="698"/>
                  </a:lnTo>
                  <a:lnTo>
                    <a:pt x="492" y="696"/>
                  </a:lnTo>
                  <a:lnTo>
                    <a:pt x="489" y="696"/>
                  </a:lnTo>
                  <a:lnTo>
                    <a:pt x="489" y="696"/>
                  </a:lnTo>
                  <a:lnTo>
                    <a:pt x="492" y="693"/>
                  </a:lnTo>
                  <a:lnTo>
                    <a:pt x="492" y="691"/>
                  </a:lnTo>
                  <a:lnTo>
                    <a:pt x="492" y="691"/>
                  </a:lnTo>
                  <a:lnTo>
                    <a:pt x="492" y="691"/>
                  </a:lnTo>
                  <a:lnTo>
                    <a:pt x="492" y="691"/>
                  </a:lnTo>
                  <a:lnTo>
                    <a:pt x="489" y="689"/>
                  </a:lnTo>
                  <a:lnTo>
                    <a:pt x="489" y="689"/>
                  </a:lnTo>
                  <a:lnTo>
                    <a:pt x="489" y="689"/>
                  </a:lnTo>
                  <a:lnTo>
                    <a:pt x="489" y="689"/>
                  </a:lnTo>
                  <a:lnTo>
                    <a:pt x="492" y="689"/>
                  </a:lnTo>
                  <a:lnTo>
                    <a:pt x="492" y="689"/>
                  </a:lnTo>
                  <a:lnTo>
                    <a:pt x="492" y="686"/>
                  </a:lnTo>
                  <a:lnTo>
                    <a:pt x="492" y="684"/>
                  </a:lnTo>
                  <a:lnTo>
                    <a:pt x="492" y="684"/>
                  </a:lnTo>
                  <a:lnTo>
                    <a:pt x="492" y="684"/>
                  </a:lnTo>
                  <a:lnTo>
                    <a:pt x="492" y="684"/>
                  </a:lnTo>
                  <a:lnTo>
                    <a:pt x="492" y="684"/>
                  </a:lnTo>
                  <a:lnTo>
                    <a:pt x="492" y="681"/>
                  </a:lnTo>
                  <a:lnTo>
                    <a:pt x="492" y="681"/>
                  </a:lnTo>
                  <a:lnTo>
                    <a:pt x="494" y="681"/>
                  </a:lnTo>
                  <a:lnTo>
                    <a:pt x="494" y="681"/>
                  </a:lnTo>
                  <a:lnTo>
                    <a:pt x="494" y="681"/>
                  </a:lnTo>
                  <a:lnTo>
                    <a:pt x="494" y="681"/>
                  </a:lnTo>
                  <a:lnTo>
                    <a:pt x="494" y="681"/>
                  </a:lnTo>
                  <a:lnTo>
                    <a:pt x="494" y="681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87" y="679"/>
                  </a:lnTo>
                  <a:lnTo>
                    <a:pt x="487" y="677"/>
                  </a:lnTo>
                  <a:lnTo>
                    <a:pt x="487" y="679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2" y="679"/>
                  </a:lnTo>
                  <a:lnTo>
                    <a:pt x="482" y="679"/>
                  </a:lnTo>
                  <a:lnTo>
                    <a:pt x="480" y="679"/>
                  </a:lnTo>
                  <a:lnTo>
                    <a:pt x="480" y="679"/>
                  </a:lnTo>
                  <a:lnTo>
                    <a:pt x="480" y="677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80" y="672"/>
                  </a:lnTo>
                  <a:lnTo>
                    <a:pt x="482" y="672"/>
                  </a:lnTo>
                  <a:lnTo>
                    <a:pt x="482" y="670"/>
                  </a:lnTo>
                  <a:lnTo>
                    <a:pt x="482" y="670"/>
                  </a:lnTo>
                  <a:lnTo>
                    <a:pt x="485" y="670"/>
                  </a:lnTo>
                  <a:lnTo>
                    <a:pt x="485" y="670"/>
                  </a:lnTo>
                  <a:lnTo>
                    <a:pt x="485" y="670"/>
                  </a:lnTo>
                  <a:lnTo>
                    <a:pt x="487" y="670"/>
                  </a:lnTo>
                  <a:lnTo>
                    <a:pt x="487" y="670"/>
                  </a:lnTo>
                  <a:lnTo>
                    <a:pt x="487" y="670"/>
                  </a:lnTo>
                  <a:lnTo>
                    <a:pt x="487" y="670"/>
                  </a:lnTo>
                  <a:lnTo>
                    <a:pt x="487" y="670"/>
                  </a:lnTo>
                  <a:lnTo>
                    <a:pt x="485" y="670"/>
                  </a:lnTo>
                  <a:lnTo>
                    <a:pt x="485" y="670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7"/>
                  </a:lnTo>
                  <a:lnTo>
                    <a:pt x="487" y="667"/>
                  </a:lnTo>
                  <a:lnTo>
                    <a:pt x="489" y="665"/>
                  </a:lnTo>
                  <a:lnTo>
                    <a:pt x="489" y="665"/>
                  </a:lnTo>
                  <a:lnTo>
                    <a:pt x="489" y="662"/>
                  </a:lnTo>
                  <a:lnTo>
                    <a:pt x="489" y="662"/>
                  </a:lnTo>
                  <a:lnTo>
                    <a:pt x="489" y="662"/>
                  </a:lnTo>
                  <a:lnTo>
                    <a:pt x="489" y="662"/>
                  </a:lnTo>
                  <a:lnTo>
                    <a:pt x="489" y="662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9" y="658"/>
                  </a:lnTo>
                  <a:lnTo>
                    <a:pt x="489" y="658"/>
                  </a:lnTo>
                  <a:lnTo>
                    <a:pt x="489" y="655"/>
                  </a:lnTo>
                  <a:lnTo>
                    <a:pt x="485" y="653"/>
                  </a:lnTo>
                  <a:lnTo>
                    <a:pt x="485" y="653"/>
                  </a:lnTo>
                  <a:lnTo>
                    <a:pt x="485" y="651"/>
                  </a:lnTo>
                  <a:lnTo>
                    <a:pt x="485" y="651"/>
                  </a:lnTo>
                  <a:lnTo>
                    <a:pt x="482" y="651"/>
                  </a:lnTo>
                  <a:lnTo>
                    <a:pt x="482" y="651"/>
                  </a:lnTo>
                  <a:lnTo>
                    <a:pt x="482" y="651"/>
                  </a:lnTo>
                  <a:lnTo>
                    <a:pt x="482" y="648"/>
                  </a:lnTo>
                  <a:lnTo>
                    <a:pt x="482" y="646"/>
                  </a:lnTo>
                  <a:lnTo>
                    <a:pt x="482" y="646"/>
                  </a:lnTo>
                  <a:lnTo>
                    <a:pt x="482" y="644"/>
                  </a:lnTo>
                  <a:lnTo>
                    <a:pt x="482" y="641"/>
                  </a:lnTo>
                  <a:lnTo>
                    <a:pt x="485" y="639"/>
                  </a:lnTo>
                  <a:lnTo>
                    <a:pt x="485" y="639"/>
                  </a:lnTo>
                  <a:lnTo>
                    <a:pt x="485" y="639"/>
                  </a:lnTo>
                  <a:lnTo>
                    <a:pt x="482" y="639"/>
                  </a:lnTo>
                  <a:lnTo>
                    <a:pt x="482" y="639"/>
                  </a:lnTo>
                  <a:lnTo>
                    <a:pt x="480" y="641"/>
                  </a:lnTo>
                  <a:lnTo>
                    <a:pt x="478" y="641"/>
                  </a:lnTo>
                  <a:lnTo>
                    <a:pt x="478" y="641"/>
                  </a:lnTo>
                  <a:lnTo>
                    <a:pt x="478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39"/>
                  </a:lnTo>
                  <a:lnTo>
                    <a:pt x="473" y="636"/>
                  </a:lnTo>
                  <a:lnTo>
                    <a:pt x="473" y="634"/>
                  </a:lnTo>
                  <a:lnTo>
                    <a:pt x="473" y="634"/>
                  </a:lnTo>
                  <a:lnTo>
                    <a:pt x="470" y="634"/>
                  </a:lnTo>
                  <a:lnTo>
                    <a:pt x="470" y="634"/>
                  </a:lnTo>
                  <a:lnTo>
                    <a:pt x="468" y="634"/>
                  </a:lnTo>
                  <a:lnTo>
                    <a:pt x="468" y="634"/>
                  </a:lnTo>
                  <a:lnTo>
                    <a:pt x="468" y="634"/>
                  </a:lnTo>
                  <a:lnTo>
                    <a:pt x="468" y="632"/>
                  </a:lnTo>
                  <a:lnTo>
                    <a:pt x="468" y="632"/>
                  </a:lnTo>
                  <a:lnTo>
                    <a:pt x="468" y="632"/>
                  </a:lnTo>
                  <a:lnTo>
                    <a:pt x="470" y="632"/>
                  </a:lnTo>
                  <a:lnTo>
                    <a:pt x="470" y="632"/>
                  </a:lnTo>
                  <a:lnTo>
                    <a:pt x="470" y="632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70" y="629"/>
                  </a:lnTo>
                  <a:lnTo>
                    <a:pt x="468" y="629"/>
                  </a:lnTo>
                  <a:lnTo>
                    <a:pt x="468" y="627"/>
                  </a:lnTo>
                  <a:lnTo>
                    <a:pt x="468" y="627"/>
                  </a:lnTo>
                  <a:lnTo>
                    <a:pt x="468" y="627"/>
                  </a:lnTo>
                  <a:lnTo>
                    <a:pt x="468" y="627"/>
                  </a:lnTo>
                  <a:lnTo>
                    <a:pt x="466" y="627"/>
                  </a:lnTo>
                  <a:lnTo>
                    <a:pt x="463" y="625"/>
                  </a:lnTo>
                  <a:lnTo>
                    <a:pt x="461" y="625"/>
                  </a:lnTo>
                  <a:lnTo>
                    <a:pt x="461" y="625"/>
                  </a:lnTo>
                  <a:lnTo>
                    <a:pt x="461" y="625"/>
                  </a:lnTo>
                  <a:lnTo>
                    <a:pt x="459" y="625"/>
                  </a:lnTo>
                  <a:lnTo>
                    <a:pt x="459" y="625"/>
                  </a:lnTo>
                  <a:lnTo>
                    <a:pt x="459" y="625"/>
                  </a:lnTo>
                  <a:lnTo>
                    <a:pt x="456" y="625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6" y="622"/>
                  </a:lnTo>
                  <a:lnTo>
                    <a:pt x="454" y="622"/>
                  </a:lnTo>
                  <a:lnTo>
                    <a:pt x="452" y="620"/>
                  </a:lnTo>
                  <a:lnTo>
                    <a:pt x="452" y="620"/>
                  </a:lnTo>
                  <a:lnTo>
                    <a:pt x="452" y="618"/>
                  </a:lnTo>
                  <a:lnTo>
                    <a:pt x="452" y="618"/>
                  </a:lnTo>
                  <a:lnTo>
                    <a:pt x="452" y="615"/>
                  </a:lnTo>
                  <a:lnTo>
                    <a:pt x="452" y="615"/>
                  </a:lnTo>
                  <a:lnTo>
                    <a:pt x="449" y="615"/>
                  </a:lnTo>
                  <a:lnTo>
                    <a:pt x="449" y="613"/>
                  </a:lnTo>
                  <a:lnTo>
                    <a:pt x="447" y="613"/>
                  </a:lnTo>
                  <a:lnTo>
                    <a:pt x="447" y="613"/>
                  </a:lnTo>
                  <a:lnTo>
                    <a:pt x="444" y="610"/>
                  </a:lnTo>
                  <a:lnTo>
                    <a:pt x="444" y="610"/>
                  </a:lnTo>
                  <a:lnTo>
                    <a:pt x="444" y="610"/>
                  </a:lnTo>
                  <a:lnTo>
                    <a:pt x="442" y="615"/>
                  </a:lnTo>
                  <a:lnTo>
                    <a:pt x="442" y="615"/>
                  </a:lnTo>
                  <a:lnTo>
                    <a:pt x="442" y="618"/>
                  </a:lnTo>
                  <a:lnTo>
                    <a:pt x="442" y="618"/>
                  </a:lnTo>
                  <a:lnTo>
                    <a:pt x="442" y="625"/>
                  </a:lnTo>
                  <a:lnTo>
                    <a:pt x="442" y="627"/>
                  </a:lnTo>
                  <a:lnTo>
                    <a:pt x="442" y="627"/>
                  </a:lnTo>
                  <a:lnTo>
                    <a:pt x="444" y="629"/>
                  </a:lnTo>
                  <a:lnTo>
                    <a:pt x="444" y="632"/>
                  </a:lnTo>
                  <a:lnTo>
                    <a:pt x="444" y="632"/>
                  </a:lnTo>
                  <a:lnTo>
                    <a:pt x="444" y="632"/>
                  </a:lnTo>
                  <a:lnTo>
                    <a:pt x="444" y="632"/>
                  </a:lnTo>
                  <a:lnTo>
                    <a:pt x="444" y="634"/>
                  </a:lnTo>
                  <a:lnTo>
                    <a:pt x="444" y="634"/>
                  </a:lnTo>
                  <a:lnTo>
                    <a:pt x="444" y="634"/>
                  </a:lnTo>
                  <a:lnTo>
                    <a:pt x="447" y="636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7" y="641"/>
                  </a:lnTo>
                  <a:lnTo>
                    <a:pt x="447" y="641"/>
                  </a:lnTo>
                  <a:lnTo>
                    <a:pt x="447" y="641"/>
                  </a:lnTo>
                  <a:lnTo>
                    <a:pt x="447" y="641"/>
                  </a:lnTo>
                  <a:lnTo>
                    <a:pt x="449" y="644"/>
                  </a:lnTo>
                  <a:lnTo>
                    <a:pt x="449" y="644"/>
                  </a:lnTo>
                  <a:lnTo>
                    <a:pt x="449" y="644"/>
                  </a:lnTo>
                  <a:lnTo>
                    <a:pt x="449" y="651"/>
                  </a:lnTo>
                  <a:lnTo>
                    <a:pt x="449" y="651"/>
                  </a:lnTo>
                  <a:lnTo>
                    <a:pt x="447" y="653"/>
                  </a:lnTo>
                  <a:lnTo>
                    <a:pt x="447" y="653"/>
                  </a:lnTo>
                  <a:lnTo>
                    <a:pt x="444" y="655"/>
                  </a:lnTo>
                  <a:lnTo>
                    <a:pt x="442" y="655"/>
                  </a:lnTo>
                  <a:lnTo>
                    <a:pt x="442" y="655"/>
                  </a:lnTo>
                  <a:lnTo>
                    <a:pt x="440" y="655"/>
                  </a:lnTo>
                  <a:lnTo>
                    <a:pt x="437" y="655"/>
                  </a:lnTo>
                  <a:lnTo>
                    <a:pt x="435" y="653"/>
                  </a:lnTo>
                  <a:lnTo>
                    <a:pt x="435" y="653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48"/>
                  </a:lnTo>
                  <a:lnTo>
                    <a:pt x="430" y="651"/>
                  </a:lnTo>
                  <a:lnTo>
                    <a:pt x="430" y="651"/>
                  </a:lnTo>
                  <a:lnTo>
                    <a:pt x="430" y="651"/>
                  </a:lnTo>
                  <a:lnTo>
                    <a:pt x="430" y="651"/>
                  </a:lnTo>
                  <a:lnTo>
                    <a:pt x="430" y="651"/>
                  </a:lnTo>
                  <a:lnTo>
                    <a:pt x="430" y="653"/>
                  </a:lnTo>
                  <a:lnTo>
                    <a:pt x="430" y="653"/>
                  </a:lnTo>
                  <a:lnTo>
                    <a:pt x="430" y="653"/>
                  </a:lnTo>
                  <a:lnTo>
                    <a:pt x="430" y="655"/>
                  </a:lnTo>
                  <a:lnTo>
                    <a:pt x="430" y="655"/>
                  </a:lnTo>
                  <a:lnTo>
                    <a:pt x="430" y="655"/>
                  </a:lnTo>
                  <a:lnTo>
                    <a:pt x="430" y="655"/>
                  </a:lnTo>
                  <a:lnTo>
                    <a:pt x="430" y="655"/>
                  </a:lnTo>
                  <a:lnTo>
                    <a:pt x="430" y="660"/>
                  </a:lnTo>
                  <a:lnTo>
                    <a:pt x="430" y="662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6" y="662"/>
                  </a:lnTo>
                  <a:lnTo>
                    <a:pt x="426" y="662"/>
                  </a:lnTo>
                  <a:lnTo>
                    <a:pt x="426" y="662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5"/>
                  </a:lnTo>
                  <a:lnTo>
                    <a:pt x="416" y="655"/>
                  </a:lnTo>
                  <a:lnTo>
                    <a:pt x="416" y="655"/>
                  </a:lnTo>
                  <a:lnTo>
                    <a:pt x="416" y="655"/>
                  </a:lnTo>
                  <a:lnTo>
                    <a:pt x="414" y="653"/>
                  </a:lnTo>
                  <a:lnTo>
                    <a:pt x="414" y="653"/>
                  </a:lnTo>
                  <a:lnTo>
                    <a:pt x="414" y="653"/>
                  </a:lnTo>
                  <a:lnTo>
                    <a:pt x="411" y="653"/>
                  </a:lnTo>
                  <a:lnTo>
                    <a:pt x="411" y="653"/>
                  </a:lnTo>
                  <a:lnTo>
                    <a:pt x="411" y="653"/>
                  </a:lnTo>
                  <a:lnTo>
                    <a:pt x="411" y="653"/>
                  </a:lnTo>
                  <a:lnTo>
                    <a:pt x="409" y="653"/>
                  </a:lnTo>
                  <a:lnTo>
                    <a:pt x="409" y="653"/>
                  </a:lnTo>
                  <a:lnTo>
                    <a:pt x="409" y="655"/>
                  </a:lnTo>
                  <a:lnTo>
                    <a:pt x="409" y="655"/>
                  </a:lnTo>
                  <a:lnTo>
                    <a:pt x="409" y="658"/>
                  </a:lnTo>
                  <a:lnTo>
                    <a:pt x="409" y="660"/>
                  </a:lnTo>
                  <a:lnTo>
                    <a:pt x="409" y="662"/>
                  </a:lnTo>
                  <a:lnTo>
                    <a:pt x="409" y="665"/>
                  </a:lnTo>
                  <a:lnTo>
                    <a:pt x="409" y="667"/>
                  </a:lnTo>
                  <a:lnTo>
                    <a:pt x="409" y="667"/>
                  </a:lnTo>
                  <a:lnTo>
                    <a:pt x="409" y="670"/>
                  </a:lnTo>
                  <a:lnTo>
                    <a:pt x="407" y="670"/>
                  </a:lnTo>
                  <a:lnTo>
                    <a:pt x="407" y="670"/>
                  </a:lnTo>
                  <a:lnTo>
                    <a:pt x="407" y="672"/>
                  </a:lnTo>
                  <a:lnTo>
                    <a:pt x="407" y="672"/>
                  </a:lnTo>
                  <a:lnTo>
                    <a:pt x="409" y="674"/>
                  </a:lnTo>
                  <a:lnTo>
                    <a:pt x="409" y="674"/>
                  </a:lnTo>
                  <a:lnTo>
                    <a:pt x="409" y="677"/>
                  </a:lnTo>
                  <a:lnTo>
                    <a:pt x="407" y="677"/>
                  </a:lnTo>
                  <a:lnTo>
                    <a:pt x="407" y="677"/>
                  </a:lnTo>
                  <a:lnTo>
                    <a:pt x="407" y="677"/>
                  </a:lnTo>
                  <a:lnTo>
                    <a:pt x="407" y="679"/>
                  </a:lnTo>
                  <a:lnTo>
                    <a:pt x="407" y="679"/>
                  </a:lnTo>
                  <a:lnTo>
                    <a:pt x="407" y="679"/>
                  </a:lnTo>
                  <a:lnTo>
                    <a:pt x="407" y="679"/>
                  </a:lnTo>
                  <a:lnTo>
                    <a:pt x="407" y="681"/>
                  </a:lnTo>
                  <a:lnTo>
                    <a:pt x="407" y="681"/>
                  </a:lnTo>
                  <a:lnTo>
                    <a:pt x="407" y="681"/>
                  </a:lnTo>
                  <a:lnTo>
                    <a:pt x="407" y="681"/>
                  </a:lnTo>
                  <a:lnTo>
                    <a:pt x="404" y="681"/>
                  </a:lnTo>
                  <a:lnTo>
                    <a:pt x="404" y="681"/>
                  </a:lnTo>
                  <a:lnTo>
                    <a:pt x="404" y="681"/>
                  </a:lnTo>
                  <a:lnTo>
                    <a:pt x="402" y="681"/>
                  </a:lnTo>
                  <a:lnTo>
                    <a:pt x="402" y="684"/>
                  </a:lnTo>
                  <a:lnTo>
                    <a:pt x="402" y="684"/>
                  </a:lnTo>
                  <a:lnTo>
                    <a:pt x="402" y="684"/>
                  </a:lnTo>
                  <a:lnTo>
                    <a:pt x="402" y="684"/>
                  </a:lnTo>
                  <a:lnTo>
                    <a:pt x="402" y="681"/>
                  </a:lnTo>
                  <a:lnTo>
                    <a:pt x="402" y="681"/>
                  </a:lnTo>
                  <a:lnTo>
                    <a:pt x="402" y="679"/>
                  </a:lnTo>
                  <a:lnTo>
                    <a:pt x="400" y="679"/>
                  </a:lnTo>
                  <a:lnTo>
                    <a:pt x="397" y="679"/>
                  </a:lnTo>
                  <a:lnTo>
                    <a:pt x="397" y="679"/>
                  </a:lnTo>
                  <a:lnTo>
                    <a:pt x="397" y="677"/>
                  </a:lnTo>
                  <a:lnTo>
                    <a:pt x="395" y="677"/>
                  </a:lnTo>
                  <a:lnTo>
                    <a:pt x="395" y="677"/>
                  </a:lnTo>
                  <a:lnTo>
                    <a:pt x="395" y="677"/>
                  </a:lnTo>
                  <a:lnTo>
                    <a:pt x="395" y="677"/>
                  </a:lnTo>
                  <a:lnTo>
                    <a:pt x="392" y="677"/>
                  </a:lnTo>
                  <a:lnTo>
                    <a:pt x="392" y="677"/>
                  </a:lnTo>
                  <a:lnTo>
                    <a:pt x="392" y="674"/>
                  </a:lnTo>
                  <a:lnTo>
                    <a:pt x="392" y="674"/>
                  </a:lnTo>
                  <a:lnTo>
                    <a:pt x="392" y="674"/>
                  </a:lnTo>
                  <a:lnTo>
                    <a:pt x="390" y="674"/>
                  </a:lnTo>
                  <a:lnTo>
                    <a:pt x="390" y="674"/>
                  </a:lnTo>
                  <a:lnTo>
                    <a:pt x="388" y="677"/>
                  </a:lnTo>
                  <a:lnTo>
                    <a:pt x="385" y="677"/>
                  </a:lnTo>
                  <a:lnTo>
                    <a:pt x="385" y="679"/>
                  </a:lnTo>
                  <a:lnTo>
                    <a:pt x="383" y="681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6"/>
                  </a:lnTo>
                  <a:lnTo>
                    <a:pt x="383" y="686"/>
                  </a:lnTo>
                  <a:lnTo>
                    <a:pt x="383" y="686"/>
                  </a:lnTo>
                  <a:lnTo>
                    <a:pt x="383" y="686"/>
                  </a:lnTo>
                  <a:lnTo>
                    <a:pt x="383" y="686"/>
                  </a:lnTo>
                  <a:lnTo>
                    <a:pt x="383" y="689"/>
                  </a:lnTo>
                  <a:lnTo>
                    <a:pt x="383" y="689"/>
                  </a:lnTo>
                  <a:lnTo>
                    <a:pt x="383" y="689"/>
                  </a:lnTo>
                  <a:lnTo>
                    <a:pt x="381" y="689"/>
                  </a:lnTo>
                  <a:lnTo>
                    <a:pt x="381" y="689"/>
                  </a:lnTo>
                  <a:lnTo>
                    <a:pt x="381" y="691"/>
                  </a:lnTo>
                  <a:lnTo>
                    <a:pt x="381" y="691"/>
                  </a:lnTo>
                  <a:lnTo>
                    <a:pt x="383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1" y="693"/>
                  </a:lnTo>
                  <a:lnTo>
                    <a:pt x="381" y="696"/>
                  </a:lnTo>
                  <a:lnTo>
                    <a:pt x="381" y="696"/>
                  </a:lnTo>
                  <a:lnTo>
                    <a:pt x="378" y="696"/>
                  </a:lnTo>
                  <a:lnTo>
                    <a:pt x="376" y="696"/>
                  </a:lnTo>
                  <a:lnTo>
                    <a:pt x="369" y="696"/>
                  </a:lnTo>
                  <a:lnTo>
                    <a:pt x="369" y="698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700"/>
                  </a:lnTo>
                  <a:lnTo>
                    <a:pt x="364" y="700"/>
                  </a:lnTo>
                  <a:lnTo>
                    <a:pt x="362" y="700"/>
                  </a:lnTo>
                  <a:lnTo>
                    <a:pt x="362" y="700"/>
                  </a:lnTo>
                  <a:lnTo>
                    <a:pt x="355" y="707"/>
                  </a:lnTo>
                  <a:lnTo>
                    <a:pt x="352" y="707"/>
                  </a:lnTo>
                  <a:lnTo>
                    <a:pt x="352" y="707"/>
                  </a:lnTo>
                  <a:lnTo>
                    <a:pt x="352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7"/>
                  </a:lnTo>
                  <a:lnTo>
                    <a:pt x="350" y="705"/>
                  </a:lnTo>
                  <a:lnTo>
                    <a:pt x="350" y="705"/>
                  </a:lnTo>
                  <a:lnTo>
                    <a:pt x="350" y="705"/>
                  </a:lnTo>
                  <a:lnTo>
                    <a:pt x="352" y="705"/>
                  </a:lnTo>
                  <a:lnTo>
                    <a:pt x="352" y="705"/>
                  </a:lnTo>
                  <a:lnTo>
                    <a:pt x="355" y="705"/>
                  </a:lnTo>
                  <a:lnTo>
                    <a:pt x="355" y="703"/>
                  </a:lnTo>
                  <a:lnTo>
                    <a:pt x="362" y="698"/>
                  </a:lnTo>
                  <a:lnTo>
                    <a:pt x="362" y="698"/>
                  </a:lnTo>
                  <a:lnTo>
                    <a:pt x="362" y="698"/>
                  </a:lnTo>
                  <a:lnTo>
                    <a:pt x="362" y="693"/>
                  </a:lnTo>
                  <a:lnTo>
                    <a:pt x="362" y="689"/>
                  </a:lnTo>
                  <a:lnTo>
                    <a:pt x="359" y="686"/>
                  </a:lnTo>
                  <a:lnTo>
                    <a:pt x="359" y="684"/>
                  </a:lnTo>
                  <a:lnTo>
                    <a:pt x="359" y="681"/>
                  </a:lnTo>
                  <a:lnTo>
                    <a:pt x="357" y="679"/>
                  </a:lnTo>
                  <a:lnTo>
                    <a:pt x="357" y="677"/>
                  </a:lnTo>
                  <a:lnTo>
                    <a:pt x="357" y="677"/>
                  </a:lnTo>
                  <a:lnTo>
                    <a:pt x="355" y="677"/>
                  </a:lnTo>
                  <a:lnTo>
                    <a:pt x="355" y="677"/>
                  </a:lnTo>
                  <a:lnTo>
                    <a:pt x="355" y="674"/>
                  </a:lnTo>
                  <a:lnTo>
                    <a:pt x="355" y="674"/>
                  </a:lnTo>
                  <a:lnTo>
                    <a:pt x="355" y="674"/>
                  </a:lnTo>
                  <a:lnTo>
                    <a:pt x="355" y="674"/>
                  </a:lnTo>
                  <a:lnTo>
                    <a:pt x="355" y="674"/>
                  </a:lnTo>
                  <a:lnTo>
                    <a:pt x="352" y="674"/>
                  </a:lnTo>
                  <a:lnTo>
                    <a:pt x="352" y="674"/>
                  </a:lnTo>
                  <a:lnTo>
                    <a:pt x="347" y="672"/>
                  </a:lnTo>
                  <a:lnTo>
                    <a:pt x="347" y="672"/>
                  </a:lnTo>
                  <a:lnTo>
                    <a:pt x="347" y="672"/>
                  </a:lnTo>
                  <a:lnTo>
                    <a:pt x="347" y="672"/>
                  </a:lnTo>
                  <a:lnTo>
                    <a:pt x="347" y="672"/>
                  </a:lnTo>
                  <a:lnTo>
                    <a:pt x="347" y="674"/>
                  </a:lnTo>
                  <a:lnTo>
                    <a:pt x="347" y="674"/>
                  </a:lnTo>
                  <a:lnTo>
                    <a:pt x="347" y="674"/>
                  </a:lnTo>
                  <a:lnTo>
                    <a:pt x="347" y="674"/>
                  </a:lnTo>
                  <a:lnTo>
                    <a:pt x="347" y="677"/>
                  </a:lnTo>
                  <a:lnTo>
                    <a:pt x="345" y="677"/>
                  </a:lnTo>
                  <a:lnTo>
                    <a:pt x="345" y="674"/>
                  </a:lnTo>
                  <a:lnTo>
                    <a:pt x="345" y="674"/>
                  </a:lnTo>
                  <a:lnTo>
                    <a:pt x="345" y="674"/>
                  </a:lnTo>
                  <a:lnTo>
                    <a:pt x="345" y="674"/>
                  </a:lnTo>
                  <a:lnTo>
                    <a:pt x="345" y="674"/>
                  </a:lnTo>
                  <a:lnTo>
                    <a:pt x="343" y="674"/>
                  </a:lnTo>
                  <a:lnTo>
                    <a:pt x="343" y="674"/>
                  </a:lnTo>
                  <a:lnTo>
                    <a:pt x="343" y="672"/>
                  </a:lnTo>
                  <a:lnTo>
                    <a:pt x="343" y="670"/>
                  </a:lnTo>
                  <a:lnTo>
                    <a:pt x="343" y="670"/>
                  </a:lnTo>
                  <a:lnTo>
                    <a:pt x="340" y="670"/>
                  </a:lnTo>
                  <a:lnTo>
                    <a:pt x="340" y="670"/>
                  </a:lnTo>
                  <a:lnTo>
                    <a:pt x="340" y="670"/>
                  </a:lnTo>
                  <a:lnTo>
                    <a:pt x="338" y="670"/>
                  </a:lnTo>
                  <a:lnTo>
                    <a:pt x="338" y="670"/>
                  </a:lnTo>
                  <a:lnTo>
                    <a:pt x="338" y="670"/>
                  </a:lnTo>
                  <a:lnTo>
                    <a:pt x="338" y="670"/>
                  </a:lnTo>
                  <a:lnTo>
                    <a:pt x="336" y="670"/>
                  </a:lnTo>
                  <a:lnTo>
                    <a:pt x="336" y="670"/>
                  </a:lnTo>
                  <a:lnTo>
                    <a:pt x="336" y="670"/>
                  </a:lnTo>
                  <a:lnTo>
                    <a:pt x="336" y="670"/>
                  </a:lnTo>
                  <a:lnTo>
                    <a:pt x="338" y="672"/>
                  </a:lnTo>
                  <a:lnTo>
                    <a:pt x="338" y="672"/>
                  </a:lnTo>
                  <a:lnTo>
                    <a:pt x="338" y="672"/>
                  </a:lnTo>
                  <a:lnTo>
                    <a:pt x="338" y="674"/>
                  </a:lnTo>
                  <a:lnTo>
                    <a:pt x="338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3" y="677"/>
                  </a:lnTo>
                  <a:lnTo>
                    <a:pt x="333" y="677"/>
                  </a:lnTo>
                  <a:lnTo>
                    <a:pt x="333" y="679"/>
                  </a:lnTo>
                  <a:lnTo>
                    <a:pt x="333" y="679"/>
                  </a:lnTo>
                  <a:lnTo>
                    <a:pt x="331" y="679"/>
                  </a:lnTo>
                  <a:lnTo>
                    <a:pt x="329" y="679"/>
                  </a:lnTo>
                  <a:lnTo>
                    <a:pt x="329" y="679"/>
                  </a:lnTo>
                  <a:lnTo>
                    <a:pt x="326" y="679"/>
                  </a:lnTo>
                  <a:lnTo>
                    <a:pt x="326" y="679"/>
                  </a:lnTo>
                  <a:lnTo>
                    <a:pt x="326" y="679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9" y="679"/>
                  </a:lnTo>
                  <a:lnTo>
                    <a:pt x="319" y="679"/>
                  </a:lnTo>
                  <a:lnTo>
                    <a:pt x="317" y="681"/>
                  </a:lnTo>
                  <a:lnTo>
                    <a:pt x="317" y="681"/>
                  </a:lnTo>
                  <a:lnTo>
                    <a:pt x="317" y="681"/>
                  </a:lnTo>
                  <a:lnTo>
                    <a:pt x="317" y="684"/>
                  </a:lnTo>
                  <a:lnTo>
                    <a:pt x="314" y="684"/>
                  </a:lnTo>
                  <a:lnTo>
                    <a:pt x="314" y="686"/>
                  </a:lnTo>
                  <a:lnTo>
                    <a:pt x="314" y="686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89"/>
                  </a:lnTo>
                  <a:lnTo>
                    <a:pt x="314" y="691"/>
                  </a:lnTo>
                  <a:lnTo>
                    <a:pt x="314" y="691"/>
                  </a:lnTo>
                  <a:lnTo>
                    <a:pt x="314" y="691"/>
                  </a:lnTo>
                  <a:lnTo>
                    <a:pt x="314" y="691"/>
                  </a:lnTo>
                  <a:lnTo>
                    <a:pt x="314" y="693"/>
                  </a:lnTo>
                  <a:lnTo>
                    <a:pt x="314" y="693"/>
                  </a:lnTo>
                  <a:lnTo>
                    <a:pt x="317" y="696"/>
                  </a:lnTo>
                  <a:lnTo>
                    <a:pt x="317" y="696"/>
                  </a:lnTo>
                  <a:lnTo>
                    <a:pt x="312" y="698"/>
                  </a:lnTo>
                  <a:lnTo>
                    <a:pt x="312" y="698"/>
                  </a:lnTo>
                  <a:lnTo>
                    <a:pt x="312" y="698"/>
                  </a:lnTo>
                  <a:lnTo>
                    <a:pt x="310" y="698"/>
                  </a:lnTo>
                  <a:lnTo>
                    <a:pt x="310" y="698"/>
                  </a:lnTo>
                  <a:lnTo>
                    <a:pt x="310" y="700"/>
                  </a:lnTo>
                  <a:lnTo>
                    <a:pt x="307" y="700"/>
                  </a:lnTo>
                  <a:lnTo>
                    <a:pt x="303" y="700"/>
                  </a:lnTo>
                  <a:lnTo>
                    <a:pt x="303" y="700"/>
                  </a:lnTo>
                  <a:lnTo>
                    <a:pt x="300" y="700"/>
                  </a:lnTo>
                  <a:lnTo>
                    <a:pt x="300" y="700"/>
                  </a:lnTo>
                  <a:lnTo>
                    <a:pt x="298" y="698"/>
                  </a:lnTo>
                  <a:lnTo>
                    <a:pt x="298" y="698"/>
                  </a:lnTo>
                  <a:lnTo>
                    <a:pt x="298" y="698"/>
                  </a:lnTo>
                  <a:lnTo>
                    <a:pt x="298" y="700"/>
                  </a:lnTo>
                  <a:lnTo>
                    <a:pt x="295" y="700"/>
                  </a:lnTo>
                  <a:lnTo>
                    <a:pt x="295" y="703"/>
                  </a:lnTo>
                  <a:lnTo>
                    <a:pt x="291" y="703"/>
                  </a:lnTo>
                  <a:lnTo>
                    <a:pt x="291" y="703"/>
                  </a:lnTo>
                  <a:lnTo>
                    <a:pt x="288" y="703"/>
                  </a:lnTo>
                  <a:lnTo>
                    <a:pt x="288" y="703"/>
                  </a:lnTo>
                  <a:lnTo>
                    <a:pt x="288" y="703"/>
                  </a:lnTo>
                  <a:lnTo>
                    <a:pt x="288" y="703"/>
                  </a:lnTo>
                  <a:lnTo>
                    <a:pt x="288" y="703"/>
                  </a:lnTo>
                  <a:lnTo>
                    <a:pt x="286" y="703"/>
                  </a:lnTo>
                  <a:lnTo>
                    <a:pt x="281" y="705"/>
                  </a:lnTo>
                  <a:lnTo>
                    <a:pt x="279" y="705"/>
                  </a:lnTo>
                  <a:lnTo>
                    <a:pt x="279" y="705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4" y="710"/>
                  </a:lnTo>
                  <a:lnTo>
                    <a:pt x="269" y="717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9" y="722"/>
                  </a:lnTo>
                  <a:lnTo>
                    <a:pt x="269" y="722"/>
                  </a:lnTo>
                  <a:lnTo>
                    <a:pt x="269" y="722"/>
                  </a:lnTo>
                  <a:lnTo>
                    <a:pt x="269" y="724"/>
                  </a:lnTo>
                  <a:lnTo>
                    <a:pt x="269" y="726"/>
                  </a:lnTo>
                  <a:lnTo>
                    <a:pt x="269" y="726"/>
                  </a:lnTo>
                  <a:lnTo>
                    <a:pt x="272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9" y="731"/>
                  </a:lnTo>
                  <a:lnTo>
                    <a:pt x="267" y="731"/>
                  </a:lnTo>
                  <a:lnTo>
                    <a:pt x="267" y="731"/>
                  </a:lnTo>
                  <a:lnTo>
                    <a:pt x="267" y="731"/>
                  </a:lnTo>
                  <a:lnTo>
                    <a:pt x="267" y="733"/>
                  </a:lnTo>
                  <a:lnTo>
                    <a:pt x="267" y="733"/>
                  </a:lnTo>
                  <a:lnTo>
                    <a:pt x="265" y="736"/>
                  </a:lnTo>
                  <a:lnTo>
                    <a:pt x="265" y="736"/>
                  </a:lnTo>
                  <a:lnTo>
                    <a:pt x="265" y="736"/>
                  </a:lnTo>
                  <a:lnTo>
                    <a:pt x="265" y="738"/>
                  </a:lnTo>
                  <a:lnTo>
                    <a:pt x="265" y="741"/>
                  </a:lnTo>
                  <a:lnTo>
                    <a:pt x="265" y="741"/>
                  </a:lnTo>
                  <a:lnTo>
                    <a:pt x="265" y="743"/>
                  </a:lnTo>
                  <a:lnTo>
                    <a:pt x="265" y="743"/>
                  </a:lnTo>
                  <a:lnTo>
                    <a:pt x="267" y="743"/>
                  </a:lnTo>
                  <a:lnTo>
                    <a:pt x="265" y="743"/>
                  </a:lnTo>
                  <a:lnTo>
                    <a:pt x="265" y="743"/>
                  </a:lnTo>
                  <a:lnTo>
                    <a:pt x="265" y="743"/>
                  </a:lnTo>
                  <a:lnTo>
                    <a:pt x="262" y="745"/>
                  </a:lnTo>
                  <a:lnTo>
                    <a:pt x="260" y="748"/>
                  </a:lnTo>
                  <a:lnTo>
                    <a:pt x="258" y="752"/>
                  </a:lnTo>
                  <a:lnTo>
                    <a:pt x="258" y="757"/>
                  </a:lnTo>
                  <a:lnTo>
                    <a:pt x="260" y="760"/>
                  </a:lnTo>
                  <a:lnTo>
                    <a:pt x="260" y="762"/>
                  </a:lnTo>
                  <a:lnTo>
                    <a:pt x="265" y="764"/>
                  </a:lnTo>
                  <a:lnTo>
                    <a:pt x="267" y="764"/>
                  </a:lnTo>
                  <a:lnTo>
                    <a:pt x="267" y="764"/>
                  </a:lnTo>
                  <a:lnTo>
                    <a:pt x="269" y="764"/>
                  </a:lnTo>
                  <a:lnTo>
                    <a:pt x="269" y="764"/>
                  </a:lnTo>
                  <a:lnTo>
                    <a:pt x="269" y="764"/>
                  </a:lnTo>
                  <a:lnTo>
                    <a:pt x="272" y="762"/>
                  </a:lnTo>
                  <a:lnTo>
                    <a:pt x="272" y="762"/>
                  </a:lnTo>
                  <a:lnTo>
                    <a:pt x="274" y="757"/>
                  </a:lnTo>
                  <a:lnTo>
                    <a:pt x="277" y="755"/>
                  </a:lnTo>
                  <a:lnTo>
                    <a:pt x="277" y="752"/>
                  </a:lnTo>
                  <a:lnTo>
                    <a:pt x="277" y="750"/>
                  </a:lnTo>
                  <a:lnTo>
                    <a:pt x="277" y="745"/>
                  </a:lnTo>
                  <a:lnTo>
                    <a:pt x="279" y="743"/>
                  </a:lnTo>
                  <a:lnTo>
                    <a:pt x="279" y="743"/>
                  </a:lnTo>
                  <a:lnTo>
                    <a:pt x="279" y="743"/>
                  </a:lnTo>
                  <a:lnTo>
                    <a:pt x="279" y="743"/>
                  </a:lnTo>
                  <a:lnTo>
                    <a:pt x="281" y="743"/>
                  </a:lnTo>
                  <a:lnTo>
                    <a:pt x="281" y="743"/>
                  </a:lnTo>
                  <a:lnTo>
                    <a:pt x="281" y="741"/>
                  </a:lnTo>
                  <a:lnTo>
                    <a:pt x="284" y="741"/>
                  </a:lnTo>
                  <a:lnTo>
                    <a:pt x="284" y="738"/>
                  </a:lnTo>
                  <a:lnTo>
                    <a:pt x="284" y="738"/>
                  </a:lnTo>
                  <a:lnTo>
                    <a:pt x="281" y="736"/>
                  </a:lnTo>
                  <a:lnTo>
                    <a:pt x="281" y="736"/>
                  </a:lnTo>
                  <a:lnTo>
                    <a:pt x="281" y="733"/>
                  </a:lnTo>
                  <a:lnTo>
                    <a:pt x="284" y="733"/>
                  </a:lnTo>
                  <a:lnTo>
                    <a:pt x="286" y="733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1"/>
                  </a:lnTo>
                  <a:lnTo>
                    <a:pt x="286" y="733"/>
                  </a:lnTo>
                  <a:lnTo>
                    <a:pt x="286" y="733"/>
                  </a:lnTo>
                  <a:lnTo>
                    <a:pt x="288" y="731"/>
                  </a:lnTo>
                  <a:lnTo>
                    <a:pt x="288" y="731"/>
                  </a:lnTo>
                  <a:lnTo>
                    <a:pt x="288" y="731"/>
                  </a:lnTo>
                  <a:lnTo>
                    <a:pt x="288" y="729"/>
                  </a:lnTo>
                  <a:lnTo>
                    <a:pt x="288" y="729"/>
                  </a:lnTo>
                  <a:lnTo>
                    <a:pt x="286" y="729"/>
                  </a:lnTo>
                  <a:lnTo>
                    <a:pt x="286" y="729"/>
                  </a:lnTo>
                  <a:lnTo>
                    <a:pt x="286" y="729"/>
                  </a:lnTo>
                  <a:lnTo>
                    <a:pt x="286" y="726"/>
                  </a:lnTo>
                  <a:lnTo>
                    <a:pt x="288" y="724"/>
                  </a:lnTo>
                  <a:lnTo>
                    <a:pt x="291" y="722"/>
                  </a:lnTo>
                  <a:lnTo>
                    <a:pt x="295" y="719"/>
                  </a:lnTo>
                  <a:lnTo>
                    <a:pt x="295" y="719"/>
                  </a:lnTo>
                  <a:lnTo>
                    <a:pt x="295" y="719"/>
                  </a:lnTo>
                  <a:lnTo>
                    <a:pt x="298" y="717"/>
                  </a:lnTo>
                  <a:lnTo>
                    <a:pt x="298" y="717"/>
                  </a:lnTo>
                  <a:lnTo>
                    <a:pt x="300" y="717"/>
                  </a:lnTo>
                  <a:lnTo>
                    <a:pt x="300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5" y="719"/>
                  </a:lnTo>
                  <a:lnTo>
                    <a:pt x="305" y="719"/>
                  </a:lnTo>
                  <a:lnTo>
                    <a:pt x="305" y="719"/>
                  </a:lnTo>
                  <a:lnTo>
                    <a:pt x="305" y="722"/>
                  </a:lnTo>
                  <a:lnTo>
                    <a:pt x="305" y="722"/>
                  </a:lnTo>
                  <a:lnTo>
                    <a:pt x="305" y="724"/>
                  </a:lnTo>
                  <a:lnTo>
                    <a:pt x="305" y="724"/>
                  </a:lnTo>
                  <a:lnTo>
                    <a:pt x="305" y="724"/>
                  </a:lnTo>
                  <a:lnTo>
                    <a:pt x="305" y="729"/>
                  </a:lnTo>
                  <a:lnTo>
                    <a:pt x="305" y="729"/>
                  </a:lnTo>
                  <a:lnTo>
                    <a:pt x="307" y="729"/>
                  </a:lnTo>
                  <a:lnTo>
                    <a:pt x="307" y="731"/>
                  </a:lnTo>
                  <a:lnTo>
                    <a:pt x="307" y="731"/>
                  </a:lnTo>
                  <a:lnTo>
                    <a:pt x="305" y="731"/>
                  </a:lnTo>
                  <a:lnTo>
                    <a:pt x="305" y="731"/>
                  </a:lnTo>
                  <a:lnTo>
                    <a:pt x="305" y="731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3"/>
                  </a:lnTo>
                  <a:lnTo>
                    <a:pt x="305" y="736"/>
                  </a:lnTo>
                  <a:lnTo>
                    <a:pt x="307" y="736"/>
                  </a:lnTo>
                  <a:lnTo>
                    <a:pt x="307" y="736"/>
                  </a:lnTo>
                  <a:lnTo>
                    <a:pt x="307" y="736"/>
                  </a:lnTo>
                  <a:lnTo>
                    <a:pt x="307" y="736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2" y="731"/>
                  </a:lnTo>
                  <a:lnTo>
                    <a:pt x="312" y="731"/>
                  </a:lnTo>
                  <a:lnTo>
                    <a:pt x="312" y="733"/>
                  </a:lnTo>
                  <a:lnTo>
                    <a:pt x="312" y="733"/>
                  </a:lnTo>
                  <a:lnTo>
                    <a:pt x="314" y="733"/>
                  </a:lnTo>
                  <a:lnTo>
                    <a:pt x="314" y="733"/>
                  </a:lnTo>
                  <a:lnTo>
                    <a:pt x="314" y="733"/>
                  </a:lnTo>
                  <a:lnTo>
                    <a:pt x="314" y="733"/>
                  </a:lnTo>
                  <a:lnTo>
                    <a:pt x="314" y="736"/>
                  </a:lnTo>
                  <a:lnTo>
                    <a:pt x="317" y="733"/>
                  </a:lnTo>
                  <a:lnTo>
                    <a:pt x="317" y="733"/>
                  </a:lnTo>
                  <a:lnTo>
                    <a:pt x="317" y="731"/>
                  </a:lnTo>
                  <a:lnTo>
                    <a:pt x="317" y="731"/>
                  </a:lnTo>
                  <a:lnTo>
                    <a:pt x="317" y="731"/>
                  </a:lnTo>
                  <a:lnTo>
                    <a:pt x="317" y="729"/>
                  </a:lnTo>
                  <a:lnTo>
                    <a:pt x="317" y="729"/>
                  </a:lnTo>
                  <a:lnTo>
                    <a:pt x="317" y="729"/>
                  </a:lnTo>
                  <a:lnTo>
                    <a:pt x="317" y="729"/>
                  </a:lnTo>
                  <a:lnTo>
                    <a:pt x="317" y="729"/>
                  </a:lnTo>
                  <a:lnTo>
                    <a:pt x="317" y="726"/>
                  </a:lnTo>
                  <a:lnTo>
                    <a:pt x="317" y="726"/>
                  </a:lnTo>
                  <a:lnTo>
                    <a:pt x="319" y="726"/>
                  </a:lnTo>
                  <a:lnTo>
                    <a:pt x="319" y="726"/>
                  </a:lnTo>
                  <a:lnTo>
                    <a:pt x="319" y="726"/>
                  </a:lnTo>
                  <a:lnTo>
                    <a:pt x="319" y="726"/>
                  </a:lnTo>
                  <a:lnTo>
                    <a:pt x="319" y="724"/>
                  </a:lnTo>
                  <a:lnTo>
                    <a:pt x="319" y="724"/>
                  </a:lnTo>
                  <a:lnTo>
                    <a:pt x="319" y="722"/>
                  </a:lnTo>
                  <a:lnTo>
                    <a:pt x="321" y="722"/>
                  </a:lnTo>
                  <a:lnTo>
                    <a:pt x="321" y="722"/>
                  </a:lnTo>
                  <a:lnTo>
                    <a:pt x="321" y="719"/>
                  </a:lnTo>
                  <a:lnTo>
                    <a:pt x="321" y="722"/>
                  </a:lnTo>
                  <a:lnTo>
                    <a:pt x="321" y="722"/>
                  </a:lnTo>
                  <a:lnTo>
                    <a:pt x="321" y="724"/>
                  </a:lnTo>
                  <a:lnTo>
                    <a:pt x="324" y="724"/>
                  </a:lnTo>
                  <a:lnTo>
                    <a:pt x="324" y="724"/>
                  </a:lnTo>
                  <a:lnTo>
                    <a:pt x="324" y="726"/>
                  </a:lnTo>
                  <a:lnTo>
                    <a:pt x="326" y="726"/>
                  </a:lnTo>
                  <a:lnTo>
                    <a:pt x="326" y="726"/>
                  </a:lnTo>
                  <a:lnTo>
                    <a:pt x="324" y="729"/>
                  </a:lnTo>
                  <a:lnTo>
                    <a:pt x="324" y="729"/>
                  </a:lnTo>
                  <a:lnTo>
                    <a:pt x="324" y="729"/>
                  </a:lnTo>
                  <a:lnTo>
                    <a:pt x="321" y="729"/>
                  </a:lnTo>
                  <a:lnTo>
                    <a:pt x="321" y="731"/>
                  </a:lnTo>
                  <a:lnTo>
                    <a:pt x="321" y="731"/>
                  </a:lnTo>
                  <a:lnTo>
                    <a:pt x="324" y="731"/>
                  </a:lnTo>
                  <a:lnTo>
                    <a:pt x="324" y="733"/>
                  </a:lnTo>
                  <a:lnTo>
                    <a:pt x="326" y="733"/>
                  </a:lnTo>
                  <a:lnTo>
                    <a:pt x="326" y="733"/>
                  </a:lnTo>
                  <a:lnTo>
                    <a:pt x="326" y="733"/>
                  </a:lnTo>
                  <a:lnTo>
                    <a:pt x="326" y="733"/>
                  </a:lnTo>
                  <a:lnTo>
                    <a:pt x="326" y="731"/>
                  </a:lnTo>
                  <a:lnTo>
                    <a:pt x="329" y="731"/>
                  </a:lnTo>
                  <a:lnTo>
                    <a:pt x="329" y="731"/>
                  </a:lnTo>
                  <a:lnTo>
                    <a:pt x="331" y="731"/>
                  </a:lnTo>
                  <a:lnTo>
                    <a:pt x="331" y="731"/>
                  </a:lnTo>
                  <a:lnTo>
                    <a:pt x="331" y="733"/>
                  </a:lnTo>
                  <a:lnTo>
                    <a:pt x="331" y="733"/>
                  </a:lnTo>
                  <a:lnTo>
                    <a:pt x="331" y="733"/>
                  </a:lnTo>
                  <a:lnTo>
                    <a:pt x="331" y="733"/>
                  </a:lnTo>
                  <a:lnTo>
                    <a:pt x="331" y="736"/>
                  </a:lnTo>
                  <a:lnTo>
                    <a:pt x="333" y="738"/>
                  </a:lnTo>
                  <a:lnTo>
                    <a:pt x="333" y="738"/>
                  </a:lnTo>
                  <a:lnTo>
                    <a:pt x="336" y="738"/>
                  </a:lnTo>
                  <a:lnTo>
                    <a:pt x="338" y="741"/>
                  </a:lnTo>
                  <a:lnTo>
                    <a:pt x="338" y="741"/>
                  </a:lnTo>
                  <a:lnTo>
                    <a:pt x="338" y="741"/>
                  </a:lnTo>
                  <a:lnTo>
                    <a:pt x="338" y="738"/>
                  </a:lnTo>
                  <a:lnTo>
                    <a:pt x="340" y="738"/>
                  </a:lnTo>
                  <a:lnTo>
                    <a:pt x="340" y="736"/>
                  </a:lnTo>
                  <a:lnTo>
                    <a:pt x="338" y="736"/>
                  </a:lnTo>
                  <a:lnTo>
                    <a:pt x="338" y="733"/>
                  </a:lnTo>
                  <a:lnTo>
                    <a:pt x="338" y="733"/>
                  </a:lnTo>
                  <a:lnTo>
                    <a:pt x="336" y="733"/>
                  </a:lnTo>
                  <a:lnTo>
                    <a:pt x="336" y="731"/>
                  </a:lnTo>
                  <a:lnTo>
                    <a:pt x="336" y="731"/>
                  </a:lnTo>
                  <a:lnTo>
                    <a:pt x="336" y="731"/>
                  </a:lnTo>
                  <a:lnTo>
                    <a:pt x="333" y="729"/>
                  </a:lnTo>
                  <a:lnTo>
                    <a:pt x="333" y="729"/>
                  </a:lnTo>
                  <a:lnTo>
                    <a:pt x="336" y="729"/>
                  </a:lnTo>
                  <a:lnTo>
                    <a:pt x="336" y="729"/>
                  </a:lnTo>
                  <a:lnTo>
                    <a:pt x="336" y="729"/>
                  </a:lnTo>
                  <a:lnTo>
                    <a:pt x="336" y="729"/>
                  </a:lnTo>
                  <a:lnTo>
                    <a:pt x="336" y="726"/>
                  </a:lnTo>
                  <a:lnTo>
                    <a:pt x="336" y="726"/>
                  </a:lnTo>
                  <a:lnTo>
                    <a:pt x="338" y="726"/>
                  </a:lnTo>
                  <a:lnTo>
                    <a:pt x="338" y="726"/>
                  </a:lnTo>
                  <a:lnTo>
                    <a:pt x="340" y="726"/>
                  </a:lnTo>
                  <a:lnTo>
                    <a:pt x="340" y="726"/>
                  </a:lnTo>
                  <a:lnTo>
                    <a:pt x="340" y="724"/>
                  </a:lnTo>
                  <a:lnTo>
                    <a:pt x="340" y="724"/>
                  </a:lnTo>
                  <a:lnTo>
                    <a:pt x="340" y="722"/>
                  </a:lnTo>
                  <a:lnTo>
                    <a:pt x="340" y="719"/>
                  </a:lnTo>
                  <a:lnTo>
                    <a:pt x="338" y="719"/>
                  </a:lnTo>
                  <a:lnTo>
                    <a:pt x="338" y="717"/>
                  </a:lnTo>
                  <a:lnTo>
                    <a:pt x="340" y="717"/>
                  </a:lnTo>
                  <a:lnTo>
                    <a:pt x="340" y="717"/>
                  </a:lnTo>
                  <a:lnTo>
                    <a:pt x="343" y="715"/>
                  </a:lnTo>
                  <a:lnTo>
                    <a:pt x="343" y="715"/>
                  </a:lnTo>
                  <a:lnTo>
                    <a:pt x="345" y="715"/>
                  </a:lnTo>
                  <a:lnTo>
                    <a:pt x="347" y="715"/>
                  </a:lnTo>
                  <a:lnTo>
                    <a:pt x="347" y="715"/>
                  </a:lnTo>
                  <a:lnTo>
                    <a:pt x="350" y="717"/>
                  </a:lnTo>
                  <a:lnTo>
                    <a:pt x="352" y="717"/>
                  </a:lnTo>
                  <a:lnTo>
                    <a:pt x="352" y="717"/>
                  </a:lnTo>
                  <a:lnTo>
                    <a:pt x="352" y="717"/>
                  </a:lnTo>
                  <a:lnTo>
                    <a:pt x="357" y="722"/>
                  </a:lnTo>
                  <a:lnTo>
                    <a:pt x="357" y="722"/>
                  </a:lnTo>
                  <a:lnTo>
                    <a:pt x="359" y="722"/>
                  </a:lnTo>
                  <a:lnTo>
                    <a:pt x="362" y="722"/>
                  </a:lnTo>
                  <a:lnTo>
                    <a:pt x="362" y="722"/>
                  </a:lnTo>
                  <a:lnTo>
                    <a:pt x="362" y="722"/>
                  </a:lnTo>
                  <a:lnTo>
                    <a:pt x="362" y="724"/>
                  </a:lnTo>
                  <a:lnTo>
                    <a:pt x="364" y="722"/>
                  </a:lnTo>
                  <a:lnTo>
                    <a:pt x="366" y="724"/>
                  </a:lnTo>
                  <a:lnTo>
                    <a:pt x="369" y="726"/>
                  </a:lnTo>
                  <a:lnTo>
                    <a:pt x="369" y="726"/>
                  </a:lnTo>
                  <a:lnTo>
                    <a:pt x="371" y="726"/>
                  </a:lnTo>
                  <a:lnTo>
                    <a:pt x="374" y="729"/>
                  </a:lnTo>
                  <a:lnTo>
                    <a:pt x="376" y="736"/>
                  </a:lnTo>
                  <a:lnTo>
                    <a:pt x="376" y="736"/>
                  </a:lnTo>
                  <a:lnTo>
                    <a:pt x="376" y="736"/>
                  </a:lnTo>
                  <a:lnTo>
                    <a:pt x="376" y="736"/>
                  </a:lnTo>
                  <a:lnTo>
                    <a:pt x="376" y="738"/>
                  </a:lnTo>
                  <a:lnTo>
                    <a:pt x="378" y="738"/>
                  </a:lnTo>
                  <a:lnTo>
                    <a:pt x="378" y="738"/>
                  </a:lnTo>
                  <a:lnTo>
                    <a:pt x="381" y="738"/>
                  </a:lnTo>
                  <a:lnTo>
                    <a:pt x="381" y="738"/>
                  </a:lnTo>
                  <a:lnTo>
                    <a:pt x="381" y="741"/>
                  </a:lnTo>
                  <a:lnTo>
                    <a:pt x="378" y="741"/>
                  </a:lnTo>
                  <a:lnTo>
                    <a:pt x="378" y="743"/>
                  </a:lnTo>
                  <a:lnTo>
                    <a:pt x="378" y="743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78" y="748"/>
                  </a:lnTo>
                  <a:lnTo>
                    <a:pt x="376" y="748"/>
                  </a:lnTo>
                  <a:lnTo>
                    <a:pt x="374" y="750"/>
                  </a:lnTo>
                  <a:lnTo>
                    <a:pt x="374" y="750"/>
                  </a:lnTo>
                  <a:lnTo>
                    <a:pt x="371" y="752"/>
                  </a:lnTo>
                  <a:lnTo>
                    <a:pt x="371" y="752"/>
                  </a:lnTo>
                  <a:lnTo>
                    <a:pt x="369" y="752"/>
                  </a:lnTo>
                  <a:lnTo>
                    <a:pt x="366" y="760"/>
                  </a:lnTo>
                  <a:lnTo>
                    <a:pt x="366" y="762"/>
                  </a:lnTo>
                  <a:lnTo>
                    <a:pt x="366" y="767"/>
                  </a:lnTo>
                  <a:lnTo>
                    <a:pt x="366" y="767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69"/>
                  </a:lnTo>
                  <a:lnTo>
                    <a:pt x="366" y="771"/>
                  </a:lnTo>
                  <a:lnTo>
                    <a:pt x="369" y="771"/>
                  </a:lnTo>
                  <a:lnTo>
                    <a:pt x="369" y="769"/>
                  </a:lnTo>
                  <a:lnTo>
                    <a:pt x="369" y="769"/>
                  </a:lnTo>
                  <a:lnTo>
                    <a:pt x="369" y="769"/>
                  </a:lnTo>
                  <a:lnTo>
                    <a:pt x="369" y="769"/>
                  </a:lnTo>
                  <a:lnTo>
                    <a:pt x="369" y="771"/>
                  </a:lnTo>
                  <a:lnTo>
                    <a:pt x="369" y="771"/>
                  </a:lnTo>
                  <a:lnTo>
                    <a:pt x="369" y="774"/>
                  </a:lnTo>
                  <a:lnTo>
                    <a:pt x="371" y="776"/>
                  </a:lnTo>
                  <a:lnTo>
                    <a:pt x="371" y="778"/>
                  </a:lnTo>
                  <a:lnTo>
                    <a:pt x="371" y="783"/>
                  </a:lnTo>
                  <a:lnTo>
                    <a:pt x="371" y="783"/>
                  </a:lnTo>
                  <a:lnTo>
                    <a:pt x="371" y="783"/>
                  </a:lnTo>
                  <a:lnTo>
                    <a:pt x="369" y="783"/>
                  </a:lnTo>
                  <a:lnTo>
                    <a:pt x="369" y="783"/>
                  </a:lnTo>
                  <a:lnTo>
                    <a:pt x="369" y="783"/>
                  </a:lnTo>
                  <a:lnTo>
                    <a:pt x="371" y="786"/>
                  </a:lnTo>
                  <a:lnTo>
                    <a:pt x="371" y="786"/>
                  </a:lnTo>
                  <a:lnTo>
                    <a:pt x="371" y="788"/>
                  </a:lnTo>
                  <a:lnTo>
                    <a:pt x="371" y="790"/>
                  </a:lnTo>
                  <a:lnTo>
                    <a:pt x="374" y="793"/>
                  </a:lnTo>
                  <a:lnTo>
                    <a:pt x="376" y="795"/>
                  </a:lnTo>
                  <a:lnTo>
                    <a:pt x="376" y="797"/>
                  </a:lnTo>
                  <a:lnTo>
                    <a:pt x="378" y="800"/>
                  </a:lnTo>
                  <a:lnTo>
                    <a:pt x="378" y="800"/>
                  </a:lnTo>
                  <a:lnTo>
                    <a:pt x="381" y="802"/>
                  </a:lnTo>
                  <a:lnTo>
                    <a:pt x="381" y="802"/>
                  </a:lnTo>
                  <a:lnTo>
                    <a:pt x="388" y="804"/>
                  </a:lnTo>
                  <a:lnTo>
                    <a:pt x="390" y="807"/>
                  </a:lnTo>
                  <a:lnTo>
                    <a:pt x="397" y="809"/>
                  </a:lnTo>
                  <a:lnTo>
                    <a:pt x="397" y="809"/>
                  </a:lnTo>
                  <a:lnTo>
                    <a:pt x="400" y="809"/>
                  </a:lnTo>
                  <a:lnTo>
                    <a:pt x="400" y="812"/>
                  </a:lnTo>
                  <a:lnTo>
                    <a:pt x="400" y="812"/>
                  </a:lnTo>
                  <a:lnTo>
                    <a:pt x="400" y="812"/>
                  </a:lnTo>
                  <a:lnTo>
                    <a:pt x="400" y="812"/>
                  </a:lnTo>
                  <a:lnTo>
                    <a:pt x="402" y="812"/>
                  </a:lnTo>
                  <a:lnTo>
                    <a:pt x="402" y="812"/>
                  </a:lnTo>
                  <a:lnTo>
                    <a:pt x="404" y="814"/>
                  </a:lnTo>
                  <a:lnTo>
                    <a:pt x="407" y="814"/>
                  </a:lnTo>
                  <a:lnTo>
                    <a:pt x="407" y="814"/>
                  </a:lnTo>
                  <a:lnTo>
                    <a:pt x="407" y="814"/>
                  </a:lnTo>
                  <a:lnTo>
                    <a:pt x="409" y="814"/>
                  </a:lnTo>
                  <a:lnTo>
                    <a:pt x="411" y="816"/>
                  </a:lnTo>
                  <a:lnTo>
                    <a:pt x="411" y="816"/>
                  </a:lnTo>
                  <a:lnTo>
                    <a:pt x="416" y="819"/>
                  </a:lnTo>
                  <a:lnTo>
                    <a:pt x="418" y="819"/>
                  </a:lnTo>
                  <a:lnTo>
                    <a:pt x="421" y="819"/>
                  </a:lnTo>
                  <a:lnTo>
                    <a:pt x="423" y="819"/>
                  </a:lnTo>
                  <a:lnTo>
                    <a:pt x="423" y="819"/>
                  </a:lnTo>
                  <a:lnTo>
                    <a:pt x="426" y="819"/>
                  </a:lnTo>
                  <a:lnTo>
                    <a:pt x="426" y="814"/>
                  </a:lnTo>
                  <a:lnTo>
                    <a:pt x="428" y="809"/>
                  </a:lnTo>
                  <a:lnTo>
                    <a:pt x="428" y="809"/>
                  </a:lnTo>
                  <a:lnTo>
                    <a:pt x="428" y="807"/>
                  </a:lnTo>
                  <a:lnTo>
                    <a:pt x="428" y="807"/>
                  </a:lnTo>
                  <a:lnTo>
                    <a:pt x="428" y="807"/>
                  </a:lnTo>
                  <a:lnTo>
                    <a:pt x="428" y="807"/>
                  </a:lnTo>
                  <a:lnTo>
                    <a:pt x="430" y="807"/>
                  </a:lnTo>
                  <a:lnTo>
                    <a:pt x="430" y="807"/>
                  </a:lnTo>
                  <a:lnTo>
                    <a:pt x="433" y="807"/>
                  </a:lnTo>
                  <a:lnTo>
                    <a:pt x="433" y="807"/>
                  </a:lnTo>
                  <a:lnTo>
                    <a:pt x="433" y="807"/>
                  </a:lnTo>
                  <a:lnTo>
                    <a:pt x="433" y="807"/>
                  </a:lnTo>
                  <a:lnTo>
                    <a:pt x="435" y="807"/>
                  </a:lnTo>
                  <a:lnTo>
                    <a:pt x="435" y="809"/>
                  </a:lnTo>
                  <a:lnTo>
                    <a:pt x="435" y="812"/>
                  </a:lnTo>
                  <a:lnTo>
                    <a:pt x="435" y="812"/>
                  </a:lnTo>
                  <a:lnTo>
                    <a:pt x="435" y="814"/>
                  </a:lnTo>
                  <a:lnTo>
                    <a:pt x="433" y="816"/>
                  </a:lnTo>
                  <a:lnTo>
                    <a:pt x="430" y="819"/>
                  </a:lnTo>
                  <a:lnTo>
                    <a:pt x="430" y="819"/>
                  </a:lnTo>
                  <a:lnTo>
                    <a:pt x="430" y="819"/>
                  </a:lnTo>
                  <a:lnTo>
                    <a:pt x="430" y="821"/>
                  </a:lnTo>
                  <a:lnTo>
                    <a:pt x="430" y="821"/>
                  </a:lnTo>
                  <a:lnTo>
                    <a:pt x="430" y="821"/>
                  </a:lnTo>
                  <a:lnTo>
                    <a:pt x="430" y="823"/>
                  </a:lnTo>
                  <a:lnTo>
                    <a:pt x="430" y="823"/>
                  </a:lnTo>
                  <a:lnTo>
                    <a:pt x="430" y="823"/>
                  </a:lnTo>
                  <a:lnTo>
                    <a:pt x="433" y="823"/>
                  </a:lnTo>
                  <a:lnTo>
                    <a:pt x="433" y="823"/>
                  </a:lnTo>
                  <a:lnTo>
                    <a:pt x="433" y="826"/>
                  </a:lnTo>
                  <a:lnTo>
                    <a:pt x="433" y="826"/>
                  </a:lnTo>
                  <a:lnTo>
                    <a:pt x="433" y="826"/>
                  </a:lnTo>
                  <a:lnTo>
                    <a:pt x="433" y="826"/>
                  </a:lnTo>
                  <a:lnTo>
                    <a:pt x="435" y="826"/>
                  </a:lnTo>
                  <a:lnTo>
                    <a:pt x="435" y="826"/>
                  </a:lnTo>
                  <a:lnTo>
                    <a:pt x="435" y="826"/>
                  </a:lnTo>
                  <a:lnTo>
                    <a:pt x="435" y="828"/>
                  </a:lnTo>
                  <a:lnTo>
                    <a:pt x="435" y="828"/>
                  </a:lnTo>
                  <a:lnTo>
                    <a:pt x="435" y="833"/>
                  </a:lnTo>
                  <a:lnTo>
                    <a:pt x="437" y="833"/>
                  </a:lnTo>
                  <a:lnTo>
                    <a:pt x="437" y="833"/>
                  </a:lnTo>
                  <a:lnTo>
                    <a:pt x="440" y="833"/>
                  </a:lnTo>
                  <a:lnTo>
                    <a:pt x="440" y="833"/>
                  </a:lnTo>
                  <a:lnTo>
                    <a:pt x="442" y="833"/>
                  </a:lnTo>
                  <a:lnTo>
                    <a:pt x="442" y="833"/>
                  </a:lnTo>
                  <a:lnTo>
                    <a:pt x="442" y="831"/>
                  </a:lnTo>
                  <a:lnTo>
                    <a:pt x="447" y="826"/>
                  </a:lnTo>
                  <a:lnTo>
                    <a:pt x="452" y="819"/>
                  </a:lnTo>
                  <a:lnTo>
                    <a:pt x="454" y="814"/>
                  </a:lnTo>
                  <a:lnTo>
                    <a:pt x="456" y="812"/>
                  </a:lnTo>
                  <a:lnTo>
                    <a:pt x="456" y="809"/>
                  </a:lnTo>
                  <a:lnTo>
                    <a:pt x="456" y="809"/>
                  </a:lnTo>
                  <a:lnTo>
                    <a:pt x="456" y="809"/>
                  </a:lnTo>
                  <a:lnTo>
                    <a:pt x="456" y="809"/>
                  </a:lnTo>
                  <a:lnTo>
                    <a:pt x="456" y="807"/>
                  </a:lnTo>
                  <a:lnTo>
                    <a:pt x="456" y="807"/>
                  </a:lnTo>
                  <a:lnTo>
                    <a:pt x="456" y="807"/>
                  </a:lnTo>
                  <a:lnTo>
                    <a:pt x="456" y="804"/>
                  </a:lnTo>
                  <a:lnTo>
                    <a:pt x="456" y="804"/>
                  </a:lnTo>
                  <a:lnTo>
                    <a:pt x="454" y="797"/>
                  </a:lnTo>
                  <a:lnTo>
                    <a:pt x="454" y="797"/>
                  </a:lnTo>
                  <a:lnTo>
                    <a:pt x="454" y="795"/>
                  </a:lnTo>
                  <a:lnTo>
                    <a:pt x="454" y="795"/>
                  </a:lnTo>
                  <a:lnTo>
                    <a:pt x="454" y="795"/>
                  </a:lnTo>
                  <a:lnTo>
                    <a:pt x="454" y="793"/>
                  </a:lnTo>
                  <a:lnTo>
                    <a:pt x="454" y="793"/>
                  </a:lnTo>
                  <a:lnTo>
                    <a:pt x="454" y="793"/>
                  </a:lnTo>
                  <a:lnTo>
                    <a:pt x="452" y="790"/>
                  </a:lnTo>
                  <a:lnTo>
                    <a:pt x="452" y="788"/>
                  </a:lnTo>
                  <a:lnTo>
                    <a:pt x="452" y="786"/>
                  </a:lnTo>
                  <a:lnTo>
                    <a:pt x="452" y="786"/>
                  </a:lnTo>
                  <a:lnTo>
                    <a:pt x="449" y="786"/>
                  </a:lnTo>
                  <a:lnTo>
                    <a:pt x="449" y="783"/>
                  </a:lnTo>
                  <a:lnTo>
                    <a:pt x="449" y="786"/>
                  </a:lnTo>
                  <a:lnTo>
                    <a:pt x="447" y="783"/>
                  </a:lnTo>
                  <a:lnTo>
                    <a:pt x="444" y="781"/>
                  </a:lnTo>
                  <a:lnTo>
                    <a:pt x="442" y="778"/>
                  </a:lnTo>
                  <a:lnTo>
                    <a:pt x="442" y="781"/>
                  </a:lnTo>
                  <a:lnTo>
                    <a:pt x="442" y="781"/>
                  </a:lnTo>
                  <a:lnTo>
                    <a:pt x="442" y="781"/>
                  </a:lnTo>
                  <a:lnTo>
                    <a:pt x="442" y="781"/>
                  </a:lnTo>
                  <a:lnTo>
                    <a:pt x="440" y="778"/>
                  </a:lnTo>
                  <a:lnTo>
                    <a:pt x="440" y="776"/>
                  </a:lnTo>
                  <a:lnTo>
                    <a:pt x="440" y="776"/>
                  </a:lnTo>
                  <a:lnTo>
                    <a:pt x="440" y="774"/>
                  </a:lnTo>
                  <a:lnTo>
                    <a:pt x="440" y="771"/>
                  </a:lnTo>
                  <a:lnTo>
                    <a:pt x="442" y="769"/>
                  </a:lnTo>
                  <a:lnTo>
                    <a:pt x="442" y="767"/>
                  </a:lnTo>
                  <a:lnTo>
                    <a:pt x="444" y="764"/>
                  </a:lnTo>
                  <a:lnTo>
                    <a:pt x="444" y="764"/>
                  </a:lnTo>
                  <a:lnTo>
                    <a:pt x="444" y="762"/>
                  </a:lnTo>
                  <a:lnTo>
                    <a:pt x="447" y="760"/>
                  </a:lnTo>
                  <a:lnTo>
                    <a:pt x="447" y="760"/>
                  </a:lnTo>
                  <a:lnTo>
                    <a:pt x="449" y="757"/>
                  </a:lnTo>
                  <a:lnTo>
                    <a:pt x="449" y="757"/>
                  </a:lnTo>
                  <a:lnTo>
                    <a:pt x="452" y="757"/>
                  </a:lnTo>
                  <a:lnTo>
                    <a:pt x="454" y="755"/>
                  </a:lnTo>
                  <a:lnTo>
                    <a:pt x="454" y="755"/>
                  </a:lnTo>
                  <a:lnTo>
                    <a:pt x="454" y="752"/>
                  </a:lnTo>
                  <a:lnTo>
                    <a:pt x="454" y="752"/>
                  </a:lnTo>
                  <a:lnTo>
                    <a:pt x="454" y="752"/>
                  </a:lnTo>
                  <a:lnTo>
                    <a:pt x="454" y="752"/>
                  </a:lnTo>
                  <a:lnTo>
                    <a:pt x="454" y="748"/>
                  </a:lnTo>
                  <a:lnTo>
                    <a:pt x="454" y="748"/>
                  </a:lnTo>
                  <a:lnTo>
                    <a:pt x="456" y="745"/>
                  </a:lnTo>
                  <a:lnTo>
                    <a:pt x="456" y="745"/>
                  </a:lnTo>
                  <a:lnTo>
                    <a:pt x="456" y="745"/>
                  </a:lnTo>
                  <a:lnTo>
                    <a:pt x="456" y="745"/>
                  </a:lnTo>
                  <a:lnTo>
                    <a:pt x="459" y="743"/>
                  </a:lnTo>
                  <a:lnTo>
                    <a:pt x="463" y="741"/>
                  </a:lnTo>
                  <a:lnTo>
                    <a:pt x="463" y="741"/>
                  </a:lnTo>
                  <a:lnTo>
                    <a:pt x="463" y="741"/>
                  </a:lnTo>
                  <a:lnTo>
                    <a:pt x="463" y="741"/>
                  </a:lnTo>
                  <a:lnTo>
                    <a:pt x="466" y="741"/>
                  </a:lnTo>
                  <a:lnTo>
                    <a:pt x="466" y="743"/>
                  </a:lnTo>
                  <a:lnTo>
                    <a:pt x="466" y="743"/>
                  </a:lnTo>
                  <a:lnTo>
                    <a:pt x="466" y="745"/>
                  </a:lnTo>
                  <a:lnTo>
                    <a:pt x="466" y="750"/>
                  </a:lnTo>
                  <a:lnTo>
                    <a:pt x="468" y="752"/>
                  </a:lnTo>
                  <a:lnTo>
                    <a:pt x="468" y="755"/>
                  </a:lnTo>
                  <a:lnTo>
                    <a:pt x="468" y="755"/>
                  </a:lnTo>
                  <a:lnTo>
                    <a:pt x="470" y="757"/>
                  </a:lnTo>
                  <a:lnTo>
                    <a:pt x="473" y="760"/>
                  </a:lnTo>
                  <a:lnTo>
                    <a:pt x="473" y="760"/>
                  </a:lnTo>
                  <a:lnTo>
                    <a:pt x="470" y="762"/>
                  </a:lnTo>
                  <a:lnTo>
                    <a:pt x="470" y="764"/>
                  </a:lnTo>
                  <a:lnTo>
                    <a:pt x="473" y="767"/>
                  </a:lnTo>
                  <a:lnTo>
                    <a:pt x="475" y="767"/>
                  </a:lnTo>
                  <a:lnTo>
                    <a:pt x="475" y="767"/>
                  </a:lnTo>
                  <a:lnTo>
                    <a:pt x="478" y="767"/>
                  </a:lnTo>
                  <a:lnTo>
                    <a:pt x="478" y="769"/>
                  </a:lnTo>
                  <a:lnTo>
                    <a:pt x="478" y="769"/>
                  </a:lnTo>
                  <a:lnTo>
                    <a:pt x="478" y="771"/>
                  </a:lnTo>
                  <a:lnTo>
                    <a:pt x="478" y="771"/>
                  </a:lnTo>
                  <a:lnTo>
                    <a:pt x="478" y="774"/>
                  </a:lnTo>
                  <a:lnTo>
                    <a:pt x="478" y="776"/>
                  </a:lnTo>
                  <a:lnTo>
                    <a:pt x="478" y="778"/>
                  </a:lnTo>
                  <a:lnTo>
                    <a:pt x="478" y="786"/>
                  </a:lnTo>
                  <a:lnTo>
                    <a:pt x="478" y="786"/>
                  </a:lnTo>
                  <a:lnTo>
                    <a:pt x="478" y="786"/>
                  </a:lnTo>
                  <a:lnTo>
                    <a:pt x="480" y="788"/>
                  </a:lnTo>
                  <a:lnTo>
                    <a:pt x="480" y="790"/>
                  </a:lnTo>
                  <a:lnTo>
                    <a:pt x="480" y="790"/>
                  </a:lnTo>
                  <a:lnTo>
                    <a:pt x="480" y="790"/>
                  </a:lnTo>
                  <a:lnTo>
                    <a:pt x="480" y="790"/>
                  </a:lnTo>
                  <a:lnTo>
                    <a:pt x="482" y="793"/>
                  </a:lnTo>
                  <a:lnTo>
                    <a:pt x="482" y="793"/>
                  </a:lnTo>
                  <a:lnTo>
                    <a:pt x="482" y="795"/>
                  </a:lnTo>
                  <a:lnTo>
                    <a:pt x="482" y="797"/>
                  </a:lnTo>
                  <a:lnTo>
                    <a:pt x="482" y="797"/>
                  </a:lnTo>
                  <a:lnTo>
                    <a:pt x="482" y="795"/>
                  </a:lnTo>
                  <a:lnTo>
                    <a:pt x="482" y="790"/>
                  </a:lnTo>
                  <a:lnTo>
                    <a:pt x="485" y="788"/>
                  </a:lnTo>
                  <a:lnTo>
                    <a:pt x="485" y="778"/>
                  </a:lnTo>
                  <a:lnTo>
                    <a:pt x="485" y="774"/>
                  </a:lnTo>
                  <a:lnTo>
                    <a:pt x="487" y="774"/>
                  </a:lnTo>
                  <a:lnTo>
                    <a:pt x="485" y="771"/>
                  </a:lnTo>
                  <a:lnTo>
                    <a:pt x="485" y="771"/>
                  </a:lnTo>
                  <a:lnTo>
                    <a:pt x="485" y="771"/>
                  </a:lnTo>
                  <a:lnTo>
                    <a:pt x="482" y="769"/>
                  </a:lnTo>
                  <a:lnTo>
                    <a:pt x="482" y="767"/>
                  </a:lnTo>
                  <a:lnTo>
                    <a:pt x="482" y="767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2" y="764"/>
                  </a:lnTo>
                  <a:lnTo>
                    <a:pt x="485" y="762"/>
                  </a:lnTo>
                  <a:lnTo>
                    <a:pt x="485" y="764"/>
                  </a:lnTo>
                  <a:lnTo>
                    <a:pt x="487" y="764"/>
                  </a:lnTo>
                  <a:lnTo>
                    <a:pt x="487" y="769"/>
                  </a:lnTo>
                  <a:lnTo>
                    <a:pt x="489" y="769"/>
                  </a:lnTo>
                  <a:lnTo>
                    <a:pt x="489" y="771"/>
                  </a:lnTo>
                  <a:lnTo>
                    <a:pt x="492" y="769"/>
                  </a:lnTo>
                  <a:lnTo>
                    <a:pt x="492" y="769"/>
                  </a:lnTo>
                  <a:lnTo>
                    <a:pt x="492" y="769"/>
                  </a:lnTo>
                  <a:lnTo>
                    <a:pt x="489" y="767"/>
                  </a:lnTo>
                  <a:lnTo>
                    <a:pt x="489" y="767"/>
                  </a:lnTo>
                  <a:lnTo>
                    <a:pt x="489" y="764"/>
                  </a:lnTo>
                  <a:lnTo>
                    <a:pt x="489" y="764"/>
                  </a:lnTo>
                  <a:lnTo>
                    <a:pt x="489" y="764"/>
                  </a:lnTo>
                  <a:lnTo>
                    <a:pt x="489" y="762"/>
                  </a:lnTo>
                  <a:lnTo>
                    <a:pt x="489" y="760"/>
                  </a:lnTo>
                  <a:lnTo>
                    <a:pt x="492" y="760"/>
                  </a:lnTo>
                  <a:lnTo>
                    <a:pt x="492" y="760"/>
                  </a:lnTo>
                  <a:lnTo>
                    <a:pt x="494" y="760"/>
                  </a:lnTo>
                  <a:lnTo>
                    <a:pt x="497" y="760"/>
                  </a:lnTo>
                  <a:lnTo>
                    <a:pt x="497" y="760"/>
                  </a:lnTo>
                  <a:lnTo>
                    <a:pt x="497" y="757"/>
                  </a:lnTo>
                  <a:lnTo>
                    <a:pt x="497" y="755"/>
                  </a:lnTo>
                  <a:lnTo>
                    <a:pt x="499" y="755"/>
                  </a:lnTo>
                  <a:lnTo>
                    <a:pt x="499" y="752"/>
                  </a:lnTo>
                  <a:lnTo>
                    <a:pt x="501" y="752"/>
                  </a:lnTo>
                  <a:lnTo>
                    <a:pt x="501" y="750"/>
                  </a:lnTo>
                  <a:lnTo>
                    <a:pt x="501" y="750"/>
                  </a:lnTo>
                  <a:lnTo>
                    <a:pt x="501" y="750"/>
                  </a:lnTo>
                  <a:lnTo>
                    <a:pt x="501" y="748"/>
                  </a:lnTo>
                  <a:lnTo>
                    <a:pt x="504" y="748"/>
                  </a:lnTo>
                  <a:lnTo>
                    <a:pt x="504" y="748"/>
                  </a:lnTo>
                  <a:lnTo>
                    <a:pt x="504" y="748"/>
                  </a:lnTo>
                  <a:lnTo>
                    <a:pt x="504" y="745"/>
                  </a:lnTo>
                  <a:lnTo>
                    <a:pt x="506" y="745"/>
                  </a:lnTo>
                  <a:lnTo>
                    <a:pt x="504" y="745"/>
                  </a:lnTo>
                  <a:close/>
                  <a:moveTo>
                    <a:pt x="442" y="842"/>
                  </a:moveTo>
                  <a:lnTo>
                    <a:pt x="442" y="842"/>
                  </a:lnTo>
                  <a:lnTo>
                    <a:pt x="440" y="842"/>
                  </a:lnTo>
                  <a:lnTo>
                    <a:pt x="440" y="842"/>
                  </a:lnTo>
                  <a:lnTo>
                    <a:pt x="437" y="842"/>
                  </a:lnTo>
                  <a:lnTo>
                    <a:pt x="437" y="842"/>
                  </a:lnTo>
                  <a:lnTo>
                    <a:pt x="437" y="845"/>
                  </a:lnTo>
                  <a:lnTo>
                    <a:pt x="437" y="845"/>
                  </a:lnTo>
                  <a:lnTo>
                    <a:pt x="437" y="845"/>
                  </a:lnTo>
                  <a:lnTo>
                    <a:pt x="440" y="845"/>
                  </a:lnTo>
                  <a:lnTo>
                    <a:pt x="440" y="845"/>
                  </a:lnTo>
                  <a:lnTo>
                    <a:pt x="442" y="845"/>
                  </a:lnTo>
                  <a:lnTo>
                    <a:pt x="442" y="845"/>
                  </a:lnTo>
                  <a:lnTo>
                    <a:pt x="442" y="845"/>
                  </a:lnTo>
                  <a:lnTo>
                    <a:pt x="442" y="845"/>
                  </a:lnTo>
                  <a:lnTo>
                    <a:pt x="442" y="842"/>
                  </a:lnTo>
                  <a:lnTo>
                    <a:pt x="442" y="842"/>
                  </a:lnTo>
                  <a:lnTo>
                    <a:pt x="442" y="842"/>
                  </a:lnTo>
                  <a:close/>
                  <a:moveTo>
                    <a:pt x="284" y="350"/>
                  </a:moveTo>
                  <a:lnTo>
                    <a:pt x="284" y="350"/>
                  </a:lnTo>
                  <a:lnTo>
                    <a:pt x="281" y="350"/>
                  </a:lnTo>
                  <a:lnTo>
                    <a:pt x="281" y="350"/>
                  </a:lnTo>
                  <a:lnTo>
                    <a:pt x="279" y="350"/>
                  </a:lnTo>
                  <a:lnTo>
                    <a:pt x="279" y="352"/>
                  </a:lnTo>
                  <a:lnTo>
                    <a:pt x="281" y="352"/>
                  </a:lnTo>
                  <a:lnTo>
                    <a:pt x="284" y="352"/>
                  </a:lnTo>
                  <a:lnTo>
                    <a:pt x="284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50"/>
                  </a:lnTo>
                  <a:lnTo>
                    <a:pt x="284" y="350"/>
                  </a:lnTo>
                  <a:close/>
                  <a:moveTo>
                    <a:pt x="258" y="350"/>
                  </a:moveTo>
                  <a:lnTo>
                    <a:pt x="258" y="352"/>
                  </a:lnTo>
                  <a:lnTo>
                    <a:pt x="258" y="355"/>
                  </a:lnTo>
                  <a:lnTo>
                    <a:pt x="260" y="355"/>
                  </a:lnTo>
                  <a:lnTo>
                    <a:pt x="260" y="355"/>
                  </a:lnTo>
                  <a:lnTo>
                    <a:pt x="262" y="352"/>
                  </a:lnTo>
                  <a:lnTo>
                    <a:pt x="262" y="352"/>
                  </a:lnTo>
                  <a:lnTo>
                    <a:pt x="265" y="350"/>
                  </a:lnTo>
                  <a:lnTo>
                    <a:pt x="265" y="350"/>
                  </a:lnTo>
                  <a:lnTo>
                    <a:pt x="265" y="345"/>
                  </a:lnTo>
                  <a:lnTo>
                    <a:pt x="265" y="345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1"/>
                  </a:lnTo>
                  <a:lnTo>
                    <a:pt x="262" y="341"/>
                  </a:lnTo>
                  <a:lnTo>
                    <a:pt x="262" y="341"/>
                  </a:lnTo>
                  <a:lnTo>
                    <a:pt x="262" y="338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62" y="336"/>
                  </a:lnTo>
                  <a:lnTo>
                    <a:pt x="262" y="336"/>
                  </a:lnTo>
                  <a:lnTo>
                    <a:pt x="262" y="336"/>
                  </a:lnTo>
                  <a:lnTo>
                    <a:pt x="262" y="336"/>
                  </a:lnTo>
                  <a:lnTo>
                    <a:pt x="262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5" y="336"/>
                  </a:lnTo>
                  <a:lnTo>
                    <a:pt x="265" y="334"/>
                  </a:lnTo>
                  <a:lnTo>
                    <a:pt x="262" y="334"/>
                  </a:lnTo>
                  <a:lnTo>
                    <a:pt x="265" y="334"/>
                  </a:lnTo>
                  <a:lnTo>
                    <a:pt x="262" y="334"/>
                  </a:lnTo>
                  <a:lnTo>
                    <a:pt x="262" y="334"/>
                  </a:lnTo>
                  <a:lnTo>
                    <a:pt x="262" y="334"/>
                  </a:lnTo>
                  <a:lnTo>
                    <a:pt x="262" y="331"/>
                  </a:lnTo>
                  <a:lnTo>
                    <a:pt x="260" y="331"/>
                  </a:lnTo>
                  <a:lnTo>
                    <a:pt x="258" y="331"/>
                  </a:lnTo>
                  <a:lnTo>
                    <a:pt x="258" y="334"/>
                  </a:lnTo>
                  <a:lnTo>
                    <a:pt x="258" y="334"/>
                  </a:lnTo>
                  <a:lnTo>
                    <a:pt x="258" y="334"/>
                  </a:lnTo>
                  <a:lnTo>
                    <a:pt x="255" y="334"/>
                  </a:lnTo>
                  <a:lnTo>
                    <a:pt x="255" y="334"/>
                  </a:lnTo>
                  <a:lnTo>
                    <a:pt x="253" y="334"/>
                  </a:lnTo>
                  <a:lnTo>
                    <a:pt x="253" y="338"/>
                  </a:lnTo>
                  <a:lnTo>
                    <a:pt x="253" y="338"/>
                  </a:lnTo>
                  <a:lnTo>
                    <a:pt x="255" y="338"/>
                  </a:lnTo>
                  <a:lnTo>
                    <a:pt x="255" y="338"/>
                  </a:lnTo>
                  <a:lnTo>
                    <a:pt x="255" y="338"/>
                  </a:lnTo>
                  <a:lnTo>
                    <a:pt x="258" y="341"/>
                  </a:lnTo>
                  <a:lnTo>
                    <a:pt x="258" y="341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60" y="345"/>
                  </a:lnTo>
                  <a:lnTo>
                    <a:pt x="260" y="348"/>
                  </a:lnTo>
                  <a:lnTo>
                    <a:pt x="260" y="350"/>
                  </a:lnTo>
                  <a:lnTo>
                    <a:pt x="258" y="350"/>
                  </a:lnTo>
                  <a:lnTo>
                    <a:pt x="258" y="350"/>
                  </a:lnTo>
                  <a:close/>
                  <a:moveTo>
                    <a:pt x="206" y="835"/>
                  </a:moveTo>
                  <a:lnTo>
                    <a:pt x="203" y="833"/>
                  </a:lnTo>
                  <a:lnTo>
                    <a:pt x="203" y="833"/>
                  </a:lnTo>
                  <a:lnTo>
                    <a:pt x="203" y="833"/>
                  </a:lnTo>
                  <a:lnTo>
                    <a:pt x="203" y="835"/>
                  </a:lnTo>
                  <a:lnTo>
                    <a:pt x="201" y="835"/>
                  </a:lnTo>
                  <a:lnTo>
                    <a:pt x="201" y="835"/>
                  </a:lnTo>
                  <a:lnTo>
                    <a:pt x="201" y="835"/>
                  </a:lnTo>
                  <a:lnTo>
                    <a:pt x="203" y="838"/>
                  </a:lnTo>
                  <a:lnTo>
                    <a:pt x="203" y="838"/>
                  </a:lnTo>
                  <a:lnTo>
                    <a:pt x="203" y="838"/>
                  </a:lnTo>
                  <a:lnTo>
                    <a:pt x="206" y="838"/>
                  </a:lnTo>
                  <a:lnTo>
                    <a:pt x="206" y="838"/>
                  </a:lnTo>
                  <a:lnTo>
                    <a:pt x="206" y="838"/>
                  </a:lnTo>
                  <a:lnTo>
                    <a:pt x="206" y="835"/>
                  </a:lnTo>
                  <a:lnTo>
                    <a:pt x="206" y="835"/>
                  </a:lnTo>
                  <a:close/>
                  <a:moveTo>
                    <a:pt x="260" y="809"/>
                  </a:moveTo>
                  <a:lnTo>
                    <a:pt x="258" y="809"/>
                  </a:lnTo>
                  <a:lnTo>
                    <a:pt x="255" y="809"/>
                  </a:lnTo>
                  <a:lnTo>
                    <a:pt x="255" y="809"/>
                  </a:lnTo>
                  <a:lnTo>
                    <a:pt x="253" y="807"/>
                  </a:lnTo>
                  <a:lnTo>
                    <a:pt x="251" y="807"/>
                  </a:lnTo>
                  <a:lnTo>
                    <a:pt x="253" y="809"/>
                  </a:lnTo>
                  <a:lnTo>
                    <a:pt x="253" y="809"/>
                  </a:lnTo>
                  <a:lnTo>
                    <a:pt x="255" y="812"/>
                  </a:lnTo>
                  <a:lnTo>
                    <a:pt x="255" y="812"/>
                  </a:lnTo>
                  <a:lnTo>
                    <a:pt x="258" y="812"/>
                  </a:lnTo>
                  <a:lnTo>
                    <a:pt x="260" y="809"/>
                  </a:lnTo>
                  <a:lnTo>
                    <a:pt x="260" y="809"/>
                  </a:lnTo>
                  <a:lnTo>
                    <a:pt x="260" y="809"/>
                  </a:lnTo>
                  <a:lnTo>
                    <a:pt x="260" y="809"/>
                  </a:lnTo>
                  <a:close/>
                  <a:moveTo>
                    <a:pt x="260" y="379"/>
                  </a:moveTo>
                  <a:lnTo>
                    <a:pt x="262" y="381"/>
                  </a:lnTo>
                  <a:lnTo>
                    <a:pt x="262" y="381"/>
                  </a:lnTo>
                  <a:lnTo>
                    <a:pt x="262" y="381"/>
                  </a:lnTo>
                  <a:lnTo>
                    <a:pt x="265" y="383"/>
                  </a:lnTo>
                  <a:lnTo>
                    <a:pt x="269" y="386"/>
                  </a:lnTo>
                  <a:lnTo>
                    <a:pt x="269" y="388"/>
                  </a:lnTo>
                  <a:lnTo>
                    <a:pt x="272" y="388"/>
                  </a:lnTo>
                  <a:lnTo>
                    <a:pt x="272" y="388"/>
                  </a:lnTo>
                  <a:lnTo>
                    <a:pt x="272" y="388"/>
                  </a:lnTo>
                  <a:lnTo>
                    <a:pt x="272" y="386"/>
                  </a:lnTo>
                  <a:lnTo>
                    <a:pt x="272" y="386"/>
                  </a:lnTo>
                  <a:lnTo>
                    <a:pt x="269" y="383"/>
                  </a:lnTo>
                  <a:lnTo>
                    <a:pt x="262" y="376"/>
                  </a:lnTo>
                  <a:lnTo>
                    <a:pt x="262" y="376"/>
                  </a:lnTo>
                  <a:lnTo>
                    <a:pt x="262" y="376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6"/>
                  </a:lnTo>
                  <a:lnTo>
                    <a:pt x="260" y="379"/>
                  </a:lnTo>
                  <a:lnTo>
                    <a:pt x="260" y="379"/>
                  </a:lnTo>
                  <a:lnTo>
                    <a:pt x="260" y="379"/>
                  </a:lnTo>
                  <a:close/>
                  <a:moveTo>
                    <a:pt x="229" y="490"/>
                  </a:moveTo>
                  <a:lnTo>
                    <a:pt x="229" y="492"/>
                  </a:lnTo>
                  <a:lnTo>
                    <a:pt x="229" y="492"/>
                  </a:lnTo>
                  <a:lnTo>
                    <a:pt x="229" y="492"/>
                  </a:lnTo>
                  <a:lnTo>
                    <a:pt x="229" y="492"/>
                  </a:lnTo>
                  <a:lnTo>
                    <a:pt x="229" y="494"/>
                  </a:lnTo>
                  <a:lnTo>
                    <a:pt x="229" y="494"/>
                  </a:lnTo>
                  <a:lnTo>
                    <a:pt x="232" y="494"/>
                  </a:lnTo>
                  <a:lnTo>
                    <a:pt x="232" y="494"/>
                  </a:lnTo>
                  <a:lnTo>
                    <a:pt x="232" y="494"/>
                  </a:lnTo>
                  <a:lnTo>
                    <a:pt x="232" y="494"/>
                  </a:lnTo>
                  <a:lnTo>
                    <a:pt x="232" y="492"/>
                  </a:lnTo>
                  <a:lnTo>
                    <a:pt x="232" y="492"/>
                  </a:lnTo>
                  <a:lnTo>
                    <a:pt x="229" y="490"/>
                  </a:lnTo>
                  <a:lnTo>
                    <a:pt x="229" y="490"/>
                  </a:lnTo>
                  <a:lnTo>
                    <a:pt x="229" y="490"/>
                  </a:lnTo>
                  <a:lnTo>
                    <a:pt x="229" y="490"/>
                  </a:lnTo>
                  <a:lnTo>
                    <a:pt x="229" y="490"/>
                  </a:lnTo>
                  <a:lnTo>
                    <a:pt x="229" y="490"/>
                  </a:lnTo>
                  <a:close/>
                  <a:moveTo>
                    <a:pt x="132" y="873"/>
                  </a:moveTo>
                  <a:lnTo>
                    <a:pt x="132" y="871"/>
                  </a:lnTo>
                  <a:lnTo>
                    <a:pt x="132" y="871"/>
                  </a:lnTo>
                  <a:lnTo>
                    <a:pt x="132" y="871"/>
                  </a:lnTo>
                  <a:lnTo>
                    <a:pt x="132" y="871"/>
                  </a:lnTo>
                  <a:lnTo>
                    <a:pt x="130" y="871"/>
                  </a:lnTo>
                  <a:lnTo>
                    <a:pt x="130" y="868"/>
                  </a:lnTo>
                  <a:lnTo>
                    <a:pt x="130" y="868"/>
                  </a:lnTo>
                  <a:lnTo>
                    <a:pt x="130" y="868"/>
                  </a:lnTo>
                  <a:lnTo>
                    <a:pt x="130" y="868"/>
                  </a:lnTo>
                  <a:lnTo>
                    <a:pt x="130" y="871"/>
                  </a:lnTo>
                  <a:lnTo>
                    <a:pt x="130" y="873"/>
                  </a:lnTo>
                  <a:lnTo>
                    <a:pt x="130" y="875"/>
                  </a:lnTo>
                  <a:lnTo>
                    <a:pt x="130" y="878"/>
                  </a:lnTo>
                  <a:lnTo>
                    <a:pt x="130" y="883"/>
                  </a:lnTo>
                  <a:lnTo>
                    <a:pt x="130" y="880"/>
                  </a:lnTo>
                  <a:lnTo>
                    <a:pt x="132" y="878"/>
                  </a:lnTo>
                  <a:lnTo>
                    <a:pt x="132" y="878"/>
                  </a:lnTo>
                  <a:lnTo>
                    <a:pt x="132" y="875"/>
                  </a:lnTo>
                  <a:lnTo>
                    <a:pt x="132" y="875"/>
                  </a:lnTo>
                  <a:lnTo>
                    <a:pt x="132" y="873"/>
                  </a:lnTo>
                  <a:lnTo>
                    <a:pt x="132" y="873"/>
                  </a:lnTo>
                  <a:close/>
                  <a:moveTo>
                    <a:pt x="146" y="525"/>
                  </a:moveTo>
                  <a:lnTo>
                    <a:pt x="146" y="525"/>
                  </a:lnTo>
                  <a:lnTo>
                    <a:pt x="146" y="528"/>
                  </a:lnTo>
                  <a:lnTo>
                    <a:pt x="146" y="528"/>
                  </a:lnTo>
                  <a:lnTo>
                    <a:pt x="146" y="528"/>
                  </a:lnTo>
                  <a:lnTo>
                    <a:pt x="146" y="525"/>
                  </a:lnTo>
                  <a:lnTo>
                    <a:pt x="149" y="525"/>
                  </a:lnTo>
                  <a:lnTo>
                    <a:pt x="149" y="525"/>
                  </a:lnTo>
                  <a:lnTo>
                    <a:pt x="149" y="525"/>
                  </a:lnTo>
                  <a:lnTo>
                    <a:pt x="149" y="525"/>
                  </a:lnTo>
                  <a:lnTo>
                    <a:pt x="149" y="528"/>
                  </a:lnTo>
                  <a:lnTo>
                    <a:pt x="149" y="528"/>
                  </a:lnTo>
                  <a:lnTo>
                    <a:pt x="149" y="528"/>
                  </a:lnTo>
                  <a:lnTo>
                    <a:pt x="149" y="528"/>
                  </a:lnTo>
                  <a:lnTo>
                    <a:pt x="151" y="528"/>
                  </a:lnTo>
                  <a:lnTo>
                    <a:pt x="151" y="525"/>
                  </a:lnTo>
                  <a:lnTo>
                    <a:pt x="151" y="523"/>
                  </a:lnTo>
                  <a:lnTo>
                    <a:pt x="151" y="521"/>
                  </a:lnTo>
                  <a:lnTo>
                    <a:pt x="151" y="521"/>
                  </a:lnTo>
                  <a:lnTo>
                    <a:pt x="151" y="521"/>
                  </a:lnTo>
                  <a:lnTo>
                    <a:pt x="149" y="521"/>
                  </a:lnTo>
                  <a:lnTo>
                    <a:pt x="149" y="521"/>
                  </a:lnTo>
                  <a:lnTo>
                    <a:pt x="151" y="523"/>
                  </a:lnTo>
                  <a:lnTo>
                    <a:pt x="151" y="523"/>
                  </a:lnTo>
                  <a:lnTo>
                    <a:pt x="151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9" y="523"/>
                  </a:lnTo>
                  <a:lnTo>
                    <a:pt x="146" y="523"/>
                  </a:lnTo>
                  <a:lnTo>
                    <a:pt x="146" y="523"/>
                  </a:lnTo>
                  <a:lnTo>
                    <a:pt x="146" y="525"/>
                  </a:lnTo>
                  <a:lnTo>
                    <a:pt x="146" y="525"/>
                  </a:lnTo>
                  <a:lnTo>
                    <a:pt x="146" y="525"/>
                  </a:lnTo>
                  <a:lnTo>
                    <a:pt x="144" y="523"/>
                  </a:lnTo>
                  <a:lnTo>
                    <a:pt x="144" y="523"/>
                  </a:lnTo>
                  <a:lnTo>
                    <a:pt x="144" y="523"/>
                  </a:lnTo>
                  <a:lnTo>
                    <a:pt x="144" y="525"/>
                  </a:lnTo>
                  <a:lnTo>
                    <a:pt x="144" y="525"/>
                  </a:lnTo>
                  <a:lnTo>
                    <a:pt x="144" y="525"/>
                  </a:lnTo>
                  <a:lnTo>
                    <a:pt x="146" y="525"/>
                  </a:lnTo>
                  <a:close/>
                  <a:moveTo>
                    <a:pt x="142" y="573"/>
                  </a:moveTo>
                  <a:lnTo>
                    <a:pt x="142" y="570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39" y="568"/>
                  </a:lnTo>
                  <a:lnTo>
                    <a:pt x="142" y="568"/>
                  </a:lnTo>
                  <a:lnTo>
                    <a:pt x="142" y="568"/>
                  </a:lnTo>
                  <a:lnTo>
                    <a:pt x="139" y="565"/>
                  </a:lnTo>
                  <a:lnTo>
                    <a:pt x="139" y="565"/>
                  </a:lnTo>
                  <a:lnTo>
                    <a:pt x="139" y="565"/>
                  </a:lnTo>
                  <a:lnTo>
                    <a:pt x="137" y="565"/>
                  </a:lnTo>
                  <a:lnTo>
                    <a:pt x="137" y="565"/>
                  </a:lnTo>
                  <a:lnTo>
                    <a:pt x="137" y="565"/>
                  </a:lnTo>
                  <a:lnTo>
                    <a:pt x="137" y="565"/>
                  </a:lnTo>
                  <a:lnTo>
                    <a:pt x="137" y="563"/>
                  </a:lnTo>
                  <a:lnTo>
                    <a:pt x="137" y="561"/>
                  </a:lnTo>
                  <a:lnTo>
                    <a:pt x="137" y="561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37" y="556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37" y="558"/>
                  </a:lnTo>
                  <a:lnTo>
                    <a:pt x="135" y="558"/>
                  </a:lnTo>
                  <a:lnTo>
                    <a:pt x="135" y="558"/>
                  </a:lnTo>
                  <a:lnTo>
                    <a:pt x="135" y="558"/>
                  </a:lnTo>
                  <a:lnTo>
                    <a:pt x="135" y="558"/>
                  </a:lnTo>
                  <a:lnTo>
                    <a:pt x="135" y="558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2" y="554"/>
                  </a:lnTo>
                  <a:lnTo>
                    <a:pt x="132" y="554"/>
                  </a:lnTo>
                  <a:lnTo>
                    <a:pt x="132" y="554"/>
                  </a:lnTo>
                  <a:lnTo>
                    <a:pt x="132" y="551"/>
                  </a:lnTo>
                  <a:lnTo>
                    <a:pt x="132" y="551"/>
                  </a:lnTo>
                  <a:lnTo>
                    <a:pt x="132" y="551"/>
                  </a:lnTo>
                  <a:lnTo>
                    <a:pt x="132" y="549"/>
                  </a:lnTo>
                  <a:lnTo>
                    <a:pt x="132" y="549"/>
                  </a:lnTo>
                  <a:lnTo>
                    <a:pt x="132" y="549"/>
                  </a:lnTo>
                  <a:lnTo>
                    <a:pt x="135" y="547"/>
                  </a:lnTo>
                  <a:lnTo>
                    <a:pt x="135" y="549"/>
                  </a:lnTo>
                  <a:lnTo>
                    <a:pt x="135" y="549"/>
                  </a:lnTo>
                  <a:lnTo>
                    <a:pt x="137" y="549"/>
                  </a:lnTo>
                  <a:lnTo>
                    <a:pt x="137" y="547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2" y="542"/>
                  </a:lnTo>
                  <a:lnTo>
                    <a:pt x="132" y="542"/>
                  </a:lnTo>
                  <a:lnTo>
                    <a:pt x="135" y="539"/>
                  </a:lnTo>
                  <a:lnTo>
                    <a:pt x="135" y="537"/>
                  </a:lnTo>
                  <a:lnTo>
                    <a:pt x="137" y="535"/>
                  </a:lnTo>
                  <a:lnTo>
                    <a:pt x="137" y="532"/>
                  </a:lnTo>
                  <a:lnTo>
                    <a:pt x="135" y="530"/>
                  </a:lnTo>
                  <a:lnTo>
                    <a:pt x="135" y="530"/>
                  </a:lnTo>
                  <a:lnTo>
                    <a:pt x="135" y="530"/>
                  </a:lnTo>
                  <a:lnTo>
                    <a:pt x="135" y="532"/>
                  </a:lnTo>
                  <a:lnTo>
                    <a:pt x="135" y="530"/>
                  </a:lnTo>
                  <a:lnTo>
                    <a:pt x="135" y="530"/>
                  </a:lnTo>
                  <a:lnTo>
                    <a:pt x="132" y="530"/>
                  </a:lnTo>
                  <a:lnTo>
                    <a:pt x="132" y="530"/>
                  </a:lnTo>
                  <a:lnTo>
                    <a:pt x="132" y="530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2" y="525"/>
                  </a:lnTo>
                  <a:lnTo>
                    <a:pt x="132" y="525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2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8" y="535"/>
                  </a:lnTo>
                  <a:lnTo>
                    <a:pt x="128" y="537"/>
                  </a:lnTo>
                  <a:lnTo>
                    <a:pt x="128" y="537"/>
                  </a:lnTo>
                  <a:lnTo>
                    <a:pt x="128" y="537"/>
                  </a:lnTo>
                  <a:lnTo>
                    <a:pt x="128" y="539"/>
                  </a:lnTo>
                  <a:lnTo>
                    <a:pt x="128" y="539"/>
                  </a:lnTo>
                  <a:lnTo>
                    <a:pt x="128" y="539"/>
                  </a:lnTo>
                  <a:lnTo>
                    <a:pt x="128" y="539"/>
                  </a:lnTo>
                  <a:lnTo>
                    <a:pt x="128" y="542"/>
                  </a:lnTo>
                  <a:lnTo>
                    <a:pt x="128" y="542"/>
                  </a:lnTo>
                  <a:lnTo>
                    <a:pt x="128" y="542"/>
                  </a:lnTo>
                  <a:lnTo>
                    <a:pt x="130" y="542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28" y="547"/>
                  </a:lnTo>
                  <a:lnTo>
                    <a:pt x="128" y="547"/>
                  </a:lnTo>
                  <a:lnTo>
                    <a:pt x="128" y="547"/>
                  </a:lnTo>
                  <a:lnTo>
                    <a:pt x="128" y="547"/>
                  </a:lnTo>
                  <a:lnTo>
                    <a:pt x="125" y="547"/>
                  </a:lnTo>
                  <a:lnTo>
                    <a:pt x="125" y="544"/>
                  </a:lnTo>
                  <a:lnTo>
                    <a:pt x="125" y="544"/>
                  </a:lnTo>
                  <a:lnTo>
                    <a:pt x="123" y="544"/>
                  </a:lnTo>
                  <a:lnTo>
                    <a:pt x="123" y="544"/>
                  </a:lnTo>
                  <a:lnTo>
                    <a:pt x="123" y="544"/>
                  </a:lnTo>
                  <a:lnTo>
                    <a:pt x="125" y="547"/>
                  </a:lnTo>
                  <a:lnTo>
                    <a:pt x="125" y="549"/>
                  </a:lnTo>
                  <a:lnTo>
                    <a:pt x="125" y="549"/>
                  </a:lnTo>
                  <a:lnTo>
                    <a:pt x="125" y="549"/>
                  </a:lnTo>
                  <a:lnTo>
                    <a:pt x="123" y="549"/>
                  </a:lnTo>
                  <a:lnTo>
                    <a:pt x="123" y="547"/>
                  </a:lnTo>
                  <a:lnTo>
                    <a:pt x="123" y="547"/>
                  </a:lnTo>
                  <a:lnTo>
                    <a:pt x="123" y="547"/>
                  </a:lnTo>
                  <a:lnTo>
                    <a:pt x="123" y="549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5" y="551"/>
                  </a:lnTo>
                  <a:lnTo>
                    <a:pt x="125" y="551"/>
                  </a:lnTo>
                  <a:lnTo>
                    <a:pt x="125" y="551"/>
                  </a:lnTo>
                  <a:lnTo>
                    <a:pt x="125" y="554"/>
                  </a:lnTo>
                  <a:lnTo>
                    <a:pt x="125" y="554"/>
                  </a:lnTo>
                  <a:lnTo>
                    <a:pt x="125" y="556"/>
                  </a:lnTo>
                  <a:lnTo>
                    <a:pt x="125" y="556"/>
                  </a:lnTo>
                  <a:lnTo>
                    <a:pt x="128" y="556"/>
                  </a:lnTo>
                  <a:lnTo>
                    <a:pt x="128" y="556"/>
                  </a:lnTo>
                  <a:lnTo>
                    <a:pt x="128" y="556"/>
                  </a:lnTo>
                  <a:lnTo>
                    <a:pt x="130" y="556"/>
                  </a:lnTo>
                  <a:lnTo>
                    <a:pt x="130" y="556"/>
                  </a:lnTo>
                  <a:lnTo>
                    <a:pt x="130" y="558"/>
                  </a:lnTo>
                  <a:lnTo>
                    <a:pt x="130" y="558"/>
                  </a:lnTo>
                  <a:lnTo>
                    <a:pt x="130" y="558"/>
                  </a:lnTo>
                  <a:lnTo>
                    <a:pt x="130" y="558"/>
                  </a:lnTo>
                  <a:lnTo>
                    <a:pt x="130" y="561"/>
                  </a:lnTo>
                  <a:lnTo>
                    <a:pt x="130" y="561"/>
                  </a:lnTo>
                  <a:lnTo>
                    <a:pt x="130" y="561"/>
                  </a:lnTo>
                  <a:lnTo>
                    <a:pt x="130" y="563"/>
                  </a:lnTo>
                  <a:lnTo>
                    <a:pt x="130" y="563"/>
                  </a:lnTo>
                  <a:lnTo>
                    <a:pt x="130" y="563"/>
                  </a:lnTo>
                  <a:lnTo>
                    <a:pt x="130" y="563"/>
                  </a:lnTo>
                  <a:lnTo>
                    <a:pt x="130" y="563"/>
                  </a:lnTo>
                  <a:lnTo>
                    <a:pt x="130" y="563"/>
                  </a:lnTo>
                  <a:lnTo>
                    <a:pt x="130" y="561"/>
                  </a:lnTo>
                  <a:lnTo>
                    <a:pt x="128" y="561"/>
                  </a:lnTo>
                  <a:lnTo>
                    <a:pt x="128" y="561"/>
                  </a:lnTo>
                  <a:lnTo>
                    <a:pt x="128" y="561"/>
                  </a:lnTo>
                  <a:lnTo>
                    <a:pt x="128" y="561"/>
                  </a:lnTo>
                  <a:lnTo>
                    <a:pt x="128" y="561"/>
                  </a:lnTo>
                  <a:lnTo>
                    <a:pt x="128" y="561"/>
                  </a:lnTo>
                  <a:lnTo>
                    <a:pt x="128" y="558"/>
                  </a:lnTo>
                  <a:lnTo>
                    <a:pt x="125" y="558"/>
                  </a:lnTo>
                  <a:lnTo>
                    <a:pt x="125" y="558"/>
                  </a:lnTo>
                  <a:lnTo>
                    <a:pt x="125" y="558"/>
                  </a:lnTo>
                  <a:lnTo>
                    <a:pt x="123" y="558"/>
                  </a:lnTo>
                  <a:lnTo>
                    <a:pt x="123" y="558"/>
                  </a:lnTo>
                  <a:lnTo>
                    <a:pt x="123" y="558"/>
                  </a:lnTo>
                  <a:lnTo>
                    <a:pt x="123" y="556"/>
                  </a:lnTo>
                  <a:lnTo>
                    <a:pt x="123" y="556"/>
                  </a:lnTo>
                  <a:lnTo>
                    <a:pt x="123" y="556"/>
                  </a:lnTo>
                  <a:lnTo>
                    <a:pt x="123" y="556"/>
                  </a:lnTo>
                  <a:lnTo>
                    <a:pt x="123" y="556"/>
                  </a:lnTo>
                  <a:lnTo>
                    <a:pt x="120" y="556"/>
                  </a:lnTo>
                  <a:lnTo>
                    <a:pt x="120" y="556"/>
                  </a:lnTo>
                  <a:lnTo>
                    <a:pt x="120" y="554"/>
                  </a:lnTo>
                  <a:lnTo>
                    <a:pt x="120" y="554"/>
                  </a:lnTo>
                  <a:lnTo>
                    <a:pt x="120" y="554"/>
                  </a:lnTo>
                  <a:lnTo>
                    <a:pt x="120" y="554"/>
                  </a:lnTo>
                  <a:lnTo>
                    <a:pt x="120" y="554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20" y="551"/>
                  </a:lnTo>
                  <a:lnTo>
                    <a:pt x="118" y="551"/>
                  </a:lnTo>
                  <a:lnTo>
                    <a:pt x="118" y="551"/>
                  </a:lnTo>
                  <a:lnTo>
                    <a:pt x="118" y="551"/>
                  </a:lnTo>
                  <a:lnTo>
                    <a:pt x="118" y="551"/>
                  </a:lnTo>
                  <a:lnTo>
                    <a:pt x="118" y="554"/>
                  </a:lnTo>
                  <a:lnTo>
                    <a:pt x="118" y="554"/>
                  </a:lnTo>
                  <a:lnTo>
                    <a:pt x="118" y="554"/>
                  </a:lnTo>
                  <a:lnTo>
                    <a:pt x="120" y="554"/>
                  </a:lnTo>
                  <a:lnTo>
                    <a:pt x="120" y="554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20" y="556"/>
                  </a:lnTo>
                  <a:lnTo>
                    <a:pt x="120" y="558"/>
                  </a:lnTo>
                  <a:lnTo>
                    <a:pt x="120" y="558"/>
                  </a:lnTo>
                  <a:lnTo>
                    <a:pt x="120" y="561"/>
                  </a:lnTo>
                  <a:lnTo>
                    <a:pt x="120" y="561"/>
                  </a:lnTo>
                  <a:lnTo>
                    <a:pt x="120" y="561"/>
                  </a:lnTo>
                  <a:lnTo>
                    <a:pt x="120" y="561"/>
                  </a:lnTo>
                  <a:lnTo>
                    <a:pt x="123" y="561"/>
                  </a:lnTo>
                  <a:lnTo>
                    <a:pt x="123" y="561"/>
                  </a:lnTo>
                  <a:lnTo>
                    <a:pt x="123" y="561"/>
                  </a:lnTo>
                  <a:lnTo>
                    <a:pt x="123" y="561"/>
                  </a:lnTo>
                  <a:lnTo>
                    <a:pt x="123" y="561"/>
                  </a:lnTo>
                  <a:lnTo>
                    <a:pt x="123" y="561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3" y="570"/>
                  </a:lnTo>
                  <a:lnTo>
                    <a:pt x="123" y="570"/>
                  </a:lnTo>
                  <a:lnTo>
                    <a:pt x="120" y="573"/>
                  </a:lnTo>
                  <a:lnTo>
                    <a:pt x="120" y="573"/>
                  </a:lnTo>
                  <a:lnTo>
                    <a:pt x="120" y="573"/>
                  </a:lnTo>
                  <a:lnTo>
                    <a:pt x="118" y="573"/>
                  </a:lnTo>
                  <a:lnTo>
                    <a:pt x="120" y="573"/>
                  </a:lnTo>
                  <a:lnTo>
                    <a:pt x="120" y="575"/>
                  </a:lnTo>
                  <a:lnTo>
                    <a:pt x="120" y="575"/>
                  </a:lnTo>
                  <a:lnTo>
                    <a:pt x="120" y="575"/>
                  </a:lnTo>
                  <a:lnTo>
                    <a:pt x="118" y="575"/>
                  </a:lnTo>
                  <a:lnTo>
                    <a:pt x="118" y="577"/>
                  </a:lnTo>
                  <a:lnTo>
                    <a:pt x="118" y="577"/>
                  </a:lnTo>
                  <a:lnTo>
                    <a:pt x="116" y="577"/>
                  </a:lnTo>
                  <a:lnTo>
                    <a:pt x="116" y="577"/>
                  </a:lnTo>
                  <a:lnTo>
                    <a:pt x="116" y="577"/>
                  </a:lnTo>
                  <a:lnTo>
                    <a:pt x="116" y="580"/>
                  </a:lnTo>
                  <a:lnTo>
                    <a:pt x="113" y="580"/>
                  </a:lnTo>
                  <a:lnTo>
                    <a:pt x="113" y="582"/>
                  </a:lnTo>
                  <a:lnTo>
                    <a:pt x="113" y="580"/>
                  </a:lnTo>
                  <a:lnTo>
                    <a:pt x="113" y="577"/>
                  </a:lnTo>
                  <a:lnTo>
                    <a:pt x="111" y="577"/>
                  </a:lnTo>
                  <a:lnTo>
                    <a:pt x="113" y="577"/>
                  </a:lnTo>
                  <a:lnTo>
                    <a:pt x="113" y="577"/>
                  </a:lnTo>
                  <a:lnTo>
                    <a:pt x="113" y="575"/>
                  </a:lnTo>
                  <a:lnTo>
                    <a:pt x="111" y="575"/>
                  </a:lnTo>
                  <a:lnTo>
                    <a:pt x="111" y="577"/>
                  </a:lnTo>
                  <a:lnTo>
                    <a:pt x="111" y="577"/>
                  </a:lnTo>
                  <a:lnTo>
                    <a:pt x="111" y="577"/>
                  </a:lnTo>
                  <a:lnTo>
                    <a:pt x="111" y="577"/>
                  </a:lnTo>
                  <a:lnTo>
                    <a:pt x="111" y="577"/>
                  </a:lnTo>
                  <a:lnTo>
                    <a:pt x="111" y="580"/>
                  </a:lnTo>
                  <a:lnTo>
                    <a:pt x="111" y="580"/>
                  </a:lnTo>
                  <a:lnTo>
                    <a:pt x="111" y="580"/>
                  </a:lnTo>
                  <a:lnTo>
                    <a:pt x="111" y="580"/>
                  </a:lnTo>
                  <a:lnTo>
                    <a:pt x="111" y="580"/>
                  </a:lnTo>
                  <a:lnTo>
                    <a:pt x="109" y="580"/>
                  </a:lnTo>
                  <a:lnTo>
                    <a:pt x="109" y="580"/>
                  </a:lnTo>
                  <a:lnTo>
                    <a:pt x="109" y="580"/>
                  </a:lnTo>
                  <a:lnTo>
                    <a:pt x="106" y="580"/>
                  </a:lnTo>
                  <a:lnTo>
                    <a:pt x="106" y="580"/>
                  </a:lnTo>
                  <a:lnTo>
                    <a:pt x="106" y="582"/>
                  </a:lnTo>
                  <a:lnTo>
                    <a:pt x="106" y="582"/>
                  </a:lnTo>
                  <a:lnTo>
                    <a:pt x="104" y="582"/>
                  </a:lnTo>
                  <a:lnTo>
                    <a:pt x="106" y="582"/>
                  </a:lnTo>
                  <a:lnTo>
                    <a:pt x="106" y="582"/>
                  </a:lnTo>
                  <a:lnTo>
                    <a:pt x="106" y="582"/>
                  </a:lnTo>
                  <a:lnTo>
                    <a:pt x="106" y="582"/>
                  </a:lnTo>
                  <a:lnTo>
                    <a:pt x="109" y="582"/>
                  </a:lnTo>
                  <a:lnTo>
                    <a:pt x="109" y="584"/>
                  </a:lnTo>
                  <a:lnTo>
                    <a:pt x="106" y="584"/>
                  </a:lnTo>
                  <a:lnTo>
                    <a:pt x="109" y="584"/>
                  </a:lnTo>
                  <a:lnTo>
                    <a:pt x="106" y="584"/>
                  </a:lnTo>
                  <a:lnTo>
                    <a:pt x="106" y="584"/>
                  </a:lnTo>
                  <a:lnTo>
                    <a:pt x="106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89"/>
                  </a:lnTo>
                  <a:lnTo>
                    <a:pt x="102" y="591"/>
                  </a:lnTo>
                  <a:lnTo>
                    <a:pt x="102" y="589"/>
                  </a:lnTo>
                  <a:lnTo>
                    <a:pt x="99" y="589"/>
                  </a:lnTo>
                  <a:lnTo>
                    <a:pt x="99" y="591"/>
                  </a:lnTo>
                  <a:lnTo>
                    <a:pt x="97" y="591"/>
                  </a:lnTo>
                  <a:lnTo>
                    <a:pt x="97" y="591"/>
                  </a:lnTo>
                  <a:lnTo>
                    <a:pt x="97" y="591"/>
                  </a:lnTo>
                  <a:lnTo>
                    <a:pt x="97" y="591"/>
                  </a:lnTo>
                  <a:lnTo>
                    <a:pt x="97" y="594"/>
                  </a:lnTo>
                  <a:lnTo>
                    <a:pt x="97" y="594"/>
                  </a:lnTo>
                  <a:lnTo>
                    <a:pt x="97" y="596"/>
                  </a:lnTo>
                  <a:lnTo>
                    <a:pt x="97" y="596"/>
                  </a:lnTo>
                  <a:lnTo>
                    <a:pt x="97" y="596"/>
                  </a:lnTo>
                  <a:lnTo>
                    <a:pt x="97" y="596"/>
                  </a:lnTo>
                  <a:lnTo>
                    <a:pt x="97" y="596"/>
                  </a:lnTo>
                  <a:lnTo>
                    <a:pt x="97" y="599"/>
                  </a:lnTo>
                  <a:lnTo>
                    <a:pt x="97" y="599"/>
                  </a:lnTo>
                  <a:lnTo>
                    <a:pt x="97" y="599"/>
                  </a:lnTo>
                  <a:lnTo>
                    <a:pt x="97" y="599"/>
                  </a:lnTo>
                  <a:lnTo>
                    <a:pt x="94" y="599"/>
                  </a:lnTo>
                  <a:lnTo>
                    <a:pt x="94" y="599"/>
                  </a:lnTo>
                  <a:lnTo>
                    <a:pt x="94" y="596"/>
                  </a:lnTo>
                  <a:lnTo>
                    <a:pt x="94" y="596"/>
                  </a:lnTo>
                  <a:lnTo>
                    <a:pt x="94" y="596"/>
                  </a:lnTo>
                  <a:lnTo>
                    <a:pt x="94" y="594"/>
                  </a:lnTo>
                  <a:lnTo>
                    <a:pt x="94" y="594"/>
                  </a:lnTo>
                  <a:lnTo>
                    <a:pt x="92" y="599"/>
                  </a:lnTo>
                  <a:lnTo>
                    <a:pt x="92" y="599"/>
                  </a:lnTo>
                  <a:lnTo>
                    <a:pt x="90" y="601"/>
                  </a:lnTo>
                  <a:lnTo>
                    <a:pt x="87" y="601"/>
                  </a:lnTo>
                  <a:lnTo>
                    <a:pt x="90" y="603"/>
                  </a:lnTo>
                  <a:lnTo>
                    <a:pt x="87" y="603"/>
                  </a:lnTo>
                  <a:lnTo>
                    <a:pt x="87" y="606"/>
                  </a:lnTo>
                  <a:lnTo>
                    <a:pt x="85" y="606"/>
                  </a:lnTo>
                  <a:lnTo>
                    <a:pt x="85" y="608"/>
                  </a:lnTo>
                  <a:lnTo>
                    <a:pt x="85" y="608"/>
                  </a:lnTo>
                  <a:lnTo>
                    <a:pt x="85" y="608"/>
                  </a:lnTo>
                  <a:lnTo>
                    <a:pt x="83" y="610"/>
                  </a:lnTo>
                  <a:lnTo>
                    <a:pt x="83" y="613"/>
                  </a:lnTo>
                  <a:lnTo>
                    <a:pt x="83" y="613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5" y="618"/>
                  </a:lnTo>
                  <a:lnTo>
                    <a:pt x="73" y="620"/>
                  </a:lnTo>
                  <a:lnTo>
                    <a:pt x="73" y="620"/>
                  </a:lnTo>
                  <a:lnTo>
                    <a:pt x="73" y="620"/>
                  </a:lnTo>
                  <a:lnTo>
                    <a:pt x="73" y="620"/>
                  </a:lnTo>
                  <a:lnTo>
                    <a:pt x="71" y="620"/>
                  </a:lnTo>
                  <a:lnTo>
                    <a:pt x="73" y="622"/>
                  </a:lnTo>
                  <a:lnTo>
                    <a:pt x="71" y="622"/>
                  </a:lnTo>
                  <a:lnTo>
                    <a:pt x="71" y="622"/>
                  </a:lnTo>
                  <a:lnTo>
                    <a:pt x="71" y="622"/>
                  </a:lnTo>
                  <a:lnTo>
                    <a:pt x="71" y="622"/>
                  </a:lnTo>
                  <a:lnTo>
                    <a:pt x="71" y="625"/>
                  </a:lnTo>
                  <a:lnTo>
                    <a:pt x="68" y="625"/>
                  </a:lnTo>
                  <a:lnTo>
                    <a:pt x="68" y="627"/>
                  </a:lnTo>
                  <a:lnTo>
                    <a:pt x="66" y="629"/>
                  </a:lnTo>
                  <a:lnTo>
                    <a:pt x="64" y="632"/>
                  </a:lnTo>
                  <a:lnTo>
                    <a:pt x="64" y="632"/>
                  </a:lnTo>
                  <a:lnTo>
                    <a:pt x="61" y="634"/>
                  </a:lnTo>
                  <a:lnTo>
                    <a:pt x="61" y="634"/>
                  </a:lnTo>
                  <a:lnTo>
                    <a:pt x="61" y="634"/>
                  </a:lnTo>
                  <a:lnTo>
                    <a:pt x="61" y="636"/>
                  </a:lnTo>
                  <a:lnTo>
                    <a:pt x="61" y="636"/>
                  </a:lnTo>
                  <a:lnTo>
                    <a:pt x="61" y="636"/>
                  </a:lnTo>
                  <a:lnTo>
                    <a:pt x="57" y="639"/>
                  </a:lnTo>
                  <a:lnTo>
                    <a:pt x="57" y="639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4" y="641"/>
                  </a:lnTo>
                  <a:lnTo>
                    <a:pt x="52" y="641"/>
                  </a:lnTo>
                  <a:lnTo>
                    <a:pt x="52" y="641"/>
                  </a:lnTo>
                  <a:lnTo>
                    <a:pt x="49" y="641"/>
                  </a:lnTo>
                  <a:lnTo>
                    <a:pt x="47" y="641"/>
                  </a:lnTo>
                  <a:lnTo>
                    <a:pt x="47" y="644"/>
                  </a:lnTo>
                  <a:lnTo>
                    <a:pt x="47" y="644"/>
                  </a:lnTo>
                  <a:lnTo>
                    <a:pt x="45" y="644"/>
                  </a:lnTo>
                  <a:lnTo>
                    <a:pt x="42" y="646"/>
                  </a:lnTo>
                  <a:lnTo>
                    <a:pt x="42" y="646"/>
                  </a:lnTo>
                  <a:lnTo>
                    <a:pt x="42" y="646"/>
                  </a:lnTo>
                  <a:lnTo>
                    <a:pt x="42" y="646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2" y="648"/>
                  </a:lnTo>
                  <a:lnTo>
                    <a:pt x="42" y="651"/>
                  </a:lnTo>
                  <a:lnTo>
                    <a:pt x="42" y="651"/>
                  </a:lnTo>
                  <a:lnTo>
                    <a:pt x="40" y="651"/>
                  </a:lnTo>
                  <a:lnTo>
                    <a:pt x="40" y="651"/>
                  </a:lnTo>
                  <a:lnTo>
                    <a:pt x="40" y="651"/>
                  </a:lnTo>
                  <a:lnTo>
                    <a:pt x="40" y="651"/>
                  </a:lnTo>
                  <a:lnTo>
                    <a:pt x="40" y="651"/>
                  </a:lnTo>
                  <a:lnTo>
                    <a:pt x="38" y="651"/>
                  </a:lnTo>
                  <a:lnTo>
                    <a:pt x="38" y="651"/>
                  </a:lnTo>
                  <a:lnTo>
                    <a:pt x="38" y="651"/>
                  </a:lnTo>
                  <a:lnTo>
                    <a:pt x="38" y="651"/>
                  </a:lnTo>
                  <a:lnTo>
                    <a:pt x="35" y="651"/>
                  </a:lnTo>
                  <a:lnTo>
                    <a:pt x="35" y="653"/>
                  </a:lnTo>
                  <a:lnTo>
                    <a:pt x="35" y="653"/>
                  </a:lnTo>
                  <a:lnTo>
                    <a:pt x="33" y="655"/>
                  </a:lnTo>
                  <a:lnTo>
                    <a:pt x="31" y="658"/>
                  </a:lnTo>
                  <a:lnTo>
                    <a:pt x="28" y="660"/>
                  </a:lnTo>
                  <a:lnTo>
                    <a:pt x="26" y="665"/>
                  </a:lnTo>
                  <a:lnTo>
                    <a:pt x="23" y="667"/>
                  </a:lnTo>
                  <a:lnTo>
                    <a:pt x="23" y="667"/>
                  </a:lnTo>
                  <a:lnTo>
                    <a:pt x="21" y="667"/>
                  </a:lnTo>
                  <a:lnTo>
                    <a:pt x="21" y="667"/>
                  </a:lnTo>
                  <a:lnTo>
                    <a:pt x="19" y="670"/>
                  </a:lnTo>
                  <a:lnTo>
                    <a:pt x="21" y="670"/>
                  </a:lnTo>
                  <a:lnTo>
                    <a:pt x="19" y="670"/>
                  </a:lnTo>
                  <a:lnTo>
                    <a:pt x="19" y="672"/>
                  </a:lnTo>
                  <a:lnTo>
                    <a:pt x="19" y="672"/>
                  </a:lnTo>
                  <a:lnTo>
                    <a:pt x="16" y="672"/>
                  </a:lnTo>
                  <a:lnTo>
                    <a:pt x="16" y="672"/>
                  </a:lnTo>
                  <a:lnTo>
                    <a:pt x="16" y="674"/>
                  </a:lnTo>
                  <a:lnTo>
                    <a:pt x="16" y="674"/>
                  </a:lnTo>
                  <a:lnTo>
                    <a:pt x="16" y="674"/>
                  </a:lnTo>
                  <a:lnTo>
                    <a:pt x="16" y="677"/>
                  </a:lnTo>
                  <a:lnTo>
                    <a:pt x="16" y="677"/>
                  </a:lnTo>
                  <a:lnTo>
                    <a:pt x="14" y="677"/>
                  </a:lnTo>
                  <a:lnTo>
                    <a:pt x="14" y="679"/>
                  </a:lnTo>
                  <a:lnTo>
                    <a:pt x="14" y="679"/>
                  </a:lnTo>
                  <a:lnTo>
                    <a:pt x="14" y="679"/>
                  </a:lnTo>
                  <a:lnTo>
                    <a:pt x="14" y="681"/>
                  </a:lnTo>
                  <a:lnTo>
                    <a:pt x="14" y="681"/>
                  </a:lnTo>
                  <a:lnTo>
                    <a:pt x="14" y="681"/>
                  </a:lnTo>
                  <a:lnTo>
                    <a:pt x="14" y="681"/>
                  </a:lnTo>
                  <a:lnTo>
                    <a:pt x="14" y="684"/>
                  </a:lnTo>
                  <a:lnTo>
                    <a:pt x="14" y="684"/>
                  </a:lnTo>
                  <a:lnTo>
                    <a:pt x="14" y="684"/>
                  </a:lnTo>
                  <a:lnTo>
                    <a:pt x="12" y="684"/>
                  </a:lnTo>
                  <a:lnTo>
                    <a:pt x="12" y="684"/>
                  </a:lnTo>
                  <a:lnTo>
                    <a:pt x="12" y="686"/>
                  </a:lnTo>
                  <a:lnTo>
                    <a:pt x="12" y="686"/>
                  </a:lnTo>
                  <a:lnTo>
                    <a:pt x="12" y="689"/>
                  </a:lnTo>
                  <a:lnTo>
                    <a:pt x="12" y="689"/>
                  </a:lnTo>
                  <a:lnTo>
                    <a:pt x="12" y="689"/>
                  </a:lnTo>
                  <a:lnTo>
                    <a:pt x="14" y="689"/>
                  </a:lnTo>
                  <a:lnTo>
                    <a:pt x="14" y="686"/>
                  </a:lnTo>
                  <a:lnTo>
                    <a:pt x="16" y="686"/>
                  </a:lnTo>
                  <a:lnTo>
                    <a:pt x="16" y="684"/>
                  </a:lnTo>
                  <a:lnTo>
                    <a:pt x="16" y="684"/>
                  </a:lnTo>
                  <a:lnTo>
                    <a:pt x="19" y="684"/>
                  </a:lnTo>
                  <a:lnTo>
                    <a:pt x="19" y="684"/>
                  </a:lnTo>
                  <a:lnTo>
                    <a:pt x="19" y="684"/>
                  </a:lnTo>
                  <a:lnTo>
                    <a:pt x="19" y="681"/>
                  </a:lnTo>
                  <a:lnTo>
                    <a:pt x="21" y="681"/>
                  </a:lnTo>
                  <a:lnTo>
                    <a:pt x="26" y="679"/>
                  </a:lnTo>
                  <a:lnTo>
                    <a:pt x="26" y="679"/>
                  </a:lnTo>
                  <a:lnTo>
                    <a:pt x="28" y="679"/>
                  </a:lnTo>
                  <a:lnTo>
                    <a:pt x="28" y="681"/>
                  </a:lnTo>
                  <a:lnTo>
                    <a:pt x="28" y="681"/>
                  </a:lnTo>
                  <a:lnTo>
                    <a:pt x="28" y="679"/>
                  </a:lnTo>
                  <a:lnTo>
                    <a:pt x="28" y="679"/>
                  </a:lnTo>
                  <a:lnTo>
                    <a:pt x="28" y="679"/>
                  </a:lnTo>
                  <a:lnTo>
                    <a:pt x="31" y="677"/>
                  </a:lnTo>
                  <a:lnTo>
                    <a:pt x="31" y="674"/>
                  </a:lnTo>
                  <a:lnTo>
                    <a:pt x="31" y="674"/>
                  </a:lnTo>
                  <a:lnTo>
                    <a:pt x="31" y="672"/>
                  </a:lnTo>
                  <a:lnTo>
                    <a:pt x="33" y="672"/>
                  </a:lnTo>
                  <a:lnTo>
                    <a:pt x="35" y="672"/>
                  </a:lnTo>
                  <a:lnTo>
                    <a:pt x="35" y="672"/>
                  </a:lnTo>
                  <a:lnTo>
                    <a:pt x="38" y="672"/>
                  </a:lnTo>
                  <a:lnTo>
                    <a:pt x="38" y="672"/>
                  </a:lnTo>
                  <a:lnTo>
                    <a:pt x="38" y="672"/>
                  </a:lnTo>
                  <a:lnTo>
                    <a:pt x="40" y="670"/>
                  </a:lnTo>
                  <a:lnTo>
                    <a:pt x="40" y="670"/>
                  </a:lnTo>
                  <a:lnTo>
                    <a:pt x="42" y="670"/>
                  </a:lnTo>
                  <a:lnTo>
                    <a:pt x="45" y="665"/>
                  </a:lnTo>
                  <a:lnTo>
                    <a:pt x="49" y="662"/>
                  </a:lnTo>
                  <a:lnTo>
                    <a:pt x="54" y="660"/>
                  </a:lnTo>
                  <a:lnTo>
                    <a:pt x="54" y="660"/>
                  </a:lnTo>
                  <a:lnTo>
                    <a:pt x="57" y="658"/>
                  </a:lnTo>
                  <a:lnTo>
                    <a:pt x="59" y="655"/>
                  </a:lnTo>
                  <a:lnTo>
                    <a:pt x="59" y="653"/>
                  </a:lnTo>
                  <a:lnTo>
                    <a:pt x="59" y="653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59" y="651"/>
                  </a:lnTo>
                  <a:lnTo>
                    <a:pt x="61" y="648"/>
                  </a:lnTo>
                  <a:lnTo>
                    <a:pt x="61" y="648"/>
                  </a:lnTo>
                  <a:lnTo>
                    <a:pt x="61" y="648"/>
                  </a:lnTo>
                  <a:lnTo>
                    <a:pt x="61" y="646"/>
                  </a:lnTo>
                  <a:lnTo>
                    <a:pt x="64" y="646"/>
                  </a:lnTo>
                  <a:lnTo>
                    <a:pt x="64" y="646"/>
                  </a:lnTo>
                  <a:lnTo>
                    <a:pt x="66" y="646"/>
                  </a:lnTo>
                  <a:lnTo>
                    <a:pt x="68" y="646"/>
                  </a:lnTo>
                  <a:lnTo>
                    <a:pt x="68" y="646"/>
                  </a:lnTo>
                  <a:lnTo>
                    <a:pt x="68" y="644"/>
                  </a:lnTo>
                  <a:lnTo>
                    <a:pt x="71" y="644"/>
                  </a:lnTo>
                  <a:lnTo>
                    <a:pt x="73" y="644"/>
                  </a:lnTo>
                  <a:lnTo>
                    <a:pt x="73" y="644"/>
                  </a:lnTo>
                  <a:lnTo>
                    <a:pt x="73" y="644"/>
                  </a:lnTo>
                  <a:lnTo>
                    <a:pt x="75" y="639"/>
                  </a:lnTo>
                  <a:lnTo>
                    <a:pt x="78" y="639"/>
                  </a:lnTo>
                  <a:lnTo>
                    <a:pt x="78" y="639"/>
                  </a:lnTo>
                  <a:lnTo>
                    <a:pt x="80" y="639"/>
                  </a:lnTo>
                  <a:lnTo>
                    <a:pt x="80" y="636"/>
                  </a:lnTo>
                  <a:lnTo>
                    <a:pt x="83" y="634"/>
                  </a:lnTo>
                  <a:lnTo>
                    <a:pt x="83" y="634"/>
                  </a:lnTo>
                  <a:lnTo>
                    <a:pt x="83" y="634"/>
                  </a:lnTo>
                  <a:lnTo>
                    <a:pt x="83" y="632"/>
                  </a:lnTo>
                  <a:lnTo>
                    <a:pt x="85" y="632"/>
                  </a:lnTo>
                  <a:lnTo>
                    <a:pt x="90" y="625"/>
                  </a:lnTo>
                  <a:lnTo>
                    <a:pt x="90" y="625"/>
                  </a:lnTo>
                  <a:lnTo>
                    <a:pt x="90" y="625"/>
                  </a:lnTo>
                  <a:lnTo>
                    <a:pt x="90" y="622"/>
                  </a:lnTo>
                  <a:lnTo>
                    <a:pt x="90" y="622"/>
                  </a:lnTo>
                  <a:lnTo>
                    <a:pt x="90" y="622"/>
                  </a:lnTo>
                  <a:lnTo>
                    <a:pt x="92" y="622"/>
                  </a:lnTo>
                  <a:lnTo>
                    <a:pt x="92" y="620"/>
                  </a:lnTo>
                  <a:lnTo>
                    <a:pt x="92" y="620"/>
                  </a:lnTo>
                  <a:lnTo>
                    <a:pt x="92" y="620"/>
                  </a:lnTo>
                  <a:lnTo>
                    <a:pt x="94" y="620"/>
                  </a:lnTo>
                  <a:lnTo>
                    <a:pt x="94" y="618"/>
                  </a:lnTo>
                  <a:lnTo>
                    <a:pt x="92" y="618"/>
                  </a:lnTo>
                  <a:lnTo>
                    <a:pt x="92" y="618"/>
                  </a:lnTo>
                  <a:lnTo>
                    <a:pt x="92" y="618"/>
                  </a:lnTo>
                  <a:lnTo>
                    <a:pt x="92" y="618"/>
                  </a:lnTo>
                  <a:lnTo>
                    <a:pt x="92" y="615"/>
                  </a:lnTo>
                  <a:lnTo>
                    <a:pt x="90" y="615"/>
                  </a:lnTo>
                  <a:lnTo>
                    <a:pt x="90" y="615"/>
                  </a:lnTo>
                  <a:lnTo>
                    <a:pt x="90" y="615"/>
                  </a:lnTo>
                  <a:lnTo>
                    <a:pt x="90" y="613"/>
                  </a:lnTo>
                  <a:lnTo>
                    <a:pt x="92" y="613"/>
                  </a:lnTo>
                  <a:lnTo>
                    <a:pt x="92" y="613"/>
                  </a:lnTo>
                  <a:lnTo>
                    <a:pt x="92" y="613"/>
                  </a:lnTo>
                  <a:lnTo>
                    <a:pt x="92" y="615"/>
                  </a:lnTo>
                  <a:lnTo>
                    <a:pt x="92" y="615"/>
                  </a:lnTo>
                  <a:lnTo>
                    <a:pt x="92" y="615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4" y="613"/>
                  </a:lnTo>
                  <a:lnTo>
                    <a:pt x="94" y="610"/>
                  </a:lnTo>
                  <a:lnTo>
                    <a:pt x="94" y="608"/>
                  </a:lnTo>
                  <a:lnTo>
                    <a:pt x="92" y="608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4" y="603"/>
                  </a:lnTo>
                  <a:lnTo>
                    <a:pt x="97" y="606"/>
                  </a:lnTo>
                  <a:lnTo>
                    <a:pt x="99" y="603"/>
                  </a:lnTo>
                  <a:lnTo>
                    <a:pt x="99" y="603"/>
                  </a:lnTo>
                  <a:lnTo>
                    <a:pt x="102" y="603"/>
                  </a:lnTo>
                  <a:lnTo>
                    <a:pt x="104" y="603"/>
                  </a:lnTo>
                  <a:lnTo>
                    <a:pt x="104" y="603"/>
                  </a:lnTo>
                  <a:lnTo>
                    <a:pt x="106" y="601"/>
                  </a:lnTo>
                  <a:lnTo>
                    <a:pt x="106" y="601"/>
                  </a:lnTo>
                  <a:lnTo>
                    <a:pt x="106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11" y="601"/>
                  </a:lnTo>
                  <a:lnTo>
                    <a:pt x="111" y="601"/>
                  </a:lnTo>
                  <a:lnTo>
                    <a:pt x="111" y="601"/>
                  </a:lnTo>
                  <a:lnTo>
                    <a:pt x="111" y="601"/>
                  </a:lnTo>
                  <a:lnTo>
                    <a:pt x="113" y="599"/>
                  </a:lnTo>
                  <a:lnTo>
                    <a:pt x="116" y="599"/>
                  </a:lnTo>
                  <a:lnTo>
                    <a:pt x="118" y="596"/>
                  </a:lnTo>
                  <a:lnTo>
                    <a:pt x="118" y="591"/>
                  </a:lnTo>
                  <a:lnTo>
                    <a:pt x="120" y="589"/>
                  </a:lnTo>
                  <a:lnTo>
                    <a:pt x="120" y="587"/>
                  </a:lnTo>
                  <a:lnTo>
                    <a:pt x="125" y="584"/>
                  </a:lnTo>
                  <a:lnTo>
                    <a:pt x="125" y="582"/>
                  </a:lnTo>
                  <a:lnTo>
                    <a:pt x="128" y="582"/>
                  </a:lnTo>
                  <a:lnTo>
                    <a:pt x="128" y="582"/>
                  </a:lnTo>
                  <a:lnTo>
                    <a:pt x="130" y="582"/>
                  </a:lnTo>
                  <a:lnTo>
                    <a:pt x="130" y="582"/>
                  </a:lnTo>
                  <a:lnTo>
                    <a:pt x="130" y="582"/>
                  </a:lnTo>
                  <a:lnTo>
                    <a:pt x="132" y="582"/>
                  </a:lnTo>
                  <a:lnTo>
                    <a:pt x="132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37" y="582"/>
                  </a:lnTo>
                  <a:lnTo>
                    <a:pt x="137" y="580"/>
                  </a:lnTo>
                  <a:lnTo>
                    <a:pt x="139" y="577"/>
                  </a:lnTo>
                  <a:lnTo>
                    <a:pt x="139" y="577"/>
                  </a:lnTo>
                  <a:lnTo>
                    <a:pt x="142" y="575"/>
                  </a:lnTo>
                  <a:lnTo>
                    <a:pt x="142" y="575"/>
                  </a:lnTo>
                  <a:lnTo>
                    <a:pt x="142" y="575"/>
                  </a:lnTo>
                  <a:lnTo>
                    <a:pt x="144" y="575"/>
                  </a:lnTo>
                  <a:lnTo>
                    <a:pt x="144" y="575"/>
                  </a:lnTo>
                  <a:lnTo>
                    <a:pt x="144" y="573"/>
                  </a:lnTo>
                  <a:lnTo>
                    <a:pt x="142" y="573"/>
                  </a:lnTo>
                  <a:close/>
                  <a:moveTo>
                    <a:pt x="158" y="573"/>
                  </a:moveTo>
                  <a:lnTo>
                    <a:pt x="158" y="570"/>
                  </a:lnTo>
                  <a:lnTo>
                    <a:pt x="158" y="570"/>
                  </a:lnTo>
                  <a:lnTo>
                    <a:pt x="156" y="570"/>
                  </a:lnTo>
                  <a:lnTo>
                    <a:pt x="154" y="568"/>
                  </a:lnTo>
                  <a:lnTo>
                    <a:pt x="154" y="568"/>
                  </a:lnTo>
                  <a:lnTo>
                    <a:pt x="151" y="568"/>
                  </a:lnTo>
                  <a:lnTo>
                    <a:pt x="151" y="568"/>
                  </a:lnTo>
                  <a:lnTo>
                    <a:pt x="151" y="568"/>
                  </a:lnTo>
                  <a:lnTo>
                    <a:pt x="151" y="568"/>
                  </a:lnTo>
                  <a:lnTo>
                    <a:pt x="149" y="568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6" y="573"/>
                  </a:lnTo>
                  <a:lnTo>
                    <a:pt x="146" y="573"/>
                  </a:lnTo>
                  <a:lnTo>
                    <a:pt x="146" y="573"/>
                  </a:lnTo>
                  <a:lnTo>
                    <a:pt x="146" y="573"/>
                  </a:lnTo>
                  <a:lnTo>
                    <a:pt x="146" y="573"/>
                  </a:lnTo>
                  <a:lnTo>
                    <a:pt x="146" y="575"/>
                  </a:lnTo>
                  <a:lnTo>
                    <a:pt x="146" y="577"/>
                  </a:lnTo>
                  <a:lnTo>
                    <a:pt x="146" y="577"/>
                  </a:lnTo>
                  <a:lnTo>
                    <a:pt x="149" y="577"/>
                  </a:lnTo>
                  <a:lnTo>
                    <a:pt x="149" y="577"/>
                  </a:lnTo>
                  <a:lnTo>
                    <a:pt x="149" y="577"/>
                  </a:lnTo>
                  <a:lnTo>
                    <a:pt x="151" y="577"/>
                  </a:lnTo>
                  <a:lnTo>
                    <a:pt x="151" y="577"/>
                  </a:lnTo>
                  <a:lnTo>
                    <a:pt x="151" y="577"/>
                  </a:lnTo>
                  <a:lnTo>
                    <a:pt x="151" y="577"/>
                  </a:lnTo>
                  <a:lnTo>
                    <a:pt x="154" y="575"/>
                  </a:lnTo>
                  <a:lnTo>
                    <a:pt x="154" y="575"/>
                  </a:lnTo>
                  <a:lnTo>
                    <a:pt x="154" y="575"/>
                  </a:lnTo>
                  <a:lnTo>
                    <a:pt x="154" y="575"/>
                  </a:lnTo>
                  <a:lnTo>
                    <a:pt x="154" y="575"/>
                  </a:lnTo>
                  <a:lnTo>
                    <a:pt x="154" y="575"/>
                  </a:lnTo>
                  <a:lnTo>
                    <a:pt x="154" y="573"/>
                  </a:lnTo>
                  <a:lnTo>
                    <a:pt x="154" y="573"/>
                  </a:lnTo>
                  <a:lnTo>
                    <a:pt x="154" y="573"/>
                  </a:lnTo>
                  <a:lnTo>
                    <a:pt x="156" y="575"/>
                  </a:lnTo>
                  <a:lnTo>
                    <a:pt x="156" y="575"/>
                  </a:lnTo>
                  <a:lnTo>
                    <a:pt x="156" y="573"/>
                  </a:lnTo>
                  <a:lnTo>
                    <a:pt x="156" y="573"/>
                  </a:lnTo>
                  <a:lnTo>
                    <a:pt x="156" y="573"/>
                  </a:lnTo>
                  <a:lnTo>
                    <a:pt x="156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close/>
                  <a:moveTo>
                    <a:pt x="151" y="499"/>
                  </a:moveTo>
                  <a:lnTo>
                    <a:pt x="151" y="499"/>
                  </a:lnTo>
                  <a:lnTo>
                    <a:pt x="151" y="497"/>
                  </a:lnTo>
                  <a:lnTo>
                    <a:pt x="151" y="497"/>
                  </a:lnTo>
                  <a:lnTo>
                    <a:pt x="151" y="499"/>
                  </a:lnTo>
                  <a:lnTo>
                    <a:pt x="151" y="502"/>
                  </a:lnTo>
                  <a:lnTo>
                    <a:pt x="154" y="502"/>
                  </a:lnTo>
                  <a:lnTo>
                    <a:pt x="154" y="504"/>
                  </a:lnTo>
                  <a:lnTo>
                    <a:pt x="154" y="504"/>
                  </a:lnTo>
                  <a:lnTo>
                    <a:pt x="154" y="504"/>
                  </a:lnTo>
                  <a:lnTo>
                    <a:pt x="154" y="504"/>
                  </a:lnTo>
                  <a:lnTo>
                    <a:pt x="154" y="504"/>
                  </a:lnTo>
                  <a:lnTo>
                    <a:pt x="154" y="506"/>
                  </a:lnTo>
                  <a:lnTo>
                    <a:pt x="154" y="506"/>
                  </a:lnTo>
                  <a:lnTo>
                    <a:pt x="156" y="506"/>
                  </a:lnTo>
                  <a:lnTo>
                    <a:pt x="156" y="509"/>
                  </a:lnTo>
                  <a:lnTo>
                    <a:pt x="156" y="509"/>
                  </a:lnTo>
                  <a:lnTo>
                    <a:pt x="156" y="506"/>
                  </a:lnTo>
                  <a:lnTo>
                    <a:pt x="158" y="506"/>
                  </a:lnTo>
                  <a:lnTo>
                    <a:pt x="158" y="506"/>
                  </a:lnTo>
                  <a:lnTo>
                    <a:pt x="158" y="506"/>
                  </a:lnTo>
                  <a:lnTo>
                    <a:pt x="158" y="506"/>
                  </a:lnTo>
                  <a:lnTo>
                    <a:pt x="158" y="506"/>
                  </a:lnTo>
                  <a:lnTo>
                    <a:pt x="158" y="509"/>
                  </a:lnTo>
                  <a:lnTo>
                    <a:pt x="158" y="509"/>
                  </a:lnTo>
                  <a:lnTo>
                    <a:pt x="158" y="509"/>
                  </a:lnTo>
                  <a:lnTo>
                    <a:pt x="158" y="509"/>
                  </a:lnTo>
                  <a:lnTo>
                    <a:pt x="158" y="509"/>
                  </a:lnTo>
                  <a:lnTo>
                    <a:pt x="158" y="511"/>
                  </a:lnTo>
                  <a:lnTo>
                    <a:pt x="158" y="511"/>
                  </a:lnTo>
                  <a:lnTo>
                    <a:pt x="158" y="511"/>
                  </a:lnTo>
                  <a:lnTo>
                    <a:pt x="156" y="511"/>
                  </a:lnTo>
                  <a:lnTo>
                    <a:pt x="156" y="509"/>
                  </a:lnTo>
                  <a:lnTo>
                    <a:pt x="156" y="511"/>
                  </a:lnTo>
                  <a:lnTo>
                    <a:pt x="156" y="513"/>
                  </a:lnTo>
                  <a:lnTo>
                    <a:pt x="156" y="513"/>
                  </a:lnTo>
                  <a:lnTo>
                    <a:pt x="158" y="513"/>
                  </a:lnTo>
                  <a:lnTo>
                    <a:pt x="158" y="513"/>
                  </a:lnTo>
                  <a:lnTo>
                    <a:pt x="161" y="511"/>
                  </a:lnTo>
                  <a:lnTo>
                    <a:pt x="163" y="509"/>
                  </a:lnTo>
                  <a:lnTo>
                    <a:pt x="161" y="509"/>
                  </a:lnTo>
                  <a:lnTo>
                    <a:pt x="161" y="509"/>
                  </a:lnTo>
                  <a:lnTo>
                    <a:pt x="163" y="506"/>
                  </a:lnTo>
                  <a:lnTo>
                    <a:pt x="163" y="506"/>
                  </a:lnTo>
                  <a:lnTo>
                    <a:pt x="163" y="506"/>
                  </a:lnTo>
                  <a:lnTo>
                    <a:pt x="161" y="506"/>
                  </a:lnTo>
                  <a:lnTo>
                    <a:pt x="161" y="506"/>
                  </a:lnTo>
                  <a:lnTo>
                    <a:pt x="161" y="506"/>
                  </a:lnTo>
                  <a:lnTo>
                    <a:pt x="161" y="506"/>
                  </a:lnTo>
                  <a:lnTo>
                    <a:pt x="161" y="506"/>
                  </a:lnTo>
                  <a:lnTo>
                    <a:pt x="161" y="506"/>
                  </a:lnTo>
                  <a:lnTo>
                    <a:pt x="161" y="504"/>
                  </a:lnTo>
                  <a:lnTo>
                    <a:pt x="161" y="504"/>
                  </a:lnTo>
                  <a:lnTo>
                    <a:pt x="161" y="504"/>
                  </a:lnTo>
                  <a:lnTo>
                    <a:pt x="163" y="504"/>
                  </a:lnTo>
                  <a:lnTo>
                    <a:pt x="163" y="504"/>
                  </a:lnTo>
                  <a:lnTo>
                    <a:pt x="163" y="502"/>
                  </a:lnTo>
                  <a:lnTo>
                    <a:pt x="161" y="502"/>
                  </a:lnTo>
                  <a:lnTo>
                    <a:pt x="161" y="502"/>
                  </a:lnTo>
                  <a:lnTo>
                    <a:pt x="161" y="502"/>
                  </a:lnTo>
                  <a:lnTo>
                    <a:pt x="158" y="502"/>
                  </a:lnTo>
                  <a:lnTo>
                    <a:pt x="158" y="499"/>
                  </a:lnTo>
                  <a:lnTo>
                    <a:pt x="161" y="499"/>
                  </a:lnTo>
                  <a:lnTo>
                    <a:pt x="161" y="499"/>
                  </a:lnTo>
                  <a:lnTo>
                    <a:pt x="161" y="499"/>
                  </a:lnTo>
                  <a:lnTo>
                    <a:pt x="161" y="499"/>
                  </a:lnTo>
                  <a:lnTo>
                    <a:pt x="158" y="499"/>
                  </a:lnTo>
                  <a:lnTo>
                    <a:pt x="156" y="499"/>
                  </a:lnTo>
                  <a:lnTo>
                    <a:pt x="156" y="499"/>
                  </a:lnTo>
                  <a:lnTo>
                    <a:pt x="156" y="497"/>
                  </a:lnTo>
                  <a:lnTo>
                    <a:pt x="154" y="497"/>
                  </a:lnTo>
                  <a:lnTo>
                    <a:pt x="154" y="497"/>
                  </a:lnTo>
                  <a:lnTo>
                    <a:pt x="154" y="497"/>
                  </a:lnTo>
                  <a:lnTo>
                    <a:pt x="154" y="497"/>
                  </a:lnTo>
                  <a:lnTo>
                    <a:pt x="154" y="497"/>
                  </a:lnTo>
                  <a:lnTo>
                    <a:pt x="154" y="499"/>
                  </a:lnTo>
                  <a:lnTo>
                    <a:pt x="154" y="499"/>
                  </a:lnTo>
                  <a:lnTo>
                    <a:pt x="154" y="499"/>
                  </a:lnTo>
                  <a:lnTo>
                    <a:pt x="154" y="499"/>
                  </a:lnTo>
                  <a:lnTo>
                    <a:pt x="151" y="499"/>
                  </a:lnTo>
                  <a:lnTo>
                    <a:pt x="151" y="499"/>
                  </a:lnTo>
                  <a:lnTo>
                    <a:pt x="151" y="499"/>
                  </a:lnTo>
                  <a:lnTo>
                    <a:pt x="151" y="499"/>
                  </a:lnTo>
                  <a:close/>
                  <a:moveTo>
                    <a:pt x="14" y="691"/>
                  </a:moveTo>
                  <a:lnTo>
                    <a:pt x="14" y="691"/>
                  </a:lnTo>
                  <a:lnTo>
                    <a:pt x="14" y="691"/>
                  </a:lnTo>
                  <a:lnTo>
                    <a:pt x="14" y="689"/>
                  </a:lnTo>
                  <a:lnTo>
                    <a:pt x="14" y="689"/>
                  </a:lnTo>
                  <a:lnTo>
                    <a:pt x="14" y="689"/>
                  </a:lnTo>
                  <a:lnTo>
                    <a:pt x="12" y="691"/>
                  </a:lnTo>
                  <a:lnTo>
                    <a:pt x="12" y="691"/>
                  </a:lnTo>
                  <a:lnTo>
                    <a:pt x="12" y="693"/>
                  </a:lnTo>
                  <a:lnTo>
                    <a:pt x="12" y="693"/>
                  </a:lnTo>
                  <a:lnTo>
                    <a:pt x="14" y="691"/>
                  </a:lnTo>
                  <a:lnTo>
                    <a:pt x="16" y="691"/>
                  </a:lnTo>
                  <a:lnTo>
                    <a:pt x="16" y="691"/>
                  </a:lnTo>
                  <a:lnTo>
                    <a:pt x="14" y="691"/>
                  </a:lnTo>
                  <a:lnTo>
                    <a:pt x="14" y="691"/>
                  </a:lnTo>
                  <a:close/>
                  <a:moveTo>
                    <a:pt x="12" y="698"/>
                  </a:moveTo>
                  <a:lnTo>
                    <a:pt x="9" y="698"/>
                  </a:lnTo>
                  <a:lnTo>
                    <a:pt x="9" y="698"/>
                  </a:lnTo>
                  <a:lnTo>
                    <a:pt x="9" y="698"/>
                  </a:lnTo>
                  <a:lnTo>
                    <a:pt x="9" y="698"/>
                  </a:lnTo>
                  <a:lnTo>
                    <a:pt x="12" y="698"/>
                  </a:lnTo>
                  <a:lnTo>
                    <a:pt x="12" y="698"/>
                  </a:lnTo>
                  <a:lnTo>
                    <a:pt x="12" y="698"/>
                  </a:lnTo>
                  <a:lnTo>
                    <a:pt x="12" y="698"/>
                  </a:lnTo>
                  <a:close/>
                  <a:moveTo>
                    <a:pt x="5" y="705"/>
                  </a:moveTo>
                  <a:lnTo>
                    <a:pt x="7" y="705"/>
                  </a:lnTo>
                  <a:lnTo>
                    <a:pt x="7" y="703"/>
                  </a:lnTo>
                  <a:lnTo>
                    <a:pt x="5" y="703"/>
                  </a:lnTo>
                  <a:lnTo>
                    <a:pt x="5" y="703"/>
                  </a:lnTo>
                  <a:lnTo>
                    <a:pt x="2" y="703"/>
                  </a:lnTo>
                  <a:lnTo>
                    <a:pt x="2" y="703"/>
                  </a:lnTo>
                  <a:lnTo>
                    <a:pt x="2" y="705"/>
                  </a:lnTo>
                  <a:lnTo>
                    <a:pt x="2" y="705"/>
                  </a:lnTo>
                  <a:lnTo>
                    <a:pt x="0" y="705"/>
                  </a:lnTo>
                  <a:lnTo>
                    <a:pt x="0" y="705"/>
                  </a:lnTo>
                  <a:lnTo>
                    <a:pt x="0" y="705"/>
                  </a:lnTo>
                  <a:lnTo>
                    <a:pt x="0" y="703"/>
                  </a:lnTo>
                  <a:lnTo>
                    <a:pt x="0" y="70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15"/>
                  </a:lnTo>
                  <a:lnTo>
                    <a:pt x="2" y="715"/>
                  </a:lnTo>
                  <a:lnTo>
                    <a:pt x="2" y="717"/>
                  </a:lnTo>
                  <a:lnTo>
                    <a:pt x="2" y="717"/>
                  </a:lnTo>
                  <a:lnTo>
                    <a:pt x="2" y="717"/>
                  </a:lnTo>
                  <a:lnTo>
                    <a:pt x="2" y="717"/>
                  </a:lnTo>
                  <a:lnTo>
                    <a:pt x="2" y="717"/>
                  </a:lnTo>
                  <a:lnTo>
                    <a:pt x="2" y="717"/>
                  </a:lnTo>
                  <a:lnTo>
                    <a:pt x="5" y="717"/>
                  </a:lnTo>
                  <a:lnTo>
                    <a:pt x="5" y="715"/>
                  </a:lnTo>
                  <a:lnTo>
                    <a:pt x="5" y="715"/>
                  </a:lnTo>
                  <a:lnTo>
                    <a:pt x="5" y="715"/>
                  </a:lnTo>
                  <a:lnTo>
                    <a:pt x="5" y="715"/>
                  </a:lnTo>
                  <a:lnTo>
                    <a:pt x="5" y="715"/>
                  </a:lnTo>
                  <a:lnTo>
                    <a:pt x="7" y="715"/>
                  </a:lnTo>
                  <a:lnTo>
                    <a:pt x="7" y="715"/>
                  </a:lnTo>
                  <a:lnTo>
                    <a:pt x="7" y="712"/>
                  </a:lnTo>
                  <a:lnTo>
                    <a:pt x="5" y="712"/>
                  </a:lnTo>
                  <a:lnTo>
                    <a:pt x="5" y="712"/>
                  </a:lnTo>
                  <a:lnTo>
                    <a:pt x="5" y="712"/>
                  </a:lnTo>
                  <a:lnTo>
                    <a:pt x="5" y="712"/>
                  </a:lnTo>
                  <a:lnTo>
                    <a:pt x="7" y="712"/>
                  </a:lnTo>
                  <a:lnTo>
                    <a:pt x="7" y="710"/>
                  </a:lnTo>
                  <a:lnTo>
                    <a:pt x="7" y="710"/>
                  </a:lnTo>
                  <a:lnTo>
                    <a:pt x="5" y="707"/>
                  </a:lnTo>
                  <a:lnTo>
                    <a:pt x="5" y="707"/>
                  </a:lnTo>
                  <a:lnTo>
                    <a:pt x="5" y="707"/>
                  </a:lnTo>
                  <a:lnTo>
                    <a:pt x="7" y="707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5" y="705"/>
                  </a:lnTo>
                  <a:close/>
                  <a:moveTo>
                    <a:pt x="80" y="757"/>
                  </a:moveTo>
                  <a:lnTo>
                    <a:pt x="80" y="757"/>
                  </a:lnTo>
                  <a:lnTo>
                    <a:pt x="80" y="757"/>
                  </a:lnTo>
                  <a:lnTo>
                    <a:pt x="80" y="757"/>
                  </a:lnTo>
                  <a:lnTo>
                    <a:pt x="78" y="757"/>
                  </a:lnTo>
                  <a:lnTo>
                    <a:pt x="78" y="757"/>
                  </a:lnTo>
                  <a:lnTo>
                    <a:pt x="78" y="757"/>
                  </a:lnTo>
                  <a:lnTo>
                    <a:pt x="75" y="757"/>
                  </a:lnTo>
                  <a:lnTo>
                    <a:pt x="75" y="757"/>
                  </a:lnTo>
                  <a:lnTo>
                    <a:pt x="75" y="760"/>
                  </a:lnTo>
                  <a:lnTo>
                    <a:pt x="75" y="76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3" y="760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3" y="760"/>
                  </a:lnTo>
                  <a:lnTo>
                    <a:pt x="83" y="760"/>
                  </a:lnTo>
                  <a:lnTo>
                    <a:pt x="83" y="757"/>
                  </a:lnTo>
                  <a:lnTo>
                    <a:pt x="80" y="757"/>
                  </a:lnTo>
                  <a:close/>
                  <a:moveTo>
                    <a:pt x="156" y="660"/>
                  </a:move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close/>
                  <a:moveTo>
                    <a:pt x="21" y="693"/>
                  </a:moveTo>
                  <a:lnTo>
                    <a:pt x="21" y="691"/>
                  </a:lnTo>
                  <a:lnTo>
                    <a:pt x="19" y="691"/>
                  </a:lnTo>
                  <a:lnTo>
                    <a:pt x="19" y="689"/>
                  </a:lnTo>
                  <a:lnTo>
                    <a:pt x="19" y="691"/>
                  </a:lnTo>
                  <a:lnTo>
                    <a:pt x="19" y="689"/>
                  </a:lnTo>
                  <a:lnTo>
                    <a:pt x="19" y="689"/>
                  </a:lnTo>
                  <a:lnTo>
                    <a:pt x="19" y="691"/>
                  </a:lnTo>
                  <a:lnTo>
                    <a:pt x="16" y="691"/>
                  </a:lnTo>
                  <a:lnTo>
                    <a:pt x="16" y="691"/>
                  </a:lnTo>
                  <a:lnTo>
                    <a:pt x="16" y="691"/>
                  </a:lnTo>
                  <a:lnTo>
                    <a:pt x="16" y="691"/>
                  </a:lnTo>
                  <a:lnTo>
                    <a:pt x="16" y="691"/>
                  </a:lnTo>
                  <a:lnTo>
                    <a:pt x="16" y="693"/>
                  </a:lnTo>
                  <a:lnTo>
                    <a:pt x="16" y="693"/>
                  </a:lnTo>
                  <a:lnTo>
                    <a:pt x="16" y="696"/>
                  </a:lnTo>
                  <a:lnTo>
                    <a:pt x="16" y="698"/>
                  </a:lnTo>
                  <a:lnTo>
                    <a:pt x="19" y="696"/>
                  </a:lnTo>
                  <a:lnTo>
                    <a:pt x="19" y="696"/>
                  </a:lnTo>
                  <a:lnTo>
                    <a:pt x="19" y="696"/>
                  </a:lnTo>
                  <a:lnTo>
                    <a:pt x="19" y="696"/>
                  </a:lnTo>
                  <a:lnTo>
                    <a:pt x="21" y="696"/>
                  </a:lnTo>
                  <a:lnTo>
                    <a:pt x="19" y="693"/>
                  </a:lnTo>
                  <a:lnTo>
                    <a:pt x="21" y="693"/>
                  </a:lnTo>
                  <a:close/>
                  <a:moveTo>
                    <a:pt x="172" y="497"/>
                  </a:moveTo>
                  <a:lnTo>
                    <a:pt x="172" y="497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70" y="499"/>
                  </a:lnTo>
                  <a:lnTo>
                    <a:pt x="170" y="499"/>
                  </a:lnTo>
                  <a:lnTo>
                    <a:pt x="170" y="502"/>
                  </a:lnTo>
                  <a:lnTo>
                    <a:pt x="172" y="504"/>
                  </a:lnTo>
                  <a:lnTo>
                    <a:pt x="172" y="506"/>
                  </a:lnTo>
                  <a:lnTo>
                    <a:pt x="172" y="504"/>
                  </a:lnTo>
                  <a:lnTo>
                    <a:pt x="172" y="504"/>
                  </a:lnTo>
                  <a:lnTo>
                    <a:pt x="172" y="504"/>
                  </a:lnTo>
                  <a:lnTo>
                    <a:pt x="172" y="502"/>
                  </a:lnTo>
                  <a:lnTo>
                    <a:pt x="172" y="502"/>
                  </a:lnTo>
                  <a:lnTo>
                    <a:pt x="172" y="502"/>
                  </a:lnTo>
                  <a:lnTo>
                    <a:pt x="172" y="502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9"/>
                  </a:lnTo>
                  <a:lnTo>
                    <a:pt x="172" y="497"/>
                  </a:lnTo>
                  <a:close/>
                  <a:moveTo>
                    <a:pt x="203" y="828"/>
                  </a:moveTo>
                  <a:lnTo>
                    <a:pt x="203" y="828"/>
                  </a:lnTo>
                  <a:lnTo>
                    <a:pt x="203" y="828"/>
                  </a:lnTo>
                  <a:lnTo>
                    <a:pt x="206" y="828"/>
                  </a:lnTo>
                  <a:lnTo>
                    <a:pt x="206" y="828"/>
                  </a:lnTo>
                  <a:lnTo>
                    <a:pt x="203" y="828"/>
                  </a:lnTo>
                  <a:lnTo>
                    <a:pt x="203" y="826"/>
                  </a:lnTo>
                  <a:lnTo>
                    <a:pt x="203" y="826"/>
                  </a:lnTo>
                  <a:lnTo>
                    <a:pt x="201" y="828"/>
                  </a:lnTo>
                  <a:lnTo>
                    <a:pt x="201" y="828"/>
                  </a:lnTo>
                  <a:lnTo>
                    <a:pt x="201" y="828"/>
                  </a:lnTo>
                  <a:lnTo>
                    <a:pt x="201" y="828"/>
                  </a:lnTo>
                  <a:lnTo>
                    <a:pt x="201" y="828"/>
                  </a:lnTo>
                  <a:lnTo>
                    <a:pt x="203" y="828"/>
                  </a:lnTo>
                  <a:close/>
                  <a:moveTo>
                    <a:pt x="177" y="494"/>
                  </a:moveTo>
                  <a:lnTo>
                    <a:pt x="177" y="494"/>
                  </a:lnTo>
                  <a:lnTo>
                    <a:pt x="177" y="494"/>
                  </a:lnTo>
                  <a:lnTo>
                    <a:pt x="177" y="494"/>
                  </a:lnTo>
                  <a:lnTo>
                    <a:pt x="175" y="494"/>
                  </a:lnTo>
                  <a:lnTo>
                    <a:pt x="175" y="494"/>
                  </a:lnTo>
                  <a:lnTo>
                    <a:pt x="175" y="494"/>
                  </a:lnTo>
                  <a:lnTo>
                    <a:pt x="175" y="494"/>
                  </a:lnTo>
                  <a:lnTo>
                    <a:pt x="175" y="494"/>
                  </a:lnTo>
                  <a:lnTo>
                    <a:pt x="175" y="492"/>
                  </a:lnTo>
                  <a:lnTo>
                    <a:pt x="177" y="492"/>
                  </a:lnTo>
                  <a:lnTo>
                    <a:pt x="177" y="492"/>
                  </a:lnTo>
                  <a:lnTo>
                    <a:pt x="177" y="492"/>
                  </a:lnTo>
                  <a:lnTo>
                    <a:pt x="177" y="492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2" y="487"/>
                  </a:lnTo>
                  <a:lnTo>
                    <a:pt x="172" y="487"/>
                  </a:lnTo>
                  <a:lnTo>
                    <a:pt x="172" y="487"/>
                  </a:lnTo>
                  <a:lnTo>
                    <a:pt x="172" y="487"/>
                  </a:lnTo>
                  <a:lnTo>
                    <a:pt x="172" y="487"/>
                  </a:lnTo>
                  <a:lnTo>
                    <a:pt x="172" y="485"/>
                  </a:lnTo>
                  <a:lnTo>
                    <a:pt x="170" y="485"/>
                  </a:lnTo>
                  <a:lnTo>
                    <a:pt x="170" y="483"/>
                  </a:lnTo>
                  <a:lnTo>
                    <a:pt x="170" y="483"/>
                  </a:lnTo>
                  <a:lnTo>
                    <a:pt x="170" y="490"/>
                  </a:lnTo>
                  <a:lnTo>
                    <a:pt x="170" y="487"/>
                  </a:lnTo>
                  <a:lnTo>
                    <a:pt x="170" y="487"/>
                  </a:lnTo>
                  <a:lnTo>
                    <a:pt x="168" y="490"/>
                  </a:lnTo>
                  <a:lnTo>
                    <a:pt x="168" y="490"/>
                  </a:lnTo>
                  <a:lnTo>
                    <a:pt x="168" y="490"/>
                  </a:lnTo>
                  <a:lnTo>
                    <a:pt x="165" y="487"/>
                  </a:lnTo>
                  <a:lnTo>
                    <a:pt x="163" y="487"/>
                  </a:lnTo>
                  <a:lnTo>
                    <a:pt x="163" y="485"/>
                  </a:lnTo>
                  <a:lnTo>
                    <a:pt x="163" y="485"/>
                  </a:lnTo>
                  <a:lnTo>
                    <a:pt x="163" y="485"/>
                  </a:lnTo>
                  <a:lnTo>
                    <a:pt x="165" y="485"/>
                  </a:lnTo>
                  <a:lnTo>
                    <a:pt x="163" y="485"/>
                  </a:lnTo>
                  <a:lnTo>
                    <a:pt x="163" y="485"/>
                  </a:lnTo>
                  <a:lnTo>
                    <a:pt x="163" y="485"/>
                  </a:lnTo>
                  <a:lnTo>
                    <a:pt x="163" y="485"/>
                  </a:lnTo>
                  <a:lnTo>
                    <a:pt x="161" y="483"/>
                  </a:lnTo>
                  <a:lnTo>
                    <a:pt x="161" y="483"/>
                  </a:lnTo>
                  <a:lnTo>
                    <a:pt x="158" y="480"/>
                  </a:lnTo>
                  <a:lnTo>
                    <a:pt x="158" y="480"/>
                  </a:lnTo>
                  <a:lnTo>
                    <a:pt x="156" y="480"/>
                  </a:lnTo>
                  <a:lnTo>
                    <a:pt x="156" y="480"/>
                  </a:lnTo>
                  <a:lnTo>
                    <a:pt x="156" y="480"/>
                  </a:lnTo>
                  <a:lnTo>
                    <a:pt x="156" y="480"/>
                  </a:lnTo>
                  <a:lnTo>
                    <a:pt x="154" y="478"/>
                  </a:lnTo>
                  <a:lnTo>
                    <a:pt x="154" y="478"/>
                  </a:lnTo>
                  <a:lnTo>
                    <a:pt x="154" y="478"/>
                  </a:lnTo>
                  <a:lnTo>
                    <a:pt x="151" y="478"/>
                  </a:lnTo>
                  <a:lnTo>
                    <a:pt x="151" y="480"/>
                  </a:lnTo>
                  <a:lnTo>
                    <a:pt x="154" y="480"/>
                  </a:lnTo>
                  <a:lnTo>
                    <a:pt x="154" y="480"/>
                  </a:lnTo>
                  <a:lnTo>
                    <a:pt x="154" y="480"/>
                  </a:lnTo>
                  <a:lnTo>
                    <a:pt x="154" y="480"/>
                  </a:lnTo>
                  <a:lnTo>
                    <a:pt x="154" y="483"/>
                  </a:lnTo>
                  <a:lnTo>
                    <a:pt x="151" y="483"/>
                  </a:lnTo>
                  <a:lnTo>
                    <a:pt x="151" y="483"/>
                  </a:lnTo>
                  <a:lnTo>
                    <a:pt x="151" y="485"/>
                  </a:lnTo>
                  <a:lnTo>
                    <a:pt x="151" y="485"/>
                  </a:lnTo>
                  <a:lnTo>
                    <a:pt x="151" y="485"/>
                  </a:lnTo>
                  <a:lnTo>
                    <a:pt x="151" y="485"/>
                  </a:lnTo>
                  <a:lnTo>
                    <a:pt x="151" y="485"/>
                  </a:lnTo>
                  <a:lnTo>
                    <a:pt x="151" y="487"/>
                  </a:lnTo>
                  <a:lnTo>
                    <a:pt x="151" y="487"/>
                  </a:lnTo>
                  <a:lnTo>
                    <a:pt x="151" y="485"/>
                  </a:lnTo>
                  <a:lnTo>
                    <a:pt x="151" y="485"/>
                  </a:lnTo>
                  <a:lnTo>
                    <a:pt x="154" y="485"/>
                  </a:lnTo>
                  <a:lnTo>
                    <a:pt x="154" y="485"/>
                  </a:lnTo>
                  <a:lnTo>
                    <a:pt x="154" y="485"/>
                  </a:lnTo>
                  <a:lnTo>
                    <a:pt x="154" y="485"/>
                  </a:lnTo>
                  <a:lnTo>
                    <a:pt x="154" y="487"/>
                  </a:lnTo>
                  <a:lnTo>
                    <a:pt x="154" y="487"/>
                  </a:lnTo>
                  <a:lnTo>
                    <a:pt x="156" y="487"/>
                  </a:lnTo>
                  <a:lnTo>
                    <a:pt x="156" y="487"/>
                  </a:lnTo>
                  <a:lnTo>
                    <a:pt x="156" y="490"/>
                  </a:lnTo>
                  <a:lnTo>
                    <a:pt x="156" y="490"/>
                  </a:lnTo>
                  <a:lnTo>
                    <a:pt x="156" y="490"/>
                  </a:lnTo>
                  <a:lnTo>
                    <a:pt x="156" y="492"/>
                  </a:lnTo>
                  <a:lnTo>
                    <a:pt x="158" y="494"/>
                  </a:lnTo>
                  <a:lnTo>
                    <a:pt x="158" y="494"/>
                  </a:lnTo>
                  <a:lnTo>
                    <a:pt x="161" y="494"/>
                  </a:lnTo>
                  <a:lnTo>
                    <a:pt x="161" y="494"/>
                  </a:lnTo>
                  <a:lnTo>
                    <a:pt x="163" y="494"/>
                  </a:lnTo>
                  <a:lnTo>
                    <a:pt x="163" y="497"/>
                  </a:lnTo>
                  <a:lnTo>
                    <a:pt x="163" y="497"/>
                  </a:lnTo>
                  <a:lnTo>
                    <a:pt x="165" y="497"/>
                  </a:lnTo>
                  <a:lnTo>
                    <a:pt x="165" y="497"/>
                  </a:lnTo>
                  <a:lnTo>
                    <a:pt x="165" y="497"/>
                  </a:lnTo>
                  <a:lnTo>
                    <a:pt x="165" y="497"/>
                  </a:lnTo>
                  <a:lnTo>
                    <a:pt x="165" y="497"/>
                  </a:lnTo>
                  <a:lnTo>
                    <a:pt x="165" y="497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8" y="494"/>
                  </a:lnTo>
                  <a:lnTo>
                    <a:pt x="168" y="494"/>
                  </a:lnTo>
                  <a:lnTo>
                    <a:pt x="168" y="494"/>
                  </a:lnTo>
                  <a:lnTo>
                    <a:pt x="168" y="494"/>
                  </a:lnTo>
                  <a:lnTo>
                    <a:pt x="170" y="494"/>
                  </a:lnTo>
                  <a:lnTo>
                    <a:pt x="170" y="494"/>
                  </a:lnTo>
                  <a:lnTo>
                    <a:pt x="170" y="497"/>
                  </a:lnTo>
                  <a:lnTo>
                    <a:pt x="170" y="497"/>
                  </a:lnTo>
                  <a:lnTo>
                    <a:pt x="172" y="497"/>
                  </a:lnTo>
                  <a:lnTo>
                    <a:pt x="172" y="494"/>
                  </a:lnTo>
                  <a:lnTo>
                    <a:pt x="172" y="494"/>
                  </a:lnTo>
                  <a:lnTo>
                    <a:pt x="175" y="494"/>
                  </a:lnTo>
                  <a:lnTo>
                    <a:pt x="175" y="494"/>
                  </a:lnTo>
                  <a:lnTo>
                    <a:pt x="175" y="497"/>
                  </a:lnTo>
                  <a:lnTo>
                    <a:pt x="175" y="497"/>
                  </a:lnTo>
                  <a:lnTo>
                    <a:pt x="175" y="494"/>
                  </a:lnTo>
                  <a:lnTo>
                    <a:pt x="177" y="494"/>
                  </a:lnTo>
                  <a:lnTo>
                    <a:pt x="177" y="494"/>
                  </a:lnTo>
                  <a:lnTo>
                    <a:pt x="177" y="494"/>
                  </a:lnTo>
                  <a:lnTo>
                    <a:pt x="177" y="494"/>
                  </a:lnTo>
                  <a:lnTo>
                    <a:pt x="177" y="494"/>
                  </a:lnTo>
                  <a:close/>
                  <a:moveTo>
                    <a:pt x="172" y="402"/>
                  </a:moveTo>
                  <a:lnTo>
                    <a:pt x="172" y="402"/>
                  </a:lnTo>
                  <a:lnTo>
                    <a:pt x="170" y="400"/>
                  </a:lnTo>
                  <a:lnTo>
                    <a:pt x="170" y="397"/>
                  </a:lnTo>
                  <a:lnTo>
                    <a:pt x="170" y="397"/>
                  </a:lnTo>
                  <a:lnTo>
                    <a:pt x="168" y="397"/>
                  </a:lnTo>
                  <a:lnTo>
                    <a:pt x="168" y="397"/>
                  </a:lnTo>
                  <a:lnTo>
                    <a:pt x="168" y="397"/>
                  </a:lnTo>
                  <a:lnTo>
                    <a:pt x="165" y="397"/>
                  </a:lnTo>
                  <a:lnTo>
                    <a:pt x="165" y="395"/>
                  </a:lnTo>
                  <a:lnTo>
                    <a:pt x="163" y="395"/>
                  </a:lnTo>
                  <a:lnTo>
                    <a:pt x="163" y="395"/>
                  </a:lnTo>
                  <a:lnTo>
                    <a:pt x="163" y="395"/>
                  </a:lnTo>
                  <a:lnTo>
                    <a:pt x="163" y="397"/>
                  </a:lnTo>
                  <a:lnTo>
                    <a:pt x="163" y="397"/>
                  </a:lnTo>
                  <a:lnTo>
                    <a:pt x="163" y="397"/>
                  </a:lnTo>
                  <a:lnTo>
                    <a:pt x="163" y="400"/>
                  </a:lnTo>
                  <a:lnTo>
                    <a:pt x="163" y="400"/>
                  </a:lnTo>
                  <a:lnTo>
                    <a:pt x="165" y="402"/>
                  </a:lnTo>
                  <a:lnTo>
                    <a:pt x="165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70" y="402"/>
                  </a:lnTo>
                  <a:lnTo>
                    <a:pt x="170" y="402"/>
                  </a:lnTo>
                  <a:lnTo>
                    <a:pt x="170" y="405"/>
                  </a:lnTo>
                  <a:lnTo>
                    <a:pt x="170" y="405"/>
                  </a:lnTo>
                  <a:lnTo>
                    <a:pt x="170" y="405"/>
                  </a:lnTo>
                  <a:lnTo>
                    <a:pt x="170" y="405"/>
                  </a:lnTo>
                  <a:lnTo>
                    <a:pt x="172" y="405"/>
                  </a:lnTo>
                  <a:lnTo>
                    <a:pt x="172" y="405"/>
                  </a:lnTo>
                  <a:lnTo>
                    <a:pt x="172" y="407"/>
                  </a:lnTo>
                  <a:lnTo>
                    <a:pt x="172" y="407"/>
                  </a:lnTo>
                  <a:lnTo>
                    <a:pt x="172" y="405"/>
                  </a:lnTo>
                  <a:lnTo>
                    <a:pt x="172" y="405"/>
                  </a:lnTo>
                  <a:lnTo>
                    <a:pt x="172" y="405"/>
                  </a:lnTo>
                  <a:lnTo>
                    <a:pt x="172" y="405"/>
                  </a:lnTo>
                  <a:lnTo>
                    <a:pt x="172" y="405"/>
                  </a:lnTo>
                  <a:lnTo>
                    <a:pt x="172" y="402"/>
                  </a:lnTo>
                  <a:lnTo>
                    <a:pt x="172" y="402"/>
                  </a:lnTo>
                  <a:lnTo>
                    <a:pt x="172" y="402"/>
                  </a:lnTo>
                  <a:close/>
                  <a:moveTo>
                    <a:pt x="189" y="793"/>
                  </a:moveTo>
                  <a:lnTo>
                    <a:pt x="189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3"/>
                  </a:lnTo>
                  <a:lnTo>
                    <a:pt x="187" y="795"/>
                  </a:lnTo>
                  <a:lnTo>
                    <a:pt x="187" y="795"/>
                  </a:lnTo>
                  <a:lnTo>
                    <a:pt x="187" y="795"/>
                  </a:lnTo>
                  <a:lnTo>
                    <a:pt x="187" y="797"/>
                  </a:lnTo>
                  <a:lnTo>
                    <a:pt x="187" y="797"/>
                  </a:lnTo>
                  <a:lnTo>
                    <a:pt x="184" y="797"/>
                  </a:lnTo>
                  <a:lnTo>
                    <a:pt x="184" y="797"/>
                  </a:lnTo>
                  <a:lnTo>
                    <a:pt x="184" y="797"/>
                  </a:lnTo>
                  <a:lnTo>
                    <a:pt x="184" y="797"/>
                  </a:lnTo>
                  <a:lnTo>
                    <a:pt x="184" y="797"/>
                  </a:lnTo>
                  <a:lnTo>
                    <a:pt x="184" y="800"/>
                  </a:lnTo>
                  <a:lnTo>
                    <a:pt x="187" y="800"/>
                  </a:lnTo>
                  <a:lnTo>
                    <a:pt x="187" y="800"/>
                  </a:lnTo>
                  <a:lnTo>
                    <a:pt x="189" y="800"/>
                  </a:lnTo>
                  <a:lnTo>
                    <a:pt x="189" y="797"/>
                  </a:lnTo>
                  <a:lnTo>
                    <a:pt x="189" y="797"/>
                  </a:lnTo>
                  <a:lnTo>
                    <a:pt x="189" y="795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9" y="793"/>
                  </a:lnTo>
                  <a:close/>
                  <a:moveTo>
                    <a:pt x="170" y="849"/>
                  </a:moveTo>
                  <a:lnTo>
                    <a:pt x="170" y="849"/>
                  </a:lnTo>
                  <a:lnTo>
                    <a:pt x="170" y="849"/>
                  </a:lnTo>
                  <a:lnTo>
                    <a:pt x="170" y="849"/>
                  </a:lnTo>
                  <a:lnTo>
                    <a:pt x="170" y="849"/>
                  </a:lnTo>
                  <a:lnTo>
                    <a:pt x="170" y="847"/>
                  </a:lnTo>
                  <a:lnTo>
                    <a:pt x="170" y="847"/>
                  </a:lnTo>
                  <a:lnTo>
                    <a:pt x="170" y="845"/>
                  </a:lnTo>
                  <a:lnTo>
                    <a:pt x="168" y="845"/>
                  </a:lnTo>
                  <a:lnTo>
                    <a:pt x="168" y="845"/>
                  </a:lnTo>
                  <a:lnTo>
                    <a:pt x="168" y="847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163" y="849"/>
                  </a:lnTo>
                  <a:lnTo>
                    <a:pt x="163" y="849"/>
                  </a:lnTo>
                  <a:lnTo>
                    <a:pt x="163" y="849"/>
                  </a:lnTo>
                  <a:lnTo>
                    <a:pt x="163" y="849"/>
                  </a:lnTo>
                  <a:lnTo>
                    <a:pt x="163" y="849"/>
                  </a:lnTo>
                  <a:lnTo>
                    <a:pt x="163" y="849"/>
                  </a:lnTo>
                  <a:lnTo>
                    <a:pt x="161" y="849"/>
                  </a:lnTo>
                  <a:lnTo>
                    <a:pt x="161" y="849"/>
                  </a:lnTo>
                  <a:lnTo>
                    <a:pt x="161" y="852"/>
                  </a:lnTo>
                  <a:lnTo>
                    <a:pt x="161" y="852"/>
                  </a:lnTo>
                  <a:lnTo>
                    <a:pt x="161" y="852"/>
                  </a:lnTo>
                  <a:lnTo>
                    <a:pt x="158" y="852"/>
                  </a:lnTo>
                  <a:lnTo>
                    <a:pt x="156" y="852"/>
                  </a:lnTo>
                  <a:lnTo>
                    <a:pt x="156" y="852"/>
                  </a:lnTo>
                  <a:lnTo>
                    <a:pt x="156" y="854"/>
                  </a:lnTo>
                  <a:lnTo>
                    <a:pt x="154" y="854"/>
                  </a:lnTo>
                  <a:lnTo>
                    <a:pt x="154" y="854"/>
                  </a:lnTo>
                  <a:lnTo>
                    <a:pt x="154" y="854"/>
                  </a:lnTo>
                  <a:lnTo>
                    <a:pt x="151" y="857"/>
                  </a:lnTo>
                  <a:lnTo>
                    <a:pt x="149" y="857"/>
                  </a:lnTo>
                  <a:lnTo>
                    <a:pt x="149" y="857"/>
                  </a:lnTo>
                  <a:lnTo>
                    <a:pt x="149" y="857"/>
                  </a:lnTo>
                  <a:lnTo>
                    <a:pt x="149" y="859"/>
                  </a:lnTo>
                  <a:lnTo>
                    <a:pt x="149" y="859"/>
                  </a:lnTo>
                  <a:lnTo>
                    <a:pt x="149" y="861"/>
                  </a:lnTo>
                  <a:lnTo>
                    <a:pt x="149" y="861"/>
                  </a:lnTo>
                  <a:lnTo>
                    <a:pt x="151" y="861"/>
                  </a:lnTo>
                  <a:lnTo>
                    <a:pt x="151" y="861"/>
                  </a:lnTo>
                  <a:lnTo>
                    <a:pt x="151" y="861"/>
                  </a:lnTo>
                  <a:lnTo>
                    <a:pt x="154" y="861"/>
                  </a:lnTo>
                  <a:lnTo>
                    <a:pt x="154" y="861"/>
                  </a:lnTo>
                  <a:lnTo>
                    <a:pt x="154" y="859"/>
                  </a:lnTo>
                  <a:lnTo>
                    <a:pt x="154" y="859"/>
                  </a:lnTo>
                  <a:lnTo>
                    <a:pt x="156" y="859"/>
                  </a:lnTo>
                  <a:lnTo>
                    <a:pt x="156" y="859"/>
                  </a:lnTo>
                  <a:lnTo>
                    <a:pt x="156" y="859"/>
                  </a:lnTo>
                  <a:lnTo>
                    <a:pt x="156" y="859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58" y="857"/>
                  </a:lnTo>
                  <a:lnTo>
                    <a:pt x="161" y="857"/>
                  </a:lnTo>
                  <a:lnTo>
                    <a:pt x="161" y="854"/>
                  </a:lnTo>
                  <a:lnTo>
                    <a:pt x="161" y="857"/>
                  </a:lnTo>
                  <a:lnTo>
                    <a:pt x="163" y="857"/>
                  </a:lnTo>
                  <a:lnTo>
                    <a:pt x="163" y="857"/>
                  </a:lnTo>
                  <a:lnTo>
                    <a:pt x="163" y="857"/>
                  </a:lnTo>
                  <a:lnTo>
                    <a:pt x="163" y="854"/>
                  </a:lnTo>
                  <a:lnTo>
                    <a:pt x="165" y="854"/>
                  </a:lnTo>
                  <a:lnTo>
                    <a:pt x="165" y="852"/>
                  </a:lnTo>
                  <a:lnTo>
                    <a:pt x="165" y="852"/>
                  </a:lnTo>
                  <a:lnTo>
                    <a:pt x="165" y="854"/>
                  </a:lnTo>
                  <a:lnTo>
                    <a:pt x="165" y="854"/>
                  </a:lnTo>
                  <a:lnTo>
                    <a:pt x="165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4"/>
                  </a:lnTo>
                  <a:lnTo>
                    <a:pt x="168" y="857"/>
                  </a:lnTo>
                  <a:lnTo>
                    <a:pt x="168" y="857"/>
                  </a:lnTo>
                  <a:lnTo>
                    <a:pt x="168" y="857"/>
                  </a:lnTo>
                  <a:lnTo>
                    <a:pt x="170" y="857"/>
                  </a:lnTo>
                  <a:lnTo>
                    <a:pt x="170" y="859"/>
                  </a:lnTo>
                  <a:lnTo>
                    <a:pt x="170" y="857"/>
                  </a:lnTo>
                  <a:lnTo>
                    <a:pt x="170" y="857"/>
                  </a:lnTo>
                  <a:lnTo>
                    <a:pt x="170" y="854"/>
                  </a:lnTo>
                  <a:lnTo>
                    <a:pt x="172" y="852"/>
                  </a:lnTo>
                  <a:lnTo>
                    <a:pt x="172" y="849"/>
                  </a:lnTo>
                  <a:lnTo>
                    <a:pt x="170" y="849"/>
                  </a:lnTo>
                  <a:close/>
                  <a:moveTo>
                    <a:pt x="156" y="660"/>
                  </a:move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close/>
                  <a:moveTo>
                    <a:pt x="156" y="660"/>
                  </a:move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close/>
                  <a:moveTo>
                    <a:pt x="156" y="660"/>
                  </a:move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lnTo>
                    <a:pt x="156" y="660"/>
                  </a:lnTo>
                  <a:close/>
                  <a:moveTo>
                    <a:pt x="149" y="873"/>
                  </a:moveTo>
                  <a:lnTo>
                    <a:pt x="149" y="873"/>
                  </a:lnTo>
                  <a:lnTo>
                    <a:pt x="149" y="873"/>
                  </a:lnTo>
                  <a:lnTo>
                    <a:pt x="149" y="875"/>
                  </a:lnTo>
                  <a:lnTo>
                    <a:pt x="151" y="875"/>
                  </a:lnTo>
                  <a:lnTo>
                    <a:pt x="151" y="873"/>
                  </a:lnTo>
                  <a:lnTo>
                    <a:pt x="151" y="873"/>
                  </a:lnTo>
                  <a:lnTo>
                    <a:pt x="149" y="873"/>
                  </a:lnTo>
                  <a:close/>
                  <a:moveTo>
                    <a:pt x="149" y="871"/>
                  </a:moveTo>
                  <a:lnTo>
                    <a:pt x="151" y="871"/>
                  </a:lnTo>
                  <a:lnTo>
                    <a:pt x="151" y="871"/>
                  </a:lnTo>
                  <a:lnTo>
                    <a:pt x="151" y="871"/>
                  </a:lnTo>
                  <a:lnTo>
                    <a:pt x="151" y="868"/>
                  </a:lnTo>
                  <a:lnTo>
                    <a:pt x="149" y="868"/>
                  </a:lnTo>
                  <a:lnTo>
                    <a:pt x="149" y="868"/>
                  </a:lnTo>
                  <a:lnTo>
                    <a:pt x="149" y="868"/>
                  </a:lnTo>
                  <a:lnTo>
                    <a:pt x="149" y="868"/>
                  </a:lnTo>
                  <a:lnTo>
                    <a:pt x="146" y="868"/>
                  </a:lnTo>
                  <a:lnTo>
                    <a:pt x="149" y="871"/>
                  </a:lnTo>
                  <a:lnTo>
                    <a:pt x="149" y="871"/>
                  </a:lnTo>
                  <a:lnTo>
                    <a:pt x="149" y="871"/>
                  </a:lnTo>
                  <a:close/>
                  <a:moveTo>
                    <a:pt x="149" y="861"/>
                  </a:moveTo>
                  <a:lnTo>
                    <a:pt x="149" y="861"/>
                  </a:lnTo>
                  <a:lnTo>
                    <a:pt x="149" y="861"/>
                  </a:lnTo>
                  <a:lnTo>
                    <a:pt x="149" y="861"/>
                  </a:lnTo>
                  <a:lnTo>
                    <a:pt x="149" y="859"/>
                  </a:lnTo>
                  <a:lnTo>
                    <a:pt x="149" y="859"/>
                  </a:lnTo>
                  <a:lnTo>
                    <a:pt x="149" y="859"/>
                  </a:lnTo>
                  <a:lnTo>
                    <a:pt x="149" y="857"/>
                  </a:lnTo>
                  <a:lnTo>
                    <a:pt x="149" y="857"/>
                  </a:lnTo>
                  <a:lnTo>
                    <a:pt x="146" y="859"/>
                  </a:lnTo>
                  <a:lnTo>
                    <a:pt x="146" y="859"/>
                  </a:lnTo>
                  <a:lnTo>
                    <a:pt x="146" y="861"/>
                  </a:lnTo>
                  <a:lnTo>
                    <a:pt x="144" y="861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9" y="86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51F0DFE-4812-BB0B-5201-5D64F5FB3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0077" y="3083721"/>
              <a:ext cx="914161" cy="873244"/>
            </a:xfrm>
            <a:custGeom>
              <a:avLst/>
              <a:gdLst>
                <a:gd name="T0" fmla="*/ 816 w 849"/>
                <a:gd name="T1" fmla="*/ 78 h 811"/>
                <a:gd name="T2" fmla="*/ 793 w 849"/>
                <a:gd name="T3" fmla="*/ 54 h 811"/>
                <a:gd name="T4" fmla="*/ 748 w 849"/>
                <a:gd name="T5" fmla="*/ 5 h 811"/>
                <a:gd name="T6" fmla="*/ 712 w 849"/>
                <a:gd name="T7" fmla="*/ 5 h 811"/>
                <a:gd name="T8" fmla="*/ 639 w 849"/>
                <a:gd name="T9" fmla="*/ 14 h 811"/>
                <a:gd name="T10" fmla="*/ 584 w 849"/>
                <a:gd name="T11" fmla="*/ 33 h 811"/>
                <a:gd name="T12" fmla="*/ 549 w 849"/>
                <a:gd name="T13" fmla="*/ 57 h 811"/>
                <a:gd name="T14" fmla="*/ 558 w 849"/>
                <a:gd name="T15" fmla="*/ 87 h 811"/>
                <a:gd name="T16" fmla="*/ 558 w 849"/>
                <a:gd name="T17" fmla="*/ 132 h 811"/>
                <a:gd name="T18" fmla="*/ 532 w 849"/>
                <a:gd name="T19" fmla="*/ 170 h 811"/>
                <a:gd name="T20" fmla="*/ 492 w 849"/>
                <a:gd name="T21" fmla="*/ 199 h 811"/>
                <a:gd name="T22" fmla="*/ 487 w 849"/>
                <a:gd name="T23" fmla="*/ 225 h 811"/>
                <a:gd name="T24" fmla="*/ 457 w 849"/>
                <a:gd name="T25" fmla="*/ 255 h 811"/>
                <a:gd name="T26" fmla="*/ 440 w 849"/>
                <a:gd name="T27" fmla="*/ 305 h 811"/>
                <a:gd name="T28" fmla="*/ 398 w 849"/>
                <a:gd name="T29" fmla="*/ 333 h 811"/>
                <a:gd name="T30" fmla="*/ 372 w 849"/>
                <a:gd name="T31" fmla="*/ 343 h 811"/>
                <a:gd name="T32" fmla="*/ 341 w 849"/>
                <a:gd name="T33" fmla="*/ 369 h 811"/>
                <a:gd name="T34" fmla="*/ 289 w 849"/>
                <a:gd name="T35" fmla="*/ 386 h 811"/>
                <a:gd name="T36" fmla="*/ 246 w 849"/>
                <a:gd name="T37" fmla="*/ 461 h 811"/>
                <a:gd name="T38" fmla="*/ 97 w 849"/>
                <a:gd name="T39" fmla="*/ 478 h 811"/>
                <a:gd name="T40" fmla="*/ 26 w 849"/>
                <a:gd name="T41" fmla="*/ 483 h 811"/>
                <a:gd name="T42" fmla="*/ 43 w 849"/>
                <a:gd name="T43" fmla="*/ 516 h 811"/>
                <a:gd name="T44" fmla="*/ 104 w 849"/>
                <a:gd name="T45" fmla="*/ 582 h 811"/>
                <a:gd name="T46" fmla="*/ 128 w 849"/>
                <a:gd name="T47" fmla="*/ 608 h 811"/>
                <a:gd name="T48" fmla="*/ 100 w 849"/>
                <a:gd name="T49" fmla="*/ 641 h 811"/>
                <a:gd name="T50" fmla="*/ 74 w 849"/>
                <a:gd name="T51" fmla="*/ 655 h 811"/>
                <a:gd name="T52" fmla="*/ 43 w 849"/>
                <a:gd name="T53" fmla="*/ 700 h 811"/>
                <a:gd name="T54" fmla="*/ 48 w 849"/>
                <a:gd name="T55" fmla="*/ 731 h 811"/>
                <a:gd name="T56" fmla="*/ 78 w 849"/>
                <a:gd name="T57" fmla="*/ 729 h 811"/>
                <a:gd name="T58" fmla="*/ 118 w 849"/>
                <a:gd name="T59" fmla="*/ 722 h 811"/>
                <a:gd name="T60" fmla="*/ 166 w 849"/>
                <a:gd name="T61" fmla="*/ 717 h 811"/>
                <a:gd name="T62" fmla="*/ 171 w 849"/>
                <a:gd name="T63" fmla="*/ 717 h 811"/>
                <a:gd name="T64" fmla="*/ 201 w 849"/>
                <a:gd name="T65" fmla="*/ 724 h 811"/>
                <a:gd name="T66" fmla="*/ 241 w 849"/>
                <a:gd name="T67" fmla="*/ 714 h 811"/>
                <a:gd name="T68" fmla="*/ 291 w 849"/>
                <a:gd name="T69" fmla="*/ 707 h 811"/>
                <a:gd name="T70" fmla="*/ 284 w 849"/>
                <a:gd name="T71" fmla="*/ 700 h 811"/>
                <a:gd name="T72" fmla="*/ 305 w 849"/>
                <a:gd name="T73" fmla="*/ 719 h 811"/>
                <a:gd name="T74" fmla="*/ 322 w 849"/>
                <a:gd name="T75" fmla="*/ 745 h 811"/>
                <a:gd name="T76" fmla="*/ 334 w 849"/>
                <a:gd name="T77" fmla="*/ 757 h 811"/>
                <a:gd name="T78" fmla="*/ 338 w 849"/>
                <a:gd name="T79" fmla="*/ 778 h 811"/>
                <a:gd name="T80" fmla="*/ 348 w 849"/>
                <a:gd name="T81" fmla="*/ 800 h 811"/>
                <a:gd name="T82" fmla="*/ 357 w 849"/>
                <a:gd name="T83" fmla="*/ 804 h 811"/>
                <a:gd name="T84" fmla="*/ 376 w 849"/>
                <a:gd name="T85" fmla="*/ 804 h 811"/>
                <a:gd name="T86" fmla="*/ 383 w 849"/>
                <a:gd name="T87" fmla="*/ 811 h 811"/>
                <a:gd name="T88" fmla="*/ 390 w 849"/>
                <a:gd name="T89" fmla="*/ 797 h 811"/>
                <a:gd name="T90" fmla="*/ 426 w 849"/>
                <a:gd name="T91" fmla="*/ 778 h 811"/>
                <a:gd name="T92" fmla="*/ 511 w 849"/>
                <a:gd name="T93" fmla="*/ 771 h 811"/>
                <a:gd name="T94" fmla="*/ 530 w 849"/>
                <a:gd name="T95" fmla="*/ 767 h 811"/>
                <a:gd name="T96" fmla="*/ 513 w 849"/>
                <a:gd name="T97" fmla="*/ 696 h 811"/>
                <a:gd name="T98" fmla="*/ 471 w 849"/>
                <a:gd name="T99" fmla="*/ 643 h 811"/>
                <a:gd name="T100" fmla="*/ 513 w 849"/>
                <a:gd name="T101" fmla="*/ 565 h 811"/>
                <a:gd name="T102" fmla="*/ 625 w 849"/>
                <a:gd name="T103" fmla="*/ 504 h 811"/>
                <a:gd name="T104" fmla="*/ 686 w 849"/>
                <a:gd name="T105" fmla="*/ 416 h 811"/>
                <a:gd name="T106" fmla="*/ 705 w 849"/>
                <a:gd name="T107" fmla="*/ 388 h 811"/>
                <a:gd name="T108" fmla="*/ 717 w 849"/>
                <a:gd name="T109" fmla="*/ 364 h 811"/>
                <a:gd name="T110" fmla="*/ 733 w 849"/>
                <a:gd name="T111" fmla="*/ 319 h 811"/>
                <a:gd name="T112" fmla="*/ 759 w 849"/>
                <a:gd name="T113" fmla="*/ 300 h 811"/>
                <a:gd name="T114" fmla="*/ 722 w 849"/>
                <a:gd name="T115" fmla="*/ 274 h 811"/>
                <a:gd name="T116" fmla="*/ 693 w 849"/>
                <a:gd name="T117" fmla="*/ 241 h 811"/>
                <a:gd name="T118" fmla="*/ 686 w 849"/>
                <a:gd name="T119" fmla="*/ 196 h 811"/>
                <a:gd name="T120" fmla="*/ 686 w 849"/>
                <a:gd name="T121" fmla="*/ 154 h 811"/>
                <a:gd name="T122" fmla="*/ 797 w 849"/>
                <a:gd name="T123" fmla="*/ 154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9" h="811">
                  <a:moveTo>
                    <a:pt x="348" y="793"/>
                  </a:move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6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3"/>
                  </a:lnTo>
                  <a:lnTo>
                    <a:pt x="346" y="793"/>
                  </a:lnTo>
                  <a:lnTo>
                    <a:pt x="346" y="793"/>
                  </a:lnTo>
                  <a:lnTo>
                    <a:pt x="348" y="793"/>
                  </a:lnTo>
                  <a:lnTo>
                    <a:pt x="348" y="793"/>
                  </a:lnTo>
                  <a:close/>
                  <a:moveTo>
                    <a:pt x="849" y="125"/>
                  </a:moveTo>
                  <a:lnTo>
                    <a:pt x="842" y="109"/>
                  </a:lnTo>
                  <a:lnTo>
                    <a:pt x="835" y="92"/>
                  </a:lnTo>
                  <a:lnTo>
                    <a:pt x="833" y="92"/>
                  </a:lnTo>
                  <a:lnTo>
                    <a:pt x="833" y="92"/>
                  </a:lnTo>
                  <a:lnTo>
                    <a:pt x="833" y="90"/>
                  </a:lnTo>
                  <a:lnTo>
                    <a:pt x="830" y="90"/>
                  </a:lnTo>
                  <a:lnTo>
                    <a:pt x="830" y="87"/>
                  </a:lnTo>
                  <a:lnTo>
                    <a:pt x="826" y="85"/>
                  </a:lnTo>
                  <a:lnTo>
                    <a:pt x="823" y="85"/>
                  </a:lnTo>
                  <a:lnTo>
                    <a:pt x="823" y="83"/>
                  </a:lnTo>
                  <a:lnTo>
                    <a:pt x="823" y="78"/>
                  </a:lnTo>
                  <a:lnTo>
                    <a:pt x="823" y="76"/>
                  </a:lnTo>
                  <a:lnTo>
                    <a:pt x="821" y="76"/>
                  </a:lnTo>
                  <a:lnTo>
                    <a:pt x="821" y="78"/>
                  </a:lnTo>
                  <a:lnTo>
                    <a:pt x="819" y="78"/>
                  </a:lnTo>
                  <a:lnTo>
                    <a:pt x="819" y="78"/>
                  </a:lnTo>
                  <a:lnTo>
                    <a:pt x="816" y="78"/>
                  </a:lnTo>
                  <a:lnTo>
                    <a:pt x="816" y="78"/>
                  </a:lnTo>
                  <a:lnTo>
                    <a:pt x="816" y="78"/>
                  </a:lnTo>
                  <a:lnTo>
                    <a:pt x="816" y="80"/>
                  </a:lnTo>
                  <a:lnTo>
                    <a:pt x="816" y="80"/>
                  </a:lnTo>
                  <a:lnTo>
                    <a:pt x="814" y="80"/>
                  </a:lnTo>
                  <a:lnTo>
                    <a:pt x="814" y="80"/>
                  </a:lnTo>
                  <a:lnTo>
                    <a:pt x="811" y="80"/>
                  </a:lnTo>
                  <a:lnTo>
                    <a:pt x="809" y="80"/>
                  </a:lnTo>
                  <a:lnTo>
                    <a:pt x="809" y="80"/>
                  </a:lnTo>
                  <a:lnTo>
                    <a:pt x="809" y="80"/>
                  </a:lnTo>
                  <a:lnTo>
                    <a:pt x="807" y="80"/>
                  </a:lnTo>
                  <a:lnTo>
                    <a:pt x="807" y="80"/>
                  </a:lnTo>
                  <a:lnTo>
                    <a:pt x="804" y="83"/>
                  </a:lnTo>
                  <a:lnTo>
                    <a:pt x="802" y="83"/>
                  </a:lnTo>
                  <a:lnTo>
                    <a:pt x="802" y="80"/>
                  </a:lnTo>
                  <a:lnTo>
                    <a:pt x="800" y="78"/>
                  </a:lnTo>
                  <a:lnTo>
                    <a:pt x="800" y="76"/>
                  </a:lnTo>
                  <a:lnTo>
                    <a:pt x="800" y="73"/>
                  </a:lnTo>
                  <a:lnTo>
                    <a:pt x="800" y="71"/>
                  </a:lnTo>
                  <a:lnTo>
                    <a:pt x="797" y="71"/>
                  </a:lnTo>
                  <a:lnTo>
                    <a:pt x="793" y="68"/>
                  </a:lnTo>
                  <a:lnTo>
                    <a:pt x="793" y="68"/>
                  </a:lnTo>
                  <a:lnTo>
                    <a:pt x="790" y="66"/>
                  </a:lnTo>
                  <a:lnTo>
                    <a:pt x="788" y="66"/>
                  </a:lnTo>
                  <a:lnTo>
                    <a:pt x="788" y="64"/>
                  </a:lnTo>
                  <a:lnTo>
                    <a:pt x="788" y="61"/>
                  </a:lnTo>
                  <a:lnTo>
                    <a:pt x="790" y="61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7"/>
                  </a:lnTo>
                  <a:lnTo>
                    <a:pt x="793" y="57"/>
                  </a:lnTo>
                  <a:lnTo>
                    <a:pt x="793" y="54"/>
                  </a:lnTo>
                  <a:lnTo>
                    <a:pt x="795" y="54"/>
                  </a:lnTo>
                  <a:lnTo>
                    <a:pt x="795" y="54"/>
                  </a:lnTo>
                  <a:lnTo>
                    <a:pt x="795" y="54"/>
                  </a:lnTo>
                  <a:lnTo>
                    <a:pt x="795" y="52"/>
                  </a:lnTo>
                  <a:lnTo>
                    <a:pt x="793" y="49"/>
                  </a:lnTo>
                  <a:lnTo>
                    <a:pt x="793" y="49"/>
                  </a:lnTo>
                  <a:lnTo>
                    <a:pt x="793" y="47"/>
                  </a:lnTo>
                  <a:lnTo>
                    <a:pt x="793" y="42"/>
                  </a:lnTo>
                  <a:lnTo>
                    <a:pt x="793" y="40"/>
                  </a:lnTo>
                  <a:lnTo>
                    <a:pt x="793" y="40"/>
                  </a:lnTo>
                  <a:lnTo>
                    <a:pt x="793" y="40"/>
                  </a:lnTo>
                  <a:lnTo>
                    <a:pt x="788" y="28"/>
                  </a:lnTo>
                  <a:lnTo>
                    <a:pt x="785" y="28"/>
                  </a:lnTo>
                  <a:lnTo>
                    <a:pt x="783" y="26"/>
                  </a:lnTo>
                  <a:lnTo>
                    <a:pt x="781" y="23"/>
                  </a:lnTo>
                  <a:lnTo>
                    <a:pt x="776" y="21"/>
                  </a:lnTo>
                  <a:lnTo>
                    <a:pt x="771" y="19"/>
                  </a:lnTo>
                  <a:lnTo>
                    <a:pt x="769" y="21"/>
                  </a:lnTo>
                  <a:lnTo>
                    <a:pt x="769" y="21"/>
                  </a:lnTo>
                  <a:lnTo>
                    <a:pt x="767" y="21"/>
                  </a:lnTo>
                  <a:lnTo>
                    <a:pt x="767" y="23"/>
                  </a:lnTo>
                  <a:lnTo>
                    <a:pt x="764" y="23"/>
                  </a:lnTo>
                  <a:lnTo>
                    <a:pt x="764" y="21"/>
                  </a:lnTo>
                  <a:lnTo>
                    <a:pt x="762" y="19"/>
                  </a:lnTo>
                  <a:lnTo>
                    <a:pt x="762" y="16"/>
                  </a:lnTo>
                  <a:lnTo>
                    <a:pt x="762" y="14"/>
                  </a:lnTo>
                  <a:lnTo>
                    <a:pt x="762" y="12"/>
                  </a:lnTo>
                  <a:lnTo>
                    <a:pt x="759" y="9"/>
                  </a:lnTo>
                  <a:lnTo>
                    <a:pt x="757" y="9"/>
                  </a:lnTo>
                  <a:lnTo>
                    <a:pt x="752" y="7"/>
                  </a:lnTo>
                  <a:lnTo>
                    <a:pt x="750" y="7"/>
                  </a:lnTo>
                  <a:lnTo>
                    <a:pt x="748" y="5"/>
                  </a:lnTo>
                  <a:lnTo>
                    <a:pt x="748" y="5"/>
                  </a:lnTo>
                  <a:lnTo>
                    <a:pt x="748" y="5"/>
                  </a:lnTo>
                  <a:lnTo>
                    <a:pt x="743" y="5"/>
                  </a:lnTo>
                  <a:lnTo>
                    <a:pt x="741" y="5"/>
                  </a:lnTo>
                  <a:lnTo>
                    <a:pt x="738" y="7"/>
                  </a:lnTo>
                  <a:lnTo>
                    <a:pt x="738" y="7"/>
                  </a:lnTo>
                  <a:lnTo>
                    <a:pt x="736" y="7"/>
                  </a:lnTo>
                  <a:lnTo>
                    <a:pt x="736" y="7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3" y="7"/>
                  </a:lnTo>
                  <a:lnTo>
                    <a:pt x="733" y="7"/>
                  </a:lnTo>
                  <a:lnTo>
                    <a:pt x="733" y="5"/>
                  </a:lnTo>
                  <a:lnTo>
                    <a:pt x="733" y="5"/>
                  </a:lnTo>
                  <a:lnTo>
                    <a:pt x="731" y="2"/>
                  </a:lnTo>
                  <a:lnTo>
                    <a:pt x="726" y="2"/>
                  </a:lnTo>
                  <a:lnTo>
                    <a:pt x="726" y="2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2" y="2"/>
                  </a:lnTo>
                  <a:lnTo>
                    <a:pt x="719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5"/>
                  </a:lnTo>
                  <a:lnTo>
                    <a:pt x="717" y="5"/>
                  </a:lnTo>
                  <a:lnTo>
                    <a:pt x="717" y="5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715" y="7"/>
                  </a:lnTo>
                  <a:lnTo>
                    <a:pt x="715" y="5"/>
                  </a:lnTo>
                  <a:lnTo>
                    <a:pt x="715" y="5"/>
                  </a:lnTo>
                  <a:lnTo>
                    <a:pt x="715" y="5"/>
                  </a:lnTo>
                  <a:lnTo>
                    <a:pt x="712" y="5"/>
                  </a:lnTo>
                  <a:lnTo>
                    <a:pt x="712" y="5"/>
                  </a:lnTo>
                  <a:lnTo>
                    <a:pt x="710" y="5"/>
                  </a:lnTo>
                  <a:lnTo>
                    <a:pt x="707" y="7"/>
                  </a:lnTo>
                  <a:lnTo>
                    <a:pt x="705" y="9"/>
                  </a:lnTo>
                  <a:lnTo>
                    <a:pt x="703" y="12"/>
                  </a:lnTo>
                  <a:lnTo>
                    <a:pt x="700" y="12"/>
                  </a:lnTo>
                  <a:lnTo>
                    <a:pt x="698" y="12"/>
                  </a:lnTo>
                  <a:lnTo>
                    <a:pt x="696" y="12"/>
                  </a:lnTo>
                  <a:lnTo>
                    <a:pt x="696" y="12"/>
                  </a:lnTo>
                  <a:lnTo>
                    <a:pt x="696" y="12"/>
                  </a:lnTo>
                  <a:lnTo>
                    <a:pt x="696" y="14"/>
                  </a:lnTo>
                  <a:lnTo>
                    <a:pt x="693" y="16"/>
                  </a:lnTo>
                  <a:lnTo>
                    <a:pt x="691" y="16"/>
                  </a:lnTo>
                  <a:lnTo>
                    <a:pt x="688" y="16"/>
                  </a:lnTo>
                  <a:lnTo>
                    <a:pt x="688" y="16"/>
                  </a:lnTo>
                  <a:lnTo>
                    <a:pt x="686" y="16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77" y="12"/>
                  </a:lnTo>
                  <a:lnTo>
                    <a:pt x="674" y="12"/>
                  </a:lnTo>
                  <a:lnTo>
                    <a:pt x="674" y="12"/>
                  </a:lnTo>
                  <a:lnTo>
                    <a:pt x="674" y="12"/>
                  </a:lnTo>
                  <a:lnTo>
                    <a:pt x="670" y="12"/>
                  </a:lnTo>
                  <a:lnTo>
                    <a:pt x="662" y="12"/>
                  </a:lnTo>
                  <a:lnTo>
                    <a:pt x="662" y="12"/>
                  </a:lnTo>
                  <a:lnTo>
                    <a:pt x="660" y="12"/>
                  </a:lnTo>
                  <a:lnTo>
                    <a:pt x="658" y="12"/>
                  </a:lnTo>
                  <a:lnTo>
                    <a:pt x="655" y="12"/>
                  </a:lnTo>
                  <a:lnTo>
                    <a:pt x="651" y="14"/>
                  </a:lnTo>
                  <a:lnTo>
                    <a:pt x="651" y="14"/>
                  </a:lnTo>
                  <a:lnTo>
                    <a:pt x="651" y="14"/>
                  </a:lnTo>
                  <a:lnTo>
                    <a:pt x="648" y="12"/>
                  </a:lnTo>
                  <a:lnTo>
                    <a:pt x="646" y="12"/>
                  </a:lnTo>
                  <a:lnTo>
                    <a:pt x="639" y="14"/>
                  </a:lnTo>
                  <a:lnTo>
                    <a:pt x="639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34" y="14"/>
                  </a:lnTo>
                  <a:lnTo>
                    <a:pt x="632" y="14"/>
                  </a:lnTo>
                  <a:lnTo>
                    <a:pt x="632" y="14"/>
                  </a:lnTo>
                  <a:lnTo>
                    <a:pt x="629" y="16"/>
                  </a:lnTo>
                  <a:lnTo>
                    <a:pt x="625" y="16"/>
                  </a:lnTo>
                  <a:lnTo>
                    <a:pt x="620" y="14"/>
                  </a:lnTo>
                  <a:lnTo>
                    <a:pt x="618" y="16"/>
                  </a:lnTo>
                  <a:lnTo>
                    <a:pt x="615" y="16"/>
                  </a:lnTo>
                  <a:lnTo>
                    <a:pt x="613" y="16"/>
                  </a:lnTo>
                  <a:lnTo>
                    <a:pt x="608" y="21"/>
                  </a:lnTo>
                  <a:lnTo>
                    <a:pt x="608" y="21"/>
                  </a:lnTo>
                  <a:lnTo>
                    <a:pt x="606" y="21"/>
                  </a:lnTo>
                  <a:lnTo>
                    <a:pt x="603" y="21"/>
                  </a:lnTo>
                  <a:lnTo>
                    <a:pt x="601" y="21"/>
                  </a:lnTo>
                  <a:lnTo>
                    <a:pt x="596" y="21"/>
                  </a:lnTo>
                  <a:lnTo>
                    <a:pt x="594" y="23"/>
                  </a:lnTo>
                  <a:lnTo>
                    <a:pt x="592" y="23"/>
                  </a:lnTo>
                  <a:lnTo>
                    <a:pt x="592" y="23"/>
                  </a:lnTo>
                  <a:lnTo>
                    <a:pt x="594" y="26"/>
                  </a:lnTo>
                  <a:lnTo>
                    <a:pt x="594" y="26"/>
                  </a:lnTo>
                  <a:lnTo>
                    <a:pt x="592" y="28"/>
                  </a:lnTo>
                  <a:lnTo>
                    <a:pt x="589" y="28"/>
                  </a:lnTo>
                  <a:lnTo>
                    <a:pt x="589" y="28"/>
                  </a:lnTo>
                  <a:lnTo>
                    <a:pt x="587" y="28"/>
                  </a:lnTo>
                  <a:lnTo>
                    <a:pt x="587" y="28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4" y="33"/>
                  </a:lnTo>
                  <a:lnTo>
                    <a:pt x="584" y="33"/>
                  </a:lnTo>
                  <a:lnTo>
                    <a:pt x="582" y="33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77" y="38"/>
                  </a:lnTo>
                  <a:lnTo>
                    <a:pt x="577" y="38"/>
                  </a:lnTo>
                  <a:lnTo>
                    <a:pt x="575" y="38"/>
                  </a:lnTo>
                  <a:lnTo>
                    <a:pt x="573" y="38"/>
                  </a:lnTo>
                  <a:lnTo>
                    <a:pt x="573" y="40"/>
                  </a:lnTo>
                  <a:lnTo>
                    <a:pt x="573" y="42"/>
                  </a:lnTo>
                  <a:lnTo>
                    <a:pt x="575" y="42"/>
                  </a:lnTo>
                  <a:lnTo>
                    <a:pt x="573" y="42"/>
                  </a:lnTo>
                  <a:lnTo>
                    <a:pt x="573" y="45"/>
                  </a:lnTo>
                  <a:lnTo>
                    <a:pt x="573" y="45"/>
                  </a:lnTo>
                  <a:lnTo>
                    <a:pt x="570" y="45"/>
                  </a:lnTo>
                  <a:lnTo>
                    <a:pt x="570" y="42"/>
                  </a:lnTo>
                  <a:lnTo>
                    <a:pt x="566" y="40"/>
                  </a:lnTo>
                  <a:lnTo>
                    <a:pt x="566" y="40"/>
                  </a:lnTo>
                  <a:lnTo>
                    <a:pt x="563" y="40"/>
                  </a:lnTo>
                  <a:lnTo>
                    <a:pt x="563" y="40"/>
                  </a:lnTo>
                  <a:lnTo>
                    <a:pt x="563" y="42"/>
                  </a:lnTo>
                  <a:lnTo>
                    <a:pt x="563" y="42"/>
                  </a:lnTo>
                  <a:lnTo>
                    <a:pt x="563" y="45"/>
                  </a:lnTo>
                  <a:lnTo>
                    <a:pt x="561" y="45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9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4" y="54"/>
                  </a:lnTo>
                  <a:lnTo>
                    <a:pt x="551" y="54"/>
                  </a:lnTo>
                  <a:lnTo>
                    <a:pt x="549" y="57"/>
                  </a:lnTo>
                  <a:lnTo>
                    <a:pt x="549" y="57"/>
                  </a:lnTo>
                  <a:lnTo>
                    <a:pt x="549" y="59"/>
                  </a:lnTo>
                  <a:lnTo>
                    <a:pt x="549" y="59"/>
                  </a:lnTo>
                  <a:lnTo>
                    <a:pt x="547" y="59"/>
                  </a:lnTo>
                  <a:lnTo>
                    <a:pt x="547" y="59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4"/>
                  </a:lnTo>
                  <a:lnTo>
                    <a:pt x="544" y="64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8"/>
                  </a:lnTo>
                  <a:lnTo>
                    <a:pt x="542" y="68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547" y="71"/>
                  </a:lnTo>
                  <a:lnTo>
                    <a:pt x="547" y="71"/>
                  </a:lnTo>
                  <a:lnTo>
                    <a:pt x="549" y="71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6"/>
                  </a:lnTo>
                  <a:lnTo>
                    <a:pt x="551" y="76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6" y="83"/>
                  </a:lnTo>
                  <a:lnTo>
                    <a:pt x="556" y="83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90"/>
                  </a:lnTo>
                  <a:lnTo>
                    <a:pt x="558" y="90"/>
                  </a:lnTo>
                  <a:lnTo>
                    <a:pt x="558" y="92"/>
                  </a:lnTo>
                  <a:lnTo>
                    <a:pt x="558" y="92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63" y="97"/>
                  </a:lnTo>
                  <a:lnTo>
                    <a:pt x="563" y="97"/>
                  </a:lnTo>
                  <a:lnTo>
                    <a:pt x="563" y="99"/>
                  </a:lnTo>
                  <a:lnTo>
                    <a:pt x="563" y="99"/>
                  </a:lnTo>
                  <a:lnTo>
                    <a:pt x="563" y="102"/>
                  </a:lnTo>
                  <a:lnTo>
                    <a:pt x="563" y="102"/>
                  </a:lnTo>
                  <a:lnTo>
                    <a:pt x="563" y="104"/>
                  </a:lnTo>
                  <a:lnTo>
                    <a:pt x="563" y="104"/>
                  </a:lnTo>
                  <a:lnTo>
                    <a:pt x="563" y="104"/>
                  </a:lnTo>
                  <a:lnTo>
                    <a:pt x="566" y="104"/>
                  </a:lnTo>
                  <a:lnTo>
                    <a:pt x="566" y="106"/>
                  </a:lnTo>
                  <a:lnTo>
                    <a:pt x="566" y="106"/>
                  </a:lnTo>
                  <a:lnTo>
                    <a:pt x="563" y="109"/>
                  </a:lnTo>
                  <a:lnTo>
                    <a:pt x="561" y="111"/>
                  </a:lnTo>
                  <a:lnTo>
                    <a:pt x="561" y="113"/>
                  </a:lnTo>
                  <a:lnTo>
                    <a:pt x="561" y="113"/>
                  </a:lnTo>
                  <a:lnTo>
                    <a:pt x="561" y="116"/>
                  </a:lnTo>
                  <a:lnTo>
                    <a:pt x="563" y="118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6" y="123"/>
                  </a:lnTo>
                  <a:lnTo>
                    <a:pt x="563" y="125"/>
                  </a:lnTo>
                  <a:lnTo>
                    <a:pt x="561" y="128"/>
                  </a:lnTo>
                  <a:lnTo>
                    <a:pt x="558" y="128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6" y="137"/>
                  </a:lnTo>
                  <a:lnTo>
                    <a:pt x="556" y="137"/>
                  </a:lnTo>
                  <a:lnTo>
                    <a:pt x="556" y="137"/>
                  </a:lnTo>
                  <a:lnTo>
                    <a:pt x="549" y="139"/>
                  </a:lnTo>
                  <a:lnTo>
                    <a:pt x="547" y="142"/>
                  </a:lnTo>
                  <a:lnTo>
                    <a:pt x="547" y="144"/>
                  </a:lnTo>
                  <a:lnTo>
                    <a:pt x="547" y="144"/>
                  </a:lnTo>
                  <a:lnTo>
                    <a:pt x="542" y="149"/>
                  </a:lnTo>
                  <a:lnTo>
                    <a:pt x="542" y="149"/>
                  </a:lnTo>
                  <a:lnTo>
                    <a:pt x="539" y="151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5" y="156"/>
                  </a:lnTo>
                  <a:lnTo>
                    <a:pt x="537" y="156"/>
                  </a:lnTo>
                  <a:lnTo>
                    <a:pt x="537" y="158"/>
                  </a:lnTo>
                  <a:lnTo>
                    <a:pt x="537" y="161"/>
                  </a:lnTo>
                  <a:lnTo>
                    <a:pt x="535" y="161"/>
                  </a:lnTo>
                  <a:lnTo>
                    <a:pt x="535" y="161"/>
                  </a:lnTo>
                  <a:lnTo>
                    <a:pt x="532" y="161"/>
                  </a:lnTo>
                  <a:lnTo>
                    <a:pt x="532" y="161"/>
                  </a:lnTo>
                  <a:lnTo>
                    <a:pt x="532" y="161"/>
                  </a:lnTo>
                  <a:lnTo>
                    <a:pt x="530" y="161"/>
                  </a:lnTo>
                  <a:lnTo>
                    <a:pt x="530" y="163"/>
                  </a:lnTo>
                  <a:lnTo>
                    <a:pt x="530" y="165"/>
                  </a:lnTo>
                  <a:lnTo>
                    <a:pt x="530" y="165"/>
                  </a:lnTo>
                  <a:lnTo>
                    <a:pt x="530" y="168"/>
                  </a:lnTo>
                  <a:lnTo>
                    <a:pt x="532" y="168"/>
                  </a:lnTo>
                  <a:lnTo>
                    <a:pt x="532" y="170"/>
                  </a:lnTo>
                  <a:lnTo>
                    <a:pt x="535" y="173"/>
                  </a:lnTo>
                  <a:lnTo>
                    <a:pt x="539" y="175"/>
                  </a:lnTo>
                  <a:lnTo>
                    <a:pt x="539" y="175"/>
                  </a:lnTo>
                  <a:lnTo>
                    <a:pt x="537" y="180"/>
                  </a:lnTo>
                  <a:lnTo>
                    <a:pt x="537" y="182"/>
                  </a:lnTo>
                  <a:lnTo>
                    <a:pt x="537" y="184"/>
                  </a:lnTo>
                  <a:lnTo>
                    <a:pt x="537" y="184"/>
                  </a:lnTo>
                  <a:lnTo>
                    <a:pt x="537" y="187"/>
                  </a:lnTo>
                  <a:lnTo>
                    <a:pt x="537" y="187"/>
                  </a:lnTo>
                  <a:lnTo>
                    <a:pt x="537" y="189"/>
                  </a:lnTo>
                  <a:lnTo>
                    <a:pt x="535" y="189"/>
                  </a:lnTo>
                  <a:lnTo>
                    <a:pt x="535" y="191"/>
                  </a:lnTo>
                  <a:lnTo>
                    <a:pt x="535" y="191"/>
                  </a:lnTo>
                  <a:lnTo>
                    <a:pt x="535" y="194"/>
                  </a:lnTo>
                  <a:lnTo>
                    <a:pt x="535" y="194"/>
                  </a:lnTo>
                  <a:lnTo>
                    <a:pt x="532" y="194"/>
                  </a:lnTo>
                  <a:lnTo>
                    <a:pt x="530" y="194"/>
                  </a:lnTo>
                  <a:lnTo>
                    <a:pt x="530" y="196"/>
                  </a:lnTo>
                  <a:lnTo>
                    <a:pt x="530" y="196"/>
                  </a:lnTo>
                  <a:lnTo>
                    <a:pt x="530" y="196"/>
                  </a:lnTo>
                  <a:lnTo>
                    <a:pt x="528" y="196"/>
                  </a:lnTo>
                  <a:lnTo>
                    <a:pt x="528" y="196"/>
                  </a:lnTo>
                  <a:lnTo>
                    <a:pt x="525" y="196"/>
                  </a:lnTo>
                  <a:lnTo>
                    <a:pt x="525" y="196"/>
                  </a:lnTo>
                  <a:lnTo>
                    <a:pt x="525" y="199"/>
                  </a:lnTo>
                  <a:lnTo>
                    <a:pt x="521" y="199"/>
                  </a:lnTo>
                  <a:lnTo>
                    <a:pt x="513" y="199"/>
                  </a:lnTo>
                  <a:lnTo>
                    <a:pt x="506" y="201"/>
                  </a:lnTo>
                  <a:lnTo>
                    <a:pt x="506" y="201"/>
                  </a:lnTo>
                  <a:lnTo>
                    <a:pt x="502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5" y="199"/>
                  </a:lnTo>
                  <a:lnTo>
                    <a:pt x="492" y="199"/>
                  </a:lnTo>
                  <a:lnTo>
                    <a:pt x="480" y="194"/>
                  </a:lnTo>
                  <a:lnTo>
                    <a:pt x="478" y="194"/>
                  </a:lnTo>
                  <a:lnTo>
                    <a:pt x="476" y="194"/>
                  </a:lnTo>
                  <a:lnTo>
                    <a:pt x="473" y="194"/>
                  </a:lnTo>
                  <a:lnTo>
                    <a:pt x="473" y="196"/>
                  </a:lnTo>
                  <a:lnTo>
                    <a:pt x="473" y="196"/>
                  </a:lnTo>
                  <a:lnTo>
                    <a:pt x="473" y="196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1" y="201"/>
                  </a:lnTo>
                  <a:lnTo>
                    <a:pt x="471" y="201"/>
                  </a:lnTo>
                  <a:lnTo>
                    <a:pt x="473" y="203"/>
                  </a:lnTo>
                  <a:lnTo>
                    <a:pt x="473" y="203"/>
                  </a:lnTo>
                  <a:lnTo>
                    <a:pt x="476" y="206"/>
                  </a:lnTo>
                  <a:lnTo>
                    <a:pt x="476" y="206"/>
                  </a:lnTo>
                  <a:lnTo>
                    <a:pt x="476" y="208"/>
                  </a:lnTo>
                  <a:lnTo>
                    <a:pt x="478" y="210"/>
                  </a:lnTo>
                  <a:lnTo>
                    <a:pt x="478" y="210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3" y="213"/>
                  </a:lnTo>
                  <a:lnTo>
                    <a:pt x="485" y="213"/>
                  </a:lnTo>
                  <a:lnTo>
                    <a:pt x="485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20"/>
                  </a:lnTo>
                  <a:lnTo>
                    <a:pt x="490" y="220"/>
                  </a:lnTo>
                  <a:lnTo>
                    <a:pt x="490" y="220"/>
                  </a:lnTo>
                  <a:lnTo>
                    <a:pt x="490" y="220"/>
                  </a:lnTo>
                  <a:lnTo>
                    <a:pt x="487" y="225"/>
                  </a:lnTo>
                  <a:lnTo>
                    <a:pt x="487" y="227"/>
                  </a:lnTo>
                  <a:lnTo>
                    <a:pt x="487" y="227"/>
                  </a:lnTo>
                  <a:lnTo>
                    <a:pt x="487" y="229"/>
                  </a:lnTo>
                  <a:lnTo>
                    <a:pt x="490" y="229"/>
                  </a:lnTo>
                  <a:lnTo>
                    <a:pt x="490" y="229"/>
                  </a:lnTo>
                  <a:lnTo>
                    <a:pt x="492" y="229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5" y="234"/>
                  </a:lnTo>
                  <a:lnTo>
                    <a:pt x="497" y="236"/>
                  </a:lnTo>
                  <a:lnTo>
                    <a:pt x="495" y="239"/>
                  </a:lnTo>
                  <a:lnTo>
                    <a:pt x="487" y="246"/>
                  </a:lnTo>
                  <a:lnTo>
                    <a:pt x="485" y="248"/>
                  </a:lnTo>
                  <a:lnTo>
                    <a:pt x="485" y="246"/>
                  </a:lnTo>
                  <a:lnTo>
                    <a:pt x="483" y="246"/>
                  </a:lnTo>
                  <a:lnTo>
                    <a:pt x="483" y="246"/>
                  </a:lnTo>
                  <a:lnTo>
                    <a:pt x="480" y="251"/>
                  </a:lnTo>
                  <a:lnTo>
                    <a:pt x="480" y="251"/>
                  </a:lnTo>
                  <a:lnTo>
                    <a:pt x="480" y="251"/>
                  </a:lnTo>
                  <a:lnTo>
                    <a:pt x="478" y="251"/>
                  </a:lnTo>
                  <a:lnTo>
                    <a:pt x="478" y="251"/>
                  </a:lnTo>
                  <a:lnTo>
                    <a:pt x="473" y="253"/>
                  </a:lnTo>
                  <a:lnTo>
                    <a:pt x="471" y="253"/>
                  </a:lnTo>
                  <a:lnTo>
                    <a:pt x="469" y="251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7" y="255"/>
                  </a:lnTo>
                  <a:lnTo>
                    <a:pt x="454" y="255"/>
                  </a:lnTo>
                  <a:lnTo>
                    <a:pt x="454" y="258"/>
                  </a:lnTo>
                  <a:lnTo>
                    <a:pt x="452" y="258"/>
                  </a:lnTo>
                  <a:lnTo>
                    <a:pt x="452" y="260"/>
                  </a:lnTo>
                  <a:lnTo>
                    <a:pt x="452" y="265"/>
                  </a:lnTo>
                  <a:lnTo>
                    <a:pt x="452" y="267"/>
                  </a:lnTo>
                  <a:lnTo>
                    <a:pt x="452" y="267"/>
                  </a:lnTo>
                  <a:lnTo>
                    <a:pt x="452" y="270"/>
                  </a:lnTo>
                  <a:lnTo>
                    <a:pt x="450" y="272"/>
                  </a:lnTo>
                  <a:lnTo>
                    <a:pt x="447" y="272"/>
                  </a:lnTo>
                  <a:lnTo>
                    <a:pt x="447" y="272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9"/>
                  </a:lnTo>
                  <a:lnTo>
                    <a:pt x="450" y="281"/>
                  </a:lnTo>
                  <a:lnTo>
                    <a:pt x="450" y="281"/>
                  </a:lnTo>
                  <a:lnTo>
                    <a:pt x="447" y="286"/>
                  </a:lnTo>
                  <a:lnTo>
                    <a:pt x="445" y="286"/>
                  </a:lnTo>
                  <a:lnTo>
                    <a:pt x="443" y="286"/>
                  </a:lnTo>
                  <a:lnTo>
                    <a:pt x="443" y="288"/>
                  </a:lnTo>
                  <a:lnTo>
                    <a:pt x="440" y="291"/>
                  </a:lnTo>
                  <a:lnTo>
                    <a:pt x="440" y="293"/>
                  </a:lnTo>
                  <a:lnTo>
                    <a:pt x="440" y="296"/>
                  </a:lnTo>
                  <a:lnTo>
                    <a:pt x="440" y="298"/>
                  </a:lnTo>
                  <a:lnTo>
                    <a:pt x="443" y="300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0" y="305"/>
                  </a:lnTo>
                  <a:lnTo>
                    <a:pt x="440" y="310"/>
                  </a:lnTo>
                  <a:lnTo>
                    <a:pt x="440" y="312"/>
                  </a:lnTo>
                  <a:lnTo>
                    <a:pt x="440" y="312"/>
                  </a:lnTo>
                  <a:lnTo>
                    <a:pt x="443" y="319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0" y="326"/>
                  </a:lnTo>
                  <a:lnTo>
                    <a:pt x="440" y="329"/>
                  </a:lnTo>
                  <a:lnTo>
                    <a:pt x="433" y="336"/>
                  </a:lnTo>
                  <a:lnTo>
                    <a:pt x="433" y="338"/>
                  </a:lnTo>
                  <a:lnTo>
                    <a:pt x="433" y="338"/>
                  </a:lnTo>
                  <a:lnTo>
                    <a:pt x="431" y="338"/>
                  </a:lnTo>
                  <a:lnTo>
                    <a:pt x="431" y="341"/>
                  </a:lnTo>
                  <a:lnTo>
                    <a:pt x="428" y="343"/>
                  </a:lnTo>
                  <a:lnTo>
                    <a:pt x="426" y="343"/>
                  </a:lnTo>
                  <a:lnTo>
                    <a:pt x="424" y="343"/>
                  </a:lnTo>
                  <a:lnTo>
                    <a:pt x="424" y="343"/>
                  </a:lnTo>
                  <a:lnTo>
                    <a:pt x="419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4" y="341"/>
                  </a:lnTo>
                  <a:lnTo>
                    <a:pt x="412" y="338"/>
                  </a:lnTo>
                  <a:lnTo>
                    <a:pt x="412" y="338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2" y="333"/>
                  </a:lnTo>
                  <a:lnTo>
                    <a:pt x="407" y="333"/>
                  </a:lnTo>
                  <a:lnTo>
                    <a:pt x="405" y="331"/>
                  </a:lnTo>
                  <a:lnTo>
                    <a:pt x="402" y="331"/>
                  </a:lnTo>
                  <a:lnTo>
                    <a:pt x="402" y="331"/>
                  </a:lnTo>
                  <a:lnTo>
                    <a:pt x="400" y="331"/>
                  </a:lnTo>
                  <a:lnTo>
                    <a:pt x="398" y="333"/>
                  </a:lnTo>
                  <a:lnTo>
                    <a:pt x="398" y="333"/>
                  </a:lnTo>
                  <a:lnTo>
                    <a:pt x="398" y="333"/>
                  </a:lnTo>
                  <a:lnTo>
                    <a:pt x="398" y="336"/>
                  </a:lnTo>
                  <a:lnTo>
                    <a:pt x="400" y="336"/>
                  </a:lnTo>
                  <a:lnTo>
                    <a:pt x="402" y="336"/>
                  </a:lnTo>
                  <a:lnTo>
                    <a:pt x="405" y="336"/>
                  </a:lnTo>
                  <a:lnTo>
                    <a:pt x="405" y="336"/>
                  </a:lnTo>
                  <a:lnTo>
                    <a:pt x="402" y="336"/>
                  </a:lnTo>
                  <a:lnTo>
                    <a:pt x="402" y="338"/>
                  </a:lnTo>
                  <a:lnTo>
                    <a:pt x="402" y="338"/>
                  </a:lnTo>
                  <a:lnTo>
                    <a:pt x="400" y="338"/>
                  </a:lnTo>
                  <a:lnTo>
                    <a:pt x="393" y="336"/>
                  </a:lnTo>
                  <a:lnTo>
                    <a:pt x="393" y="336"/>
                  </a:lnTo>
                  <a:lnTo>
                    <a:pt x="390" y="336"/>
                  </a:lnTo>
                  <a:lnTo>
                    <a:pt x="388" y="336"/>
                  </a:lnTo>
                  <a:lnTo>
                    <a:pt x="388" y="333"/>
                  </a:lnTo>
                  <a:lnTo>
                    <a:pt x="388" y="333"/>
                  </a:lnTo>
                  <a:lnTo>
                    <a:pt x="386" y="333"/>
                  </a:lnTo>
                  <a:lnTo>
                    <a:pt x="386" y="331"/>
                  </a:lnTo>
                  <a:lnTo>
                    <a:pt x="383" y="331"/>
                  </a:lnTo>
                  <a:lnTo>
                    <a:pt x="383" y="331"/>
                  </a:lnTo>
                  <a:lnTo>
                    <a:pt x="381" y="333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79" y="338"/>
                  </a:lnTo>
                  <a:lnTo>
                    <a:pt x="379" y="338"/>
                  </a:lnTo>
                  <a:lnTo>
                    <a:pt x="379" y="341"/>
                  </a:lnTo>
                  <a:lnTo>
                    <a:pt x="379" y="341"/>
                  </a:lnTo>
                  <a:lnTo>
                    <a:pt x="374" y="341"/>
                  </a:lnTo>
                  <a:lnTo>
                    <a:pt x="374" y="343"/>
                  </a:lnTo>
                  <a:lnTo>
                    <a:pt x="374" y="343"/>
                  </a:lnTo>
                  <a:lnTo>
                    <a:pt x="374" y="343"/>
                  </a:lnTo>
                  <a:lnTo>
                    <a:pt x="372" y="34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67" y="343"/>
                  </a:lnTo>
                  <a:lnTo>
                    <a:pt x="364" y="348"/>
                  </a:lnTo>
                  <a:lnTo>
                    <a:pt x="362" y="348"/>
                  </a:lnTo>
                  <a:lnTo>
                    <a:pt x="362" y="350"/>
                  </a:lnTo>
                  <a:lnTo>
                    <a:pt x="360" y="350"/>
                  </a:lnTo>
                  <a:lnTo>
                    <a:pt x="357" y="350"/>
                  </a:lnTo>
                  <a:lnTo>
                    <a:pt x="355" y="350"/>
                  </a:lnTo>
                  <a:lnTo>
                    <a:pt x="353" y="350"/>
                  </a:lnTo>
                  <a:lnTo>
                    <a:pt x="353" y="350"/>
                  </a:lnTo>
                  <a:lnTo>
                    <a:pt x="353" y="352"/>
                  </a:lnTo>
                  <a:lnTo>
                    <a:pt x="353" y="352"/>
                  </a:lnTo>
                  <a:lnTo>
                    <a:pt x="355" y="352"/>
                  </a:lnTo>
                  <a:lnTo>
                    <a:pt x="355" y="355"/>
                  </a:lnTo>
                  <a:lnTo>
                    <a:pt x="355" y="357"/>
                  </a:lnTo>
                  <a:lnTo>
                    <a:pt x="355" y="357"/>
                  </a:lnTo>
                  <a:lnTo>
                    <a:pt x="357" y="357"/>
                  </a:lnTo>
                  <a:lnTo>
                    <a:pt x="362" y="357"/>
                  </a:lnTo>
                  <a:lnTo>
                    <a:pt x="364" y="357"/>
                  </a:lnTo>
                  <a:lnTo>
                    <a:pt x="364" y="359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0" y="362"/>
                  </a:lnTo>
                  <a:lnTo>
                    <a:pt x="360" y="362"/>
                  </a:lnTo>
                  <a:lnTo>
                    <a:pt x="357" y="362"/>
                  </a:lnTo>
                  <a:lnTo>
                    <a:pt x="357" y="364"/>
                  </a:lnTo>
                  <a:lnTo>
                    <a:pt x="355" y="364"/>
                  </a:lnTo>
                  <a:lnTo>
                    <a:pt x="353" y="367"/>
                  </a:lnTo>
                  <a:lnTo>
                    <a:pt x="350" y="367"/>
                  </a:lnTo>
                  <a:lnTo>
                    <a:pt x="348" y="367"/>
                  </a:lnTo>
                  <a:lnTo>
                    <a:pt x="346" y="367"/>
                  </a:lnTo>
                  <a:lnTo>
                    <a:pt x="343" y="369"/>
                  </a:lnTo>
                  <a:lnTo>
                    <a:pt x="341" y="369"/>
                  </a:lnTo>
                  <a:lnTo>
                    <a:pt x="338" y="369"/>
                  </a:lnTo>
                  <a:lnTo>
                    <a:pt x="336" y="369"/>
                  </a:lnTo>
                  <a:lnTo>
                    <a:pt x="334" y="369"/>
                  </a:lnTo>
                  <a:lnTo>
                    <a:pt x="334" y="369"/>
                  </a:lnTo>
                  <a:lnTo>
                    <a:pt x="331" y="367"/>
                  </a:lnTo>
                  <a:lnTo>
                    <a:pt x="329" y="367"/>
                  </a:lnTo>
                  <a:lnTo>
                    <a:pt x="329" y="367"/>
                  </a:lnTo>
                  <a:lnTo>
                    <a:pt x="327" y="367"/>
                  </a:lnTo>
                  <a:lnTo>
                    <a:pt x="327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4"/>
                  </a:lnTo>
                  <a:lnTo>
                    <a:pt x="324" y="364"/>
                  </a:lnTo>
                  <a:lnTo>
                    <a:pt x="324" y="362"/>
                  </a:lnTo>
                  <a:lnTo>
                    <a:pt x="324" y="362"/>
                  </a:lnTo>
                  <a:lnTo>
                    <a:pt x="320" y="362"/>
                  </a:lnTo>
                  <a:lnTo>
                    <a:pt x="317" y="364"/>
                  </a:lnTo>
                  <a:lnTo>
                    <a:pt x="315" y="364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0" y="369"/>
                  </a:lnTo>
                  <a:lnTo>
                    <a:pt x="308" y="369"/>
                  </a:lnTo>
                  <a:lnTo>
                    <a:pt x="308" y="369"/>
                  </a:lnTo>
                  <a:lnTo>
                    <a:pt x="305" y="376"/>
                  </a:lnTo>
                  <a:lnTo>
                    <a:pt x="305" y="378"/>
                  </a:lnTo>
                  <a:lnTo>
                    <a:pt x="301" y="383"/>
                  </a:lnTo>
                  <a:lnTo>
                    <a:pt x="298" y="383"/>
                  </a:lnTo>
                  <a:lnTo>
                    <a:pt x="291" y="386"/>
                  </a:lnTo>
                  <a:lnTo>
                    <a:pt x="291" y="386"/>
                  </a:lnTo>
                  <a:lnTo>
                    <a:pt x="289" y="386"/>
                  </a:lnTo>
                  <a:lnTo>
                    <a:pt x="284" y="407"/>
                  </a:lnTo>
                  <a:lnTo>
                    <a:pt x="284" y="409"/>
                  </a:lnTo>
                  <a:lnTo>
                    <a:pt x="286" y="412"/>
                  </a:lnTo>
                  <a:lnTo>
                    <a:pt x="286" y="412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6" y="416"/>
                  </a:lnTo>
                  <a:lnTo>
                    <a:pt x="286" y="423"/>
                  </a:lnTo>
                  <a:lnTo>
                    <a:pt x="286" y="428"/>
                  </a:lnTo>
                  <a:lnTo>
                    <a:pt x="286" y="428"/>
                  </a:lnTo>
                  <a:lnTo>
                    <a:pt x="284" y="435"/>
                  </a:lnTo>
                  <a:lnTo>
                    <a:pt x="282" y="438"/>
                  </a:lnTo>
                  <a:lnTo>
                    <a:pt x="282" y="440"/>
                  </a:lnTo>
                  <a:lnTo>
                    <a:pt x="282" y="440"/>
                  </a:lnTo>
                  <a:lnTo>
                    <a:pt x="284" y="440"/>
                  </a:lnTo>
                  <a:lnTo>
                    <a:pt x="286" y="442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6" y="447"/>
                  </a:lnTo>
                  <a:lnTo>
                    <a:pt x="284" y="449"/>
                  </a:lnTo>
                  <a:lnTo>
                    <a:pt x="282" y="452"/>
                  </a:lnTo>
                  <a:lnTo>
                    <a:pt x="277" y="454"/>
                  </a:lnTo>
                  <a:lnTo>
                    <a:pt x="270" y="454"/>
                  </a:lnTo>
                  <a:lnTo>
                    <a:pt x="267" y="457"/>
                  </a:lnTo>
                  <a:lnTo>
                    <a:pt x="265" y="457"/>
                  </a:lnTo>
                  <a:lnTo>
                    <a:pt x="260" y="459"/>
                  </a:lnTo>
                  <a:lnTo>
                    <a:pt x="258" y="459"/>
                  </a:lnTo>
                  <a:lnTo>
                    <a:pt x="256" y="459"/>
                  </a:lnTo>
                  <a:lnTo>
                    <a:pt x="253" y="461"/>
                  </a:lnTo>
                  <a:lnTo>
                    <a:pt x="249" y="461"/>
                  </a:lnTo>
                  <a:lnTo>
                    <a:pt x="246" y="461"/>
                  </a:lnTo>
                  <a:lnTo>
                    <a:pt x="244" y="464"/>
                  </a:lnTo>
                  <a:lnTo>
                    <a:pt x="239" y="464"/>
                  </a:lnTo>
                  <a:lnTo>
                    <a:pt x="237" y="466"/>
                  </a:lnTo>
                  <a:lnTo>
                    <a:pt x="234" y="466"/>
                  </a:lnTo>
                  <a:lnTo>
                    <a:pt x="232" y="466"/>
                  </a:lnTo>
                  <a:lnTo>
                    <a:pt x="227" y="468"/>
                  </a:lnTo>
                  <a:lnTo>
                    <a:pt x="220" y="471"/>
                  </a:lnTo>
                  <a:lnTo>
                    <a:pt x="218" y="471"/>
                  </a:lnTo>
                  <a:lnTo>
                    <a:pt x="208" y="468"/>
                  </a:lnTo>
                  <a:lnTo>
                    <a:pt x="201" y="468"/>
                  </a:lnTo>
                  <a:lnTo>
                    <a:pt x="192" y="468"/>
                  </a:lnTo>
                  <a:lnTo>
                    <a:pt x="192" y="468"/>
                  </a:lnTo>
                  <a:lnTo>
                    <a:pt x="178" y="473"/>
                  </a:lnTo>
                  <a:lnTo>
                    <a:pt x="175" y="473"/>
                  </a:lnTo>
                  <a:lnTo>
                    <a:pt x="173" y="475"/>
                  </a:lnTo>
                  <a:lnTo>
                    <a:pt x="173" y="478"/>
                  </a:lnTo>
                  <a:lnTo>
                    <a:pt x="171" y="480"/>
                  </a:lnTo>
                  <a:lnTo>
                    <a:pt x="163" y="475"/>
                  </a:lnTo>
                  <a:lnTo>
                    <a:pt x="154" y="475"/>
                  </a:lnTo>
                  <a:lnTo>
                    <a:pt x="145" y="473"/>
                  </a:lnTo>
                  <a:lnTo>
                    <a:pt x="135" y="473"/>
                  </a:lnTo>
                  <a:lnTo>
                    <a:pt x="133" y="473"/>
                  </a:lnTo>
                  <a:lnTo>
                    <a:pt x="130" y="473"/>
                  </a:lnTo>
                  <a:lnTo>
                    <a:pt x="128" y="473"/>
                  </a:lnTo>
                  <a:lnTo>
                    <a:pt x="123" y="475"/>
                  </a:lnTo>
                  <a:lnTo>
                    <a:pt x="121" y="475"/>
                  </a:lnTo>
                  <a:lnTo>
                    <a:pt x="118" y="475"/>
                  </a:lnTo>
                  <a:lnTo>
                    <a:pt x="114" y="475"/>
                  </a:lnTo>
                  <a:lnTo>
                    <a:pt x="111" y="475"/>
                  </a:lnTo>
                  <a:lnTo>
                    <a:pt x="109" y="475"/>
                  </a:lnTo>
                  <a:lnTo>
                    <a:pt x="107" y="475"/>
                  </a:lnTo>
                  <a:lnTo>
                    <a:pt x="104" y="475"/>
                  </a:lnTo>
                  <a:lnTo>
                    <a:pt x="102" y="475"/>
                  </a:lnTo>
                  <a:lnTo>
                    <a:pt x="97" y="478"/>
                  </a:lnTo>
                  <a:lnTo>
                    <a:pt x="95" y="478"/>
                  </a:lnTo>
                  <a:lnTo>
                    <a:pt x="92" y="478"/>
                  </a:lnTo>
                  <a:lnTo>
                    <a:pt x="85" y="478"/>
                  </a:lnTo>
                  <a:lnTo>
                    <a:pt x="81" y="478"/>
                  </a:lnTo>
                  <a:lnTo>
                    <a:pt x="76" y="475"/>
                  </a:lnTo>
                  <a:lnTo>
                    <a:pt x="71" y="473"/>
                  </a:lnTo>
                  <a:lnTo>
                    <a:pt x="66" y="473"/>
                  </a:lnTo>
                  <a:lnTo>
                    <a:pt x="62" y="471"/>
                  </a:lnTo>
                  <a:lnTo>
                    <a:pt x="59" y="471"/>
                  </a:lnTo>
                  <a:lnTo>
                    <a:pt x="55" y="468"/>
                  </a:lnTo>
                  <a:lnTo>
                    <a:pt x="50" y="466"/>
                  </a:lnTo>
                  <a:lnTo>
                    <a:pt x="45" y="466"/>
                  </a:lnTo>
                  <a:lnTo>
                    <a:pt x="40" y="464"/>
                  </a:lnTo>
                  <a:lnTo>
                    <a:pt x="36" y="464"/>
                  </a:lnTo>
                  <a:lnTo>
                    <a:pt x="33" y="461"/>
                  </a:lnTo>
                  <a:lnTo>
                    <a:pt x="29" y="459"/>
                  </a:lnTo>
                  <a:lnTo>
                    <a:pt x="24" y="459"/>
                  </a:lnTo>
                  <a:lnTo>
                    <a:pt x="19" y="457"/>
                  </a:lnTo>
                  <a:lnTo>
                    <a:pt x="14" y="457"/>
                  </a:lnTo>
                  <a:lnTo>
                    <a:pt x="10" y="454"/>
                  </a:lnTo>
                  <a:lnTo>
                    <a:pt x="7" y="452"/>
                  </a:lnTo>
                  <a:lnTo>
                    <a:pt x="3" y="452"/>
                  </a:lnTo>
                  <a:lnTo>
                    <a:pt x="0" y="452"/>
                  </a:lnTo>
                  <a:lnTo>
                    <a:pt x="5" y="457"/>
                  </a:lnTo>
                  <a:lnTo>
                    <a:pt x="7" y="459"/>
                  </a:lnTo>
                  <a:lnTo>
                    <a:pt x="12" y="464"/>
                  </a:lnTo>
                  <a:lnTo>
                    <a:pt x="14" y="468"/>
                  </a:lnTo>
                  <a:lnTo>
                    <a:pt x="19" y="473"/>
                  </a:lnTo>
                  <a:lnTo>
                    <a:pt x="24" y="478"/>
                  </a:lnTo>
                  <a:lnTo>
                    <a:pt x="24" y="478"/>
                  </a:lnTo>
                  <a:lnTo>
                    <a:pt x="26" y="480"/>
                  </a:lnTo>
                  <a:lnTo>
                    <a:pt x="26" y="480"/>
                  </a:lnTo>
                  <a:lnTo>
                    <a:pt x="26" y="480"/>
                  </a:lnTo>
                  <a:lnTo>
                    <a:pt x="26" y="483"/>
                  </a:lnTo>
                  <a:lnTo>
                    <a:pt x="26" y="485"/>
                  </a:lnTo>
                  <a:lnTo>
                    <a:pt x="26" y="485"/>
                  </a:lnTo>
                  <a:lnTo>
                    <a:pt x="26" y="487"/>
                  </a:lnTo>
                  <a:lnTo>
                    <a:pt x="29" y="490"/>
                  </a:lnTo>
                  <a:lnTo>
                    <a:pt x="29" y="490"/>
                  </a:lnTo>
                  <a:lnTo>
                    <a:pt x="29" y="490"/>
                  </a:lnTo>
                  <a:lnTo>
                    <a:pt x="29" y="492"/>
                  </a:lnTo>
                  <a:lnTo>
                    <a:pt x="31" y="492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3" y="494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6" y="497"/>
                  </a:lnTo>
                  <a:lnTo>
                    <a:pt x="36" y="497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501"/>
                  </a:lnTo>
                  <a:lnTo>
                    <a:pt x="36" y="501"/>
                  </a:lnTo>
                  <a:lnTo>
                    <a:pt x="36" y="501"/>
                  </a:lnTo>
                  <a:lnTo>
                    <a:pt x="36" y="501"/>
                  </a:lnTo>
                  <a:lnTo>
                    <a:pt x="38" y="506"/>
                  </a:lnTo>
                  <a:lnTo>
                    <a:pt x="38" y="509"/>
                  </a:lnTo>
                  <a:lnTo>
                    <a:pt x="38" y="509"/>
                  </a:lnTo>
                  <a:lnTo>
                    <a:pt x="38" y="511"/>
                  </a:lnTo>
                  <a:lnTo>
                    <a:pt x="40" y="511"/>
                  </a:lnTo>
                  <a:lnTo>
                    <a:pt x="43" y="516"/>
                  </a:lnTo>
                  <a:lnTo>
                    <a:pt x="43" y="516"/>
                  </a:lnTo>
                  <a:lnTo>
                    <a:pt x="48" y="520"/>
                  </a:lnTo>
                  <a:lnTo>
                    <a:pt x="50" y="525"/>
                  </a:lnTo>
                  <a:lnTo>
                    <a:pt x="55" y="528"/>
                  </a:lnTo>
                  <a:lnTo>
                    <a:pt x="55" y="530"/>
                  </a:lnTo>
                  <a:lnTo>
                    <a:pt x="57" y="530"/>
                  </a:lnTo>
                  <a:lnTo>
                    <a:pt x="59" y="530"/>
                  </a:lnTo>
                  <a:lnTo>
                    <a:pt x="62" y="532"/>
                  </a:lnTo>
                  <a:lnTo>
                    <a:pt x="64" y="532"/>
                  </a:lnTo>
                  <a:lnTo>
                    <a:pt x="66" y="532"/>
                  </a:lnTo>
                  <a:lnTo>
                    <a:pt x="69" y="532"/>
                  </a:lnTo>
                  <a:lnTo>
                    <a:pt x="74" y="535"/>
                  </a:lnTo>
                  <a:lnTo>
                    <a:pt x="81" y="537"/>
                  </a:lnTo>
                  <a:lnTo>
                    <a:pt x="81" y="537"/>
                  </a:lnTo>
                  <a:lnTo>
                    <a:pt x="83" y="537"/>
                  </a:lnTo>
                  <a:lnTo>
                    <a:pt x="83" y="539"/>
                  </a:lnTo>
                  <a:lnTo>
                    <a:pt x="83" y="539"/>
                  </a:lnTo>
                  <a:lnTo>
                    <a:pt x="85" y="539"/>
                  </a:lnTo>
                  <a:lnTo>
                    <a:pt x="85" y="539"/>
                  </a:lnTo>
                  <a:lnTo>
                    <a:pt x="85" y="542"/>
                  </a:lnTo>
                  <a:lnTo>
                    <a:pt x="85" y="542"/>
                  </a:lnTo>
                  <a:lnTo>
                    <a:pt x="85" y="542"/>
                  </a:lnTo>
                  <a:lnTo>
                    <a:pt x="88" y="544"/>
                  </a:lnTo>
                  <a:lnTo>
                    <a:pt x="90" y="546"/>
                  </a:lnTo>
                  <a:lnTo>
                    <a:pt x="92" y="549"/>
                  </a:lnTo>
                  <a:lnTo>
                    <a:pt x="100" y="546"/>
                  </a:lnTo>
                  <a:lnTo>
                    <a:pt x="102" y="546"/>
                  </a:lnTo>
                  <a:lnTo>
                    <a:pt x="102" y="549"/>
                  </a:lnTo>
                  <a:lnTo>
                    <a:pt x="100" y="556"/>
                  </a:lnTo>
                  <a:lnTo>
                    <a:pt x="100" y="561"/>
                  </a:lnTo>
                  <a:lnTo>
                    <a:pt x="102" y="565"/>
                  </a:lnTo>
                  <a:lnTo>
                    <a:pt x="102" y="572"/>
                  </a:lnTo>
                  <a:lnTo>
                    <a:pt x="102" y="575"/>
                  </a:lnTo>
                  <a:lnTo>
                    <a:pt x="102" y="580"/>
                  </a:lnTo>
                  <a:lnTo>
                    <a:pt x="104" y="582"/>
                  </a:lnTo>
                  <a:lnTo>
                    <a:pt x="104" y="589"/>
                  </a:lnTo>
                  <a:lnTo>
                    <a:pt x="104" y="591"/>
                  </a:lnTo>
                  <a:lnTo>
                    <a:pt x="104" y="594"/>
                  </a:lnTo>
                  <a:lnTo>
                    <a:pt x="102" y="601"/>
                  </a:lnTo>
                  <a:lnTo>
                    <a:pt x="102" y="601"/>
                  </a:lnTo>
                  <a:lnTo>
                    <a:pt x="102" y="601"/>
                  </a:lnTo>
                  <a:lnTo>
                    <a:pt x="102" y="603"/>
                  </a:lnTo>
                  <a:lnTo>
                    <a:pt x="102" y="603"/>
                  </a:lnTo>
                  <a:lnTo>
                    <a:pt x="102" y="603"/>
                  </a:lnTo>
                  <a:lnTo>
                    <a:pt x="102" y="606"/>
                  </a:lnTo>
                  <a:lnTo>
                    <a:pt x="100" y="606"/>
                  </a:lnTo>
                  <a:lnTo>
                    <a:pt x="102" y="606"/>
                  </a:lnTo>
                  <a:lnTo>
                    <a:pt x="104" y="608"/>
                  </a:lnTo>
                  <a:lnTo>
                    <a:pt x="104" y="608"/>
                  </a:lnTo>
                  <a:lnTo>
                    <a:pt x="104" y="606"/>
                  </a:lnTo>
                  <a:lnTo>
                    <a:pt x="104" y="606"/>
                  </a:lnTo>
                  <a:lnTo>
                    <a:pt x="104" y="606"/>
                  </a:lnTo>
                  <a:lnTo>
                    <a:pt x="107" y="608"/>
                  </a:lnTo>
                  <a:lnTo>
                    <a:pt x="109" y="608"/>
                  </a:lnTo>
                  <a:lnTo>
                    <a:pt x="109" y="608"/>
                  </a:lnTo>
                  <a:lnTo>
                    <a:pt x="111" y="608"/>
                  </a:lnTo>
                  <a:lnTo>
                    <a:pt x="114" y="606"/>
                  </a:lnTo>
                  <a:lnTo>
                    <a:pt x="116" y="606"/>
                  </a:lnTo>
                  <a:lnTo>
                    <a:pt x="118" y="606"/>
                  </a:lnTo>
                  <a:lnTo>
                    <a:pt x="118" y="606"/>
                  </a:lnTo>
                  <a:lnTo>
                    <a:pt x="118" y="606"/>
                  </a:lnTo>
                  <a:lnTo>
                    <a:pt x="123" y="606"/>
                  </a:lnTo>
                  <a:lnTo>
                    <a:pt x="123" y="606"/>
                  </a:lnTo>
                  <a:lnTo>
                    <a:pt x="123" y="606"/>
                  </a:lnTo>
                  <a:lnTo>
                    <a:pt x="126" y="606"/>
                  </a:lnTo>
                  <a:lnTo>
                    <a:pt x="126" y="608"/>
                  </a:lnTo>
                  <a:lnTo>
                    <a:pt x="128" y="608"/>
                  </a:lnTo>
                  <a:lnTo>
                    <a:pt x="128" y="608"/>
                  </a:lnTo>
                  <a:lnTo>
                    <a:pt x="128" y="608"/>
                  </a:lnTo>
                  <a:lnTo>
                    <a:pt x="128" y="610"/>
                  </a:lnTo>
                  <a:lnTo>
                    <a:pt x="130" y="613"/>
                  </a:lnTo>
                  <a:lnTo>
                    <a:pt x="130" y="613"/>
                  </a:lnTo>
                  <a:lnTo>
                    <a:pt x="128" y="613"/>
                  </a:lnTo>
                  <a:lnTo>
                    <a:pt x="128" y="613"/>
                  </a:lnTo>
                  <a:lnTo>
                    <a:pt x="126" y="615"/>
                  </a:lnTo>
                  <a:lnTo>
                    <a:pt x="126" y="615"/>
                  </a:lnTo>
                  <a:lnTo>
                    <a:pt x="126" y="615"/>
                  </a:lnTo>
                  <a:lnTo>
                    <a:pt x="126" y="617"/>
                  </a:lnTo>
                  <a:lnTo>
                    <a:pt x="126" y="617"/>
                  </a:lnTo>
                  <a:lnTo>
                    <a:pt x="126" y="625"/>
                  </a:lnTo>
                  <a:lnTo>
                    <a:pt x="126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39"/>
                  </a:lnTo>
                  <a:lnTo>
                    <a:pt x="123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18" y="641"/>
                  </a:lnTo>
                  <a:lnTo>
                    <a:pt x="118" y="641"/>
                  </a:lnTo>
                  <a:lnTo>
                    <a:pt x="116" y="641"/>
                  </a:lnTo>
                  <a:lnTo>
                    <a:pt x="116" y="641"/>
                  </a:lnTo>
                  <a:lnTo>
                    <a:pt x="114" y="641"/>
                  </a:lnTo>
                  <a:lnTo>
                    <a:pt x="109" y="641"/>
                  </a:lnTo>
                  <a:lnTo>
                    <a:pt x="104" y="641"/>
                  </a:lnTo>
                  <a:lnTo>
                    <a:pt x="102" y="641"/>
                  </a:lnTo>
                  <a:lnTo>
                    <a:pt x="100" y="641"/>
                  </a:lnTo>
                  <a:lnTo>
                    <a:pt x="100" y="641"/>
                  </a:lnTo>
                  <a:lnTo>
                    <a:pt x="100" y="643"/>
                  </a:lnTo>
                  <a:lnTo>
                    <a:pt x="100" y="643"/>
                  </a:lnTo>
                  <a:lnTo>
                    <a:pt x="100" y="643"/>
                  </a:lnTo>
                  <a:lnTo>
                    <a:pt x="97" y="643"/>
                  </a:lnTo>
                  <a:lnTo>
                    <a:pt x="97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2" y="643"/>
                  </a:lnTo>
                  <a:lnTo>
                    <a:pt x="92" y="643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8" y="648"/>
                  </a:lnTo>
                  <a:lnTo>
                    <a:pt x="78" y="648"/>
                  </a:lnTo>
                  <a:lnTo>
                    <a:pt x="78" y="648"/>
                  </a:lnTo>
                  <a:lnTo>
                    <a:pt x="76" y="648"/>
                  </a:lnTo>
                  <a:lnTo>
                    <a:pt x="76" y="648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3"/>
                  </a:lnTo>
                  <a:lnTo>
                    <a:pt x="76" y="653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6" y="658"/>
                  </a:lnTo>
                  <a:lnTo>
                    <a:pt x="76" y="658"/>
                  </a:lnTo>
                  <a:lnTo>
                    <a:pt x="74" y="658"/>
                  </a:lnTo>
                  <a:lnTo>
                    <a:pt x="71" y="658"/>
                  </a:lnTo>
                  <a:lnTo>
                    <a:pt x="69" y="658"/>
                  </a:lnTo>
                  <a:lnTo>
                    <a:pt x="69" y="658"/>
                  </a:lnTo>
                  <a:lnTo>
                    <a:pt x="66" y="658"/>
                  </a:lnTo>
                  <a:lnTo>
                    <a:pt x="66" y="660"/>
                  </a:lnTo>
                  <a:lnTo>
                    <a:pt x="66" y="660"/>
                  </a:lnTo>
                  <a:lnTo>
                    <a:pt x="64" y="660"/>
                  </a:lnTo>
                  <a:lnTo>
                    <a:pt x="64" y="660"/>
                  </a:lnTo>
                  <a:lnTo>
                    <a:pt x="62" y="662"/>
                  </a:lnTo>
                  <a:lnTo>
                    <a:pt x="59" y="662"/>
                  </a:lnTo>
                  <a:lnTo>
                    <a:pt x="55" y="665"/>
                  </a:lnTo>
                  <a:lnTo>
                    <a:pt x="52" y="665"/>
                  </a:lnTo>
                  <a:lnTo>
                    <a:pt x="52" y="667"/>
                  </a:lnTo>
                  <a:lnTo>
                    <a:pt x="52" y="670"/>
                  </a:lnTo>
                  <a:lnTo>
                    <a:pt x="50" y="672"/>
                  </a:lnTo>
                  <a:lnTo>
                    <a:pt x="50" y="674"/>
                  </a:lnTo>
                  <a:lnTo>
                    <a:pt x="50" y="679"/>
                  </a:lnTo>
                  <a:lnTo>
                    <a:pt x="50" y="684"/>
                  </a:lnTo>
                  <a:lnTo>
                    <a:pt x="50" y="688"/>
                  </a:lnTo>
                  <a:lnTo>
                    <a:pt x="48" y="688"/>
                  </a:lnTo>
                  <a:lnTo>
                    <a:pt x="48" y="691"/>
                  </a:lnTo>
                  <a:lnTo>
                    <a:pt x="48" y="691"/>
                  </a:lnTo>
                  <a:lnTo>
                    <a:pt x="45" y="691"/>
                  </a:lnTo>
                  <a:lnTo>
                    <a:pt x="45" y="691"/>
                  </a:lnTo>
                  <a:lnTo>
                    <a:pt x="43" y="691"/>
                  </a:lnTo>
                  <a:lnTo>
                    <a:pt x="43" y="693"/>
                  </a:lnTo>
                  <a:lnTo>
                    <a:pt x="45" y="696"/>
                  </a:lnTo>
                  <a:lnTo>
                    <a:pt x="45" y="698"/>
                  </a:lnTo>
                  <a:lnTo>
                    <a:pt x="43" y="698"/>
                  </a:lnTo>
                  <a:lnTo>
                    <a:pt x="43" y="700"/>
                  </a:lnTo>
                  <a:lnTo>
                    <a:pt x="43" y="700"/>
                  </a:lnTo>
                  <a:lnTo>
                    <a:pt x="43" y="700"/>
                  </a:lnTo>
                  <a:lnTo>
                    <a:pt x="43" y="705"/>
                  </a:lnTo>
                  <a:lnTo>
                    <a:pt x="43" y="710"/>
                  </a:lnTo>
                  <a:lnTo>
                    <a:pt x="43" y="714"/>
                  </a:lnTo>
                  <a:lnTo>
                    <a:pt x="40" y="719"/>
                  </a:lnTo>
                  <a:lnTo>
                    <a:pt x="40" y="724"/>
                  </a:lnTo>
                  <a:lnTo>
                    <a:pt x="40" y="724"/>
                  </a:lnTo>
                  <a:lnTo>
                    <a:pt x="43" y="724"/>
                  </a:lnTo>
                  <a:lnTo>
                    <a:pt x="43" y="724"/>
                  </a:lnTo>
                  <a:lnTo>
                    <a:pt x="43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4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3"/>
                  </a:lnTo>
                  <a:lnTo>
                    <a:pt x="48" y="733"/>
                  </a:lnTo>
                  <a:lnTo>
                    <a:pt x="48" y="736"/>
                  </a:lnTo>
                  <a:lnTo>
                    <a:pt x="48" y="736"/>
                  </a:lnTo>
                  <a:lnTo>
                    <a:pt x="50" y="736"/>
                  </a:lnTo>
                  <a:lnTo>
                    <a:pt x="52" y="733"/>
                  </a:lnTo>
                  <a:lnTo>
                    <a:pt x="52" y="733"/>
                  </a:lnTo>
                  <a:lnTo>
                    <a:pt x="52" y="733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7" y="729"/>
                  </a:lnTo>
                  <a:lnTo>
                    <a:pt x="62" y="729"/>
                  </a:lnTo>
                  <a:lnTo>
                    <a:pt x="64" y="731"/>
                  </a:lnTo>
                  <a:lnTo>
                    <a:pt x="66" y="731"/>
                  </a:lnTo>
                  <a:lnTo>
                    <a:pt x="66" y="731"/>
                  </a:lnTo>
                  <a:lnTo>
                    <a:pt x="66" y="729"/>
                  </a:lnTo>
                  <a:lnTo>
                    <a:pt x="66" y="729"/>
                  </a:lnTo>
                  <a:lnTo>
                    <a:pt x="64" y="726"/>
                  </a:lnTo>
                  <a:lnTo>
                    <a:pt x="64" y="726"/>
                  </a:lnTo>
                  <a:lnTo>
                    <a:pt x="64" y="726"/>
                  </a:lnTo>
                  <a:lnTo>
                    <a:pt x="66" y="724"/>
                  </a:lnTo>
                  <a:lnTo>
                    <a:pt x="66" y="724"/>
                  </a:lnTo>
                  <a:lnTo>
                    <a:pt x="69" y="724"/>
                  </a:lnTo>
                  <a:lnTo>
                    <a:pt x="71" y="724"/>
                  </a:lnTo>
                  <a:lnTo>
                    <a:pt x="74" y="724"/>
                  </a:lnTo>
                  <a:lnTo>
                    <a:pt x="74" y="724"/>
                  </a:lnTo>
                  <a:lnTo>
                    <a:pt x="76" y="724"/>
                  </a:lnTo>
                  <a:lnTo>
                    <a:pt x="76" y="726"/>
                  </a:lnTo>
                  <a:lnTo>
                    <a:pt x="78" y="726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31"/>
                  </a:lnTo>
                  <a:lnTo>
                    <a:pt x="76" y="731"/>
                  </a:lnTo>
                  <a:lnTo>
                    <a:pt x="78" y="731"/>
                  </a:lnTo>
                  <a:lnTo>
                    <a:pt x="81" y="731"/>
                  </a:lnTo>
                  <a:lnTo>
                    <a:pt x="81" y="731"/>
                  </a:lnTo>
                  <a:lnTo>
                    <a:pt x="81" y="729"/>
                  </a:lnTo>
                  <a:lnTo>
                    <a:pt x="81" y="729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8" y="726"/>
                  </a:lnTo>
                  <a:lnTo>
                    <a:pt x="81" y="726"/>
                  </a:lnTo>
                  <a:lnTo>
                    <a:pt x="81" y="726"/>
                  </a:lnTo>
                  <a:lnTo>
                    <a:pt x="81" y="724"/>
                  </a:lnTo>
                  <a:lnTo>
                    <a:pt x="83" y="724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8" y="724"/>
                  </a:lnTo>
                  <a:lnTo>
                    <a:pt x="85" y="724"/>
                  </a:lnTo>
                  <a:lnTo>
                    <a:pt x="85" y="722"/>
                  </a:lnTo>
                  <a:lnTo>
                    <a:pt x="85" y="722"/>
                  </a:lnTo>
                  <a:lnTo>
                    <a:pt x="90" y="722"/>
                  </a:lnTo>
                  <a:lnTo>
                    <a:pt x="92" y="722"/>
                  </a:lnTo>
                  <a:lnTo>
                    <a:pt x="102" y="722"/>
                  </a:lnTo>
                  <a:lnTo>
                    <a:pt x="111" y="724"/>
                  </a:lnTo>
                  <a:lnTo>
                    <a:pt x="116" y="724"/>
                  </a:lnTo>
                  <a:lnTo>
                    <a:pt x="116" y="724"/>
                  </a:lnTo>
                  <a:lnTo>
                    <a:pt x="118" y="722"/>
                  </a:lnTo>
                  <a:lnTo>
                    <a:pt x="121" y="722"/>
                  </a:lnTo>
                  <a:lnTo>
                    <a:pt x="123" y="722"/>
                  </a:lnTo>
                  <a:lnTo>
                    <a:pt x="126" y="722"/>
                  </a:lnTo>
                  <a:lnTo>
                    <a:pt x="128" y="724"/>
                  </a:lnTo>
                  <a:lnTo>
                    <a:pt x="130" y="724"/>
                  </a:lnTo>
                  <a:lnTo>
                    <a:pt x="133" y="724"/>
                  </a:lnTo>
                  <a:lnTo>
                    <a:pt x="135" y="724"/>
                  </a:lnTo>
                  <a:lnTo>
                    <a:pt x="137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2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40" y="719"/>
                  </a:lnTo>
                  <a:lnTo>
                    <a:pt x="140" y="719"/>
                  </a:lnTo>
                  <a:lnTo>
                    <a:pt x="140" y="717"/>
                  </a:lnTo>
                  <a:lnTo>
                    <a:pt x="142" y="717"/>
                  </a:lnTo>
                  <a:lnTo>
                    <a:pt x="142" y="714"/>
                  </a:lnTo>
                  <a:lnTo>
                    <a:pt x="145" y="714"/>
                  </a:lnTo>
                  <a:lnTo>
                    <a:pt x="145" y="714"/>
                  </a:lnTo>
                  <a:lnTo>
                    <a:pt x="149" y="714"/>
                  </a:lnTo>
                  <a:lnTo>
                    <a:pt x="152" y="714"/>
                  </a:lnTo>
                  <a:lnTo>
                    <a:pt x="156" y="714"/>
                  </a:lnTo>
                  <a:lnTo>
                    <a:pt x="161" y="717"/>
                  </a:lnTo>
                  <a:lnTo>
                    <a:pt x="163" y="717"/>
                  </a:lnTo>
                  <a:lnTo>
                    <a:pt x="163" y="717"/>
                  </a:lnTo>
                  <a:lnTo>
                    <a:pt x="166" y="717"/>
                  </a:lnTo>
                  <a:lnTo>
                    <a:pt x="166" y="717"/>
                  </a:lnTo>
                  <a:lnTo>
                    <a:pt x="168" y="717"/>
                  </a:lnTo>
                  <a:lnTo>
                    <a:pt x="168" y="717"/>
                  </a:lnTo>
                  <a:lnTo>
                    <a:pt x="171" y="717"/>
                  </a:lnTo>
                  <a:lnTo>
                    <a:pt x="171" y="714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8" y="710"/>
                  </a:lnTo>
                  <a:lnTo>
                    <a:pt x="168" y="710"/>
                  </a:lnTo>
                  <a:lnTo>
                    <a:pt x="171" y="710"/>
                  </a:lnTo>
                  <a:lnTo>
                    <a:pt x="173" y="710"/>
                  </a:lnTo>
                  <a:lnTo>
                    <a:pt x="173" y="710"/>
                  </a:lnTo>
                  <a:lnTo>
                    <a:pt x="173" y="710"/>
                  </a:lnTo>
                  <a:lnTo>
                    <a:pt x="175" y="710"/>
                  </a:lnTo>
                  <a:lnTo>
                    <a:pt x="173" y="712"/>
                  </a:lnTo>
                  <a:lnTo>
                    <a:pt x="173" y="712"/>
                  </a:lnTo>
                  <a:lnTo>
                    <a:pt x="173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4"/>
                  </a:lnTo>
                  <a:lnTo>
                    <a:pt x="171" y="714"/>
                  </a:lnTo>
                  <a:lnTo>
                    <a:pt x="171" y="714"/>
                  </a:lnTo>
                  <a:lnTo>
                    <a:pt x="171" y="717"/>
                  </a:lnTo>
                  <a:lnTo>
                    <a:pt x="171" y="717"/>
                  </a:lnTo>
                  <a:lnTo>
                    <a:pt x="175" y="717"/>
                  </a:lnTo>
                  <a:lnTo>
                    <a:pt x="178" y="717"/>
                  </a:lnTo>
                  <a:lnTo>
                    <a:pt x="180" y="719"/>
                  </a:lnTo>
                  <a:lnTo>
                    <a:pt x="180" y="719"/>
                  </a:lnTo>
                  <a:lnTo>
                    <a:pt x="180" y="719"/>
                  </a:lnTo>
                  <a:lnTo>
                    <a:pt x="182" y="719"/>
                  </a:lnTo>
                  <a:lnTo>
                    <a:pt x="185" y="719"/>
                  </a:lnTo>
                  <a:lnTo>
                    <a:pt x="187" y="722"/>
                  </a:lnTo>
                  <a:lnTo>
                    <a:pt x="187" y="722"/>
                  </a:lnTo>
                  <a:lnTo>
                    <a:pt x="189" y="722"/>
                  </a:lnTo>
                  <a:lnTo>
                    <a:pt x="189" y="722"/>
                  </a:lnTo>
                  <a:lnTo>
                    <a:pt x="189" y="722"/>
                  </a:lnTo>
                  <a:lnTo>
                    <a:pt x="192" y="722"/>
                  </a:lnTo>
                  <a:lnTo>
                    <a:pt x="192" y="722"/>
                  </a:lnTo>
                  <a:lnTo>
                    <a:pt x="192" y="722"/>
                  </a:lnTo>
                  <a:lnTo>
                    <a:pt x="194" y="719"/>
                  </a:lnTo>
                  <a:lnTo>
                    <a:pt x="194" y="719"/>
                  </a:lnTo>
                  <a:lnTo>
                    <a:pt x="197" y="722"/>
                  </a:lnTo>
                  <a:lnTo>
                    <a:pt x="197" y="722"/>
                  </a:lnTo>
                  <a:lnTo>
                    <a:pt x="199" y="722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197" y="726"/>
                  </a:lnTo>
                  <a:lnTo>
                    <a:pt x="199" y="726"/>
                  </a:lnTo>
                  <a:lnTo>
                    <a:pt x="199" y="726"/>
                  </a:lnTo>
                  <a:lnTo>
                    <a:pt x="201" y="726"/>
                  </a:lnTo>
                  <a:lnTo>
                    <a:pt x="204" y="726"/>
                  </a:lnTo>
                  <a:lnTo>
                    <a:pt x="204" y="726"/>
                  </a:lnTo>
                  <a:lnTo>
                    <a:pt x="204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2"/>
                  </a:lnTo>
                  <a:lnTo>
                    <a:pt x="201" y="719"/>
                  </a:lnTo>
                  <a:lnTo>
                    <a:pt x="201" y="719"/>
                  </a:lnTo>
                  <a:lnTo>
                    <a:pt x="204" y="717"/>
                  </a:lnTo>
                  <a:lnTo>
                    <a:pt x="206" y="717"/>
                  </a:lnTo>
                  <a:lnTo>
                    <a:pt x="208" y="717"/>
                  </a:lnTo>
                  <a:lnTo>
                    <a:pt x="211" y="717"/>
                  </a:lnTo>
                  <a:lnTo>
                    <a:pt x="211" y="717"/>
                  </a:lnTo>
                  <a:lnTo>
                    <a:pt x="213" y="717"/>
                  </a:lnTo>
                  <a:lnTo>
                    <a:pt x="213" y="717"/>
                  </a:lnTo>
                  <a:lnTo>
                    <a:pt x="218" y="717"/>
                  </a:lnTo>
                  <a:lnTo>
                    <a:pt x="220" y="717"/>
                  </a:lnTo>
                  <a:lnTo>
                    <a:pt x="223" y="717"/>
                  </a:lnTo>
                  <a:lnTo>
                    <a:pt x="223" y="719"/>
                  </a:lnTo>
                  <a:lnTo>
                    <a:pt x="225" y="719"/>
                  </a:lnTo>
                  <a:lnTo>
                    <a:pt x="225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30" y="717"/>
                  </a:lnTo>
                  <a:lnTo>
                    <a:pt x="230" y="714"/>
                  </a:lnTo>
                  <a:lnTo>
                    <a:pt x="232" y="714"/>
                  </a:lnTo>
                  <a:lnTo>
                    <a:pt x="234" y="714"/>
                  </a:lnTo>
                  <a:lnTo>
                    <a:pt x="234" y="714"/>
                  </a:lnTo>
                  <a:lnTo>
                    <a:pt x="237" y="714"/>
                  </a:lnTo>
                  <a:lnTo>
                    <a:pt x="237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41" y="714"/>
                  </a:lnTo>
                  <a:lnTo>
                    <a:pt x="241" y="714"/>
                  </a:lnTo>
                  <a:lnTo>
                    <a:pt x="244" y="714"/>
                  </a:lnTo>
                  <a:lnTo>
                    <a:pt x="244" y="714"/>
                  </a:lnTo>
                  <a:lnTo>
                    <a:pt x="251" y="717"/>
                  </a:lnTo>
                  <a:lnTo>
                    <a:pt x="253" y="717"/>
                  </a:lnTo>
                  <a:lnTo>
                    <a:pt x="253" y="717"/>
                  </a:lnTo>
                  <a:lnTo>
                    <a:pt x="256" y="714"/>
                  </a:lnTo>
                  <a:lnTo>
                    <a:pt x="258" y="714"/>
                  </a:lnTo>
                  <a:lnTo>
                    <a:pt x="260" y="712"/>
                  </a:lnTo>
                  <a:lnTo>
                    <a:pt x="260" y="712"/>
                  </a:lnTo>
                  <a:lnTo>
                    <a:pt x="263" y="712"/>
                  </a:lnTo>
                  <a:lnTo>
                    <a:pt x="265" y="712"/>
                  </a:lnTo>
                  <a:lnTo>
                    <a:pt x="267" y="712"/>
                  </a:lnTo>
                  <a:lnTo>
                    <a:pt x="270" y="712"/>
                  </a:lnTo>
                  <a:lnTo>
                    <a:pt x="275" y="710"/>
                  </a:lnTo>
                  <a:lnTo>
                    <a:pt x="279" y="710"/>
                  </a:lnTo>
                  <a:lnTo>
                    <a:pt x="279" y="710"/>
                  </a:lnTo>
                  <a:lnTo>
                    <a:pt x="282" y="710"/>
                  </a:lnTo>
                  <a:lnTo>
                    <a:pt x="284" y="710"/>
                  </a:lnTo>
                  <a:lnTo>
                    <a:pt x="286" y="710"/>
                  </a:lnTo>
                  <a:lnTo>
                    <a:pt x="286" y="710"/>
                  </a:lnTo>
                  <a:lnTo>
                    <a:pt x="289" y="710"/>
                  </a:lnTo>
                  <a:lnTo>
                    <a:pt x="294" y="712"/>
                  </a:lnTo>
                  <a:lnTo>
                    <a:pt x="296" y="712"/>
                  </a:lnTo>
                  <a:lnTo>
                    <a:pt x="296" y="712"/>
                  </a:lnTo>
                  <a:lnTo>
                    <a:pt x="296" y="712"/>
                  </a:lnTo>
                  <a:lnTo>
                    <a:pt x="298" y="712"/>
                  </a:lnTo>
                  <a:lnTo>
                    <a:pt x="296" y="712"/>
                  </a:lnTo>
                  <a:lnTo>
                    <a:pt x="294" y="710"/>
                  </a:lnTo>
                  <a:lnTo>
                    <a:pt x="296" y="707"/>
                  </a:lnTo>
                  <a:lnTo>
                    <a:pt x="296" y="707"/>
                  </a:lnTo>
                  <a:lnTo>
                    <a:pt x="294" y="707"/>
                  </a:lnTo>
                  <a:lnTo>
                    <a:pt x="294" y="707"/>
                  </a:lnTo>
                  <a:lnTo>
                    <a:pt x="294" y="707"/>
                  </a:lnTo>
                  <a:lnTo>
                    <a:pt x="291" y="707"/>
                  </a:lnTo>
                  <a:lnTo>
                    <a:pt x="291" y="707"/>
                  </a:lnTo>
                  <a:lnTo>
                    <a:pt x="291" y="705"/>
                  </a:lnTo>
                  <a:lnTo>
                    <a:pt x="291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6" y="705"/>
                  </a:lnTo>
                  <a:lnTo>
                    <a:pt x="286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7"/>
                  </a:lnTo>
                  <a:lnTo>
                    <a:pt x="282" y="707"/>
                  </a:lnTo>
                  <a:lnTo>
                    <a:pt x="282" y="707"/>
                  </a:lnTo>
                  <a:lnTo>
                    <a:pt x="282" y="707"/>
                  </a:lnTo>
                  <a:lnTo>
                    <a:pt x="277" y="710"/>
                  </a:lnTo>
                  <a:lnTo>
                    <a:pt x="275" y="710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9" y="705"/>
                  </a:lnTo>
                  <a:lnTo>
                    <a:pt x="279" y="703"/>
                  </a:lnTo>
                  <a:lnTo>
                    <a:pt x="279" y="703"/>
                  </a:lnTo>
                  <a:lnTo>
                    <a:pt x="282" y="703"/>
                  </a:lnTo>
                  <a:lnTo>
                    <a:pt x="284" y="703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6" y="700"/>
                  </a:lnTo>
                  <a:lnTo>
                    <a:pt x="286" y="700"/>
                  </a:lnTo>
                  <a:lnTo>
                    <a:pt x="289" y="700"/>
                  </a:lnTo>
                  <a:lnTo>
                    <a:pt x="289" y="700"/>
                  </a:lnTo>
                  <a:lnTo>
                    <a:pt x="291" y="700"/>
                  </a:lnTo>
                  <a:lnTo>
                    <a:pt x="291" y="700"/>
                  </a:lnTo>
                  <a:lnTo>
                    <a:pt x="291" y="703"/>
                  </a:lnTo>
                  <a:lnTo>
                    <a:pt x="291" y="703"/>
                  </a:lnTo>
                  <a:lnTo>
                    <a:pt x="294" y="703"/>
                  </a:lnTo>
                  <a:lnTo>
                    <a:pt x="294" y="703"/>
                  </a:lnTo>
                  <a:lnTo>
                    <a:pt x="296" y="705"/>
                  </a:lnTo>
                  <a:lnTo>
                    <a:pt x="296" y="705"/>
                  </a:lnTo>
                  <a:lnTo>
                    <a:pt x="296" y="705"/>
                  </a:lnTo>
                  <a:lnTo>
                    <a:pt x="296" y="707"/>
                  </a:lnTo>
                  <a:lnTo>
                    <a:pt x="298" y="705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301" y="710"/>
                  </a:lnTo>
                  <a:lnTo>
                    <a:pt x="301" y="710"/>
                  </a:lnTo>
                  <a:lnTo>
                    <a:pt x="301" y="712"/>
                  </a:lnTo>
                  <a:lnTo>
                    <a:pt x="301" y="712"/>
                  </a:lnTo>
                  <a:lnTo>
                    <a:pt x="301" y="714"/>
                  </a:lnTo>
                  <a:lnTo>
                    <a:pt x="301" y="714"/>
                  </a:lnTo>
                  <a:lnTo>
                    <a:pt x="298" y="714"/>
                  </a:lnTo>
                  <a:lnTo>
                    <a:pt x="301" y="717"/>
                  </a:lnTo>
                  <a:lnTo>
                    <a:pt x="303" y="717"/>
                  </a:lnTo>
                  <a:lnTo>
                    <a:pt x="305" y="719"/>
                  </a:lnTo>
                  <a:lnTo>
                    <a:pt x="305" y="719"/>
                  </a:lnTo>
                  <a:lnTo>
                    <a:pt x="305" y="722"/>
                  </a:lnTo>
                  <a:lnTo>
                    <a:pt x="308" y="722"/>
                  </a:lnTo>
                  <a:lnTo>
                    <a:pt x="308" y="722"/>
                  </a:lnTo>
                  <a:lnTo>
                    <a:pt x="308" y="724"/>
                  </a:lnTo>
                  <a:lnTo>
                    <a:pt x="310" y="726"/>
                  </a:lnTo>
                  <a:lnTo>
                    <a:pt x="310" y="726"/>
                  </a:lnTo>
                  <a:lnTo>
                    <a:pt x="310" y="729"/>
                  </a:lnTo>
                  <a:lnTo>
                    <a:pt x="308" y="729"/>
                  </a:lnTo>
                  <a:lnTo>
                    <a:pt x="308" y="731"/>
                  </a:lnTo>
                  <a:lnTo>
                    <a:pt x="308" y="731"/>
                  </a:lnTo>
                  <a:lnTo>
                    <a:pt x="308" y="733"/>
                  </a:lnTo>
                  <a:lnTo>
                    <a:pt x="305" y="738"/>
                  </a:lnTo>
                  <a:lnTo>
                    <a:pt x="305" y="741"/>
                  </a:lnTo>
                  <a:lnTo>
                    <a:pt x="308" y="743"/>
                  </a:lnTo>
                  <a:lnTo>
                    <a:pt x="308" y="743"/>
                  </a:lnTo>
                  <a:lnTo>
                    <a:pt x="305" y="743"/>
                  </a:lnTo>
                  <a:lnTo>
                    <a:pt x="305" y="745"/>
                  </a:lnTo>
                  <a:lnTo>
                    <a:pt x="305" y="745"/>
                  </a:lnTo>
                  <a:lnTo>
                    <a:pt x="305" y="745"/>
                  </a:lnTo>
                  <a:lnTo>
                    <a:pt x="308" y="745"/>
                  </a:lnTo>
                  <a:lnTo>
                    <a:pt x="308" y="745"/>
                  </a:lnTo>
                  <a:lnTo>
                    <a:pt x="310" y="745"/>
                  </a:lnTo>
                  <a:lnTo>
                    <a:pt x="312" y="745"/>
                  </a:lnTo>
                  <a:lnTo>
                    <a:pt x="312" y="745"/>
                  </a:lnTo>
                  <a:lnTo>
                    <a:pt x="315" y="745"/>
                  </a:lnTo>
                  <a:lnTo>
                    <a:pt x="315" y="745"/>
                  </a:lnTo>
                  <a:lnTo>
                    <a:pt x="317" y="745"/>
                  </a:lnTo>
                  <a:lnTo>
                    <a:pt x="317" y="745"/>
                  </a:lnTo>
                  <a:lnTo>
                    <a:pt x="320" y="745"/>
                  </a:lnTo>
                  <a:lnTo>
                    <a:pt x="320" y="748"/>
                  </a:lnTo>
                  <a:lnTo>
                    <a:pt x="322" y="748"/>
                  </a:lnTo>
                  <a:lnTo>
                    <a:pt x="322" y="748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4" y="748"/>
                  </a:lnTo>
                  <a:lnTo>
                    <a:pt x="324" y="748"/>
                  </a:lnTo>
                  <a:lnTo>
                    <a:pt x="327" y="748"/>
                  </a:lnTo>
                  <a:lnTo>
                    <a:pt x="327" y="750"/>
                  </a:lnTo>
                  <a:lnTo>
                    <a:pt x="327" y="748"/>
                  </a:lnTo>
                  <a:lnTo>
                    <a:pt x="327" y="748"/>
                  </a:lnTo>
                  <a:lnTo>
                    <a:pt x="329" y="748"/>
                  </a:lnTo>
                  <a:lnTo>
                    <a:pt x="329" y="748"/>
                  </a:lnTo>
                  <a:lnTo>
                    <a:pt x="329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50"/>
                  </a:lnTo>
                  <a:lnTo>
                    <a:pt x="331" y="750"/>
                  </a:lnTo>
                  <a:lnTo>
                    <a:pt x="334" y="750"/>
                  </a:lnTo>
                  <a:lnTo>
                    <a:pt x="334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4" y="752"/>
                  </a:lnTo>
                  <a:lnTo>
                    <a:pt x="334" y="752"/>
                  </a:lnTo>
                  <a:lnTo>
                    <a:pt x="331" y="755"/>
                  </a:lnTo>
                  <a:lnTo>
                    <a:pt x="331" y="755"/>
                  </a:lnTo>
                  <a:lnTo>
                    <a:pt x="331" y="757"/>
                  </a:lnTo>
                  <a:lnTo>
                    <a:pt x="331" y="757"/>
                  </a:lnTo>
                  <a:lnTo>
                    <a:pt x="331" y="759"/>
                  </a:lnTo>
                  <a:lnTo>
                    <a:pt x="331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9"/>
                  </a:lnTo>
                  <a:lnTo>
                    <a:pt x="336" y="759"/>
                  </a:lnTo>
                  <a:lnTo>
                    <a:pt x="336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6" y="764"/>
                  </a:lnTo>
                  <a:lnTo>
                    <a:pt x="334" y="764"/>
                  </a:lnTo>
                  <a:lnTo>
                    <a:pt x="336" y="764"/>
                  </a:lnTo>
                  <a:lnTo>
                    <a:pt x="336" y="767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8" y="769"/>
                  </a:lnTo>
                  <a:lnTo>
                    <a:pt x="338" y="769"/>
                  </a:lnTo>
                  <a:lnTo>
                    <a:pt x="338" y="769"/>
                  </a:lnTo>
                  <a:lnTo>
                    <a:pt x="338" y="771"/>
                  </a:lnTo>
                  <a:lnTo>
                    <a:pt x="336" y="771"/>
                  </a:lnTo>
                  <a:lnTo>
                    <a:pt x="338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38" y="774"/>
                  </a:lnTo>
                  <a:lnTo>
                    <a:pt x="338" y="774"/>
                  </a:lnTo>
                  <a:lnTo>
                    <a:pt x="338" y="776"/>
                  </a:lnTo>
                  <a:lnTo>
                    <a:pt x="338" y="776"/>
                  </a:lnTo>
                  <a:lnTo>
                    <a:pt x="338" y="776"/>
                  </a:lnTo>
                  <a:lnTo>
                    <a:pt x="338" y="778"/>
                  </a:lnTo>
                  <a:lnTo>
                    <a:pt x="338" y="778"/>
                  </a:lnTo>
                  <a:lnTo>
                    <a:pt x="338" y="778"/>
                  </a:lnTo>
                  <a:lnTo>
                    <a:pt x="338" y="781"/>
                  </a:lnTo>
                  <a:lnTo>
                    <a:pt x="338" y="781"/>
                  </a:lnTo>
                  <a:lnTo>
                    <a:pt x="338" y="783"/>
                  </a:lnTo>
                  <a:lnTo>
                    <a:pt x="341" y="785"/>
                  </a:lnTo>
                  <a:lnTo>
                    <a:pt x="341" y="785"/>
                  </a:lnTo>
                  <a:lnTo>
                    <a:pt x="341" y="788"/>
                  </a:lnTo>
                  <a:lnTo>
                    <a:pt x="341" y="790"/>
                  </a:lnTo>
                  <a:lnTo>
                    <a:pt x="343" y="790"/>
                  </a:lnTo>
                  <a:lnTo>
                    <a:pt x="346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48" y="793"/>
                  </a:lnTo>
                  <a:lnTo>
                    <a:pt x="348" y="793"/>
                  </a:lnTo>
                  <a:lnTo>
                    <a:pt x="348" y="793"/>
                  </a:lnTo>
                  <a:lnTo>
                    <a:pt x="346" y="795"/>
                  </a:lnTo>
                  <a:lnTo>
                    <a:pt x="348" y="795"/>
                  </a:lnTo>
                  <a:lnTo>
                    <a:pt x="350" y="795"/>
                  </a:lnTo>
                  <a:lnTo>
                    <a:pt x="350" y="795"/>
                  </a:lnTo>
                  <a:lnTo>
                    <a:pt x="348" y="797"/>
                  </a:lnTo>
                  <a:lnTo>
                    <a:pt x="348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53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7" y="800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800"/>
                  </a:lnTo>
                  <a:lnTo>
                    <a:pt x="357" y="802"/>
                  </a:lnTo>
                  <a:lnTo>
                    <a:pt x="357" y="802"/>
                  </a:lnTo>
                  <a:lnTo>
                    <a:pt x="355" y="802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7" y="804"/>
                  </a:lnTo>
                  <a:lnTo>
                    <a:pt x="357" y="804"/>
                  </a:lnTo>
                  <a:lnTo>
                    <a:pt x="357" y="804"/>
                  </a:lnTo>
                  <a:lnTo>
                    <a:pt x="360" y="804"/>
                  </a:lnTo>
                  <a:lnTo>
                    <a:pt x="360" y="804"/>
                  </a:lnTo>
                  <a:lnTo>
                    <a:pt x="362" y="804"/>
                  </a:lnTo>
                  <a:lnTo>
                    <a:pt x="362" y="804"/>
                  </a:lnTo>
                  <a:lnTo>
                    <a:pt x="362" y="804"/>
                  </a:lnTo>
                  <a:lnTo>
                    <a:pt x="362" y="802"/>
                  </a:lnTo>
                  <a:lnTo>
                    <a:pt x="360" y="802"/>
                  </a:lnTo>
                  <a:lnTo>
                    <a:pt x="364" y="804"/>
                  </a:lnTo>
                  <a:lnTo>
                    <a:pt x="364" y="804"/>
                  </a:lnTo>
                  <a:lnTo>
                    <a:pt x="367" y="804"/>
                  </a:lnTo>
                  <a:lnTo>
                    <a:pt x="367" y="804"/>
                  </a:lnTo>
                  <a:lnTo>
                    <a:pt x="367" y="800"/>
                  </a:lnTo>
                  <a:lnTo>
                    <a:pt x="367" y="797"/>
                  </a:lnTo>
                  <a:lnTo>
                    <a:pt x="369" y="800"/>
                  </a:lnTo>
                  <a:lnTo>
                    <a:pt x="369" y="802"/>
                  </a:lnTo>
                  <a:lnTo>
                    <a:pt x="369" y="802"/>
                  </a:lnTo>
                  <a:lnTo>
                    <a:pt x="369" y="802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72" y="802"/>
                  </a:lnTo>
                  <a:lnTo>
                    <a:pt x="369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4"/>
                  </a:lnTo>
                  <a:lnTo>
                    <a:pt x="372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6" y="804"/>
                  </a:lnTo>
                  <a:lnTo>
                    <a:pt x="376" y="804"/>
                  </a:lnTo>
                  <a:lnTo>
                    <a:pt x="376" y="804"/>
                  </a:lnTo>
                  <a:lnTo>
                    <a:pt x="376" y="807"/>
                  </a:lnTo>
                  <a:lnTo>
                    <a:pt x="376" y="807"/>
                  </a:lnTo>
                  <a:lnTo>
                    <a:pt x="376" y="807"/>
                  </a:lnTo>
                  <a:lnTo>
                    <a:pt x="376" y="804"/>
                  </a:lnTo>
                  <a:lnTo>
                    <a:pt x="379" y="802"/>
                  </a:lnTo>
                  <a:lnTo>
                    <a:pt x="379" y="802"/>
                  </a:lnTo>
                  <a:lnTo>
                    <a:pt x="376" y="797"/>
                  </a:lnTo>
                  <a:lnTo>
                    <a:pt x="376" y="797"/>
                  </a:lnTo>
                  <a:lnTo>
                    <a:pt x="379" y="797"/>
                  </a:lnTo>
                  <a:lnTo>
                    <a:pt x="379" y="797"/>
                  </a:lnTo>
                  <a:lnTo>
                    <a:pt x="379" y="797"/>
                  </a:lnTo>
                  <a:lnTo>
                    <a:pt x="379" y="800"/>
                  </a:lnTo>
                  <a:lnTo>
                    <a:pt x="379" y="802"/>
                  </a:lnTo>
                  <a:lnTo>
                    <a:pt x="379" y="802"/>
                  </a:lnTo>
                  <a:lnTo>
                    <a:pt x="381" y="802"/>
                  </a:lnTo>
                  <a:lnTo>
                    <a:pt x="381" y="804"/>
                  </a:lnTo>
                  <a:lnTo>
                    <a:pt x="381" y="804"/>
                  </a:lnTo>
                  <a:lnTo>
                    <a:pt x="381" y="804"/>
                  </a:lnTo>
                  <a:lnTo>
                    <a:pt x="379" y="804"/>
                  </a:lnTo>
                  <a:lnTo>
                    <a:pt x="379" y="804"/>
                  </a:lnTo>
                  <a:lnTo>
                    <a:pt x="379" y="804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9"/>
                  </a:lnTo>
                  <a:lnTo>
                    <a:pt x="379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3" y="811"/>
                  </a:lnTo>
                  <a:lnTo>
                    <a:pt x="383" y="811"/>
                  </a:lnTo>
                  <a:lnTo>
                    <a:pt x="383" y="809"/>
                  </a:lnTo>
                  <a:lnTo>
                    <a:pt x="383" y="807"/>
                  </a:lnTo>
                  <a:lnTo>
                    <a:pt x="383" y="807"/>
                  </a:lnTo>
                  <a:lnTo>
                    <a:pt x="383" y="807"/>
                  </a:lnTo>
                  <a:lnTo>
                    <a:pt x="383" y="804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0"/>
                  </a:lnTo>
                  <a:lnTo>
                    <a:pt x="383" y="800"/>
                  </a:lnTo>
                  <a:lnTo>
                    <a:pt x="386" y="802"/>
                  </a:lnTo>
                  <a:lnTo>
                    <a:pt x="386" y="802"/>
                  </a:lnTo>
                  <a:lnTo>
                    <a:pt x="386" y="802"/>
                  </a:lnTo>
                  <a:lnTo>
                    <a:pt x="386" y="800"/>
                  </a:lnTo>
                  <a:lnTo>
                    <a:pt x="386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5" y="795"/>
                  </a:lnTo>
                  <a:lnTo>
                    <a:pt x="398" y="795"/>
                  </a:lnTo>
                  <a:lnTo>
                    <a:pt x="405" y="795"/>
                  </a:lnTo>
                  <a:lnTo>
                    <a:pt x="409" y="795"/>
                  </a:lnTo>
                  <a:lnTo>
                    <a:pt x="414" y="795"/>
                  </a:lnTo>
                  <a:lnTo>
                    <a:pt x="414" y="788"/>
                  </a:lnTo>
                  <a:lnTo>
                    <a:pt x="414" y="781"/>
                  </a:lnTo>
                  <a:lnTo>
                    <a:pt x="414" y="776"/>
                  </a:lnTo>
                  <a:lnTo>
                    <a:pt x="414" y="774"/>
                  </a:lnTo>
                  <a:lnTo>
                    <a:pt x="416" y="774"/>
                  </a:lnTo>
                  <a:lnTo>
                    <a:pt x="419" y="776"/>
                  </a:lnTo>
                  <a:lnTo>
                    <a:pt x="419" y="778"/>
                  </a:lnTo>
                  <a:lnTo>
                    <a:pt x="419" y="781"/>
                  </a:lnTo>
                  <a:lnTo>
                    <a:pt x="419" y="778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6" y="778"/>
                  </a:lnTo>
                  <a:lnTo>
                    <a:pt x="426" y="778"/>
                  </a:lnTo>
                  <a:lnTo>
                    <a:pt x="426" y="778"/>
                  </a:lnTo>
                  <a:lnTo>
                    <a:pt x="428" y="778"/>
                  </a:lnTo>
                  <a:lnTo>
                    <a:pt x="431" y="776"/>
                  </a:lnTo>
                  <a:lnTo>
                    <a:pt x="431" y="776"/>
                  </a:lnTo>
                  <a:lnTo>
                    <a:pt x="433" y="776"/>
                  </a:lnTo>
                  <a:lnTo>
                    <a:pt x="435" y="778"/>
                  </a:lnTo>
                  <a:lnTo>
                    <a:pt x="435" y="778"/>
                  </a:lnTo>
                  <a:lnTo>
                    <a:pt x="438" y="778"/>
                  </a:lnTo>
                  <a:lnTo>
                    <a:pt x="443" y="776"/>
                  </a:lnTo>
                  <a:lnTo>
                    <a:pt x="457" y="778"/>
                  </a:lnTo>
                  <a:lnTo>
                    <a:pt x="459" y="778"/>
                  </a:lnTo>
                  <a:lnTo>
                    <a:pt x="464" y="783"/>
                  </a:lnTo>
                  <a:lnTo>
                    <a:pt x="466" y="783"/>
                  </a:lnTo>
                  <a:lnTo>
                    <a:pt x="469" y="783"/>
                  </a:lnTo>
                  <a:lnTo>
                    <a:pt x="478" y="783"/>
                  </a:lnTo>
                  <a:lnTo>
                    <a:pt x="480" y="783"/>
                  </a:lnTo>
                  <a:lnTo>
                    <a:pt x="483" y="781"/>
                  </a:lnTo>
                  <a:lnTo>
                    <a:pt x="483" y="781"/>
                  </a:lnTo>
                  <a:lnTo>
                    <a:pt x="485" y="776"/>
                  </a:lnTo>
                  <a:lnTo>
                    <a:pt x="485" y="776"/>
                  </a:lnTo>
                  <a:lnTo>
                    <a:pt x="485" y="776"/>
                  </a:lnTo>
                  <a:lnTo>
                    <a:pt x="487" y="776"/>
                  </a:lnTo>
                  <a:lnTo>
                    <a:pt x="490" y="774"/>
                  </a:lnTo>
                  <a:lnTo>
                    <a:pt x="492" y="774"/>
                  </a:lnTo>
                  <a:lnTo>
                    <a:pt x="492" y="774"/>
                  </a:lnTo>
                  <a:lnTo>
                    <a:pt x="495" y="774"/>
                  </a:lnTo>
                  <a:lnTo>
                    <a:pt x="495" y="774"/>
                  </a:lnTo>
                  <a:lnTo>
                    <a:pt x="499" y="771"/>
                  </a:lnTo>
                  <a:lnTo>
                    <a:pt x="499" y="771"/>
                  </a:lnTo>
                  <a:lnTo>
                    <a:pt x="502" y="771"/>
                  </a:lnTo>
                  <a:lnTo>
                    <a:pt x="506" y="769"/>
                  </a:lnTo>
                  <a:lnTo>
                    <a:pt x="509" y="769"/>
                  </a:lnTo>
                  <a:lnTo>
                    <a:pt x="511" y="771"/>
                  </a:lnTo>
                  <a:lnTo>
                    <a:pt x="509" y="771"/>
                  </a:lnTo>
                  <a:lnTo>
                    <a:pt x="509" y="771"/>
                  </a:lnTo>
                  <a:lnTo>
                    <a:pt x="509" y="771"/>
                  </a:lnTo>
                  <a:lnTo>
                    <a:pt x="509" y="774"/>
                  </a:lnTo>
                  <a:lnTo>
                    <a:pt x="509" y="774"/>
                  </a:lnTo>
                  <a:lnTo>
                    <a:pt x="509" y="776"/>
                  </a:lnTo>
                  <a:lnTo>
                    <a:pt x="509" y="778"/>
                  </a:lnTo>
                  <a:lnTo>
                    <a:pt x="511" y="778"/>
                  </a:lnTo>
                  <a:lnTo>
                    <a:pt x="513" y="778"/>
                  </a:lnTo>
                  <a:lnTo>
                    <a:pt x="521" y="781"/>
                  </a:lnTo>
                  <a:lnTo>
                    <a:pt x="521" y="781"/>
                  </a:lnTo>
                  <a:lnTo>
                    <a:pt x="523" y="778"/>
                  </a:lnTo>
                  <a:lnTo>
                    <a:pt x="523" y="778"/>
                  </a:lnTo>
                  <a:lnTo>
                    <a:pt x="525" y="778"/>
                  </a:lnTo>
                  <a:lnTo>
                    <a:pt x="525" y="778"/>
                  </a:lnTo>
                  <a:lnTo>
                    <a:pt x="525" y="776"/>
                  </a:lnTo>
                  <a:lnTo>
                    <a:pt x="523" y="776"/>
                  </a:lnTo>
                  <a:lnTo>
                    <a:pt x="525" y="774"/>
                  </a:lnTo>
                  <a:lnTo>
                    <a:pt x="528" y="774"/>
                  </a:lnTo>
                  <a:lnTo>
                    <a:pt x="530" y="771"/>
                  </a:lnTo>
                  <a:lnTo>
                    <a:pt x="530" y="771"/>
                  </a:lnTo>
                  <a:lnTo>
                    <a:pt x="530" y="774"/>
                  </a:lnTo>
                  <a:lnTo>
                    <a:pt x="532" y="774"/>
                  </a:lnTo>
                  <a:lnTo>
                    <a:pt x="532" y="774"/>
                  </a:lnTo>
                  <a:lnTo>
                    <a:pt x="532" y="771"/>
                  </a:lnTo>
                  <a:lnTo>
                    <a:pt x="535" y="771"/>
                  </a:lnTo>
                  <a:lnTo>
                    <a:pt x="537" y="771"/>
                  </a:lnTo>
                  <a:lnTo>
                    <a:pt x="537" y="769"/>
                  </a:lnTo>
                  <a:lnTo>
                    <a:pt x="537" y="769"/>
                  </a:lnTo>
                  <a:lnTo>
                    <a:pt x="535" y="769"/>
                  </a:lnTo>
                  <a:lnTo>
                    <a:pt x="532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4"/>
                  </a:lnTo>
                  <a:lnTo>
                    <a:pt x="530" y="764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2" y="762"/>
                  </a:lnTo>
                  <a:lnTo>
                    <a:pt x="530" y="762"/>
                  </a:lnTo>
                  <a:lnTo>
                    <a:pt x="530" y="762"/>
                  </a:lnTo>
                  <a:lnTo>
                    <a:pt x="530" y="759"/>
                  </a:lnTo>
                  <a:lnTo>
                    <a:pt x="530" y="757"/>
                  </a:lnTo>
                  <a:lnTo>
                    <a:pt x="530" y="757"/>
                  </a:lnTo>
                  <a:lnTo>
                    <a:pt x="535" y="755"/>
                  </a:lnTo>
                  <a:lnTo>
                    <a:pt x="535" y="755"/>
                  </a:lnTo>
                  <a:lnTo>
                    <a:pt x="535" y="755"/>
                  </a:lnTo>
                  <a:lnTo>
                    <a:pt x="535" y="752"/>
                  </a:lnTo>
                  <a:lnTo>
                    <a:pt x="532" y="748"/>
                  </a:lnTo>
                  <a:lnTo>
                    <a:pt x="530" y="743"/>
                  </a:lnTo>
                  <a:lnTo>
                    <a:pt x="528" y="738"/>
                  </a:lnTo>
                  <a:lnTo>
                    <a:pt x="528" y="736"/>
                  </a:lnTo>
                  <a:lnTo>
                    <a:pt x="525" y="729"/>
                  </a:lnTo>
                  <a:lnTo>
                    <a:pt x="525" y="726"/>
                  </a:lnTo>
                  <a:lnTo>
                    <a:pt x="523" y="726"/>
                  </a:lnTo>
                  <a:lnTo>
                    <a:pt x="521" y="722"/>
                  </a:lnTo>
                  <a:lnTo>
                    <a:pt x="518" y="722"/>
                  </a:lnTo>
                  <a:lnTo>
                    <a:pt x="518" y="719"/>
                  </a:lnTo>
                  <a:lnTo>
                    <a:pt x="518" y="719"/>
                  </a:lnTo>
                  <a:lnTo>
                    <a:pt x="518" y="717"/>
                  </a:lnTo>
                  <a:lnTo>
                    <a:pt x="516" y="714"/>
                  </a:lnTo>
                  <a:lnTo>
                    <a:pt x="513" y="712"/>
                  </a:lnTo>
                  <a:lnTo>
                    <a:pt x="513" y="712"/>
                  </a:lnTo>
                  <a:lnTo>
                    <a:pt x="513" y="705"/>
                  </a:lnTo>
                  <a:lnTo>
                    <a:pt x="513" y="700"/>
                  </a:lnTo>
                  <a:lnTo>
                    <a:pt x="513" y="698"/>
                  </a:lnTo>
                  <a:lnTo>
                    <a:pt x="513" y="696"/>
                  </a:lnTo>
                  <a:lnTo>
                    <a:pt x="511" y="696"/>
                  </a:lnTo>
                  <a:lnTo>
                    <a:pt x="509" y="696"/>
                  </a:lnTo>
                  <a:lnTo>
                    <a:pt x="506" y="696"/>
                  </a:lnTo>
                  <a:lnTo>
                    <a:pt x="504" y="698"/>
                  </a:lnTo>
                  <a:lnTo>
                    <a:pt x="499" y="698"/>
                  </a:lnTo>
                  <a:lnTo>
                    <a:pt x="497" y="696"/>
                  </a:lnTo>
                  <a:lnTo>
                    <a:pt x="495" y="696"/>
                  </a:lnTo>
                  <a:lnTo>
                    <a:pt x="492" y="696"/>
                  </a:lnTo>
                  <a:lnTo>
                    <a:pt x="492" y="693"/>
                  </a:lnTo>
                  <a:lnTo>
                    <a:pt x="492" y="691"/>
                  </a:lnTo>
                  <a:lnTo>
                    <a:pt x="490" y="688"/>
                  </a:lnTo>
                  <a:lnTo>
                    <a:pt x="487" y="688"/>
                  </a:lnTo>
                  <a:lnTo>
                    <a:pt x="485" y="686"/>
                  </a:lnTo>
                  <a:lnTo>
                    <a:pt x="485" y="681"/>
                  </a:lnTo>
                  <a:lnTo>
                    <a:pt x="483" y="679"/>
                  </a:lnTo>
                  <a:lnTo>
                    <a:pt x="483" y="679"/>
                  </a:lnTo>
                  <a:lnTo>
                    <a:pt x="483" y="677"/>
                  </a:lnTo>
                  <a:lnTo>
                    <a:pt x="483" y="674"/>
                  </a:lnTo>
                  <a:lnTo>
                    <a:pt x="485" y="672"/>
                  </a:lnTo>
                  <a:lnTo>
                    <a:pt x="487" y="667"/>
                  </a:lnTo>
                  <a:lnTo>
                    <a:pt x="487" y="665"/>
                  </a:lnTo>
                  <a:lnTo>
                    <a:pt x="487" y="665"/>
                  </a:lnTo>
                  <a:lnTo>
                    <a:pt x="487" y="662"/>
                  </a:lnTo>
                  <a:lnTo>
                    <a:pt x="487" y="660"/>
                  </a:lnTo>
                  <a:lnTo>
                    <a:pt x="487" y="660"/>
                  </a:lnTo>
                  <a:lnTo>
                    <a:pt x="487" y="658"/>
                  </a:lnTo>
                  <a:lnTo>
                    <a:pt x="487" y="658"/>
                  </a:lnTo>
                  <a:lnTo>
                    <a:pt x="487" y="655"/>
                  </a:lnTo>
                  <a:lnTo>
                    <a:pt x="487" y="651"/>
                  </a:lnTo>
                  <a:lnTo>
                    <a:pt x="487" y="648"/>
                  </a:lnTo>
                  <a:lnTo>
                    <a:pt x="487" y="646"/>
                  </a:lnTo>
                  <a:lnTo>
                    <a:pt x="485" y="643"/>
                  </a:lnTo>
                  <a:lnTo>
                    <a:pt x="483" y="643"/>
                  </a:lnTo>
                  <a:lnTo>
                    <a:pt x="471" y="643"/>
                  </a:lnTo>
                  <a:lnTo>
                    <a:pt x="469" y="643"/>
                  </a:lnTo>
                  <a:lnTo>
                    <a:pt x="464" y="641"/>
                  </a:lnTo>
                  <a:lnTo>
                    <a:pt x="461" y="639"/>
                  </a:lnTo>
                  <a:lnTo>
                    <a:pt x="454" y="636"/>
                  </a:lnTo>
                  <a:lnTo>
                    <a:pt x="452" y="634"/>
                  </a:lnTo>
                  <a:lnTo>
                    <a:pt x="452" y="632"/>
                  </a:lnTo>
                  <a:lnTo>
                    <a:pt x="452" y="625"/>
                  </a:lnTo>
                  <a:lnTo>
                    <a:pt x="454" y="617"/>
                  </a:lnTo>
                  <a:lnTo>
                    <a:pt x="457" y="613"/>
                  </a:lnTo>
                  <a:lnTo>
                    <a:pt x="457" y="608"/>
                  </a:lnTo>
                  <a:lnTo>
                    <a:pt x="461" y="603"/>
                  </a:lnTo>
                  <a:lnTo>
                    <a:pt x="466" y="601"/>
                  </a:lnTo>
                  <a:lnTo>
                    <a:pt x="471" y="596"/>
                  </a:lnTo>
                  <a:lnTo>
                    <a:pt x="476" y="591"/>
                  </a:lnTo>
                  <a:lnTo>
                    <a:pt x="480" y="587"/>
                  </a:lnTo>
                  <a:lnTo>
                    <a:pt x="480" y="584"/>
                  </a:lnTo>
                  <a:lnTo>
                    <a:pt x="485" y="572"/>
                  </a:lnTo>
                  <a:lnTo>
                    <a:pt x="485" y="572"/>
                  </a:lnTo>
                  <a:lnTo>
                    <a:pt x="490" y="568"/>
                  </a:lnTo>
                  <a:lnTo>
                    <a:pt x="490" y="568"/>
                  </a:lnTo>
                  <a:lnTo>
                    <a:pt x="495" y="565"/>
                  </a:lnTo>
                  <a:lnTo>
                    <a:pt x="497" y="561"/>
                  </a:lnTo>
                  <a:lnTo>
                    <a:pt x="497" y="561"/>
                  </a:lnTo>
                  <a:lnTo>
                    <a:pt x="499" y="561"/>
                  </a:lnTo>
                  <a:lnTo>
                    <a:pt x="502" y="561"/>
                  </a:lnTo>
                  <a:lnTo>
                    <a:pt x="504" y="558"/>
                  </a:lnTo>
                  <a:lnTo>
                    <a:pt x="504" y="558"/>
                  </a:lnTo>
                  <a:lnTo>
                    <a:pt x="504" y="558"/>
                  </a:lnTo>
                  <a:lnTo>
                    <a:pt x="506" y="561"/>
                  </a:lnTo>
                  <a:lnTo>
                    <a:pt x="509" y="561"/>
                  </a:lnTo>
                  <a:lnTo>
                    <a:pt x="509" y="561"/>
                  </a:lnTo>
                  <a:lnTo>
                    <a:pt x="511" y="563"/>
                  </a:lnTo>
                  <a:lnTo>
                    <a:pt x="513" y="565"/>
                  </a:lnTo>
                  <a:lnTo>
                    <a:pt x="513" y="565"/>
                  </a:lnTo>
                  <a:lnTo>
                    <a:pt x="513" y="568"/>
                  </a:lnTo>
                  <a:lnTo>
                    <a:pt x="513" y="568"/>
                  </a:lnTo>
                  <a:lnTo>
                    <a:pt x="513" y="570"/>
                  </a:lnTo>
                  <a:lnTo>
                    <a:pt x="516" y="575"/>
                  </a:lnTo>
                  <a:lnTo>
                    <a:pt x="518" y="577"/>
                  </a:lnTo>
                  <a:lnTo>
                    <a:pt x="521" y="580"/>
                  </a:lnTo>
                  <a:lnTo>
                    <a:pt x="523" y="580"/>
                  </a:lnTo>
                  <a:lnTo>
                    <a:pt x="528" y="577"/>
                  </a:lnTo>
                  <a:lnTo>
                    <a:pt x="535" y="575"/>
                  </a:lnTo>
                  <a:lnTo>
                    <a:pt x="539" y="572"/>
                  </a:lnTo>
                  <a:lnTo>
                    <a:pt x="544" y="570"/>
                  </a:lnTo>
                  <a:lnTo>
                    <a:pt x="549" y="570"/>
                  </a:lnTo>
                  <a:lnTo>
                    <a:pt x="554" y="570"/>
                  </a:lnTo>
                  <a:lnTo>
                    <a:pt x="558" y="570"/>
                  </a:lnTo>
                  <a:lnTo>
                    <a:pt x="561" y="570"/>
                  </a:lnTo>
                  <a:lnTo>
                    <a:pt x="568" y="568"/>
                  </a:lnTo>
                  <a:lnTo>
                    <a:pt x="577" y="565"/>
                  </a:lnTo>
                  <a:lnTo>
                    <a:pt x="577" y="563"/>
                  </a:lnTo>
                  <a:lnTo>
                    <a:pt x="577" y="563"/>
                  </a:lnTo>
                  <a:lnTo>
                    <a:pt x="580" y="556"/>
                  </a:lnTo>
                  <a:lnTo>
                    <a:pt x="580" y="554"/>
                  </a:lnTo>
                  <a:lnTo>
                    <a:pt x="580" y="554"/>
                  </a:lnTo>
                  <a:lnTo>
                    <a:pt x="584" y="549"/>
                  </a:lnTo>
                  <a:lnTo>
                    <a:pt x="592" y="542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9" y="523"/>
                  </a:lnTo>
                  <a:lnTo>
                    <a:pt x="599" y="520"/>
                  </a:lnTo>
                  <a:lnTo>
                    <a:pt x="603" y="516"/>
                  </a:lnTo>
                  <a:lnTo>
                    <a:pt x="606" y="516"/>
                  </a:lnTo>
                  <a:lnTo>
                    <a:pt x="613" y="511"/>
                  </a:lnTo>
                  <a:lnTo>
                    <a:pt x="620" y="509"/>
                  </a:lnTo>
                  <a:lnTo>
                    <a:pt x="625" y="504"/>
                  </a:lnTo>
                  <a:lnTo>
                    <a:pt x="632" y="501"/>
                  </a:lnTo>
                  <a:lnTo>
                    <a:pt x="632" y="499"/>
                  </a:lnTo>
                  <a:lnTo>
                    <a:pt x="634" y="499"/>
                  </a:lnTo>
                  <a:lnTo>
                    <a:pt x="634" y="494"/>
                  </a:lnTo>
                  <a:lnTo>
                    <a:pt x="636" y="492"/>
                  </a:lnTo>
                  <a:lnTo>
                    <a:pt x="639" y="490"/>
                  </a:lnTo>
                  <a:lnTo>
                    <a:pt x="644" y="480"/>
                  </a:lnTo>
                  <a:lnTo>
                    <a:pt x="646" y="475"/>
                  </a:lnTo>
                  <a:lnTo>
                    <a:pt x="648" y="471"/>
                  </a:lnTo>
                  <a:lnTo>
                    <a:pt x="653" y="461"/>
                  </a:lnTo>
                  <a:lnTo>
                    <a:pt x="653" y="454"/>
                  </a:lnTo>
                  <a:lnTo>
                    <a:pt x="655" y="447"/>
                  </a:lnTo>
                  <a:lnTo>
                    <a:pt x="658" y="445"/>
                  </a:lnTo>
                  <a:lnTo>
                    <a:pt x="667" y="442"/>
                  </a:lnTo>
                  <a:lnTo>
                    <a:pt x="677" y="440"/>
                  </a:lnTo>
                  <a:lnTo>
                    <a:pt x="677" y="438"/>
                  </a:lnTo>
                  <a:lnTo>
                    <a:pt x="686" y="430"/>
                  </a:lnTo>
                  <a:lnTo>
                    <a:pt x="686" y="430"/>
                  </a:lnTo>
                  <a:lnTo>
                    <a:pt x="686" y="428"/>
                  </a:lnTo>
                  <a:lnTo>
                    <a:pt x="686" y="426"/>
                  </a:lnTo>
                  <a:lnTo>
                    <a:pt x="684" y="423"/>
                  </a:lnTo>
                  <a:lnTo>
                    <a:pt x="684" y="423"/>
                  </a:lnTo>
                  <a:lnTo>
                    <a:pt x="681" y="421"/>
                  </a:lnTo>
                  <a:lnTo>
                    <a:pt x="681" y="421"/>
                  </a:lnTo>
                  <a:lnTo>
                    <a:pt x="681" y="419"/>
                  </a:lnTo>
                  <a:lnTo>
                    <a:pt x="681" y="419"/>
                  </a:lnTo>
                  <a:lnTo>
                    <a:pt x="684" y="419"/>
                  </a:lnTo>
                  <a:lnTo>
                    <a:pt x="684" y="419"/>
                  </a:lnTo>
                  <a:lnTo>
                    <a:pt x="684" y="419"/>
                  </a:lnTo>
                  <a:lnTo>
                    <a:pt x="684" y="416"/>
                  </a:lnTo>
                  <a:lnTo>
                    <a:pt x="684" y="416"/>
                  </a:lnTo>
                  <a:lnTo>
                    <a:pt x="684" y="416"/>
                  </a:lnTo>
                  <a:lnTo>
                    <a:pt x="686" y="416"/>
                  </a:lnTo>
                  <a:lnTo>
                    <a:pt x="686" y="416"/>
                  </a:lnTo>
                  <a:lnTo>
                    <a:pt x="688" y="414"/>
                  </a:lnTo>
                  <a:lnTo>
                    <a:pt x="688" y="412"/>
                  </a:lnTo>
                  <a:lnTo>
                    <a:pt x="688" y="412"/>
                  </a:lnTo>
                  <a:lnTo>
                    <a:pt x="691" y="412"/>
                  </a:lnTo>
                  <a:lnTo>
                    <a:pt x="693" y="409"/>
                  </a:lnTo>
                  <a:lnTo>
                    <a:pt x="693" y="409"/>
                  </a:lnTo>
                  <a:lnTo>
                    <a:pt x="693" y="407"/>
                  </a:lnTo>
                  <a:lnTo>
                    <a:pt x="693" y="407"/>
                  </a:lnTo>
                  <a:lnTo>
                    <a:pt x="693" y="404"/>
                  </a:lnTo>
                  <a:lnTo>
                    <a:pt x="693" y="404"/>
                  </a:lnTo>
                  <a:lnTo>
                    <a:pt x="693" y="404"/>
                  </a:lnTo>
                  <a:lnTo>
                    <a:pt x="696" y="404"/>
                  </a:lnTo>
                  <a:lnTo>
                    <a:pt x="696" y="402"/>
                  </a:lnTo>
                  <a:lnTo>
                    <a:pt x="698" y="402"/>
                  </a:lnTo>
                  <a:lnTo>
                    <a:pt x="698" y="402"/>
                  </a:lnTo>
                  <a:lnTo>
                    <a:pt x="698" y="402"/>
                  </a:lnTo>
                  <a:lnTo>
                    <a:pt x="698" y="400"/>
                  </a:lnTo>
                  <a:lnTo>
                    <a:pt x="698" y="400"/>
                  </a:lnTo>
                  <a:lnTo>
                    <a:pt x="700" y="400"/>
                  </a:lnTo>
                  <a:lnTo>
                    <a:pt x="700" y="397"/>
                  </a:lnTo>
                  <a:lnTo>
                    <a:pt x="700" y="397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3"/>
                  </a:lnTo>
                  <a:lnTo>
                    <a:pt x="703" y="393"/>
                  </a:lnTo>
                  <a:lnTo>
                    <a:pt x="705" y="393"/>
                  </a:lnTo>
                  <a:lnTo>
                    <a:pt x="705" y="393"/>
                  </a:lnTo>
                  <a:lnTo>
                    <a:pt x="705" y="390"/>
                  </a:lnTo>
                  <a:lnTo>
                    <a:pt x="705" y="390"/>
                  </a:lnTo>
                  <a:lnTo>
                    <a:pt x="705" y="388"/>
                  </a:lnTo>
                  <a:lnTo>
                    <a:pt x="705" y="388"/>
                  </a:lnTo>
                  <a:lnTo>
                    <a:pt x="707" y="388"/>
                  </a:lnTo>
                  <a:lnTo>
                    <a:pt x="707" y="388"/>
                  </a:lnTo>
                  <a:lnTo>
                    <a:pt x="707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2" y="386"/>
                  </a:lnTo>
                  <a:lnTo>
                    <a:pt x="712" y="386"/>
                  </a:lnTo>
                  <a:lnTo>
                    <a:pt x="712" y="386"/>
                  </a:lnTo>
                  <a:lnTo>
                    <a:pt x="715" y="386"/>
                  </a:lnTo>
                  <a:lnTo>
                    <a:pt x="715" y="386"/>
                  </a:lnTo>
                  <a:lnTo>
                    <a:pt x="717" y="383"/>
                  </a:lnTo>
                  <a:lnTo>
                    <a:pt x="717" y="383"/>
                  </a:lnTo>
                  <a:lnTo>
                    <a:pt x="717" y="383"/>
                  </a:lnTo>
                  <a:lnTo>
                    <a:pt x="719" y="381"/>
                  </a:lnTo>
                  <a:lnTo>
                    <a:pt x="719" y="381"/>
                  </a:lnTo>
                  <a:lnTo>
                    <a:pt x="719" y="378"/>
                  </a:lnTo>
                  <a:lnTo>
                    <a:pt x="722" y="378"/>
                  </a:lnTo>
                  <a:lnTo>
                    <a:pt x="724" y="376"/>
                  </a:lnTo>
                  <a:lnTo>
                    <a:pt x="724" y="376"/>
                  </a:lnTo>
                  <a:lnTo>
                    <a:pt x="722" y="376"/>
                  </a:lnTo>
                  <a:lnTo>
                    <a:pt x="722" y="374"/>
                  </a:lnTo>
                  <a:lnTo>
                    <a:pt x="722" y="374"/>
                  </a:lnTo>
                  <a:lnTo>
                    <a:pt x="719" y="376"/>
                  </a:lnTo>
                  <a:lnTo>
                    <a:pt x="717" y="374"/>
                  </a:lnTo>
                  <a:lnTo>
                    <a:pt x="717" y="374"/>
                  </a:lnTo>
                  <a:lnTo>
                    <a:pt x="717" y="374"/>
                  </a:lnTo>
                  <a:lnTo>
                    <a:pt x="717" y="371"/>
                  </a:lnTo>
                  <a:lnTo>
                    <a:pt x="717" y="371"/>
                  </a:lnTo>
                  <a:lnTo>
                    <a:pt x="717" y="369"/>
                  </a:lnTo>
                  <a:lnTo>
                    <a:pt x="717" y="367"/>
                  </a:lnTo>
                  <a:lnTo>
                    <a:pt x="717" y="364"/>
                  </a:lnTo>
                  <a:lnTo>
                    <a:pt x="717" y="364"/>
                  </a:lnTo>
                  <a:lnTo>
                    <a:pt x="719" y="357"/>
                  </a:lnTo>
                  <a:lnTo>
                    <a:pt x="719" y="357"/>
                  </a:lnTo>
                  <a:lnTo>
                    <a:pt x="722" y="357"/>
                  </a:lnTo>
                  <a:lnTo>
                    <a:pt x="722" y="355"/>
                  </a:lnTo>
                  <a:lnTo>
                    <a:pt x="722" y="355"/>
                  </a:lnTo>
                  <a:lnTo>
                    <a:pt x="722" y="352"/>
                  </a:lnTo>
                  <a:lnTo>
                    <a:pt x="719" y="350"/>
                  </a:lnTo>
                  <a:lnTo>
                    <a:pt x="719" y="345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7" y="338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3"/>
                  </a:lnTo>
                  <a:lnTo>
                    <a:pt x="717" y="333"/>
                  </a:lnTo>
                  <a:lnTo>
                    <a:pt x="717" y="333"/>
                  </a:lnTo>
                  <a:lnTo>
                    <a:pt x="719" y="331"/>
                  </a:lnTo>
                  <a:lnTo>
                    <a:pt x="719" y="331"/>
                  </a:lnTo>
                  <a:lnTo>
                    <a:pt x="724" y="326"/>
                  </a:lnTo>
                  <a:lnTo>
                    <a:pt x="724" y="326"/>
                  </a:lnTo>
                  <a:lnTo>
                    <a:pt x="724" y="326"/>
                  </a:lnTo>
                  <a:lnTo>
                    <a:pt x="726" y="324"/>
                  </a:lnTo>
                  <a:lnTo>
                    <a:pt x="729" y="324"/>
                  </a:lnTo>
                  <a:lnTo>
                    <a:pt x="731" y="324"/>
                  </a:lnTo>
                  <a:lnTo>
                    <a:pt x="731" y="322"/>
                  </a:lnTo>
                  <a:lnTo>
                    <a:pt x="731" y="322"/>
                  </a:lnTo>
                  <a:lnTo>
                    <a:pt x="733" y="319"/>
                  </a:lnTo>
                  <a:lnTo>
                    <a:pt x="736" y="319"/>
                  </a:lnTo>
                  <a:lnTo>
                    <a:pt x="736" y="319"/>
                  </a:lnTo>
                  <a:lnTo>
                    <a:pt x="736" y="319"/>
                  </a:lnTo>
                  <a:lnTo>
                    <a:pt x="738" y="319"/>
                  </a:lnTo>
                  <a:lnTo>
                    <a:pt x="738" y="319"/>
                  </a:lnTo>
                  <a:lnTo>
                    <a:pt x="741" y="319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3" y="317"/>
                  </a:lnTo>
                  <a:lnTo>
                    <a:pt x="743" y="317"/>
                  </a:lnTo>
                  <a:lnTo>
                    <a:pt x="743" y="315"/>
                  </a:lnTo>
                  <a:lnTo>
                    <a:pt x="743" y="315"/>
                  </a:lnTo>
                  <a:lnTo>
                    <a:pt x="748" y="317"/>
                  </a:lnTo>
                  <a:lnTo>
                    <a:pt x="748" y="317"/>
                  </a:lnTo>
                  <a:lnTo>
                    <a:pt x="748" y="317"/>
                  </a:lnTo>
                  <a:lnTo>
                    <a:pt x="748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2" y="312"/>
                  </a:lnTo>
                  <a:lnTo>
                    <a:pt x="752" y="312"/>
                  </a:lnTo>
                  <a:lnTo>
                    <a:pt x="755" y="312"/>
                  </a:lnTo>
                  <a:lnTo>
                    <a:pt x="755" y="312"/>
                  </a:lnTo>
                  <a:lnTo>
                    <a:pt x="757" y="312"/>
                  </a:lnTo>
                  <a:lnTo>
                    <a:pt x="757" y="310"/>
                  </a:lnTo>
                  <a:lnTo>
                    <a:pt x="757" y="310"/>
                  </a:lnTo>
                  <a:lnTo>
                    <a:pt x="757" y="307"/>
                  </a:lnTo>
                  <a:lnTo>
                    <a:pt x="759" y="305"/>
                  </a:lnTo>
                  <a:lnTo>
                    <a:pt x="759" y="305"/>
                  </a:lnTo>
                  <a:lnTo>
                    <a:pt x="759" y="303"/>
                  </a:lnTo>
                  <a:lnTo>
                    <a:pt x="759" y="300"/>
                  </a:lnTo>
                  <a:lnTo>
                    <a:pt x="757" y="300"/>
                  </a:lnTo>
                  <a:lnTo>
                    <a:pt x="755" y="298"/>
                  </a:lnTo>
                  <a:lnTo>
                    <a:pt x="752" y="296"/>
                  </a:lnTo>
                  <a:lnTo>
                    <a:pt x="748" y="296"/>
                  </a:lnTo>
                  <a:lnTo>
                    <a:pt x="748" y="293"/>
                  </a:lnTo>
                  <a:lnTo>
                    <a:pt x="745" y="293"/>
                  </a:lnTo>
                  <a:lnTo>
                    <a:pt x="743" y="291"/>
                  </a:lnTo>
                  <a:lnTo>
                    <a:pt x="741" y="293"/>
                  </a:lnTo>
                  <a:lnTo>
                    <a:pt x="738" y="293"/>
                  </a:lnTo>
                  <a:lnTo>
                    <a:pt x="736" y="293"/>
                  </a:lnTo>
                  <a:lnTo>
                    <a:pt x="733" y="291"/>
                  </a:lnTo>
                  <a:lnTo>
                    <a:pt x="731" y="291"/>
                  </a:lnTo>
                  <a:lnTo>
                    <a:pt x="729" y="293"/>
                  </a:lnTo>
                  <a:lnTo>
                    <a:pt x="726" y="293"/>
                  </a:lnTo>
                  <a:lnTo>
                    <a:pt x="726" y="291"/>
                  </a:lnTo>
                  <a:lnTo>
                    <a:pt x="724" y="291"/>
                  </a:lnTo>
                  <a:lnTo>
                    <a:pt x="722" y="286"/>
                  </a:lnTo>
                  <a:lnTo>
                    <a:pt x="722" y="284"/>
                  </a:lnTo>
                  <a:lnTo>
                    <a:pt x="722" y="284"/>
                  </a:lnTo>
                  <a:lnTo>
                    <a:pt x="724" y="281"/>
                  </a:lnTo>
                  <a:lnTo>
                    <a:pt x="724" y="281"/>
                  </a:lnTo>
                  <a:lnTo>
                    <a:pt x="724" y="279"/>
                  </a:lnTo>
                  <a:lnTo>
                    <a:pt x="724" y="277"/>
                  </a:lnTo>
                  <a:lnTo>
                    <a:pt x="724" y="277"/>
                  </a:lnTo>
                  <a:lnTo>
                    <a:pt x="724" y="274"/>
                  </a:lnTo>
                  <a:lnTo>
                    <a:pt x="724" y="272"/>
                  </a:lnTo>
                  <a:lnTo>
                    <a:pt x="726" y="272"/>
                  </a:lnTo>
                  <a:lnTo>
                    <a:pt x="724" y="270"/>
                  </a:lnTo>
                  <a:lnTo>
                    <a:pt x="724" y="270"/>
                  </a:lnTo>
                  <a:lnTo>
                    <a:pt x="724" y="270"/>
                  </a:lnTo>
                  <a:lnTo>
                    <a:pt x="722" y="270"/>
                  </a:lnTo>
                  <a:lnTo>
                    <a:pt x="722" y="272"/>
                  </a:lnTo>
                  <a:lnTo>
                    <a:pt x="722" y="272"/>
                  </a:lnTo>
                  <a:lnTo>
                    <a:pt x="722" y="274"/>
                  </a:lnTo>
                  <a:lnTo>
                    <a:pt x="719" y="274"/>
                  </a:lnTo>
                  <a:lnTo>
                    <a:pt x="719" y="274"/>
                  </a:lnTo>
                  <a:lnTo>
                    <a:pt x="717" y="274"/>
                  </a:lnTo>
                  <a:lnTo>
                    <a:pt x="715" y="274"/>
                  </a:lnTo>
                  <a:lnTo>
                    <a:pt x="715" y="274"/>
                  </a:lnTo>
                  <a:lnTo>
                    <a:pt x="712" y="272"/>
                  </a:lnTo>
                  <a:lnTo>
                    <a:pt x="712" y="272"/>
                  </a:lnTo>
                  <a:lnTo>
                    <a:pt x="712" y="272"/>
                  </a:lnTo>
                  <a:lnTo>
                    <a:pt x="710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2"/>
                  </a:lnTo>
                  <a:lnTo>
                    <a:pt x="705" y="272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7" y="267"/>
                  </a:lnTo>
                  <a:lnTo>
                    <a:pt x="707" y="267"/>
                  </a:lnTo>
                  <a:lnTo>
                    <a:pt x="707" y="265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58"/>
                  </a:lnTo>
                  <a:lnTo>
                    <a:pt x="700" y="258"/>
                  </a:lnTo>
                  <a:lnTo>
                    <a:pt x="698" y="255"/>
                  </a:lnTo>
                  <a:lnTo>
                    <a:pt x="696" y="253"/>
                  </a:lnTo>
                  <a:lnTo>
                    <a:pt x="693" y="251"/>
                  </a:lnTo>
                  <a:lnTo>
                    <a:pt x="691" y="248"/>
                  </a:lnTo>
                  <a:lnTo>
                    <a:pt x="688" y="248"/>
                  </a:lnTo>
                  <a:lnTo>
                    <a:pt x="688" y="246"/>
                  </a:lnTo>
                  <a:lnTo>
                    <a:pt x="688" y="244"/>
                  </a:lnTo>
                  <a:lnTo>
                    <a:pt x="688" y="241"/>
                  </a:lnTo>
                  <a:lnTo>
                    <a:pt x="691" y="241"/>
                  </a:lnTo>
                  <a:lnTo>
                    <a:pt x="693" y="241"/>
                  </a:lnTo>
                  <a:lnTo>
                    <a:pt x="693" y="241"/>
                  </a:lnTo>
                  <a:lnTo>
                    <a:pt x="693" y="239"/>
                  </a:lnTo>
                  <a:lnTo>
                    <a:pt x="693" y="239"/>
                  </a:lnTo>
                  <a:lnTo>
                    <a:pt x="696" y="236"/>
                  </a:lnTo>
                  <a:lnTo>
                    <a:pt x="696" y="234"/>
                  </a:lnTo>
                  <a:lnTo>
                    <a:pt x="698" y="227"/>
                  </a:lnTo>
                  <a:lnTo>
                    <a:pt x="696" y="225"/>
                  </a:lnTo>
                  <a:lnTo>
                    <a:pt x="693" y="222"/>
                  </a:lnTo>
                  <a:lnTo>
                    <a:pt x="691" y="220"/>
                  </a:lnTo>
                  <a:lnTo>
                    <a:pt x="688" y="217"/>
                  </a:lnTo>
                  <a:lnTo>
                    <a:pt x="688" y="217"/>
                  </a:lnTo>
                  <a:lnTo>
                    <a:pt x="688" y="217"/>
                  </a:lnTo>
                  <a:lnTo>
                    <a:pt x="686" y="215"/>
                  </a:lnTo>
                  <a:lnTo>
                    <a:pt x="688" y="213"/>
                  </a:lnTo>
                  <a:lnTo>
                    <a:pt x="688" y="213"/>
                  </a:lnTo>
                  <a:lnTo>
                    <a:pt x="688" y="213"/>
                  </a:lnTo>
                  <a:lnTo>
                    <a:pt x="688" y="210"/>
                  </a:lnTo>
                  <a:lnTo>
                    <a:pt x="691" y="208"/>
                  </a:lnTo>
                  <a:lnTo>
                    <a:pt x="691" y="208"/>
                  </a:lnTo>
                  <a:lnTo>
                    <a:pt x="696" y="206"/>
                  </a:lnTo>
                  <a:lnTo>
                    <a:pt x="698" y="206"/>
                  </a:lnTo>
                  <a:lnTo>
                    <a:pt x="700" y="203"/>
                  </a:lnTo>
                  <a:lnTo>
                    <a:pt x="703" y="203"/>
                  </a:lnTo>
                  <a:lnTo>
                    <a:pt x="703" y="201"/>
                  </a:lnTo>
                  <a:lnTo>
                    <a:pt x="703" y="199"/>
                  </a:lnTo>
                  <a:lnTo>
                    <a:pt x="703" y="196"/>
                  </a:lnTo>
                  <a:lnTo>
                    <a:pt x="700" y="196"/>
                  </a:lnTo>
                  <a:lnTo>
                    <a:pt x="700" y="196"/>
                  </a:lnTo>
                  <a:lnTo>
                    <a:pt x="698" y="196"/>
                  </a:lnTo>
                  <a:lnTo>
                    <a:pt x="696" y="196"/>
                  </a:lnTo>
                  <a:lnTo>
                    <a:pt x="693" y="196"/>
                  </a:lnTo>
                  <a:lnTo>
                    <a:pt x="691" y="196"/>
                  </a:lnTo>
                  <a:lnTo>
                    <a:pt x="688" y="196"/>
                  </a:lnTo>
                  <a:lnTo>
                    <a:pt x="686" y="196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1"/>
                  </a:lnTo>
                  <a:lnTo>
                    <a:pt x="684" y="189"/>
                  </a:lnTo>
                  <a:lnTo>
                    <a:pt x="684" y="189"/>
                  </a:lnTo>
                  <a:lnTo>
                    <a:pt x="688" y="187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77"/>
                  </a:lnTo>
                  <a:lnTo>
                    <a:pt x="686" y="177"/>
                  </a:lnTo>
                  <a:lnTo>
                    <a:pt x="684" y="177"/>
                  </a:lnTo>
                  <a:lnTo>
                    <a:pt x="684" y="177"/>
                  </a:lnTo>
                  <a:lnTo>
                    <a:pt x="681" y="177"/>
                  </a:lnTo>
                  <a:lnTo>
                    <a:pt x="681" y="177"/>
                  </a:lnTo>
                  <a:lnTo>
                    <a:pt x="679" y="175"/>
                  </a:lnTo>
                  <a:lnTo>
                    <a:pt x="679" y="175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9" y="170"/>
                  </a:lnTo>
                  <a:lnTo>
                    <a:pt x="679" y="170"/>
                  </a:lnTo>
                  <a:lnTo>
                    <a:pt x="681" y="168"/>
                  </a:lnTo>
                  <a:lnTo>
                    <a:pt x="681" y="168"/>
                  </a:lnTo>
                  <a:lnTo>
                    <a:pt x="681" y="168"/>
                  </a:lnTo>
                  <a:lnTo>
                    <a:pt x="681" y="165"/>
                  </a:lnTo>
                  <a:lnTo>
                    <a:pt x="681" y="165"/>
                  </a:lnTo>
                  <a:lnTo>
                    <a:pt x="681" y="163"/>
                  </a:lnTo>
                  <a:lnTo>
                    <a:pt x="684" y="163"/>
                  </a:lnTo>
                  <a:lnTo>
                    <a:pt x="686" y="161"/>
                  </a:lnTo>
                  <a:lnTo>
                    <a:pt x="686" y="158"/>
                  </a:lnTo>
                  <a:lnTo>
                    <a:pt x="686" y="158"/>
                  </a:lnTo>
                  <a:lnTo>
                    <a:pt x="686" y="156"/>
                  </a:lnTo>
                  <a:lnTo>
                    <a:pt x="686" y="154"/>
                  </a:lnTo>
                  <a:lnTo>
                    <a:pt x="688" y="154"/>
                  </a:lnTo>
                  <a:lnTo>
                    <a:pt x="696" y="154"/>
                  </a:lnTo>
                  <a:lnTo>
                    <a:pt x="698" y="151"/>
                  </a:lnTo>
                  <a:lnTo>
                    <a:pt x="700" y="149"/>
                  </a:lnTo>
                  <a:lnTo>
                    <a:pt x="705" y="149"/>
                  </a:lnTo>
                  <a:lnTo>
                    <a:pt x="707" y="146"/>
                  </a:lnTo>
                  <a:lnTo>
                    <a:pt x="710" y="149"/>
                  </a:lnTo>
                  <a:lnTo>
                    <a:pt x="724" y="154"/>
                  </a:lnTo>
                  <a:lnTo>
                    <a:pt x="743" y="156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2" y="156"/>
                  </a:lnTo>
                  <a:lnTo>
                    <a:pt x="752" y="156"/>
                  </a:lnTo>
                  <a:lnTo>
                    <a:pt x="755" y="156"/>
                  </a:lnTo>
                  <a:lnTo>
                    <a:pt x="755" y="158"/>
                  </a:lnTo>
                  <a:lnTo>
                    <a:pt x="755" y="158"/>
                  </a:lnTo>
                  <a:lnTo>
                    <a:pt x="757" y="161"/>
                  </a:lnTo>
                  <a:lnTo>
                    <a:pt x="759" y="161"/>
                  </a:lnTo>
                  <a:lnTo>
                    <a:pt x="774" y="165"/>
                  </a:lnTo>
                  <a:lnTo>
                    <a:pt x="776" y="165"/>
                  </a:lnTo>
                  <a:lnTo>
                    <a:pt x="778" y="165"/>
                  </a:lnTo>
                  <a:lnTo>
                    <a:pt x="781" y="165"/>
                  </a:lnTo>
                  <a:lnTo>
                    <a:pt x="783" y="165"/>
                  </a:lnTo>
                  <a:lnTo>
                    <a:pt x="783" y="165"/>
                  </a:lnTo>
                  <a:lnTo>
                    <a:pt x="785" y="163"/>
                  </a:lnTo>
                  <a:lnTo>
                    <a:pt x="788" y="161"/>
                  </a:lnTo>
                  <a:lnTo>
                    <a:pt x="790" y="158"/>
                  </a:lnTo>
                  <a:lnTo>
                    <a:pt x="793" y="158"/>
                  </a:lnTo>
                  <a:lnTo>
                    <a:pt x="793" y="158"/>
                  </a:lnTo>
                  <a:lnTo>
                    <a:pt x="793" y="156"/>
                  </a:lnTo>
                  <a:lnTo>
                    <a:pt x="795" y="154"/>
                  </a:lnTo>
                  <a:lnTo>
                    <a:pt x="795" y="154"/>
                  </a:lnTo>
                  <a:lnTo>
                    <a:pt x="797" y="154"/>
                  </a:lnTo>
                  <a:lnTo>
                    <a:pt x="800" y="154"/>
                  </a:lnTo>
                  <a:lnTo>
                    <a:pt x="802" y="154"/>
                  </a:lnTo>
                  <a:lnTo>
                    <a:pt x="807" y="154"/>
                  </a:lnTo>
                  <a:lnTo>
                    <a:pt x="814" y="149"/>
                  </a:lnTo>
                  <a:lnTo>
                    <a:pt x="816" y="149"/>
                  </a:lnTo>
                  <a:lnTo>
                    <a:pt x="819" y="149"/>
                  </a:lnTo>
                  <a:lnTo>
                    <a:pt x="821" y="151"/>
                  </a:lnTo>
                  <a:lnTo>
                    <a:pt x="821" y="151"/>
                  </a:lnTo>
                  <a:lnTo>
                    <a:pt x="823" y="151"/>
                  </a:lnTo>
                  <a:lnTo>
                    <a:pt x="828" y="149"/>
                  </a:lnTo>
                  <a:lnTo>
                    <a:pt x="828" y="149"/>
                  </a:lnTo>
                  <a:lnTo>
                    <a:pt x="833" y="144"/>
                  </a:lnTo>
                  <a:lnTo>
                    <a:pt x="833" y="144"/>
                  </a:lnTo>
                  <a:lnTo>
                    <a:pt x="833" y="139"/>
                  </a:lnTo>
                  <a:lnTo>
                    <a:pt x="833" y="139"/>
                  </a:lnTo>
                  <a:lnTo>
                    <a:pt x="835" y="137"/>
                  </a:lnTo>
                  <a:lnTo>
                    <a:pt x="838" y="137"/>
                  </a:lnTo>
                  <a:lnTo>
                    <a:pt x="838" y="137"/>
                  </a:lnTo>
                  <a:lnTo>
                    <a:pt x="840" y="137"/>
                  </a:lnTo>
                  <a:lnTo>
                    <a:pt x="842" y="137"/>
                  </a:lnTo>
                  <a:lnTo>
                    <a:pt x="842" y="139"/>
                  </a:lnTo>
                  <a:lnTo>
                    <a:pt x="842" y="137"/>
                  </a:lnTo>
                  <a:lnTo>
                    <a:pt x="845" y="137"/>
                  </a:lnTo>
                  <a:lnTo>
                    <a:pt x="847" y="135"/>
                  </a:lnTo>
                  <a:lnTo>
                    <a:pt x="847" y="132"/>
                  </a:lnTo>
                  <a:lnTo>
                    <a:pt x="847" y="130"/>
                  </a:lnTo>
                  <a:lnTo>
                    <a:pt x="847" y="130"/>
                  </a:lnTo>
                  <a:lnTo>
                    <a:pt x="847" y="128"/>
                  </a:lnTo>
                  <a:lnTo>
                    <a:pt x="849" y="125"/>
                  </a:lnTo>
                  <a:lnTo>
                    <a:pt x="849" y="12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E72BC10-F5C1-46F1-4AA1-1C2C2B9CB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0077" y="3083721"/>
              <a:ext cx="914161" cy="873244"/>
            </a:xfrm>
            <a:custGeom>
              <a:avLst/>
              <a:gdLst>
                <a:gd name="T0" fmla="*/ 816 w 849"/>
                <a:gd name="T1" fmla="*/ 78 h 811"/>
                <a:gd name="T2" fmla="*/ 793 w 849"/>
                <a:gd name="T3" fmla="*/ 54 h 811"/>
                <a:gd name="T4" fmla="*/ 748 w 849"/>
                <a:gd name="T5" fmla="*/ 5 h 811"/>
                <a:gd name="T6" fmla="*/ 712 w 849"/>
                <a:gd name="T7" fmla="*/ 5 h 811"/>
                <a:gd name="T8" fmla="*/ 639 w 849"/>
                <a:gd name="T9" fmla="*/ 14 h 811"/>
                <a:gd name="T10" fmla="*/ 584 w 849"/>
                <a:gd name="T11" fmla="*/ 33 h 811"/>
                <a:gd name="T12" fmla="*/ 549 w 849"/>
                <a:gd name="T13" fmla="*/ 57 h 811"/>
                <a:gd name="T14" fmla="*/ 558 w 849"/>
                <a:gd name="T15" fmla="*/ 87 h 811"/>
                <a:gd name="T16" fmla="*/ 558 w 849"/>
                <a:gd name="T17" fmla="*/ 132 h 811"/>
                <a:gd name="T18" fmla="*/ 532 w 849"/>
                <a:gd name="T19" fmla="*/ 170 h 811"/>
                <a:gd name="T20" fmla="*/ 492 w 849"/>
                <a:gd name="T21" fmla="*/ 199 h 811"/>
                <a:gd name="T22" fmla="*/ 487 w 849"/>
                <a:gd name="T23" fmla="*/ 225 h 811"/>
                <a:gd name="T24" fmla="*/ 457 w 849"/>
                <a:gd name="T25" fmla="*/ 255 h 811"/>
                <a:gd name="T26" fmla="*/ 440 w 849"/>
                <a:gd name="T27" fmla="*/ 305 h 811"/>
                <a:gd name="T28" fmla="*/ 398 w 849"/>
                <a:gd name="T29" fmla="*/ 333 h 811"/>
                <a:gd name="T30" fmla="*/ 372 w 849"/>
                <a:gd name="T31" fmla="*/ 343 h 811"/>
                <a:gd name="T32" fmla="*/ 341 w 849"/>
                <a:gd name="T33" fmla="*/ 369 h 811"/>
                <a:gd name="T34" fmla="*/ 289 w 849"/>
                <a:gd name="T35" fmla="*/ 386 h 811"/>
                <a:gd name="T36" fmla="*/ 246 w 849"/>
                <a:gd name="T37" fmla="*/ 461 h 811"/>
                <a:gd name="T38" fmla="*/ 97 w 849"/>
                <a:gd name="T39" fmla="*/ 478 h 811"/>
                <a:gd name="T40" fmla="*/ 26 w 849"/>
                <a:gd name="T41" fmla="*/ 483 h 811"/>
                <a:gd name="T42" fmla="*/ 43 w 849"/>
                <a:gd name="T43" fmla="*/ 516 h 811"/>
                <a:gd name="T44" fmla="*/ 104 w 849"/>
                <a:gd name="T45" fmla="*/ 582 h 811"/>
                <a:gd name="T46" fmla="*/ 128 w 849"/>
                <a:gd name="T47" fmla="*/ 608 h 811"/>
                <a:gd name="T48" fmla="*/ 100 w 849"/>
                <a:gd name="T49" fmla="*/ 641 h 811"/>
                <a:gd name="T50" fmla="*/ 74 w 849"/>
                <a:gd name="T51" fmla="*/ 655 h 811"/>
                <a:gd name="T52" fmla="*/ 43 w 849"/>
                <a:gd name="T53" fmla="*/ 700 h 811"/>
                <a:gd name="T54" fmla="*/ 48 w 849"/>
                <a:gd name="T55" fmla="*/ 731 h 811"/>
                <a:gd name="T56" fmla="*/ 78 w 849"/>
                <a:gd name="T57" fmla="*/ 729 h 811"/>
                <a:gd name="T58" fmla="*/ 118 w 849"/>
                <a:gd name="T59" fmla="*/ 722 h 811"/>
                <a:gd name="T60" fmla="*/ 166 w 849"/>
                <a:gd name="T61" fmla="*/ 717 h 811"/>
                <a:gd name="T62" fmla="*/ 171 w 849"/>
                <a:gd name="T63" fmla="*/ 717 h 811"/>
                <a:gd name="T64" fmla="*/ 201 w 849"/>
                <a:gd name="T65" fmla="*/ 724 h 811"/>
                <a:gd name="T66" fmla="*/ 241 w 849"/>
                <a:gd name="T67" fmla="*/ 714 h 811"/>
                <a:gd name="T68" fmla="*/ 291 w 849"/>
                <a:gd name="T69" fmla="*/ 707 h 811"/>
                <a:gd name="T70" fmla="*/ 284 w 849"/>
                <a:gd name="T71" fmla="*/ 700 h 811"/>
                <a:gd name="T72" fmla="*/ 305 w 849"/>
                <a:gd name="T73" fmla="*/ 719 h 811"/>
                <a:gd name="T74" fmla="*/ 322 w 849"/>
                <a:gd name="T75" fmla="*/ 745 h 811"/>
                <a:gd name="T76" fmla="*/ 334 w 849"/>
                <a:gd name="T77" fmla="*/ 757 h 811"/>
                <a:gd name="T78" fmla="*/ 338 w 849"/>
                <a:gd name="T79" fmla="*/ 778 h 811"/>
                <a:gd name="T80" fmla="*/ 348 w 849"/>
                <a:gd name="T81" fmla="*/ 800 h 811"/>
                <a:gd name="T82" fmla="*/ 357 w 849"/>
                <a:gd name="T83" fmla="*/ 804 h 811"/>
                <a:gd name="T84" fmla="*/ 376 w 849"/>
                <a:gd name="T85" fmla="*/ 804 h 811"/>
                <a:gd name="T86" fmla="*/ 383 w 849"/>
                <a:gd name="T87" fmla="*/ 811 h 811"/>
                <a:gd name="T88" fmla="*/ 390 w 849"/>
                <a:gd name="T89" fmla="*/ 797 h 811"/>
                <a:gd name="T90" fmla="*/ 426 w 849"/>
                <a:gd name="T91" fmla="*/ 778 h 811"/>
                <a:gd name="T92" fmla="*/ 511 w 849"/>
                <a:gd name="T93" fmla="*/ 771 h 811"/>
                <a:gd name="T94" fmla="*/ 530 w 849"/>
                <a:gd name="T95" fmla="*/ 767 h 811"/>
                <a:gd name="T96" fmla="*/ 513 w 849"/>
                <a:gd name="T97" fmla="*/ 696 h 811"/>
                <a:gd name="T98" fmla="*/ 471 w 849"/>
                <a:gd name="T99" fmla="*/ 643 h 811"/>
                <a:gd name="T100" fmla="*/ 513 w 849"/>
                <a:gd name="T101" fmla="*/ 565 h 811"/>
                <a:gd name="T102" fmla="*/ 625 w 849"/>
                <a:gd name="T103" fmla="*/ 504 h 811"/>
                <a:gd name="T104" fmla="*/ 686 w 849"/>
                <a:gd name="T105" fmla="*/ 416 h 811"/>
                <a:gd name="T106" fmla="*/ 705 w 849"/>
                <a:gd name="T107" fmla="*/ 388 h 811"/>
                <a:gd name="T108" fmla="*/ 717 w 849"/>
                <a:gd name="T109" fmla="*/ 364 h 811"/>
                <a:gd name="T110" fmla="*/ 733 w 849"/>
                <a:gd name="T111" fmla="*/ 319 h 811"/>
                <a:gd name="T112" fmla="*/ 759 w 849"/>
                <a:gd name="T113" fmla="*/ 300 h 811"/>
                <a:gd name="T114" fmla="*/ 722 w 849"/>
                <a:gd name="T115" fmla="*/ 274 h 811"/>
                <a:gd name="T116" fmla="*/ 693 w 849"/>
                <a:gd name="T117" fmla="*/ 241 h 811"/>
                <a:gd name="T118" fmla="*/ 686 w 849"/>
                <a:gd name="T119" fmla="*/ 196 h 811"/>
                <a:gd name="T120" fmla="*/ 686 w 849"/>
                <a:gd name="T121" fmla="*/ 154 h 811"/>
                <a:gd name="T122" fmla="*/ 797 w 849"/>
                <a:gd name="T123" fmla="*/ 154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9" h="811">
                  <a:moveTo>
                    <a:pt x="348" y="793"/>
                  </a:move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46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0"/>
                  </a:lnTo>
                  <a:lnTo>
                    <a:pt x="343" y="793"/>
                  </a:lnTo>
                  <a:lnTo>
                    <a:pt x="346" y="793"/>
                  </a:lnTo>
                  <a:lnTo>
                    <a:pt x="346" y="793"/>
                  </a:lnTo>
                  <a:lnTo>
                    <a:pt x="348" y="793"/>
                  </a:lnTo>
                  <a:lnTo>
                    <a:pt x="348" y="793"/>
                  </a:lnTo>
                  <a:close/>
                  <a:moveTo>
                    <a:pt x="849" y="125"/>
                  </a:moveTo>
                  <a:lnTo>
                    <a:pt x="842" y="109"/>
                  </a:lnTo>
                  <a:lnTo>
                    <a:pt x="835" y="92"/>
                  </a:lnTo>
                  <a:lnTo>
                    <a:pt x="833" y="92"/>
                  </a:lnTo>
                  <a:lnTo>
                    <a:pt x="833" y="92"/>
                  </a:lnTo>
                  <a:lnTo>
                    <a:pt x="833" y="90"/>
                  </a:lnTo>
                  <a:lnTo>
                    <a:pt x="830" y="90"/>
                  </a:lnTo>
                  <a:lnTo>
                    <a:pt x="830" y="87"/>
                  </a:lnTo>
                  <a:lnTo>
                    <a:pt x="826" y="85"/>
                  </a:lnTo>
                  <a:lnTo>
                    <a:pt x="823" y="85"/>
                  </a:lnTo>
                  <a:lnTo>
                    <a:pt x="823" y="83"/>
                  </a:lnTo>
                  <a:lnTo>
                    <a:pt x="823" y="78"/>
                  </a:lnTo>
                  <a:lnTo>
                    <a:pt x="823" y="76"/>
                  </a:lnTo>
                  <a:lnTo>
                    <a:pt x="821" y="76"/>
                  </a:lnTo>
                  <a:lnTo>
                    <a:pt x="821" y="78"/>
                  </a:lnTo>
                  <a:lnTo>
                    <a:pt x="819" y="78"/>
                  </a:lnTo>
                  <a:lnTo>
                    <a:pt x="819" y="78"/>
                  </a:lnTo>
                  <a:lnTo>
                    <a:pt x="816" y="78"/>
                  </a:lnTo>
                  <a:lnTo>
                    <a:pt x="816" y="78"/>
                  </a:lnTo>
                  <a:lnTo>
                    <a:pt x="816" y="78"/>
                  </a:lnTo>
                  <a:lnTo>
                    <a:pt x="816" y="80"/>
                  </a:lnTo>
                  <a:lnTo>
                    <a:pt x="816" y="80"/>
                  </a:lnTo>
                  <a:lnTo>
                    <a:pt x="814" y="80"/>
                  </a:lnTo>
                  <a:lnTo>
                    <a:pt x="814" y="80"/>
                  </a:lnTo>
                  <a:lnTo>
                    <a:pt x="811" y="80"/>
                  </a:lnTo>
                  <a:lnTo>
                    <a:pt x="809" y="80"/>
                  </a:lnTo>
                  <a:lnTo>
                    <a:pt x="809" y="80"/>
                  </a:lnTo>
                  <a:lnTo>
                    <a:pt x="809" y="80"/>
                  </a:lnTo>
                  <a:lnTo>
                    <a:pt x="807" y="80"/>
                  </a:lnTo>
                  <a:lnTo>
                    <a:pt x="807" y="80"/>
                  </a:lnTo>
                  <a:lnTo>
                    <a:pt x="804" y="83"/>
                  </a:lnTo>
                  <a:lnTo>
                    <a:pt x="802" y="83"/>
                  </a:lnTo>
                  <a:lnTo>
                    <a:pt x="802" y="80"/>
                  </a:lnTo>
                  <a:lnTo>
                    <a:pt x="800" y="78"/>
                  </a:lnTo>
                  <a:lnTo>
                    <a:pt x="800" y="76"/>
                  </a:lnTo>
                  <a:lnTo>
                    <a:pt x="800" y="73"/>
                  </a:lnTo>
                  <a:lnTo>
                    <a:pt x="800" y="71"/>
                  </a:lnTo>
                  <a:lnTo>
                    <a:pt x="797" y="71"/>
                  </a:lnTo>
                  <a:lnTo>
                    <a:pt x="793" y="68"/>
                  </a:lnTo>
                  <a:lnTo>
                    <a:pt x="793" y="68"/>
                  </a:lnTo>
                  <a:lnTo>
                    <a:pt x="790" y="66"/>
                  </a:lnTo>
                  <a:lnTo>
                    <a:pt x="788" y="66"/>
                  </a:lnTo>
                  <a:lnTo>
                    <a:pt x="788" y="64"/>
                  </a:lnTo>
                  <a:lnTo>
                    <a:pt x="788" y="61"/>
                  </a:lnTo>
                  <a:lnTo>
                    <a:pt x="790" y="61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9"/>
                  </a:lnTo>
                  <a:lnTo>
                    <a:pt x="793" y="57"/>
                  </a:lnTo>
                  <a:lnTo>
                    <a:pt x="793" y="57"/>
                  </a:lnTo>
                  <a:lnTo>
                    <a:pt x="793" y="54"/>
                  </a:lnTo>
                  <a:lnTo>
                    <a:pt x="795" y="54"/>
                  </a:lnTo>
                  <a:lnTo>
                    <a:pt x="795" y="54"/>
                  </a:lnTo>
                  <a:lnTo>
                    <a:pt x="795" y="54"/>
                  </a:lnTo>
                  <a:lnTo>
                    <a:pt x="795" y="52"/>
                  </a:lnTo>
                  <a:lnTo>
                    <a:pt x="793" y="49"/>
                  </a:lnTo>
                  <a:lnTo>
                    <a:pt x="793" y="49"/>
                  </a:lnTo>
                  <a:lnTo>
                    <a:pt x="793" y="47"/>
                  </a:lnTo>
                  <a:lnTo>
                    <a:pt x="793" y="42"/>
                  </a:lnTo>
                  <a:lnTo>
                    <a:pt x="793" y="40"/>
                  </a:lnTo>
                  <a:lnTo>
                    <a:pt x="793" y="40"/>
                  </a:lnTo>
                  <a:lnTo>
                    <a:pt x="793" y="40"/>
                  </a:lnTo>
                  <a:lnTo>
                    <a:pt x="788" y="28"/>
                  </a:lnTo>
                  <a:lnTo>
                    <a:pt x="785" y="28"/>
                  </a:lnTo>
                  <a:lnTo>
                    <a:pt x="783" y="26"/>
                  </a:lnTo>
                  <a:lnTo>
                    <a:pt x="781" y="23"/>
                  </a:lnTo>
                  <a:lnTo>
                    <a:pt x="776" y="21"/>
                  </a:lnTo>
                  <a:lnTo>
                    <a:pt x="771" y="19"/>
                  </a:lnTo>
                  <a:lnTo>
                    <a:pt x="769" y="21"/>
                  </a:lnTo>
                  <a:lnTo>
                    <a:pt x="769" y="21"/>
                  </a:lnTo>
                  <a:lnTo>
                    <a:pt x="767" y="21"/>
                  </a:lnTo>
                  <a:lnTo>
                    <a:pt x="767" y="23"/>
                  </a:lnTo>
                  <a:lnTo>
                    <a:pt x="764" y="23"/>
                  </a:lnTo>
                  <a:lnTo>
                    <a:pt x="764" y="21"/>
                  </a:lnTo>
                  <a:lnTo>
                    <a:pt x="762" y="19"/>
                  </a:lnTo>
                  <a:lnTo>
                    <a:pt x="762" y="16"/>
                  </a:lnTo>
                  <a:lnTo>
                    <a:pt x="762" y="14"/>
                  </a:lnTo>
                  <a:lnTo>
                    <a:pt x="762" y="12"/>
                  </a:lnTo>
                  <a:lnTo>
                    <a:pt x="759" y="9"/>
                  </a:lnTo>
                  <a:lnTo>
                    <a:pt x="757" y="9"/>
                  </a:lnTo>
                  <a:lnTo>
                    <a:pt x="752" y="7"/>
                  </a:lnTo>
                  <a:lnTo>
                    <a:pt x="750" y="7"/>
                  </a:lnTo>
                  <a:lnTo>
                    <a:pt x="748" y="5"/>
                  </a:lnTo>
                  <a:lnTo>
                    <a:pt x="748" y="5"/>
                  </a:lnTo>
                  <a:lnTo>
                    <a:pt x="748" y="5"/>
                  </a:lnTo>
                  <a:lnTo>
                    <a:pt x="743" y="5"/>
                  </a:lnTo>
                  <a:lnTo>
                    <a:pt x="741" y="5"/>
                  </a:lnTo>
                  <a:lnTo>
                    <a:pt x="738" y="7"/>
                  </a:lnTo>
                  <a:lnTo>
                    <a:pt x="738" y="7"/>
                  </a:lnTo>
                  <a:lnTo>
                    <a:pt x="736" y="7"/>
                  </a:lnTo>
                  <a:lnTo>
                    <a:pt x="736" y="7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6" y="9"/>
                  </a:lnTo>
                  <a:lnTo>
                    <a:pt x="733" y="7"/>
                  </a:lnTo>
                  <a:lnTo>
                    <a:pt x="733" y="7"/>
                  </a:lnTo>
                  <a:lnTo>
                    <a:pt x="733" y="5"/>
                  </a:lnTo>
                  <a:lnTo>
                    <a:pt x="733" y="5"/>
                  </a:lnTo>
                  <a:lnTo>
                    <a:pt x="731" y="2"/>
                  </a:lnTo>
                  <a:lnTo>
                    <a:pt x="726" y="2"/>
                  </a:lnTo>
                  <a:lnTo>
                    <a:pt x="726" y="2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2" y="2"/>
                  </a:lnTo>
                  <a:lnTo>
                    <a:pt x="719" y="2"/>
                  </a:lnTo>
                  <a:lnTo>
                    <a:pt x="717" y="2"/>
                  </a:lnTo>
                  <a:lnTo>
                    <a:pt x="717" y="2"/>
                  </a:lnTo>
                  <a:lnTo>
                    <a:pt x="717" y="5"/>
                  </a:lnTo>
                  <a:lnTo>
                    <a:pt x="717" y="5"/>
                  </a:lnTo>
                  <a:lnTo>
                    <a:pt x="717" y="5"/>
                  </a:lnTo>
                  <a:lnTo>
                    <a:pt x="717" y="7"/>
                  </a:lnTo>
                  <a:lnTo>
                    <a:pt x="717" y="7"/>
                  </a:lnTo>
                  <a:lnTo>
                    <a:pt x="715" y="7"/>
                  </a:lnTo>
                  <a:lnTo>
                    <a:pt x="715" y="5"/>
                  </a:lnTo>
                  <a:lnTo>
                    <a:pt x="715" y="5"/>
                  </a:lnTo>
                  <a:lnTo>
                    <a:pt x="715" y="5"/>
                  </a:lnTo>
                  <a:lnTo>
                    <a:pt x="712" y="5"/>
                  </a:lnTo>
                  <a:lnTo>
                    <a:pt x="712" y="5"/>
                  </a:lnTo>
                  <a:lnTo>
                    <a:pt x="710" y="5"/>
                  </a:lnTo>
                  <a:lnTo>
                    <a:pt x="707" y="7"/>
                  </a:lnTo>
                  <a:lnTo>
                    <a:pt x="705" y="9"/>
                  </a:lnTo>
                  <a:lnTo>
                    <a:pt x="703" y="12"/>
                  </a:lnTo>
                  <a:lnTo>
                    <a:pt x="700" y="12"/>
                  </a:lnTo>
                  <a:lnTo>
                    <a:pt x="698" y="12"/>
                  </a:lnTo>
                  <a:lnTo>
                    <a:pt x="696" y="12"/>
                  </a:lnTo>
                  <a:lnTo>
                    <a:pt x="696" y="12"/>
                  </a:lnTo>
                  <a:lnTo>
                    <a:pt x="696" y="12"/>
                  </a:lnTo>
                  <a:lnTo>
                    <a:pt x="696" y="14"/>
                  </a:lnTo>
                  <a:lnTo>
                    <a:pt x="693" y="16"/>
                  </a:lnTo>
                  <a:lnTo>
                    <a:pt x="691" y="16"/>
                  </a:lnTo>
                  <a:lnTo>
                    <a:pt x="688" y="16"/>
                  </a:lnTo>
                  <a:lnTo>
                    <a:pt x="688" y="16"/>
                  </a:lnTo>
                  <a:lnTo>
                    <a:pt x="686" y="16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77" y="12"/>
                  </a:lnTo>
                  <a:lnTo>
                    <a:pt x="674" y="12"/>
                  </a:lnTo>
                  <a:lnTo>
                    <a:pt x="674" y="12"/>
                  </a:lnTo>
                  <a:lnTo>
                    <a:pt x="674" y="12"/>
                  </a:lnTo>
                  <a:lnTo>
                    <a:pt x="670" y="12"/>
                  </a:lnTo>
                  <a:lnTo>
                    <a:pt x="662" y="12"/>
                  </a:lnTo>
                  <a:lnTo>
                    <a:pt x="662" y="12"/>
                  </a:lnTo>
                  <a:lnTo>
                    <a:pt x="660" y="12"/>
                  </a:lnTo>
                  <a:lnTo>
                    <a:pt x="658" y="12"/>
                  </a:lnTo>
                  <a:lnTo>
                    <a:pt x="655" y="12"/>
                  </a:lnTo>
                  <a:lnTo>
                    <a:pt x="651" y="14"/>
                  </a:lnTo>
                  <a:lnTo>
                    <a:pt x="651" y="14"/>
                  </a:lnTo>
                  <a:lnTo>
                    <a:pt x="651" y="14"/>
                  </a:lnTo>
                  <a:lnTo>
                    <a:pt x="648" y="12"/>
                  </a:lnTo>
                  <a:lnTo>
                    <a:pt x="646" y="12"/>
                  </a:lnTo>
                  <a:lnTo>
                    <a:pt x="639" y="14"/>
                  </a:lnTo>
                  <a:lnTo>
                    <a:pt x="639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34" y="14"/>
                  </a:lnTo>
                  <a:lnTo>
                    <a:pt x="632" y="14"/>
                  </a:lnTo>
                  <a:lnTo>
                    <a:pt x="632" y="14"/>
                  </a:lnTo>
                  <a:lnTo>
                    <a:pt x="629" y="16"/>
                  </a:lnTo>
                  <a:lnTo>
                    <a:pt x="625" y="16"/>
                  </a:lnTo>
                  <a:lnTo>
                    <a:pt x="620" y="14"/>
                  </a:lnTo>
                  <a:lnTo>
                    <a:pt x="618" y="16"/>
                  </a:lnTo>
                  <a:lnTo>
                    <a:pt x="615" y="16"/>
                  </a:lnTo>
                  <a:lnTo>
                    <a:pt x="613" y="16"/>
                  </a:lnTo>
                  <a:lnTo>
                    <a:pt x="608" y="21"/>
                  </a:lnTo>
                  <a:lnTo>
                    <a:pt x="608" y="21"/>
                  </a:lnTo>
                  <a:lnTo>
                    <a:pt x="606" y="21"/>
                  </a:lnTo>
                  <a:lnTo>
                    <a:pt x="603" y="21"/>
                  </a:lnTo>
                  <a:lnTo>
                    <a:pt x="601" y="21"/>
                  </a:lnTo>
                  <a:lnTo>
                    <a:pt x="596" y="21"/>
                  </a:lnTo>
                  <a:lnTo>
                    <a:pt x="594" y="23"/>
                  </a:lnTo>
                  <a:lnTo>
                    <a:pt x="592" y="23"/>
                  </a:lnTo>
                  <a:lnTo>
                    <a:pt x="592" y="23"/>
                  </a:lnTo>
                  <a:lnTo>
                    <a:pt x="594" y="26"/>
                  </a:lnTo>
                  <a:lnTo>
                    <a:pt x="594" y="26"/>
                  </a:lnTo>
                  <a:lnTo>
                    <a:pt x="592" y="28"/>
                  </a:lnTo>
                  <a:lnTo>
                    <a:pt x="589" y="28"/>
                  </a:lnTo>
                  <a:lnTo>
                    <a:pt x="589" y="28"/>
                  </a:lnTo>
                  <a:lnTo>
                    <a:pt x="587" y="28"/>
                  </a:lnTo>
                  <a:lnTo>
                    <a:pt x="587" y="28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7" y="31"/>
                  </a:lnTo>
                  <a:lnTo>
                    <a:pt x="584" y="33"/>
                  </a:lnTo>
                  <a:lnTo>
                    <a:pt x="584" y="33"/>
                  </a:lnTo>
                  <a:lnTo>
                    <a:pt x="582" y="33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80" y="35"/>
                  </a:lnTo>
                  <a:lnTo>
                    <a:pt x="577" y="38"/>
                  </a:lnTo>
                  <a:lnTo>
                    <a:pt x="577" y="38"/>
                  </a:lnTo>
                  <a:lnTo>
                    <a:pt x="575" y="38"/>
                  </a:lnTo>
                  <a:lnTo>
                    <a:pt x="573" y="38"/>
                  </a:lnTo>
                  <a:lnTo>
                    <a:pt x="573" y="40"/>
                  </a:lnTo>
                  <a:lnTo>
                    <a:pt x="573" y="42"/>
                  </a:lnTo>
                  <a:lnTo>
                    <a:pt x="575" y="42"/>
                  </a:lnTo>
                  <a:lnTo>
                    <a:pt x="573" y="42"/>
                  </a:lnTo>
                  <a:lnTo>
                    <a:pt x="573" y="45"/>
                  </a:lnTo>
                  <a:lnTo>
                    <a:pt x="573" y="45"/>
                  </a:lnTo>
                  <a:lnTo>
                    <a:pt x="570" y="45"/>
                  </a:lnTo>
                  <a:lnTo>
                    <a:pt x="570" y="42"/>
                  </a:lnTo>
                  <a:lnTo>
                    <a:pt x="566" y="40"/>
                  </a:lnTo>
                  <a:lnTo>
                    <a:pt x="566" y="40"/>
                  </a:lnTo>
                  <a:lnTo>
                    <a:pt x="563" y="40"/>
                  </a:lnTo>
                  <a:lnTo>
                    <a:pt x="563" y="40"/>
                  </a:lnTo>
                  <a:lnTo>
                    <a:pt x="563" y="42"/>
                  </a:lnTo>
                  <a:lnTo>
                    <a:pt x="563" y="42"/>
                  </a:lnTo>
                  <a:lnTo>
                    <a:pt x="563" y="45"/>
                  </a:lnTo>
                  <a:lnTo>
                    <a:pt x="561" y="45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7"/>
                  </a:lnTo>
                  <a:lnTo>
                    <a:pt x="561" y="49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4" y="54"/>
                  </a:lnTo>
                  <a:lnTo>
                    <a:pt x="551" y="54"/>
                  </a:lnTo>
                  <a:lnTo>
                    <a:pt x="549" y="57"/>
                  </a:lnTo>
                  <a:lnTo>
                    <a:pt x="549" y="57"/>
                  </a:lnTo>
                  <a:lnTo>
                    <a:pt x="549" y="59"/>
                  </a:lnTo>
                  <a:lnTo>
                    <a:pt x="549" y="59"/>
                  </a:lnTo>
                  <a:lnTo>
                    <a:pt x="547" y="59"/>
                  </a:lnTo>
                  <a:lnTo>
                    <a:pt x="547" y="59"/>
                  </a:lnTo>
                  <a:lnTo>
                    <a:pt x="544" y="61"/>
                  </a:lnTo>
                  <a:lnTo>
                    <a:pt x="544" y="61"/>
                  </a:lnTo>
                  <a:lnTo>
                    <a:pt x="544" y="64"/>
                  </a:lnTo>
                  <a:lnTo>
                    <a:pt x="544" y="64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8"/>
                  </a:lnTo>
                  <a:lnTo>
                    <a:pt x="542" y="68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547" y="71"/>
                  </a:lnTo>
                  <a:lnTo>
                    <a:pt x="547" y="71"/>
                  </a:lnTo>
                  <a:lnTo>
                    <a:pt x="549" y="71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6"/>
                  </a:lnTo>
                  <a:lnTo>
                    <a:pt x="551" y="76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6" y="83"/>
                  </a:lnTo>
                  <a:lnTo>
                    <a:pt x="556" y="83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6" y="85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87"/>
                  </a:lnTo>
                  <a:lnTo>
                    <a:pt x="558" y="90"/>
                  </a:lnTo>
                  <a:lnTo>
                    <a:pt x="558" y="90"/>
                  </a:lnTo>
                  <a:lnTo>
                    <a:pt x="558" y="92"/>
                  </a:lnTo>
                  <a:lnTo>
                    <a:pt x="558" y="92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63" y="97"/>
                  </a:lnTo>
                  <a:lnTo>
                    <a:pt x="563" y="97"/>
                  </a:lnTo>
                  <a:lnTo>
                    <a:pt x="563" y="99"/>
                  </a:lnTo>
                  <a:lnTo>
                    <a:pt x="563" y="99"/>
                  </a:lnTo>
                  <a:lnTo>
                    <a:pt x="563" y="102"/>
                  </a:lnTo>
                  <a:lnTo>
                    <a:pt x="563" y="102"/>
                  </a:lnTo>
                  <a:lnTo>
                    <a:pt x="563" y="104"/>
                  </a:lnTo>
                  <a:lnTo>
                    <a:pt x="563" y="104"/>
                  </a:lnTo>
                  <a:lnTo>
                    <a:pt x="563" y="104"/>
                  </a:lnTo>
                  <a:lnTo>
                    <a:pt x="566" y="104"/>
                  </a:lnTo>
                  <a:lnTo>
                    <a:pt x="566" y="106"/>
                  </a:lnTo>
                  <a:lnTo>
                    <a:pt x="566" y="106"/>
                  </a:lnTo>
                  <a:lnTo>
                    <a:pt x="563" y="109"/>
                  </a:lnTo>
                  <a:lnTo>
                    <a:pt x="561" y="111"/>
                  </a:lnTo>
                  <a:lnTo>
                    <a:pt x="561" y="113"/>
                  </a:lnTo>
                  <a:lnTo>
                    <a:pt x="561" y="113"/>
                  </a:lnTo>
                  <a:lnTo>
                    <a:pt x="561" y="116"/>
                  </a:lnTo>
                  <a:lnTo>
                    <a:pt x="563" y="118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6" y="123"/>
                  </a:lnTo>
                  <a:lnTo>
                    <a:pt x="563" y="125"/>
                  </a:lnTo>
                  <a:lnTo>
                    <a:pt x="561" y="128"/>
                  </a:lnTo>
                  <a:lnTo>
                    <a:pt x="558" y="128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2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8" y="135"/>
                  </a:lnTo>
                  <a:lnTo>
                    <a:pt x="556" y="137"/>
                  </a:lnTo>
                  <a:lnTo>
                    <a:pt x="556" y="137"/>
                  </a:lnTo>
                  <a:lnTo>
                    <a:pt x="556" y="137"/>
                  </a:lnTo>
                  <a:lnTo>
                    <a:pt x="549" y="139"/>
                  </a:lnTo>
                  <a:lnTo>
                    <a:pt x="547" y="142"/>
                  </a:lnTo>
                  <a:lnTo>
                    <a:pt x="547" y="144"/>
                  </a:lnTo>
                  <a:lnTo>
                    <a:pt x="547" y="144"/>
                  </a:lnTo>
                  <a:lnTo>
                    <a:pt x="542" y="149"/>
                  </a:lnTo>
                  <a:lnTo>
                    <a:pt x="542" y="149"/>
                  </a:lnTo>
                  <a:lnTo>
                    <a:pt x="539" y="151"/>
                  </a:lnTo>
                  <a:lnTo>
                    <a:pt x="537" y="154"/>
                  </a:lnTo>
                  <a:lnTo>
                    <a:pt x="537" y="154"/>
                  </a:lnTo>
                  <a:lnTo>
                    <a:pt x="535" y="156"/>
                  </a:lnTo>
                  <a:lnTo>
                    <a:pt x="537" y="156"/>
                  </a:lnTo>
                  <a:lnTo>
                    <a:pt x="537" y="158"/>
                  </a:lnTo>
                  <a:lnTo>
                    <a:pt x="537" y="161"/>
                  </a:lnTo>
                  <a:lnTo>
                    <a:pt x="535" y="161"/>
                  </a:lnTo>
                  <a:lnTo>
                    <a:pt x="535" y="161"/>
                  </a:lnTo>
                  <a:lnTo>
                    <a:pt x="532" y="161"/>
                  </a:lnTo>
                  <a:lnTo>
                    <a:pt x="532" y="161"/>
                  </a:lnTo>
                  <a:lnTo>
                    <a:pt x="532" y="161"/>
                  </a:lnTo>
                  <a:lnTo>
                    <a:pt x="530" y="161"/>
                  </a:lnTo>
                  <a:lnTo>
                    <a:pt x="530" y="163"/>
                  </a:lnTo>
                  <a:lnTo>
                    <a:pt x="530" y="165"/>
                  </a:lnTo>
                  <a:lnTo>
                    <a:pt x="530" y="165"/>
                  </a:lnTo>
                  <a:lnTo>
                    <a:pt x="530" y="168"/>
                  </a:lnTo>
                  <a:lnTo>
                    <a:pt x="532" y="168"/>
                  </a:lnTo>
                  <a:lnTo>
                    <a:pt x="532" y="170"/>
                  </a:lnTo>
                  <a:lnTo>
                    <a:pt x="535" y="173"/>
                  </a:lnTo>
                  <a:lnTo>
                    <a:pt x="539" y="175"/>
                  </a:lnTo>
                  <a:lnTo>
                    <a:pt x="539" y="175"/>
                  </a:lnTo>
                  <a:lnTo>
                    <a:pt x="537" y="180"/>
                  </a:lnTo>
                  <a:lnTo>
                    <a:pt x="537" y="182"/>
                  </a:lnTo>
                  <a:lnTo>
                    <a:pt x="537" y="184"/>
                  </a:lnTo>
                  <a:lnTo>
                    <a:pt x="537" y="184"/>
                  </a:lnTo>
                  <a:lnTo>
                    <a:pt x="537" y="187"/>
                  </a:lnTo>
                  <a:lnTo>
                    <a:pt x="537" y="187"/>
                  </a:lnTo>
                  <a:lnTo>
                    <a:pt x="537" y="189"/>
                  </a:lnTo>
                  <a:lnTo>
                    <a:pt x="535" y="189"/>
                  </a:lnTo>
                  <a:lnTo>
                    <a:pt x="535" y="191"/>
                  </a:lnTo>
                  <a:lnTo>
                    <a:pt x="535" y="191"/>
                  </a:lnTo>
                  <a:lnTo>
                    <a:pt x="535" y="194"/>
                  </a:lnTo>
                  <a:lnTo>
                    <a:pt x="535" y="194"/>
                  </a:lnTo>
                  <a:lnTo>
                    <a:pt x="532" y="194"/>
                  </a:lnTo>
                  <a:lnTo>
                    <a:pt x="530" y="194"/>
                  </a:lnTo>
                  <a:lnTo>
                    <a:pt x="530" y="196"/>
                  </a:lnTo>
                  <a:lnTo>
                    <a:pt x="530" y="196"/>
                  </a:lnTo>
                  <a:lnTo>
                    <a:pt x="530" y="196"/>
                  </a:lnTo>
                  <a:lnTo>
                    <a:pt x="528" y="196"/>
                  </a:lnTo>
                  <a:lnTo>
                    <a:pt x="528" y="196"/>
                  </a:lnTo>
                  <a:lnTo>
                    <a:pt x="525" y="196"/>
                  </a:lnTo>
                  <a:lnTo>
                    <a:pt x="525" y="196"/>
                  </a:lnTo>
                  <a:lnTo>
                    <a:pt x="525" y="199"/>
                  </a:lnTo>
                  <a:lnTo>
                    <a:pt x="521" y="199"/>
                  </a:lnTo>
                  <a:lnTo>
                    <a:pt x="513" y="199"/>
                  </a:lnTo>
                  <a:lnTo>
                    <a:pt x="506" y="201"/>
                  </a:lnTo>
                  <a:lnTo>
                    <a:pt x="506" y="201"/>
                  </a:lnTo>
                  <a:lnTo>
                    <a:pt x="502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5" y="199"/>
                  </a:lnTo>
                  <a:lnTo>
                    <a:pt x="492" y="199"/>
                  </a:lnTo>
                  <a:lnTo>
                    <a:pt x="480" y="194"/>
                  </a:lnTo>
                  <a:lnTo>
                    <a:pt x="478" y="194"/>
                  </a:lnTo>
                  <a:lnTo>
                    <a:pt x="476" y="194"/>
                  </a:lnTo>
                  <a:lnTo>
                    <a:pt x="473" y="194"/>
                  </a:lnTo>
                  <a:lnTo>
                    <a:pt x="473" y="196"/>
                  </a:lnTo>
                  <a:lnTo>
                    <a:pt x="473" y="196"/>
                  </a:lnTo>
                  <a:lnTo>
                    <a:pt x="473" y="196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1" y="201"/>
                  </a:lnTo>
                  <a:lnTo>
                    <a:pt x="471" y="201"/>
                  </a:lnTo>
                  <a:lnTo>
                    <a:pt x="473" y="203"/>
                  </a:lnTo>
                  <a:lnTo>
                    <a:pt x="473" y="203"/>
                  </a:lnTo>
                  <a:lnTo>
                    <a:pt x="476" y="206"/>
                  </a:lnTo>
                  <a:lnTo>
                    <a:pt x="476" y="206"/>
                  </a:lnTo>
                  <a:lnTo>
                    <a:pt x="476" y="208"/>
                  </a:lnTo>
                  <a:lnTo>
                    <a:pt x="478" y="210"/>
                  </a:lnTo>
                  <a:lnTo>
                    <a:pt x="478" y="210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80" y="213"/>
                  </a:lnTo>
                  <a:lnTo>
                    <a:pt x="480" y="213"/>
                  </a:lnTo>
                  <a:lnTo>
                    <a:pt x="483" y="213"/>
                  </a:lnTo>
                  <a:lnTo>
                    <a:pt x="485" y="213"/>
                  </a:lnTo>
                  <a:lnTo>
                    <a:pt x="485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87" y="220"/>
                  </a:lnTo>
                  <a:lnTo>
                    <a:pt x="490" y="220"/>
                  </a:lnTo>
                  <a:lnTo>
                    <a:pt x="490" y="220"/>
                  </a:lnTo>
                  <a:lnTo>
                    <a:pt x="490" y="220"/>
                  </a:lnTo>
                  <a:lnTo>
                    <a:pt x="487" y="225"/>
                  </a:lnTo>
                  <a:lnTo>
                    <a:pt x="487" y="227"/>
                  </a:lnTo>
                  <a:lnTo>
                    <a:pt x="487" y="227"/>
                  </a:lnTo>
                  <a:lnTo>
                    <a:pt x="487" y="229"/>
                  </a:lnTo>
                  <a:lnTo>
                    <a:pt x="490" y="229"/>
                  </a:lnTo>
                  <a:lnTo>
                    <a:pt x="490" y="229"/>
                  </a:lnTo>
                  <a:lnTo>
                    <a:pt x="492" y="229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5" y="234"/>
                  </a:lnTo>
                  <a:lnTo>
                    <a:pt x="497" y="236"/>
                  </a:lnTo>
                  <a:lnTo>
                    <a:pt x="495" y="239"/>
                  </a:lnTo>
                  <a:lnTo>
                    <a:pt x="487" y="246"/>
                  </a:lnTo>
                  <a:lnTo>
                    <a:pt x="485" y="248"/>
                  </a:lnTo>
                  <a:lnTo>
                    <a:pt x="485" y="246"/>
                  </a:lnTo>
                  <a:lnTo>
                    <a:pt x="483" y="246"/>
                  </a:lnTo>
                  <a:lnTo>
                    <a:pt x="483" y="246"/>
                  </a:lnTo>
                  <a:lnTo>
                    <a:pt x="480" y="251"/>
                  </a:lnTo>
                  <a:lnTo>
                    <a:pt x="480" y="251"/>
                  </a:lnTo>
                  <a:lnTo>
                    <a:pt x="480" y="251"/>
                  </a:lnTo>
                  <a:lnTo>
                    <a:pt x="478" y="251"/>
                  </a:lnTo>
                  <a:lnTo>
                    <a:pt x="478" y="251"/>
                  </a:lnTo>
                  <a:lnTo>
                    <a:pt x="473" y="253"/>
                  </a:lnTo>
                  <a:lnTo>
                    <a:pt x="471" y="253"/>
                  </a:lnTo>
                  <a:lnTo>
                    <a:pt x="469" y="251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61" y="253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7" y="255"/>
                  </a:lnTo>
                  <a:lnTo>
                    <a:pt x="454" y="255"/>
                  </a:lnTo>
                  <a:lnTo>
                    <a:pt x="454" y="258"/>
                  </a:lnTo>
                  <a:lnTo>
                    <a:pt x="452" y="258"/>
                  </a:lnTo>
                  <a:lnTo>
                    <a:pt x="452" y="260"/>
                  </a:lnTo>
                  <a:lnTo>
                    <a:pt x="452" y="265"/>
                  </a:lnTo>
                  <a:lnTo>
                    <a:pt x="452" y="267"/>
                  </a:lnTo>
                  <a:lnTo>
                    <a:pt x="452" y="267"/>
                  </a:lnTo>
                  <a:lnTo>
                    <a:pt x="452" y="270"/>
                  </a:lnTo>
                  <a:lnTo>
                    <a:pt x="450" y="272"/>
                  </a:lnTo>
                  <a:lnTo>
                    <a:pt x="447" y="272"/>
                  </a:lnTo>
                  <a:lnTo>
                    <a:pt x="447" y="272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9"/>
                  </a:lnTo>
                  <a:lnTo>
                    <a:pt x="450" y="281"/>
                  </a:lnTo>
                  <a:lnTo>
                    <a:pt x="450" y="281"/>
                  </a:lnTo>
                  <a:lnTo>
                    <a:pt x="447" y="286"/>
                  </a:lnTo>
                  <a:lnTo>
                    <a:pt x="445" y="286"/>
                  </a:lnTo>
                  <a:lnTo>
                    <a:pt x="443" y="286"/>
                  </a:lnTo>
                  <a:lnTo>
                    <a:pt x="443" y="288"/>
                  </a:lnTo>
                  <a:lnTo>
                    <a:pt x="440" y="291"/>
                  </a:lnTo>
                  <a:lnTo>
                    <a:pt x="440" y="293"/>
                  </a:lnTo>
                  <a:lnTo>
                    <a:pt x="440" y="296"/>
                  </a:lnTo>
                  <a:lnTo>
                    <a:pt x="440" y="298"/>
                  </a:lnTo>
                  <a:lnTo>
                    <a:pt x="443" y="300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0" y="305"/>
                  </a:lnTo>
                  <a:lnTo>
                    <a:pt x="440" y="310"/>
                  </a:lnTo>
                  <a:lnTo>
                    <a:pt x="440" y="312"/>
                  </a:lnTo>
                  <a:lnTo>
                    <a:pt x="440" y="312"/>
                  </a:lnTo>
                  <a:lnTo>
                    <a:pt x="443" y="319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3" y="324"/>
                  </a:lnTo>
                  <a:lnTo>
                    <a:pt x="440" y="326"/>
                  </a:lnTo>
                  <a:lnTo>
                    <a:pt x="440" y="329"/>
                  </a:lnTo>
                  <a:lnTo>
                    <a:pt x="433" y="336"/>
                  </a:lnTo>
                  <a:lnTo>
                    <a:pt x="433" y="338"/>
                  </a:lnTo>
                  <a:lnTo>
                    <a:pt x="433" y="338"/>
                  </a:lnTo>
                  <a:lnTo>
                    <a:pt x="431" y="338"/>
                  </a:lnTo>
                  <a:lnTo>
                    <a:pt x="431" y="341"/>
                  </a:lnTo>
                  <a:lnTo>
                    <a:pt x="428" y="343"/>
                  </a:lnTo>
                  <a:lnTo>
                    <a:pt x="426" y="343"/>
                  </a:lnTo>
                  <a:lnTo>
                    <a:pt x="424" y="343"/>
                  </a:lnTo>
                  <a:lnTo>
                    <a:pt x="424" y="343"/>
                  </a:lnTo>
                  <a:lnTo>
                    <a:pt x="419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4" y="341"/>
                  </a:lnTo>
                  <a:lnTo>
                    <a:pt x="412" y="338"/>
                  </a:lnTo>
                  <a:lnTo>
                    <a:pt x="412" y="338"/>
                  </a:lnTo>
                  <a:lnTo>
                    <a:pt x="412" y="336"/>
                  </a:lnTo>
                  <a:lnTo>
                    <a:pt x="412" y="336"/>
                  </a:lnTo>
                  <a:lnTo>
                    <a:pt x="412" y="333"/>
                  </a:lnTo>
                  <a:lnTo>
                    <a:pt x="407" y="333"/>
                  </a:lnTo>
                  <a:lnTo>
                    <a:pt x="405" y="331"/>
                  </a:lnTo>
                  <a:lnTo>
                    <a:pt x="402" y="331"/>
                  </a:lnTo>
                  <a:lnTo>
                    <a:pt x="402" y="331"/>
                  </a:lnTo>
                  <a:lnTo>
                    <a:pt x="400" y="331"/>
                  </a:lnTo>
                  <a:lnTo>
                    <a:pt x="398" y="333"/>
                  </a:lnTo>
                  <a:lnTo>
                    <a:pt x="398" y="333"/>
                  </a:lnTo>
                  <a:lnTo>
                    <a:pt x="398" y="333"/>
                  </a:lnTo>
                  <a:lnTo>
                    <a:pt x="398" y="336"/>
                  </a:lnTo>
                  <a:lnTo>
                    <a:pt x="400" y="336"/>
                  </a:lnTo>
                  <a:lnTo>
                    <a:pt x="402" y="336"/>
                  </a:lnTo>
                  <a:lnTo>
                    <a:pt x="405" y="336"/>
                  </a:lnTo>
                  <a:lnTo>
                    <a:pt x="405" y="336"/>
                  </a:lnTo>
                  <a:lnTo>
                    <a:pt x="402" y="336"/>
                  </a:lnTo>
                  <a:lnTo>
                    <a:pt x="402" y="338"/>
                  </a:lnTo>
                  <a:lnTo>
                    <a:pt x="402" y="338"/>
                  </a:lnTo>
                  <a:lnTo>
                    <a:pt x="400" y="338"/>
                  </a:lnTo>
                  <a:lnTo>
                    <a:pt x="393" y="336"/>
                  </a:lnTo>
                  <a:lnTo>
                    <a:pt x="393" y="336"/>
                  </a:lnTo>
                  <a:lnTo>
                    <a:pt x="390" y="336"/>
                  </a:lnTo>
                  <a:lnTo>
                    <a:pt x="388" y="336"/>
                  </a:lnTo>
                  <a:lnTo>
                    <a:pt x="388" y="333"/>
                  </a:lnTo>
                  <a:lnTo>
                    <a:pt x="388" y="333"/>
                  </a:lnTo>
                  <a:lnTo>
                    <a:pt x="386" y="333"/>
                  </a:lnTo>
                  <a:lnTo>
                    <a:pt x="386" y="331"/>
                  </a:lnTo>
                  <a:lnTo>
                    <a:pt x="383" y="331"/>
                  </a:lnTo>
                  <a:lnTo>
                    <a:pt x="383" y="331"/>
                  </a:lnTo>
                  <a:lnTo>
                    <a:pt x="381" y="333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81" y="336"/>
                  </a:lnTo>
                  <a:lnTo>
                    <a:pt x="379" y="338"/>
                  </a:lnTo>
                  <a:lnTo>
                    <a:pt x="379" y="338"/>
                  </a:lnTo>
                  <a:lnTo>
                    <a:pt x="379" y="341"/>
                  </a:lnTo>
                  <a:lnTo>
                    <a:pt x="379" y="341"/>
                  </a:lnTo>
                  <a:lnTo>
                    <a:pt x="374" y="341"/>
                  </a:lnTo>
                  <a:lnTo>
                    <a:pt x="374" y="343"/>
                  </a:lnTo>
                  <a:lnTo>
                    <a:pt x="374" y="343"/>
                  </a:lnTo>
                  <a:lnTo>
                    <a:pt x="374" y="343"/>
                  </a:lnTo>
                  <a:lnTo>
                    <a:pt x="372" y="34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67" y="343"/>
                  </a:lnTo>
                  <a:lnTo>
                    <a:pt x="364" y="348"/>
                  </a:lnTo>
                  <a:lnTo>
                    <a:pt x="362" y="348"/>
                  </a:lnTo>
                  <a:lnTo>
                    <a:pt x="362" y="350"/>
                  </a:lnTo>
                  <a:lnTo>
                    <a:pt x="360" y="350"/>
                  </a:lnTo>
                  <a:lnTo>
                    <a:pt x="357" y="350"/>
                  </a:lnTo>
                  <a:lnTo>
                    <a:pt x="355" y="350"/>
                  </a:lnTo>
                  <a:lnTo>
                    <a:pt x="353" y="350"/>
                  </a:lnTo>
                  <a:lnTo>
                    <a:pt x="353" y="350"/>
                  </a:lnTo>
                  <a:lnTo>
                    <a:pt x="353" y="352"/>
                  </a:lnTo>
                  <a:lnTo>
                    <a:pt x="353" y="352"/>
                  </a:lnTo>
                  <a:lnTo>
                    <a:pt x="355" y="352"/>
                  </a:lnTo>
                  <a:lnTo>
                    <a:pt x="355" y="355"/>
                  </a:lnTo>
                  <a:lnTo>
                    <a:pt x="355" y="357"/>
                  </a:lnTo>
                  <a:lnTo>
                    <a:pt x="355" y="357"/>
                  </a:lnTo>
                  <a:lnTo>
                    <a:pt x="357" y="357"/>
                  </a:lnTo>
                  <a:lnTo>
                    <a:pt x="362" y="357"/>
                  </a:lnTo>
                  <a:lnTo>
                    <a:pt x="364" y="357"/>
                  </a:lnTo>
                  <a:lnTo>
                    <a:pt x="364" y="359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0" y="362"/>
                  </a:lnTo>
                  <a:lnTo>
                    <a:pt x="360" y="362"/>
                  </a:lnTo>
                  <a:lnTo>
                    <a:pt x="357" y="362"/>
                  </a:lnTo>
                  <a:lnTo>
                    <a:pt x="357" y="364"/>
                  </a:lnTo>
                  <a:lnTo>
                    <a:pt x="355" y="364"/>
                  </a:lnTo>
                  <a:lnTo>
                    <a:pt x="353" y="367"/>
                  </a:lnTo>
                  <a:lnTo>
                    <a:pt x="350" y="367"/>
                  </a:lnTo>
                  <a:lnTo>
                    <a:pt x="348" y="367"/>
                  </a:lnTo>
                  <a:lnTo>
                    <a:pt x="346" y="367"/>
                  </a:lnTo>
                  <a:lnTo>
                    <a:pt x="343" y="369"/>
                  </a:lnTo>
                  <a:lnTo>
                    <a:pt x="341" y="369"/>
                  </a:lnTo>
                  <a:lnTo>
                    <a:pt x="338" y="369"/>
                  </a:lnTo>
                  <a:lnTo>
                    <a:pt x="336" y="369"/>
                  </a:lnTo>
                  <a:lnTo>
                    <a:pt x="334" y="369"/>
                  </a:lnTo>
                  <a:lnTo>
                    <a:pt x="334" y="369"/>
                  </a:lnTo>
                  <a:lnTo>
                    <a:pt x="331" y="367"/>
                  </a:lnTo>
                  <a:lnTo>
                    <a:pt x="329" y="367"/>
                  </a:lnTo>
                  <a:lnTo>
                    <a:pt x="329" y="367"/>
                  </a:lnTo>
                  <a:lnTo>
                    <a:pt x="327" y="367"/>
                  </a:lnTo>
                  <a:lnTo>
                    <a:pt x="327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7"/>
                  </a:lnTo>
                  <a:lnTo>
                    <a:pt x="324" y="364"/>
                  </a:lnTo>
                  <a:lnTo>
                    <a:pt x="324" y="364"/>
                  </a:lnTo>
                  <a:lnTo>
                    <a:pt x="324" y="362"/>
                  </a:lnTo>
                  <a:lnTo>
                    <a:pt x="324" y="362"/>
                  </a:lnTo>
                  <a:lnTo>
                    <a:pt x="320" y="362"/>
                  </a:lnTo>
                  <a:lnTo>
                    <a:pt x="317" y="364"/>
                  </a:lnTo>
                  <a:lnTo>
                    <a:pt x="315" y="364"/>
                  </a:lnTo>
                  <a:lnTo>
                    <a:pt x="312" y="367"/>
                  </a:lnTo>
                  <a:lnTo>
                    <a:pt x="312" y="367"/>
                  </a:lnTo>
                  <a:lnTo>
                    <a:pt x="310" y="369"/>
                  </a:lnTo>
                  <a:lnTo>
                    <a:pt x="308" y="369"/>
                  </a:lnTo>
                  <a:lnTo>
                    <a:pt x="308" y="369"/>
                  </a:lnTo>
                  <a:lnTo>
                    <a:pt x="305" y="376"/>
                  </a:lnTo>
                  <a:lnTo>
                    <a:pt x="305" y="378"/>
                  </a:lnTo>
                  <a:lnTo>
                    <a:pt x="301" y="383"/>
                  </a:lnTo>
                  <a:lnTo>
                    <a:pt x="298" y="383"/>
                  </a:lnTo>
                  <a:lnTo>
                    <a:pt x="291" y="386"/>
                  </a:lnTo>
                  <a:lnTo>
                    <a:pt x="291" y="386"/>
                  </a:lnTo>
                  <a:lnTo>
                    <a:pt x="289" y="386"/>
                  </a:lnTo>
                  <a:lnTo>
                    <a:pt x="284" y="407"/>
                  </a:lnTo>
                  <a:lnTo>
                    <a:pt x="284" y="409"/>
                  </a:lnTo>
                  <a:lnTo>
                    <a:pt x="286" y="412"/>
                  </a:lnTo>
                  <a:lnTo>
                    <a:pt x="286" y="412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6" y="416"/>
                  </a:lnTo>
                  <a:lnTo>
                    <a:pt x="286" y="423"/>
                  </a:lnTo>
                  <a:lnTo>
                    <a:pt x="286" y="428"/>
                  </a:lnTo>
                  <a:lnTo>
                    <a:pt x="286" y="428"/>
                  </a:lnTo>
                  <a:lnTo>
                    <a:pt x="284" y="435"/>
                  </a:lnTo>
                  <a:lnTo>
                    <a:pt x="282" y="438"/>
                  </a:lnTo>
                  <a:lnTo>
                    <a:pt x="282" y="440"/>
                  </a:lnTo>
                  <a:lnTo>
                    <a:pt x="282" y="440"/>
                  </a:lnTo>
                  <a:lnTo>
                    <a:pt x="284" y="440"/>
                  </a:lnTo>
                  <a:lnTo>
                    <a:pt x="286" y="442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6" y="447"/>
                  </a:lnTo>
                  <a:lnTo>
                    <a:pt x="284" y="449"/>
                  </a:lnTo>
                  <a:lnTo>
                    <a:pt x="282" y="452"/>
                  </a:lnTo>
                  <a:lnTo>
                    <a:pt x="277" y="454"/>
                  </a:lnTo>
                  <a:lnTo>
                    <a:pt x="270" y="454"/>
                  </a:lnTo>
                  <a:lnTo>
                    <a:pt x="267" y="457"/>
                  </a:lnTo>
                  <a:lnTo>
                    <a:pt x="265" y="457"/>
                  </a:lnTo>
                  <a:lnTo>
                    <a:pt x="260" y="459"/>
                  </a:lnTo>
                  <a:lnTo>
                    <a:pt x="258" y="459"/>
                  </a:lnTo>
                  <a:lnTo>
                    <a:pt x="256" y="459"/>
                  </a:lnTo>
                  <a:lnTo>
                    <a:pt x="253" y="461"/>
                  </a:lnTo>
                  <a:lnTo>
                    <a:pt x="249" y="461"/>
                  </a:lnTo>
                  <a:lnTo>
                    <a:pt x="246" y="461"/>
                  </a:lnTo>
                  <a:lnTo>
                    <a:pt x="244" y="464"/>
                  </a:lnTo>
                  <a:lnTo>
                    <a:pt x="239" y="464"/>
                  </a:lnTo>
                  <a:lnTo>
                    <a:pt x="237" y="466"/>
                  </a:lnTo>
                  <a:lnTo>
                    <a:pt x="234" y="466"/>
                  </a:lnTo>
                  <a:lnTo>
                    <a:pt x="232" y="466"/>
                  </a:lnTo>
                  <a:lnTo>
                    <a:pt x="227" y="468"/>
                  </a:lnTo>
                  <a:lnTo>
                    <a:pt x="220" y="471"/>
                  </a:lnTo>
                  <a:lnTo>
                    <a:pt x="218" y="471"/>
                  </a:lnTo>
                  <a:lnTo>
                    <a:pt x="208" y="468"/>
                  </a:lnTo>
                  <a:lnTo>
                    <a:pt x="201" y="468"/>
                  </a:lnTo>
                  <a:lnTo>
                    <a:pt x="192" y="468"/>
                  </a:lnTo>
                  <a:lnTo>
                    <a:pt x="192" y="468"/>
                  </a:lnTo>
                  <a:lnTo>
                    <a:pt x="178" y="473"/>
                  </a:lnTo>
                  <a:lnTo>
                    <a:pt x="175" y="473"/>
                  </a:lnTo>
                  <a:lnTo>
                    <a:pt x="173" y="475"/>
                  </a:lnTo>
                  <a:lnTo>
                    <a:pt x="173" y="478"/>
                  </a:lnTo>
                  <a:lnTo>
                    <a:pt x="171" y="480"/>
                  </a:lnTo>
                  <a:lnTo>
                    <a:pt x="163" y="475"/>
                  </a:lnTo>
                  <a:lnTo>
                    <a:pt x="154" y="475"/>
                  </a:lnTo>
                  <a:lnTo>
                    <a:pt x="145" y="473"/>
                  </a:lnTo>
                  <a:lnTo>
                    <a:pt x="135" y="473"/>
                  </a:lnTo>
                  <a:lnTo>
                    <a:pt x="133" y="473"/>
                  </a:lnTo>
                  <a:lnTo>
                    <a:pt x="130" y="473"/>
                  </a:lnTo>
                  <a:lnTo>
                    <a:pt x="128" y="473"/>
                  </a:lnTo>
                  <a:lnTo>
                    <a:pt x="123" y="475"/>
                  </a:lnTo>
                  <a:lnTo>
                    <a:pt x="121" y="475"/>
                  </a:lnTo>
                  <a:lnTo>
                    <a:pt x="118" y="475"/>
                  </a:lnTo>
                  <a:lnTo>
                    <a:pt x="114" y="475"/>
                  </a:lnTo>
                  <a:lnTo>
                    <a:pt x="111" y="475"/>
                  </a:lnTo>
                  <a:lnTo>
                    <a:pt x="109" y="475"/>
                  </a:lnTo>
                  <a:lnTo>
                    <a:pt x="107" y="475"/>
                  </a:lnTo>
                  <a:lnTo>
                    <a:pt x="104" y="475"/>
                  </a:lnTo>
                  <a:lnTo>
                    <a:pt x="102" y="475"/>
                  </a:lnTo>
                  <a:lnTo>
                    <a:pt x="97" y="478"/>
                  </a:lnTo>
                  <a:lnTo>
                    <a:pt x="95" y="478"/>
                  </a:lnTo>
                  <a:lnTo>
                    <a:pt x="92" y="478"/>
                  </a:lnTo>
                  <a:lnTo>
                    <a:pt x="85" y="478"/>
                  </a:lnTo>
                  <a:lnTo>
                    <a:pt x="81" y="478"/>
                  </a:lnTo>
                  <a:lnTo>
                    <a:pt x="76" y="475"/>
                  </a:lnTo>
                  <a:lnTo>
                    <a:pt x="71" y="473"/>
                  </a:lnTo>
                  <a:lnTo>
                    <a:pt x="66" y="473"/>
                  </a:lnTo>
                  <a:lnTo>
                    <a:pt x="62" y="471"/>
                  </a:lnTo>
                  <a:lnTo>
                    <a:pt x="59" y="471"/>
                  </a:lnTo>
                  <a:lnTo>
                    <a:pt x="55" y="468"/>
                  </a:lnTo>
                  <a:lnTo>
                    <a:pt x="50" y="466"/>
                  </a:lnTo>
                  <a:lnTo>
                    <a:pt x="45" y="466"/>
                  </a:lnTo>
                  <a:lnTo>
                    <a:pt x="40" y="464"/>
                  </a:lnTo>
                  <a:lnTo>
                    <a:pt x="36" y="464"/>
                  </a:lnTo>
                  <a:lnTo>
                    <a:pt x="33" y="461"/>
                  </a:lnTo>
                  <a:lnTo>
                    <a:pt x="29" y="459"/>
                  </a:lnTo>
                  <a:lnTo>
                    <a:pt x="24" y="459"/>
                  </a:lnTo>
                  <a:lnTo>
                    <a:pt x="19" y="457"/>
                  </a:lnTo>
                  <a:lnTo>
                    <a:pt x="14" y="457"/>
                  </a:lnTo>
                  <a:lnTo>
                    <a:pt x="10" y="454"/>
                  </a:lnTo>
                  <a:lnTo>
                    <a:pt x="7" y="452"/>
                  </a:lnTo>
                  <a:lnTo>
                    <a:pt x="3" y="452"/>
                  </a:lnTo>
                  <a:lnTo>
                    <a:pt x="0" y="452"/>
                  </a:lnTo>
                  <a:lnTo>
                    <a:pt x="5" y="457"/>
                  </a:lnTo>
                  <a:lnTo>
                    <a:pt x="7" y="459"/>
                  </a:lnTo>
                  <a:lnTo>
                    <a:pt x="12" y="464"/>
                  </a:lnTo>
                  <a:lnTo>
                    <a:pt x="14" y="468"/>
                  </a:lnTo>
                  <a:lnTo>
                    <a:pt x="19" y="473"/>
                  </a:lnTo>
                  <a:lnTo>
                    <a:pt x="24" y="478"/>
                  </a:lnTo>
                  <a:lnTo>
                    <a:pt x="24" y="478"/>
                  </a:lnTo>
                  <a:lnTo>
                    <a:pt x="26" y="480"/>
                  </a:lnTo>
                  <a:lnTo>
                    <a:pt x="26" y="480"/>
                  </a:lnTo>
                  <a:lnTo>
                    <a:pt x="26" y="480"/>
                  </a:lnTo>
                  <a:lnTo>
                    <a:pt x="26" y="483"/>
                  </a:lnTo>
                  <a:lnTo>
                    <a:pt x="26" y="485"/>
                  </a:lnTo>
                  <a:lnTo>
                    <a:pt x="26" y="485"/>
                  </a:lnTo>
                  <a:lnTo>
                    <a:pt x="26" y="487"/>
                  </a:lnTo>
                  <a:lnTo>
                    <a:pt x="29" y="490"/>
                  </a:lnTo>
                  <a:lnTo>
                    <a:pt x="29" y="490"/>
                  </a:lnTo>
                  <a:lnTo>
                    <a:pt x="29" y="490"/>
                  </a:lnTo>
                  <a:lnTo>
                    <a:pt x="29" y="492"/>
                  </a:lnTo>
                  <a:lnTo>
                    <a:pt x="31" y="492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1" y="494"/>
                  </a:lnTo>
                  <a:lnTo>
                    <a:pt x="33" y="494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3" y="497"/>
                  </a:lnTo>
                  <a:lnTo>
                    <a:pt x="36" y="497"/>
                  </a:lnTo>
                  <a:lnTo>
                    <a:pt x="36" y="497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499"/>
                  </a:lnTo>
                  <a:lnTo>
                    <a:pt x="33" y="501"/>
                  </a:lnTo>
                  <a:lnTo>
                    <a:pt x="36" y="501"/>
                  </a:lnTo>
                  <a:lnTo>
                    <a:pt x="36" y="501"/>
                  </a:lnTo>
                  <a:lnTo>
                    <a:pt x="36" y="501"/>
                  </a:lnTo>
                  <a:lnTo>
                    <a:pt x="38" y="506"/>
                  </a:lnTo>
                  <a:lnTo>
                    <a:pt x="38" y="509"/>
                  </a:lnTo>
                  <a:lnTo>
                    <a:pt x="38" y="509"/>
                  </a:lnTo>
                  <a:lnTo>
                    <a:pt x="38" y="511"/>
                  </a:lnTo>
                  <a:lnTo>
                    <a:pt x="40" y="511"/>
                  </a:lnTo>
                  <a:lnTo>
                    <a:pt x="43" y="516"/>
                  </a:lnTo>
                  <a:lnTo>
                    <a:pt x="43" y="516"/>
                  </a:lnTo>
                  <a:lnTo>
                    <a:pt x="48" y="520"/>
                  </a:lnTo>
                  <a:lnTo>
                    <a:pt x="50" y="525"/>
                  </a:lnTo>
                  <a:lnTo>
                    <a:pt x="55" y="528"/>
                  </a:lnTo>
                  <a:lnTo>
                    <a:pt x="55" y="530"/>
                  </a:lnTo>
                  <a:lnTo>
                    <a:pt x="57" y="530"/>
                  </a:lnTo>
                  <a:lnTo>
                    <a:pt x="59" y="530"/>
                  </a:lnTo>
                  <a:lnTo>
                    <a:pt x="62" y="532"/>
                  </a:lnTo>
                  <a:lnTo>
                    <a:pt x="64" y="532"/>
                  </a:lnTo>
                  <a:lnTo>
                    <a:pt x="66" y="532"/>
                  </a:lnTo>
                  <a:lnTo>
                    <a:pt x="69" y="532"/>
                  </a:lnTo>
                  <a:lnTo>
                    <a:pt x="74" y="535"/>
                  </a:lnTo>
                  <a:lnTo>
                    <a:pt x="81" y="537"/>
                  </a:lnTo>
                  <a:lnTo>
                    <a:pt x="81" y="537"/>
                  </a:lnTo>
                  <a:lnTo>
                    <a:pt x="83" y="537"/>
                  </a:lnTo>
                  <a:lnTo>
                    <a:pt x="83" y="539"/>
                  </a:lnTo>
                  <a:lnTo>
                    <a:pt x="83" y="539"/>
                  </a:lnTo>
                  <a:lnTo>
                    <a:pt x="85" y="539"/>
                  </a:lnTo>
                  <a:lnTo>
                    <a:pt x="85" y="539"/>
                  </a:lnTo>
                  <a:lnTo>
                    <a:pt x="85" y="542"/>
                  </a:lnTo>
                  <a:lnTo>
                    <a:pt x="85" y="542"/>
                  </a:lnTo>
                  <a:lnTo>
                    <a:pt x="85" y="542"/>
                  </a:lnTo>
                  <a:lnTo>
                    <a:pt x="88" y="544"/>
                  </a:lnTo>
                  <a:lnTo>
                    <a:pt x="90" y="546"/>
                  </a:lnTo>
                  <a:lnTo>
                    <a:pt x="92" y="549"/>
                  </a:lnTo>
                  <a:lnTo>
                    <a:pt x="100" y="546"/>
                  </a:lnTo>
                  <a:lnTo>
                    <a:pt x="102" y="546"/>
                  </a:lnTo>
                  <a:lnTo>
                    <a:pt x="102" y="549"/>
                  </a:lnTo>
                  <a:lnTo>
                    <a:pt x="100" y="556"/>
                  </a:lnTo>
                  <a:lnTo>
                    <a:pt x="100" y="561"/>
                  </a:lnTo>
                  <a:lnTo>
                    <a:pt x="102" y="565"/>
                  </a:lnTo>
                  <a:lnTo>
                    <a:pt x="102" y="572"/>
                  </a:lnTo>
                  <a:lnTo>
                    <a:pt x="102" y="575"/>
                  </a:lnTo>
                  <a:lnTo>
                    <a:pt x="102" y="580"/>
                  </a:lnTo>
                  <a:lnTo>
                    <a:pt x="104" y="582"/>
                  </a:lnTo>
                  <a:lnTo>
                    <a:pt x="104" y="589"/>
                  </a:lnTo>
                  <a:lnTo>
                    <a:pt x="104" y="591"/>
                  </a:lnTo>
                  <a:lnTo>
                    <a:pt x="104" y="594"/>
                  </a:lnTo>
                  <a:lnTo>
                    <a:pt x="102" y="601"/>
                  </a:lnTo>
                  <a:lnTo>
                    <a:pt x="102" y="601"/>
                  </a:lnTo>
                  <a:lnTo>
                    <a:pt x="102" y="601"/>
                  </a:lnTo>
                  <a:lnTo>
                    <a:pt x="102" y="603"/>
                  </a:lnTo>
                  <a:lnTo>
                    <a:pt x="102" y="603"/>
                  </a:lnTo>
                  <a:lnTo>
                    <a:pt x="102" y="603"/>
                  </a:lnTo>
                  <a:lnTo>
                    <a:pt x="102" y="606"/>
                  </a:lnTo>
                  <a:lnTo>
                    <a:pt x="100" y="606"/>
                  </a:lnTo>
                  <a:lnTo>
                    <a:pt x="102" y="606"/>
                  </a:lnTo>
                  <a:lnTo>
                    <a:pt x="104" y="608"/>
                  </a:lnTo>
                  <a:lnTo>
                    <a:pt x="104" y="608"/>
                  </a:lnTo>
                  <a:lnTo>
                    <a:pt x="104" y="606"/>
                  </a:lnTo>
                  <a:lnTo>
                    <a:pt x="104" y="606"/>
                  </a:lnTo>
                  <a:lnTo>
                    <a:pt x="104" y="606"/>
                  </a:lnTo>
                  <a:lnTo>
                    <a:pt x="107" y="608"/>
                  </a:lnTo>
                  <a:lnTo>
                    <a:pt x="109" y="608"/>
                  </a:lnTo>
                  <a:lnTo>
                    <a:pt x="109" y="608"/>
                  </a:lnTo>
                  <a:lnTo>
                    <a:pt x="111" y="608"/>
                  </a:lnTo>
                  <a:lnTo>
                    <a:pt x="114" y="606"/>
                  </a:lnTo>
                  <a:lnTo>
                    <a:pt x="116" y="606"/>
                  </a:lnTo>
                  <a:lnTo>
                    <a:pt x="118" y="606"/>
                  </a:lnTo>
                  <a:lnTo>
                    <a:pt x="118" y="606"/>
                  </a:lnTo>
                  <a:lnTo>
                    <a:pt x="118" y="606"/>
                  </a:lnTo>
                  <a:lnTo>
                    <a:pt x="123" y="606"/>
                  </a:lnTo>
                  <a:lnTo>
                    <a:pt x="123" y="606"/>
                  </a:lnTo>
                  <a:lnTo>
                    <a:pt x="123" y="606"/>
                  </a:lnTo>
                  <a:lnTo>
                    <a:pt x="126" y="606"/>
                  </a:lnTo>
                  <a:lnTo>
                    <a:pt x="126" y="608"/>
                  </a:lnTo>
                  <a:lnTo>
                    <a:pt x="128" y="608"/>
                  </a:lnTo>
                  <a:lnTo>
                    <a:pt x="128" y="608"/>
                  </a:lnTo>
                  <a:lnTo>
                    <a:pt x="128" y="608"/>
                  </a:lnTo>
                  <a:lnTo>
                    <a:pt x="128" y="610"/>
                  </a:lnTo>
                  <a:lnTo>
                    <a:pt x="130" y="613"/>
                  </a:lnTo>
                  <a:lnTo>
                    <a:pt x="130" y="613"/>
                  </a:lnTo>
                  <a:lnTo>
                    <a:pt x="128" y="613"/>
                  </a:lnTo>
                  <a:lnTo>
                    <a:pt x="128" y="613"/>
                  </a:lnTo>
                  <a:lnTo>
                    <a:pt x="126" y="615"/>
                  </a:lnTo>
                  <a:lnTo>
                    <a:pt x="126" y="615"/>
                  </a:lnTo>
                  <a:lnTo>
                    <a:pt x="126" y="615"/>
                  </a:lnTo>
                  <a:lnTo>
                    <a:pt x="126" y="617"/>
                  </a:lnTo>
                  <a:lnTo>
                    <a:pt x="126" y="617"/>
                  </a:lnTo>
                  <a:lnTo>
                    <a:pt x="126" y="625"/>
                  </a:lnTo>
                  <a:lnTo>
                    <a:pt x="126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3" y="629"/>
                  </a:lnTo>
                  <a:lnTo>
                    <a:pt x="123" y="629"/>
                  </a:lnTo>
                  <a:lnTo>
                    <a:pt x="123" y="639"/>
                  </a:lnTo>
                  <a:lnTo>
                    <a:pt x="123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21" y="641"/>
                  </a:lnTo>
                  <a:lnTo>
                    <a:pt x="118" y="641"/>
                  </a:lnTo>
                  <a:lnTo>
                    <a:pt x="118" y="641"/>
                  </a:lnTo>
                  <a:lnTo>
                    <a:pt x="116" y="641"/>
                  </a:lnTo>
                  <a:lnTo>
                    <a:pt x="116" y="641"/>
                  </a:lnTo>
                  <a:lnTo>
                    <a:pt x="114" y="641"/>
                  </a:lnTo>
                  <a:lnTo>
                    <a:pt x="109" y="641"/>
                  </a:lnTo>
                  <a:lnTo>
                    <a:pt x="104" y="641"/>
                  </a:lnTo>
                  <a:lnTo>
                    <a:pt x="102" y="641"/>
                  </a:lnTo>
                  <a:lnTo>
                    <a:pt x="100" y="641"/>
                  </a:lnTo>
                  <a:lnTo>
                    <a:pt x="100" y="641"/>
                  </a:lnTo>
                  <a:lnTo>
                    <a:pt x="100" y="643"/>
                  </a:lnTo>
                  <a:lnTo>
                    <a:pt x="100" y="643"/>
                  </a:lnTo>
                  <a:lnTo>
                    <a:pt x="100" y="643"/>
                  </a:lnTo>
                  <a:lnTo>
                    <a:pt x="97" y="643"/>
                  </a:lnTo>
                  <a:lnTo>
                    <a:pt x="97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5" y="643"/>
                  </a:lnTo>
                  <a:lnTo>
                    <a:pt x="92" y="643"/>
                  </a:lnTo>
                  <a:lnTo>
                    <a:pt x="92" y="643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3" y="646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8" y="648"/>
                  </a:lnTo>
                  <a:lnTo>
                    <a:pt x="78" y="648"/>
                  </a:lnTo>
                  <a:lnTo>
                    <a:pt x="78" y="648"/>
                  </a:lnTo>
                  <a:lnTo>
                    <a:pt x="76" y="648"/>
                  </a:lnTo>
                  <a:lnTo>
                    <a:pt x="76" y="648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1"/>
                  </a:lnTo>
                  <a:lnTo>
                    <a:pt x="76" y="653"/>
                  </a:lnTo>
                  <a:lnTo>
                    <a:pt x="76" y="653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6" y="658"/>
                  </a:lnTo>
                  <a:lnTo>
                    <a:pt x="76" y="658"/>
                  </a:lnTo>
                  <a:lnTo>
                    <a:pt x="74" y="658"/>
                  </a:lnTo>
                  <a:lnTo>
                    <a:pt x="71" y="658"/>
                  </a:lnTo>
                  <a:lnTo>
                    <a:pt x="69" y="658"/>
                  </a:lnTo>
                  <a:lnTo>
                    <a:pt x="69" y="658"/>
                  </a:lnTo>
                  <a:lnTo>
                    <a:pt x="66" y="658"/>
                  </a:lnTo>
                  <a:lnTo>
                    <a:pt x="66" y="660"/>
                  </a:lnTo>
                  <a:lnTo>
                    <a:pt x="66" y="660"/>
                  </a:lnTo>
                  <a:lnTo>
                    <a:pt x="64" y="660"/>
                  </a:lnTo>
                  <a:lnTo>
                    <a:pt x="64" y="660"/>
                  </a:lnTo>
                  <a:lnTo>
                    <a:pt x="62" y="662"/>
                  </a:lnTo>
                  <a:lnTo>
                    <a:pt x="59" y="662"/>
                  </a:lnTo>
                  <a:lnTo>
                    <a:pt x="55" y="665"/>
                  </a:lnTo>
                  <a:lnTo>
                    <a:pt x="52" y="665"/>
                  </a:lnTo>
                  <a:lnTo>
                    <a:pt x="52" y="667"/>
                  </a:lnTo>
                  <a:lnTo>
                    <a:pt x="52" y="670"/>
                  </a:lnTo>
                  <a:lnTo>
                    <a:pt x="50" y="672"/>
                  </a:lnTo>
                  <a:lnTo>
                    <a:pt x="50" y="674"/>
                  </a:lnTo>
                  <a:lnTo>
                    <a:pt x="50" y="679"/>
                  </a:lnTo>
                  <a:lnTo>
                    <a:pt x="50" y="684"/>
                  </a:lnTo>
                  <a:lnTo>
                    <a:pt x="50" y="688"/>
                  </a:lnTo>
                  <a:lnTo>
                    <a:pt x="48" y="688"/>
                  </a:lnTo>
                  <a:lnTo>
                    <a:pt x="48" y="691"/>
                  </a:lnTo>
                  <a:lnTo>
                    <a:pt x="48" y="691"/>
                  </a:lnTo>
                  <a:lnTo>
                    <a:pt x="45" y="691"/>
                  </a:lnTo>
                  <a:lnTo>
                    <a:pt x="45" y="691"/>
                  </a:lnTo>
                  <a:lnTo>
                    <a:pt x="43" y="691"/>
                  </a:lnTo>
                  <a:lnTo>
                    <a:pt x="43" y="693"/>
                  </a:lnTo>
                  <a:lnTo>
                    <a:pt x="45" y="696"/>
                  </a:lnTo>
                  <a:lnTo>
                    <a:pt x="45" y="698"/>
                  </a:lnTo>
                  <a:lnTo>
                    <a:pt x="43" y="698"/>
                  </a:lnTo>
                  <a:lnTo>
                    <a:pt x="43" y="700"/>
                  </a:lnTo>
                  <a:lnTo>
                    <a:pt x="43" y="700"/>
                  </a:lnTo>
                  <a:lnTo>
                    <a:pt x="43" y="700"/>
                  </a:lnTo>
                  <a:lnTo>
                    <a:pt x="43" y="705"/>
                  </a:lnTo>
                  <a:lnTo>
                    <a:pt x="43" y="710"/>
                  </a:lnTo>
                  <a:lnTo>
                    <a:pt x="43" y="714"/>
                  </a:lnTo>
                  <a:lnTo>
                    <a:pt x="40" y="719"/>
                  </a:lnTo>
                  <a:lnTo>
                    <a:pt x="40" y="724"/>
                  </a:lnTo>
                  <a:lnTo>
                    <a:pt x="40" y="724"/>
                  </a:lnTo>
                  <a:lnTo>
                    <a:pt x="43" y="724"/>
                  </a:lnTo>
                  <a:lnTo>
                    <a:pt x="43" y="724"/>
                  </a:lnTo>
                  <a:lnTo>
                    <a:pt x="43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4"/>
                  </a:lnTo>
                  <a:lnTo>
                    <a:pt x="45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48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4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6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50" y="729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1"/>
                  </a:lnTo>
                  <a:lnTo>
                    <a:pt x="48" y="733"/>
                  </a:lnTo>
                  <a:lnTo>
                    <a:pt x="48" y="733"/>
                  </a:lnTo>
                  <a:lnTo>
                    <a:pt x="48" y="736"/>
                  </a:lnTo>
                  <a:lnTo>
                    <a:pt x="48" y="736"/>
                  </a:lnTo>
                  <a:lnTo>
                    <a:pt x="50" y="736"/>
                  </a:lnTo>
                  <a:lnTo>
                    <a:pt x="52" y="733"/>
                  </a:lnTo>
                  <a:lnTo>
                    <a:pt x="52" y="733"/>
                  </a:lnTo>
                  <a:lnTo>
                    <a:pt x="52" y="733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5" y="731"/>
                  </a:lnTo>
                  <a:lnTo>
                    <a:pt x="57" y="729"/>
                  </a:lnTo>
                  <a:lnTo>
                    <a:pt x="62" y="729"/>
                  </a:lnTo>
                  <a:lnTo>
                    <a:pt x="64" y="731"/>
                  </a:lnTo>
                  <a:lnTo>
                    <a:pt x="66" y="731"/>
                  </a:lnTo>
                  <a:lnTo>
                    <a:pt x="66" y="731"/>
                  </a:lnTo>
                  <a:lnTo>
                    <a:pt x="66" y="729"/>
                  </a:lnTo>
                  <a:lnTo>
                    <a:pt x="66" y="729"/>
                  </a:lnTo>
                  <a:lnTo>
                    <a:pt x="64" y="726"/>
                  </a:lnTo>
                  <a:lnTo>
                    <a:pt x="64" y="726"/>
                  </a:lnTo>
                  <a:lnTo>
                    <a:pt x="64" y="726"/>
                  </a:lnTo>
                  <a:lnTo>
                    <a:pt x="66" y="724"/>
                  </a:lnTo>
                  <a:lnTo>
                    <a:pt x="66" y="724"/>
                  </a:lnTo>
                  <a:lnTo>
                    <a:pt x="69" y="724"/>
                  </a:lnTo>
                  <a:lnTo>
                    <a:pt x="71" y="724"/>
                  </a:lnTo>
                  <a:lnTo>
                    <a:pt x="74" y="724"/>
                  </a:lnTo>
                  <a:lnTo>
                    <a:pt x="74" y="724"/>
                  </a:lnTo>
                  <a:lnTo>
                    <a:pt x="76" y="724"/>
                  </a:lnTo>
                  <a:lnTo>
                    <a:pt x="76" y="726"/>
                  </a:lnTo>
                  <a:lnTo>
                    <a:pt x="78" y="726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76" y="731"/>
                  </a:lnTo>
                  <a:lnTo>
                    <a:pt x="76" y="731"/>
                  </a:lnTo>
                  <a:lnTo>
                    <a:pt x="78" y="731"/>
                  </a:lnTo>
                  <a:lnTo>
                    <a:pt x="81" y="731"/>
                  </a:lnTo>
                  <a:lnTo>
                    <a:pt x="81" y="731"/>
                  </a:lnTo>
                  <a:lnTo>
                    <a:pt x="81" y="729"/>
                  </a:lnTo>
                  <a:lnTo>
                    <a:pt x="81" y="729"/>
                  </a:lnTo>
                  <a:lnTo>
                    <a:pt x="78" y="729"/>
                  </a:lnTo>
                  <a:lnTo>
                    <a:pt x="78" y="729"/>
                  </a:lnTo>
                  <a:lnTo>
                    <a:pt x="78" y="726"/>
                  </a:lnTo>
                  <a:lnTo>
                    <a:pt x="81" y="726"/>
                  </a:lnTo>
                  <a:lnTo>
                    <a:pt x="81" y="726"/>
                  </a:lnTo>
                  <a:lnTo>
                    <a:pt x="81" y="724"/>
                  </a:lnTo>
                  <a:lnTo>
                    <a:pt x="83" y="724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8" y="724"/>
                  </a:lnTo>
                  <a:lnTo>
                    <a:pt x="85" y="724"/>
                  </a:lnTo>
                  <a:lnTo>
                    <a:pt x="85" y="722"/>
                  </a:lnTo>
                  <a:lnTo>
                    <a:pt x="85" y="722"/>
                  </a:lnTo>
                  <a:lnTo>
                    <a:pt x="90" y="722"/>
                  </a:lnTo>
                  <a:lnTo>
                    <a:pt x="92" y="722"/>
                  </a:lnTo>
                  <a:lnTo>
                    <a:pt x="102" y="722"/>
                  </a:lnTo>
                  <a:lnTo>
                    <a:pt x="111" y="724"/>
                  </a:lnTo>
                  <a:lnTo>
                    <a:pt x="116" y="724"/>
                  </a:lnTo>
                  <a:lnTo>
                    <a:pt x="116" y="724"/>
                  </a:lnTo>
                  <a:lnTo>
                    <a:pt x="118" y="722"/>
                  </a:lnTo>
                  <a:lnTo>
                    <a:pt x="121" y="722"/>
                  </a:lnTo>
                  <a:lnTo>
                    <a:pt x="123" y="722"/>
                  </a:lnTo>
                  <a:lnTo>
                    <a:pt x="126" y="722"/>
                  </a:lnTo>
                  <a:lnTo>
                    <a:pt x="128" y="724"/>
                  </a:lnTo>
                  <a:lnTo>
                    <a:pt x="130" y="724"/>
                  </a:lnTo>
                  <a:lnTo>
                    <a:pt x="133" y="724"/>
                  </a:lnTo>
                  <a:lnTo>
                    <a:pt x="135" y="724"/>
                  </a:lnTo>
                  <a:lnTo>
                    <a:pt x="137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4"/>
                  </a:lnTo>
                  <a:lnTo>
                    <a:pt x="140" y="722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40" y="719"/>
                  </a:lnTo>
                  <a:lnTo>
                    <a:pt x="140" y="719"/>
                  </a:lnTo>
                  <a:lnTo>
                    <a:pt x="140" y="717"/>
                  </a:lnTo>
                  <a:lnTo>
                    <a:pt x="142" y="717"/>
                  </a:lnTo>
                  <a:lnTo>
                    <a:pt x="142" y="714"/>
                  </a:lnTo>
                  <a:lnTo>
                    <a:pt x="145" y="714"/>
                  </a:lnTo>
                  <a:lnTo>
                    <a:pt x="145" y="714"/>
                  </a:lnTo>
                  <a:lnTo>
                    <a:pt x="149" y="714"/>
                  </a:lnTo>
                  <a:lnTo>
                    <a:pt x="152" y="714"/>
                  </a:lnTo>
                  <a:lnTo>
                    <a:pt x="156" y="714"/>
                  </a:lnTo>
                  <a:lnTo>
                    <a:pt x="161" y="717"/>
                  </a:lnTo>
                  <a:lnTo>
                    <a:pt x="163" y="717"/>
                  </a:lnTo>
                  <a:lnTo>
                    <a:pt x="163" y="717"/>
                  </a:lnTo>
                  <a:lnTo>
                    <a:pt x="166" y="717"/>
                  </a:lnTo>
                  <a:lnTo>
                    <a:pt x="166" y="717"/>
                  </a:lnTo>
                  <a:lnTo>
                    <a:pt x="168" y="717"/>
                  </a:lnTo>
                  <a:lnTo>
                    <a:pt x="168" y="717"/>
                  </a:lnTo>
                  <a:lnTo>
                    <a:pt x="171" y="717"/>
                  </a:lnTo>
                  <a:lnTo>
                    <a:pt x="171" y="714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8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8" y="710"/>
                  </a:lnTo>
                  <a:lnTo>
                    <a:pt x="168" y="710"/>
                  </a:lnTo>
                  <a:lnTo>
                    <a:pt x="171" y="710"/>
                  </a:lnTo>
                  <a:lnTo>
                    <a:pt x="173" y="710"/>
                  </a:lnTo>
                  <a:lnTo>
                    <a:pt x="173" y="710"/>
                  </a:lnTo>
                  <a:lnTo>
                    <a:pt x="173" y="710"/>
                  </a:lnTo>
                  <a:lnTo>
                    <a:pt x="175" y="710"/>
                  </a:lnTo>
                  <a:lnTo>
                    <a:pt x="173" y="712"/>
                  </a:lnTo>
                  <a:lnTo>
                    <a:pt x="173" y="712"/>
                  </a:lnTo>
                  <a:lnTo>
                    <a:pt x="173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2"/>
                  </a:lnTo>
                  <a:lnTo>
                    <a:pt x="171" y="714"/>
                  </a:lnTo>
                  <a:lnTo>
                    <a:pt x="171" y="714"/>
                  </a:lnTo>
                  <a:lnTo>
                    <a:pt x="171" y="714"/>
                  </a:lnTo>
                  <a:lnTo>
                    <a:pt x="171" y="717"/>
                  </a:lnTo>
                  <a:lnTo>
                    <a:pt x="171" y="717"/>
                  </a:lnTo>
                  <a:lnTo>
                    <a:pt x="175" y="717"/>
                  </a:lnTo>
                  <a:lnTo>
                    <a:pt x="178" y="717"/>
                  </a:lnTo>
                  <a:lnTo>
                    <a:pt x="180" y="719"/>
                  </a:lnTo>
                  <a:lnTo>
                    <a:pt x="180" y="719"/>
                  </a:lnTo>
                  <a:lnTo>
                    <a:pt x="180" y="719"/>
                  </a:lnTo>
                  <a:lnTo>
                    <a:pt x="182" y="719"/>
                  </a:lnTo>
                  <a:lnTo>
                    <a:pt x="185" y="719"/>
                  </a:lnTo>
                  <a:lnTo>
                    <a:pt x="187" y="722"/>
                  </a:lnTo>
                  <a:lnTo>
                    <a:pt x="187" y="722"/>
                  </a:lnTo>
                  <a:lnTo>
                    <a:pt x="189" y="722"/>
                  </a:lnTo>
                  <a:lnTo>
                    <a:pt x="189" y="722"/>
                  </a:lnTo>
                  <a:lnTo>
                    <a:pt x="189" y="722"/>
                  </a:lnTo>
                  <a:lnTo>
                    <a:pt x="192" y="722"/>
                  </a:lnTo>
                  <a:lnTo>
                    <a:pt x="192" y="722"/>
                  </a:lnTo>
                  <a:lnTo>
                    <a:pt x="192" y="722"/>
                  </a:lnTo>
                  <a:lnTo>
                    <a:pt x="194" y="719"/>
                  </a:lnTo>
                  <a:lnTo>
                    <a:pt x="194" y="719"/>
                  </a:lnTo>
                  <a:lnTo>
                    <a:pt x="197" y="722"/>
                  </a:lnTo>
                  <a:lnTo>
                    <a:pt x="197" y="722"/>
                  </a:lnTo>
                  <a:lnTo>
                    <a:pt x="199" y="722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197" y="726"/>
                  </a:lnTo>
                  <a:lnTo>
                    <a:pt x="199" y="726"/>
                  </a:lnTo>
                  <a:lnTo>
                    <a:pt x="199" y="726"/>
                  </a:lnTo>
                  <a:lnTo>
                    <a:pt x="201" y="726"/>
                  </a:lnTo>
                  <a:lnTo>
                    <a:pt x="204" y="726"/>
                  </a:lnTo>
                  <a:lnTo>
                    <a:pt x="204" y="726"/>
                  </a:lnTo>
                  <a:lnTo>
                    <a:pt x="204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4"/>
                  </a:lnTo>
                  <a:lnTo>
                    <a:pt x="201" y="722"/>
                  </a:lnTo>
                  <a:lnTo>
                    <a:pt x="201" y="719"/>
                  </a:lnTo>
                  <a:lnTo>
                    <a:pt x="201" y="719"/>
                  </a:lnTo>
                  <a:lnTo>
                    <a:pt x="204" y="717"/>
                  </a:lnTo>
                  <a:lnTo>
                    <a:pt x="206" y="717"/>
                  </a:lnTo>
                  <a:lnTo>
                    <a:pt x="208" y="717"/>
                  </a:lnTo>
                  <a:lnTo>
                    <a:pt x="211" y="717"/>
                  </a:lnTo>
                  <a:lnTo>
                    <a:pt x="211" y="717"/>
                  </a:lnTo>
                  <a:lnTo>
                    <a:pt x="213" y="717"/>
                  </a:lnTo>
                  <a:lnTo>
                    <a:pt x="213" y="717"/>
                  </a:lnTo>
                  <a:lnTo>
                    <a:pt x="218" y="717"/>
                  </a:lnTo>
                  <a:lnTo>
                    <a:pt x="220" y="717"/>
                  </a:lnTo>
                  <a:lnTo>
                    <a:pt x="223" y="717"/>
                  </a:lnTo>
                  <a:lnTo>
                    <a:pt x="223" y="719"/>
                  </a:lnTo>
                  <a:lnTo>
                    <a:pt x="225" y="719"/>
                  </a:lnTo>
                  <a:lnTo>
                    <a:pt x="225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27" y="719"/>
                  </a:lnTo>
                  <a:lnTo>
                    <a:pt x="230" y="717"/>
                  </a:lnTo>
                  <a:lnTo>
                    <a:pt x="230" y="714"/>
                  </a:lnTo>
                  <a:lnTo>
                    <a:pt x="232" y="714"/>
                  </a:lnTo>
                  <a:lnTo>
                    <a:pt x="234" y="714"/>
                  </a:lnTo>
                  <a:lnTo>
                    <a:pt x="234" y="714"/>
                  </a:lnTo>
                  <a:lnTo>
                    <a:pt x="237" y="714"/>
                  </a:lnTo>
                  <a:lnTo>
                    <a:pt x="237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39" y="714"/>
                  </a:lnTo>
                  <a:lnTo>
                    <a:pt x="241" y="714"/>
                  </a:lnTo>
                  <a:lnTo>
                    <a:pt x="241" y="714"/>
                  </a:lnTo>
                  <a:lnTo>
                    <a:pt x="244" y="714"/>
                  </a:lnTo>
                  <a:lnTo>
                    <a:pt x="244" y="714"/>
                  </a:lnTo>
                  <a:lnTo>
                    <a:pt x="251" y="717"/>
                  </a:lnTo>
                  <a:lnTo>
                    <a:pt x="253" y="717"/>
                  </a:lnTo>
                  <a:lnTo>
                    <a:pt x="253" y="717"/>
                  </a:lnTo>
                  <a:lnTo>
                    <a:pt x="256" y="714"/>
                  </a:lnTo>
                  <a:lnTo>
                    <a:pt x="258" y="714"/>
                  </a:lnTo>
                  <a:lnTo>
                    <a:pt x="260" y="712"/>
                  </a:lnTo>
                  <a:lnTo>
                    <a:pt x="260" y="712"/>
                  </a:lnTo>
                  <a:lnTo>
                    <a:pt x="263" y="712"/>
                  </a:lnTo>
                  <a:lnTo>
                    <a:pt x="265" y="712"/>
                  </a:lnTo>
                  <a:lnTo>
                    <a:pt x="267" y="712"/>
                  </a:lnTo>
                  <a:lnTo>
                    <a:pt x="270" y="712"/>
                  </a:lnTo>
                  <a:lnTo>
                    <a:pt x="275" y="710"/>
                  </a:lnTo>
                  <a:lnTo>
                    <a:pt x="279" y="710"/>
                  </a:lnTo>
                  <a:lnTo>
                    <a:pt x="279" y="710"/>
                  </a:lnTo>
                  <a:lnTo>
                    <a:pt x="282" y="710"/>
                  </a:lnTo>
                  <a:lnTo>
                    <a:pt x="284" y="710"/>
                  </a:lnTo>
                  <a:lnTo>
                    <a:pt x="286" y="710"/>
                  </a:lnTo>
                  <a:lnTo>
                    <a:pt x="286" y="710"/>
                  </a:lnTo>
                  <a:lnTo>
                    <a:pt x="289" y="710"/>
                  </a:lnTo>
                  <a:lnTo>
                    <a:pt x="294" y="712"/>
                  </a:lnTo>
                  <a:lnTo>
                    <a:pt x="296" y="712"/>
                  </a:lnTo>
                  <a:lnTo>
                    <a:pt x="296" y="712"/>
                  </a:lnTo>
                  <a:lnTo>
                    <a:pt x="296" y="712"/>
                  </a:lnTo>
                  <a:lnTo>
                    <a:pt x="298" y="712"/>
                  </a:lnTo>
                  <a:lnTo>
                    <a:pt x="296" y="712"/>
                  </a:lnTo>
                  <a:lnTo>
                    <a:pt x="294" y="710"/>
                  </a:lnTo>
                  <a:lnTo>
                    <a:pt x="296" y="707"/>
                  </a:lnTo>
                  <a:lnTo>
                    <a:pt x="296" y="707"/>
                  </a:lnTo>
                  <a:lnTo>
                    <a:pt x="294" y="707"/>
                  </a:lnTo>
                  <a:lnTo>
                    <a:pt x="294" y="707"/>
                  </a:lnTo>
                  <a:lnTo>
                    <a:pt x="294" y="707"/>
                  </a:lnTo>
                  <a:lnTo>
                    <a:pt x="291" y="707"/>
                  </a:lnTo>
                  <a:lnTo>
                    <a:pt x="291" y="707"/>
                  </a:lnTo>
                  <a:lnTo>
                    <a:pt x="291" y="705"/>
                  </a:lnTo>
                  <a:lnTo>
                    <a:pt x="291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9" y="705"/>
                  </a:lnTo>
                  <a:lnTo>
                    <a:pt x="286" y="705"/>
                  </a:lnTo>
                  <a:lnTo>
                    <a:pt x="286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7"/>
                  </a:lnTo>
                  <a:lnTo>
                    <a:pt x="282" y="707"/>
                  </a:lnTo>
                  <a:lnTo>
                    <a:pt x="282" y="707"/>
                  </a:lnTo>
                  <a:lnTo>
                    <a:pt x="282" y="707"/>
                  </a:lnTo>
                  <a:lnTo>
                    <a:pt x="277" y="710"/>
                  </a:lnTo>
                  <a:lnTo>
                    <a:pt x="275" y="710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7" y="707"/>
                  </a:lnTo>
                  <a:lnTo>
                    <a:pt x="279" y="705"/>
                  </a:lnTo>
                  <a:lnTo>
                    <a:pt x="279" y="703"/>
                  </a:lnTo>
                  <a:lnTo>
                    <a:pt x="279" y="703"/>
                  </a:lnTo>
                  <a:lnTo>
                    <a:pt x="282" y="703"/>
                  </a:lnTo>
                  <a:lnTo>
                    <a:pt x="284" y="703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4" y="700"/>
                  </a:lnTo>
                  <a:lnTo>
                    <a:pt x="286" y="700"/>
                  </a:lnTo>
                  <a:lnTo>
                    <a:pt x="286" y="700"/>
                  </a:lnTo>
                  <a:lnTo>
                    <a:pt x="289" y="700"/>
                  </a:lnTo>
                  <a:lnTo>
                    <a:pt x="289" y="700"/>
                  </a:lnTo>
                  <a:lnTo>
                    <a:pt x="291" y="700"/>
                  </a:lnTo>
                  <a:lnTo>
                    <a:pt x="291" y="700"/>
                  </a:lnTo>
                  <a:lnTo>
                    <a:pt x="291" y="703"/>
                  </a:lnTo>
                  <a:lnTo>
                    <a:pt x="291" y="703"/>
                  </a:lnTo>
                  <a:lnTo>
                    <a:pt x="294" y="703"/>
                  </a:lnTo>
                  <a:lnTo>
                    <a:pt x="294" y="703"/>
                  </a:lnTo>
                  <a:lnTo>
                    <a:pt x="296" y="705"/>
                  </a:lnTo>
                  <a:lnTo>
                    <a:pt x="296" y="705"/>
                  </a:lnTo>
                  <a:lnTo>
                    <a:pt x="296" y="705"/>
                  </a:lnTo>
                  <a:lnTo>
                    <a:pt x="296" y="707"/>
                  </a:lnTo>
                  <a:lnTo>
                    <a:pt x="298" y="705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298" y="707"/>
                  </a:lnTo>
                  <a:lnTo>
                    <a:pt x="301" y="710"/>
                  </a:lnTo>
                  <a:lnTo>
                    <a:pt x="301" y="710"/>
                  </a:lnTo>
                  <a:lnTo>
                    <a:pt x="301" y="712"/>
                  </a:lnTo>
                  <a:lnTo>
                    <a:pt x="301" y="712"/>
                  </a:lnTo>
                  <a:lnTo>
                    <a:pt x="301" y="714"/>
                  </a:lnTo>
                  <a:lnTo>
                    <a:pt x="301" y="714"/>
                  </a:lnTo>
                  <a:lnTo>
                    <a:pt x="298" y="714"/>
                  </a:lnTo>
                  <a:lnTo>
                    <a:pt x="301" y="717"/>
                  </a:lnTo>
                  <a:lnTo>
                    <a:pt x="303" y="717"/>
                  </a:lnTo>
                  <a:lnTo>
                    <a:pt x="305" y="719"/>
                  </a:lnTo>
                  <a:lnTo>
                    <a:pt x="305" y="719"/>
                  </a:lnTo>
                  <a:lnTo>
                    <a:pt x="305" y="722"/>
                  </a:lnTo>
                  <a:lnTo>
                    <a:pt x="308" y="722"/>
                  </a:lnTo>
                  <a:lnTo>
                    <a:pt x="308" y="722"/>
                  </a:lnTo>
                  <a:lnTo>
                    <a:pt x="308" y="724"/>
                  </a:lnTo>
                  <a:lnTo>
                    <a:pt x="310" y="726"/>
                  </a:lnTo>
                  <a:lnTo>
                    <a:pt x="310" y="726"/>
                  </a:lnTo>
                  <a:lnTo>
                    <a:pt x="310" y="729"/>
                  </a:lnTo>
                  <a:lnTo>
                    <a:pt x="308" y="729"/>
                  </a:lnTo>
                  <a:lnTo>
                    <a:pt x="308" y="731"/>
                  </a:lnTo>
                  <a:lnTo>
                    <a:pt x="308" y="731"/>
                  </a:lnTo>
                  <a:lnTo>
                    <a:pt x="308" y="733"/>
                  </a:lnTo>
                  <a:lnTo>
                    <a:pt x="305" y="738"/>
                  </a:lnTo>
                  <a:lnTo>
                    <a:pt x="305" y="741"/>
                  </a:lnTo>
                  <a:lnTo>
                    <a:pt x="308" y="743"/>
                  </a:lnTo>
                  <a:lnTo>
                    <a:pt x="308" y="743"/>
                  </a:lnTo>
                  <a:lnTo>
                    <a:pt x="305" y="743"/>
                  </a:lnTo>
                  <a:lnTo>
                    <a:pt x="305" y="745"/>
                  </a:lnTo>
                  <a:lnTo>
                    <a:pt x="305" y="745"/>
                  </a:lnTo>
                  <a:lnTo>
                    <a:pt x="305" y="745"/>
                  </a:lnTo>
                  <a:lnTo>
                    <a:pt x="308" y="745"/>
                  </a:lnTo>
                  <a:lnTo>
                    <a:pt x="308" y="745"/>
                  </a:lnTo>
                  <a:lnTo>
                    <a:pt x="310" y="745"/>
                  </a:lnTo>
                  <a:lnTo>
                    <a:pt x="312" y="745"/>
                  </a:lnTo>
                  <a:lnTo>
                    <a:pt x="312" y="745"/>
                  </a:lnTo>
                  <a:lnTo>
                    <a:pt x="315" y="745"/>
                  </a:lnTo>
                  <a:lnTo>
                    <a:pt x="315" y="745"/>
                  </a:lnTo>
                  <a:lnTo>
                    <a:pt x="317" y="745"/>
                  </a:lnTo>
                  <a:lnTo>
                    <a:pt x="317" y="745"/>
                  </a:lnTo>
                  <a:lnTo>
                    <a:pt x="320" y="745"/>
                  </a:lnTo>
                  <a:lnTo>
                    <a:pt x="320" y="748"/>
                  </a:lnTo>
                  <a:lnTo>
                    <a:pt x="322" y="748"/>
                  </a:lnTo>
                  <a:lnTo>
                    <a:pt x="322" y="748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4" y="748"/>
                  </a:lnTo>
                  <a:lnTo>
                    <a:pt x="324" y="748"/>
                  </a:lnTo>
                  <a:lnTo>
                    <a:pt x="327" y="748"/>
                  </a:lnTo>
                  <a:lnTo>
                    <a:pt x="327" y="750"/>
                  </a:lnTo>
                  <a:lnTo>
                    <a:pt x="327" y="748"/>
                  </a:lnTo>
                  <a:lnTo>
                    <a:pt x="327" y="748"/>
                  </a:lnTo>
                  <a:lnTo>
                    <a:pt x="329" y="748"/>
                  </a:lnTo>
                  <a:lnTo>
                    <a:pt x="329" y="748"/>
                  </a:lnTo>
                  <a:lnTo>
                    <a:pt x="329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48"/>
                  </a:lnTo>
                  <a:lnTo>
                    <a:pt x="331" y="750"/>
                  </a:lnTo>
                  <a:lnTo>
                    <a:pt x="331" y="750"/>
                  </a:lnTo>
                  <a:lnTo>
                    <a:pt x="334" y="750"/>
                  </a:lnTo>
                  <a:lnTo>
                    <a:pt x="334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6" y="750"/>
                  </a:lnTo>
                  <a:lnTo>
                    <a:pt x="334" y="752"/>
                  </a:lnTo>
                  <a:lnTo>
                    <a:pt x="334" y="752"/>
                  </a:lnTo>
                  <a:lnTo>
                    <a:pt x="331" y="755"/>
                  </a:lnTo>
                  <a:lnTo>
                    <a:pt x="331" y="755"/>
                  </a:lnTo>
                  <a:lnTo>
                    <a:pt x="331" y="757"/>
                  </a:lnTo>
                  <a:lnTo>
                    <a:pt x="331" y="757"/>
                  </a:lnTo>
                  <a:lnTo>
                    <a:pt x="331" y="759"/>
                  </a:lnTo>
                  <a:lnTo>
                    <a:pt x="331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9"/>
                  </a:lnTo>
                  <a:lnTo>
                    <a:pt x="336" y="759"/>
                  </a:lnTo>
                  <a:lnTo>
                    <a:pt x="336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59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6" y="764"/>
                  </a:lnTo>
                  <a:lnTo>
                    <a:pt x="334" y="764"/>
                  </a:lnTo>
                  <a:lnTo>
                    <a:pt x="336" y="764"/>
                  </a:lnTo>
                  <a:lnTo>
                    <a:pt x="336" y="767"/>
                  </a:lnTo>
                  <a:lnTo>
                    <a:pt x="336" y="769"/>
                  </a:lnTo>
                  <a:lnTo>
                    <a:pt x="336" y="769"/>
                  </a:lnTo>
                  <a:lnTo>
                    <a:pt x="338" y="769"/>
                  </a:lnTo>
                  <a:lnTo>
                    <a:pt x="338" y="769"/>
                  </a:lnTo>
                  <a:lnTo>
                    <a:pt x="338" y="769"/>
                  </a:lnTo>
                  <a:lnTo>
                    <a:pt x="338" y="771"/>
                  </a:lnTo>
                  <a:lnTo>
                    <a:pt x="336" y="771"/>
                  </a:lnTo>
                  <a:lnTo>
                    <a:pt x="338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41" y="774"/>
                  </a:lnTo>
                  <a:lnTo>
                    <a:pt x="338" y="774"/>
                  </a:lnTo>
                  <a:lnTo>
                    <a:pt x="338" y="774"/>
                  </a:lnTo>
                  <a:lnTo>
                    <a:pt x="338" y="776"/>
                  </a:lnTo>
                  <a:lnTo>
                    <a:pt x="338" y="776"/>
                  </a:lnTo>
                  <a:lnTo>
                    <a:pt x="338" y="776"/>
                  </a:lnTo>
                  <a:lnTo>
                    <a:pt x="338" y="778"/>
                  </a:lnTo>
                  <a:lnTo>
                    <a:pt x="338" y="778"/>
                  </a:lnTo>
                  <a:lnTo>
                    <a:pt x="338" y="778"/>
                  </a:lnTo>
                  <a:lnTo>
                    <a:pt x="338" y="781"/>
                  </a:lnTo>
                  <a:lnTo>
                    <a:pt x="338" y="781"/>
                  </a:lnTo>
                  <a:lnTo>
                    <a:pt x="338" y="783"/>
                  </a:lnTo>
                  <a:lnTo>
                    <a:pt x="341" y="785"/>
                  </a:lnTo>
                  <a:lnTo>
                    <a:pt x="341" y="785"/>
                  </a:lnTo>
                  <a:lnTo>
                    <a:pt x="341" y="788"/>
                  </a:lnTo>
                  <a:lnTo>
                    <a:pt x="341" y="790"/>
                  </a:lnTo>
                  <a:lnTo>
                    <a:pt x="343" y="790"/>
                  </a:lnTo>
                  <a:lnTo>
                    <a:pt x="346" y="790"/>
                  </a:lnTo>
                  <a:lnTo>
                    <a:pt x="348" y="790"/>
                  </a:lnTo>
                  <a:lnTo>
                    <a:pt x="348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50" y="790"/>
                  </a:lnTo>
                  <a:lnTo>
                    <a:pt x="348" y="793"/>
                  </a:lnTo>
                  <a:lnTo>
                    <a:pt x="348" y="793"/>
                  </a:lnTo>
                  <a:lnTo>
                    <a:pt x="348" y="793"/>
                  </a:lnTo>
                  <a:lnTo>
                    <a:pt x="346" y="795"/>
                  </a:lnTo>
                  <a:lnTo>
                    <a:pt x="348" y="795"/>
                  </a:lnTo>
                  <a:lnTo>
                    <a:pt x="350" y="795"/>
                  </a:lnTo>
                  <a:lnTo>
                    <a:pt x="350" y="795"/>
                  </a:lnTo>
                  <a:lnTo>
                    <a:pt x="348" y="797"/>
                  </a:lnTo>
                  <a:lnTo>
                    <a:pt x="348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797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48" y="800"/>
                  </a:lnTo>
                  <a:lnTo>
                    <a:pt x="353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0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3" y="800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5" y="802"/>
                  </a:lnTo>
                  <a:lnTo>
                    <a:pt x="357" y="800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800"/>
                  </a:lnTo>
                  <a:lnTo>
                    <a:pt x="357" y="802"/>
                  </a:lnTo>
                  <a:lnTo>
                    <a:pt x="357" y="802"/>
                  </a:lnTo>
                  <a:lnTo>
                    <a:pt x="355" y="802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7" y="804"/>
                  </a:lnTo>
                  <a:lnTo>
                    <a:pt x="357" y="804"/>
                  </a:lnTo>
                  <a:lnTo>
                    <a:pt x="357" y="804"/>
                  </a:lnTo>
                  <a:lnTo>
                    <a:pt x="360" y="804"/>
                  </a:lnTo>
                  <a:lnTo>
                    <a:pt x="360" y="804"/>
                  </a:lnTo>
                  <a:lnTo>
                    <a:pt x="362" y="804"/>
                  </a:lnTo>
                  <a:lnTo>
                    <a:pt x="362" y="804"/>
                  </a:lnTo>
                  <a:lnTo>
                    <a:pt x="362" y="804"/>
                  </a:lnTo>
                  <a:lnTo>
                    <a:pt x="362" y="802"/>
                  </a:lnTo>
                  <a:lnTo>
                    <a:pt x="360" y="802"/>
                  </a:lnTo>
                  <a:lnTo>
                    <a:pt x="364" y="804"/>
                  </a:lnTo>
                  <a:lnTo>
                    <a:pt x="364" y="804"/>
                  </a:lnTo>
                  <a:lnTo>
                    <a:pt x="367" y="804"/>
                  </a:lnTo>
                  <a:lnTo>
                    <a:pt x="367" y="804"/>
                  </a:lnTo>
                  <a:lnTo>
                    <a:pt x="367" y="800"/>
                  </a:lnTo>
                  <a:lnTo>
                    <a:pt x="367" y="797"/>
                  </a:lnTo>
                  <a:lnTo>
                    <a:pt x="369" y="800"/>
                  </a:lnTo>
                  <a:lnTo>
                    <a:pt x="369" y="802"/>
                  </a:lnTo>
                  <a:lnTo>
                    <a:pt x="369" y="802"/>
                  </a:lnTo>
                  <a:lnTo>
                    <a:pt x="369" y="802"/>
                  </a:lnTo>
                  <a:lnTo>
                    <a:pt x="369" y="800"/>
                  </a:lnTo>
                  <a:lnTo>
                    <a:pt x="369" y="800"/>
                  </a:lnTo>
                  <a:lnTo>
                    <a:pt x="372" y="802"/>
                  </a:lnTo>
                  <a:lnTo>
                    <a:pt x="369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2"/>
                  </a:lnTo>
                  <a:lnTo>
                    <a:pt x="372" y="804"/>
                  </a:lnTo>
                  <a:lnTo>
                    <a:pt x="372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4" y="804"/>
                  </a:lnTo>
                  <a:lnTo>
                    <a:pt x="376" y="804"/>
                  </a:lnTo>
                  <a:lnTo>
                    <a:pt x="376" y="804"/>
                  </a:lnTo>
                  <a:lnTo>
                    <a:pt x="376" y="804"/>
                  </a:lnTo>
                  <a:lnTo>
                    <a:pt x="376" y="807"/>
                  </a:lnTo>
                  <a:lnTo>
                    <a:pt x="376" y="807"/>
                  </a:lnTo>
                  <a:lnTo>
                    <a:pt x="376" y="807"/>
                  </a:lnTo>
                  <a:lnTo>
                    <a:pt x="376" y="804"/>
                  </a:lnTo>
                  <a:lnTo>
                    <a:pt x="379" y="802"/>
                  </a:lnTo>
                  <a:lnTo>
                    <a:pt x="379" y="802"/>
                  </a:lnTo>
                  <a:lnTo>
                    <a:pt x="376" y="797"/>
                  </a:lnTo>
                  <a:lnTo>
                    <a:pt x="376" y="797"/>
                  </a:lnTo>
                  <a:lnTo>
                    <a:pt x="379" y="797"/>
                  </a:lnTo>
                  <a:lnTo>
                    <a:pt x="379" y="797"/>
                  </a:lnTo>
                  <a:lnTo>
                    <a:pt x="379" y="797"/>
                  </a:lnTo>
                  <a:lnTo>
                    <a:pt x="379" y="800"/>
                  </a:lnTo>
                  <a:lnTo>
                    <a:pt x="379" y="802"/>
                  </a:lnTo>
                  <a:lnTo>
                    <a:pt x="379" y="802"/>
                  </a:lnTo>
                  <a:lnTo>
                    <a:pt x="381" y="802"/>
                  </a:lnTo>
                  <a:lnTo>
                    <a:pt x="381" y="804"/>
                  </a:lnTo>
                  <a:lnTo>
                    <a:pt x="381" y="804"/>
                  </a:lnTo>
                  <a:lnTo>
                    <a:pt x="381" y="804"/>
                  </a:lnTo>
                  <a:lnTo>
                    <a:pt x="379" y="804"/>
                  </a:lnTo>
                  <a:lnTo>
                    <a:pt x="379" y="804"/>
                  </a:lnTo>
                  <a:lnTo>
                    <a:pt x="379" y="804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7"/>
                  </a:lnTo>
                  <a:lnTo>
                    <a:pt x="379" y="809"/>
                  </a:lnTo>
                  <a:lnTo>
                    <a:pt x="379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3" y="811"/>
                  </a:lnTo>
                  <a:lnTo>
                    <a:pt x="383" y="811"/>
                  </a:lnTo>
                  <a:lnTo>
                    <a:pt x="383" y="809"/>
                  </a:lnTo>
                  <a:lnTo>
                    <a:pt x="383" y="807"/>
                  </a:lnTo>
                  <a:lnTo>
                    <a:pt x="383" y="807"/>
                  </a:lnTo>
                  <a:lnTo>
                    <a:pt x="383" y="807"/>
                  </a:lnTo>
                  <a:lnTo>
                    <a:pt x="383" y="804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2"/>
                  </a:lnTo>
                  <a:lnTo>
                    <a:pt x="383" y="800"/>
                  </a:lnTo>
                  <a:lnTo>
                    <a:pt x="383" y="800"/>
                  </a:lnTo>
                  <a:lnTo>
                    <a:pt x="386" y="802"/>
                  </a:lnTo>
                  <a:lnTo>
                    <a:pt x="386" y="802"/>
                  </a:lnTo>
                  <a:lnTo>
                    <a:pt x="386" y="802"/>
                  </a:lnTo>
                  <a:lnTo>
                    <a:pt x="386" y="800"/>
                  </a:lnTo>
                  <a:lnTo>
                    <a:pt x="386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800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88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0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5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5" y="795"/>
                  </a:lnTo>
                  <a:lnTo>
                    <a:pt x="398" y="795"/>
                  </a:lnTo>
                  <a:lnTo>
                    <a:pt x="405" y="795"/>
                  </a:lnTo>
                  <a:lnTo>
                    <a:pt x="409" y="795"/>
                  </a:lnTo>
                  <a:lnTo>
                    <a:pt x="414" y="795"/>
                  </a:lnTo>
                  <a:lnTo>
                    <a:pt x="414" y="788"/>
                  </a:lnTo>
                  <a:lnTo>
                    <a:pt x="414" y="781"/>
                  </a:lnTo>
                  <a:lnTo>
                    <a:pt x="414" y="776"/>
                  </a:lnTo>
                  <a:lnTo>
                    <a:pt x="414" y="774"/>
                  </a:lnTo>
                  <a:lnTo>
                    <a:pt x="416" y="774"/>
                  </a:lnTo>
                  <a:lnTo>
                    <a:pt x="419" y="776"/>
                  </a:lnTo>
                  <a:lnTo>
                    <a:pt x="419" y="778"/>
                  </a:lnTo>
                  <a:lnTo>
                    <a:pt x="419" y="781"/>
                  </a:lnTo>
                  <a:lnTo>
                    <a:pt x="419" y="778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1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6" y="778"/>
                  </a:lnTo>
                  <a:lnTo>
                    <a:pt x="426" y="778"/>
                  </a:lnTo>
                  <a:lnTo>
                    <a:pt x="426" y="778"/>
                  </a:lnTo>
                  <a:lnTo>
                    <a:pt x="428" y="778"/>
                  </a:lnTo>
                  <a:lnTo>
                    <a:pt x="431" y="776"/>
                  </a:lnTo>
                  <a:lnTo>
                    <a:pt x="431" y="776"/>
                  </a:lnTo>
                  <a:lnTo>
                    <a:pt x="433" y="776"/>
                  </a:lnTo>
                  <a:lnTo>
                    <a:pt x="435" y="778"/>
                  </a:lnTo>
                  <a:lnTo>
                    <a:pt x="435" y="778"/>
                  </a:lnTo>
                  <a:lnTo>
                    <a:pt x="438" y="778"/>
                  </a:lnTo>
                  <a:lnTo>
                    <a:pt x="443" y="776"/>
                  </a:lnTo>
                  <a:lnTo>
                    <a:pt x="457" y="778"/>
                  </a:lnTo>
                  <a:lnTo>
                    <a:pt x="459" y="778"/>
                  </a:lnTo>
                  <a:lnTo>
                    <a:pt x="464" y="783"/>
                  </a:lnTo>
                  <a:lnTo>
                    <a:pt x="466" y="783"/>
                  </a:lnTo>
                  <a:lnTo>
                    <a:pt x="469" y="783"/>
                  </a:lnTo>
                  <a:lnTo>
                    <a:pt x="478" y="783"/>
                  </a:lnTo>
                  <a:lnTo>
                    <a:pt x="480" y="783"/>
                  </a:lnTo>
                  <a:lnTo>
                    <a:pt x="483" y="781"/>
                  </a:lnTo>
                  <a:lnTo>
                    <a:pt x="483" y="781"/>
                  </a:lnTo>
                  <a:lnTo>
                    <a:pt x="485" y="776"/>
                  </a:lnTo>
                  <a:lnTo>
                    <a:pt x="485" y="776"/>
                  </a:lnTo>
                  <a:lnTo>
                    <a:pt x="485" y="776"/>
                  </a:lnTo>
                  <a:lnTo>
                    <a:pt x="487" y="776"/>
                  </a:lnTo>
                  <a:lnTo>
                    <a:pt x="490" y="774"/>
                  </a:lnTo>
                  <a:lnTo>
                    <a:pt x="492" y="774"/>
                  </a:lnTo>
                  <a:lnTo>
                    <a:pt x="492" y="774"/>
                  </a:lnTo>
                  <a:lnTo>
                    <a:pt x="495" y="774"/>
                  </a:lnTo>
                  <a:lnTo>
                    <a:pt x="495" y="774"/>
                  </a:lnTo>
                  <a:lnTo>
                    <a:pt x="499" y="771"/>
                  </a:lnTo>
                  <a:lnTo>
                    <a:pt x="499" y="771"/>
                  </a:lnTo>
                  <a:lnTo>
                    <a:pt x="502" y="771"/>
                  </a:lnTo>
                  <a:lnTo>
                    <a:pt x="506" y="769"/>
                  </a:lnTo>
                  <a:lnTo>
                    <a:pt x="509" y="769"/>
                  </a:lnTo>
                  <a:lnTo>
                    <a:pt x="511" y="771"/>
                  </a:lnTo>
                  <a:lnTo>
                    <a:pt x="509" y="771"/>
                  </a:lnTo>
                  <a:lnTo>
                    <a:pt x="509" y="771"/>
                  </a:lnTo>
                  <a:lnTo>
                    <a:pt x="509" y="771"/>
                  </a:lnTo>
                  <a:lnTo>
                    <a:pt x="509" y="774"/>
                  </a:lnTo>
                  <a:lnTo>
                    <a:pt x="509" y="774"/>
                  </a:lnTo>
                  <a:lnTo>
                    <a:pt x="509" y="776"/>
                  </a:lnTo>
                  <a:lnTo>
                    <a:pt x="509" y="778"/>
                  </a:lnTo>
                  <a:lnTo>
                    <a:pt x="511" y="778"/>
                  </a:lnTo>
                  <a:lnTo>
                    <a:pt x="513" y="778"/>
                  </a:lnTo>
                  <a:lnTo>
                    <a:pt x="521" y="781"/>
                  </a:lnTo>
                  <a:lnTo>
                    <a:pt x="521" y="781"/>
                  </a:lnTo>
                  <a:lnTo>
                    <a:pt x="523" y="778"/>
                  </a:lnTo>
                  <a:lnTo>
                    <a:pt x="523" y="778"/>
                  </a:lnTo>
                  <a:lnTo>
                    <a:pt x="525" y="778"/>
                  </a:lnTo>
                  <a:lnTo>
                    <a:pt x="525" y="778"/>
                  </a:lnTo>
                  <a:lnTo>
                    <a:pt x="525" y="776"/>
                  </a:lnTo>
                  <a:lnTo>
                    <a:pt x="523" y="776"/>
                  </a:lnTo>
                  <a:lnTo>
                    <a:pt x="525" y="774"/>
                  </a:lnTo>
                  <a:lnTo>
                    <a:pt x="528" y="774"/>
                  </a:lnTo>
                  <a:lnTo>
                    <a:pt x="530" y="771"/>
                  </a:lnTo>
                  <a:lnTo>
                    <a:pt x="530" y="771"/>
                  </a:lnTo>
                  <a:lnTo>
                    <a:pt x="530" y="774"/>
                  </a:lnTo>
                  <a:lnTo>
                    <a:pt x="532" y="774"/>
                  </a:lnTo>
                  <a:lnTo>
                    <a:pt x="532" y="774"/>
                  </a:lnTo>
                  <a:lnTo>
                    <a:pt x="532" y="771"/>
                  </a:lnTo>
                  <a:lnTo>
                    <a:pt x="535" y="771"/>
                  </a:lnTo>
                  <a:lnTo>
                    <a:pt x="537" y="771"/>
                  </a:lnTo>
                  <a:lnTo>
                    <a:pt x="537" y="769"/>
                  </a:lnTo>
                  <a:lnTo>
                    <a:pt x="537" y="769"/>
                  </a:lnTo>
                  <a:lnTo>
                    <a:pt x="535" y="769"/>
                  </a:lnTo>
                  <a:lnTo>
                    <a:pt x="532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7"/>
                  </a:lnTo>
                  <a:lnTo>
                    <a:pt x="530" y="764"/>
                  </a:lnTo>
                  <a:lnTo>
                    <a:pt x="530" y="764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2" y="762"/>
                  </a:lnTo>
                  <a:lnTo>
                    <a:pt x="530" y="762"/>
                  </a:lnTo>
                  <a:lnTo>
                    <a:pt x="530" y="762"/>
                  </a:lnTo>
                  <a:lnTo>
                    <a:pt x="530" y="759"/>
                  </a:lnTo>
                  <a:lnTo>
                    <a:pt x="530" y="757"/>
                  </a:lnTo>
                  <a:lnTo>
                    <a:pt x="530" y="757"/>
                  </a:lnTo>
                  <a:lnTo>
                    <a:pt x="535" y="755"/>
                  </a:lnTo>
                  <a:lnTo>
                    <a:pt x="535" y="755"/>
                  </a:lnTo>
                  <a:lnTo>
                    <a:pt x="535" y="755"/>
                  </a:lnTo>
                  <a:lnTo>
                    <a:pt x="535" y="752"/>
                  </a:lnTo>
                  <a:lnTo>
                    <a:pt x="532" y="748"/>
                  </a:lnTo>
                  <a:lnTo>
                    <a:pt x="530" y="743"/>
                  </a:lnTo>
                  <a:lnTo>
                    <a:pt x="528" y="738"/>
                  </a:lnTo>
                  <a:lnTo>
                    <a:pt x="528" y="736"/>
                  </a:lnTo>
                  <a:lnTo>
                    <a:pt x="525" y="729"/>
                  </a:lnTo>
                  <a:lnTo>
                    <a:pt x="525" y="726"/>
                  </a:lnTo>
                  <a:lnTo>
                    <a:pt x="523" y="726"/>
                  </a:lnTo>
                  <a:lnTo>
                    <a:pt x="521" y="722"/>
                  </a:lnTo>
                  <a:lnTo>
                    <a:pt x="518" y="722"/>
                  </a:lnTo>
                  <a:lnTo>
                    <a:pt x="518" y="719"/>
                  </a:lnTo>
                  <a:lnTo>
                    <a:pt x="518" y="719"/>
                  </a:lnTo>
                  <a:lnTo>
                    <a:pt x="518" y="717"/>
                  </a:lnTo>
                  <a:lnTo>
                    <a:pt x="516" y="714"/>
                  </a:lnTo>
                  <a:lnTo>
                    <a:pt x="513" y="712"/>
                  </a:lnTo>
                  <a:lnTo>
                    <a:pt x="513" y="712"/>
                  </a:lnTo>
                  <a:lnTo>
                    <a:pt x="513" y="705"/>
                  </a:lnTo>
                  <a:lnTo>
                    <a:pt x="513" y="700"/>
                  </a:lnTo>
                  <a:lnTo>
                    <a:pt x="513" y="698"/>
                  </a:lnTo>
                  <a:lnTo>
                    <a:pt x="513" y="696"/>
                  </a:lnTo>
                  <a:lnTo>
                    <a:pt x="511" y="696"/>
                  </a:lnTo>
                  <a:lnTo>
                    <a:pt x="509" y="696"/>
                  </a:lnTo>
                  <a:lnTo>
                    <a:pt x="506" y="696"/>
                  </a:lnTo>
                  <a:lnTo>
                    <a:pt x="504" y="698"/>
                  </a:lnTo>
                  <a:lnTo>
                    <a:pt x="499" y="698"/>
                  </a:lnTo>
                  <a:lnTo>
                    <a:pt x="497" y="696"/>
                  </a:lnTo>
                  <a:lnTo>
                    <a:pt x="495" y="696"/>
                  </a:lnTo>
                  <a:lnTo>
                    <a:pt x="492" y="696"/>
                  </a:lnTo>
                  <a:lnTo>
                    <a:pt x="492" y="693"/>
                  </a:lnTo>
                  <a:lnTo>
                    <a:pt x="492" y="691"/>
                  </a:lnTo>
                  <a:lnTo>
                    <a:pt x="490" y="688"/>
                  </a:lnTo>
                  <a:lnTo>
                    <a:pt x="487" y="688"/>
                  </a:lnTo>
                  <a:lnTo>
                    <a:pt x="485" y="686"/>
                  </a:lnTo>
                  <a:lnTo>
                    <a:pt x="485" y="681"/>
                  </a:lnTo>
                  <a:lnTo>
                    <a:pt x="483" y="679"/>
                  </a:lnTo>
                  <a:lnTo>
                    <a:pt x="483" y="679"/>
                  </a:lnTo>
                  <a:lnTo>
                    <a:pt x="483" y="677"/>
                  </a:lnTo>
                  <a:lnTo>
                    <a:pt x="483" y="674"/>
                  </a:lnTo>
                  <a:lnTo>
                    <a:pt x="485" y="672"/>
                  </a:lnTo>
                  <a:lnTo>
                    <a:pt x="487" y="667"/>
                  </a:lnTo>
                  <a:lnTo>
                    <a:pt x="487" y="665"/>
                  </a:lnTo>
                  <a:lnTo>
                    <a:pt x="487" y="665"/>
                  </a:lnTo>
                  <a:lnTo>
                    <a:pt x="487" y="662"/>
                  </a:lnTo>
                  <a:lnTo>
                    <a:pt x="487" y="660"/>
                  </a:lnTo>
                  <a:lnTo>
                    <a:pt x="487" y="660"/>
                  </a:lnTo>
                  <a:lnTo>
                    <a:pt x="487" y="658"/>
                  </a:lnTo>
                  <a:lnTo>
                    <a:pt x="487" y="658"/>
                  </a:lnTo>
                  <a:lnTo>
                    <a:pt x="487" y="655"/>
                  </a:lnTo>
                  <a:lnTo>
                    <a:pt x="487" y="651"/>
                  </a:lnTo>
                  <a:lnTo>
                    <a:pt x="487" y="648"/>
                  </a:lnTo>
                  <a:lnTo>
                    <a:pt x="487" y="646"/>
                  </a:lnTo>
                  <a:lnTo>
                    <a:pt x="485" y="643"/>
                  </a:lnTo>
                  <a:lnTo>
                    <a:pt x="483" y="643"/>
                  </a:lnTo>
                  <a:lnTo>
                    <a:pt x="471" y="643"/>
                  </a:lnTo>
                  <a:lnTo>
                    <a:pt x="469" y="643"/>
                  </a:lnTo>
                  <a:lnTo>
                    <a:pt x="464" y="641"/>
                  </a:lnTo>
                  <a:lnTo>
                    <a:pt x="461" y="639"/>
                  </a:lnTo>
                  <a:lnTo>
                    <a:pt x="454" y="636"/>
                  </a:lnTo>
                  <a:lnTo>
                    <a:pt x="452" y="634"/>
                  </a:lnTo>
                  <a:lnTo>
                    <a:pt x="452" y="632"/>
                  </a:lnTo>
                  <a:lnTo>
                    <a:pt x="452" y="625"/>
                  </a:lnTo>
                  <a:lnTo>
                    <a:pt x="454" y="617"/>
                  </a:lnTo>
                  <a:lnTo>
                    <a:pt x="457" y="613"/>
                  </a:lnTo>
                  <a:lnTo>
                    <a:pt x="457" y="608"/>
                  </a:lnTo>
                  <a:lnTo>
                    <a:pt x="461" y="603"/>
                  </a:lnTo>
                  <a:lnTo>
                    <a:pt x="466" y="601"/>
                  </a:lnTo>
                  <a:lnTo>
                    <a:pt x="471" y="596"/>
                  </a:lnTo>
                  <a:lnTo>
                    <a:pt x="476" y="591"/>
                  </a:lnTo>
                  <a:lnTo>
                    <a:pt x="480" y="587"/>
                  </a:lnTo>
                  <a:lnTo>
                    <a:pt x="480" y="584"/>
                  </a:lnTo>
                  <a:lnTo>
                    <a:pt x="485" y="572"/>
                  </a:lnTo>
                  <a:lnTo>
                    <a:pt x="485" y="572"/>
                  </a:lnTo>
                  <a:lnTo>
                    <a:pt x="490" y="568"/>
                  </a:lnTo>
                  <a:lnTo>
                    <a:pt x="490" y="568"/>
                  </a:lnTo>
                  <a:lnTo>
                    <a:pt x="495" y="565"/>
                  </a:lnTo>
                  <a:lnTo>
                    <a:pt x="497" y="561"/>
                  </a:lnTo>
                  <a:lnTo>
                    <a:pt x="497" y="561"/>
                  </a:lnTo>
                  <a:lnTo>
                    <a:pt x="499" y="561"/>
                  </a:lnTo>
                  <a:lnTo>
                    <a:pt x="502" y="561"/>
                  </a:lnTo>
                  <a:lnTo>
                    <a:pt x="504" y="558"/>
                  </a:lnTo>
                  <a:lnTo>
                    <a:pt x="504" y="558"/>
                  </a:lnTo>
                  <a:lnTo>
                    <a:pt x="504" y="558"/>
                  </a:lnTo>
                  <a:lnTo>
                    <a:pt x="506" y="561"/>
                  </a:lnTo>
                  <a:lnTo>
                    <a:pt x="509" y="561"/>
                  </a:lnTo>
                  <a:lnTo>
                    <a:pt x="509" y="561"/>
                  </a:lnTo>
                  <a:lnTo>
                    <a:pt x="511" y="563"/>
                  </a:lnTo>
                  <a:lnTo>
                    <a:pt x="513" y="565"/>
                  </a:lnTo>
                  <a:lnTo>
                    <a:pt x="513" y="565"/>
                  </a:lnTo>
                  <a:lnTo>
                    <a:pt x="513" y="568"/>
                  </a:lnTo>
                  <a:lnTo>
                    <a:pt x="513" y="568"/>
                  </a:lnTo>
                  <a:lnTo>
                    <a:pt x="513" y="570"/>
                  </a:lnTo>
                  <a:lnTo>
                    <a:pt x="516" y="575"/>
                  </a:lnTo>
                  <a:lnTo>
                    <a:pt x="518" y="577"/>
                  </a:lnTo>
                  <a:lnTo>
                    <a:pt x="521" y="580"/>
                  </a:lnTo>
                  <a:lnTo>
                    <a:pt x="523" y="580"/>
                  </a:lnTo>
                  <a:lnTo>
                    <a:pt x="528" y="577"/>
                  </a:lnTo>
                  <a:lnTo>
                    <a:pt x="535" y="575"/>
                  </a:lnTo>
                  <a:lnTo>
                    <a:pt x="539" y="572"/>
                  </a:lnTo>
                  <a:lnTo>
                    <a:pt x="544" y="570"/>
                  </a:lnTo>
                  <a:lnTo>
                    <a:pt x="549" y="570"/>
                  </a:lnTo>
                  <a:lnTo>
                    <a:pt x="554" y="570"/>
                  </a:lnTo>
                  <a:lnTo>
                    <a:pt x="558" y="570"/>
                  </a:lnTo>
                  <a:lnTo>
                    <a:pt x="561" y="570"/>
                  </a:lnTo>
                  <a:lnTo>
                    <a:pt x="568" y="568"/>
                  </a:lnTo>
                  <a:lnTo>
                    <a:pt x="577" y="565"/>
                  </a:lnTo>
                  <a:lnTo>
                    <a:pt x="577" y="563"/>
                  </a:lnTo>
                  <a:lnTo>
                    <a:pt x="577" y="563"/>
                  </a:lnTo>
                  <a:lnTo>
                    <a:pt x="580" y="556"/>
                  </a:lnTo>
                  <a:lnTo>
                    <a:pt x="580" y="554"/>
                  </a:lnTo>
                  <a:lnTo>
                    <a:pt x="580" y="554"/>
                  </a:lnTo>
                  <a:lnTo>
                    <a:pt x="584" y="549"/>
                  </a:lnTo>
                  <a:lnTo>
                    <a:pt x="592" y="542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9" y="523"/>
                  </a:lnTo>
                  <a:lnTo>
                    <a:pt x="599" y="520"/>
                  </a:lnTo>
                  <a:lnTo>
                    <a:pt x="603" y="516"/>
                  </a:lnTo>
                  <a:lnTo>
                    <a:pt x="606" y="516"/>
                  </a:lnTo>
                  <a:lnTo>
                    <a:pt x="613" y="511"/>
                  </a:lnTo>
                  <a:lnTo>
                    <a:pt x="620" y="509"/>
                  </a:lnTo>
                  <a:lnTo>
                    <a:pt x="625" y="504"/>
                  </a:lnTo>
                  <a:lnTo>
                    <a:pt x="632" y="501"/>
                  </a:lnTo>
                  <a:lnTo>
                    <a:pt x="632" y="499"/>
                  </a:lnTo>
                  <a:lnTo>
                    <a:pt x="634" y="499"/>
                  </a:lnTo>
                  <a:lnTo>
                    <a:pt x="634" y="494"/>
                  </a:lnTo>
                  <a:lnTo>
                    <a:pt x="636" y="492"/>
                  </a:lnTo>
                  <a:lnTo>
                    <a:pt x="639" y="490"/>
                  </a:lnTo>
                  <a:lnTo>
                    <a:pt x="644" y="480"/>
                  </a:lnTo>
                  <a:lnTo>
                    <a:pt x="646" y="475"/>
                  </a:lnTo>
                  <a:lnTo>
                    <a:pt x="648" y="471"/>
                  </a:lnTo>
                  <a:lnTo>
                    <a:pt x="653" y="461"/>
                  </a:lnTo>
                  <a:lnTo>
                    <a:pt x="653" y="454"/>
                  </a:lnTo>
                  <a:lnTo>
                    <a:pt x="655" y="447"/>
                  </a:lnTo>
                  <a:lnTo>
                    <a:pt x="658" y="445"/>
                  </a:lnTo>
                  <a:lnTo>
                    <a:pt x="667" y="442"/>
                  </a:lnTo>
                  <a:lnTo>
                    <a:pt x="677" y="440"/>
                  </a:lnTo>
                  <a:lnTo>
                    <a:pt x="677" y="438"/>
                  </a:lnTo>
                  <a:lnTo>
                    <a:pt x="686" y="430"/>
                  </a:lnTo>
                  <a:lnTo>
                    <a:pt x="686" y="430"/>
                  </a:lnTo>
                  <a:lnTo>
                    <a:pt x="686" y="428"/>
                  </a:lnTo>
                  <a:lnTo>
                    <a:pt x="686" y="426"/>
                  </a:lnTo>
                  <a:lnTo>
                    <a:pt x="684" y="423"/>
                  </a:lnTo>
                  <a:lnTo>
                    <a:pt x="684" y="423"/>
                  </a:lnTo>
                  <a:lnTo>
                    <a:pt x="681" y="421"/>
                  </a:lnTo>
                  <a:lnTo>
                    <a:pt x="681" y="421"/>
                  </a:lnTo>
                  <a:lnTo>
                    <a:pt x="681" y="419"/>
                  </a:lnTo>
                  <a:lnTo>
                    <a:pt x="681" y="419"/>
                  </a:lnTo>
                  <a:lnTo>
                    <a:pt x="684" y="419"/>
                  </a:lnTo>
                  <a:lnTo>
                    <a:pt x="684" y="419"/>
                  </a:lnTo>
                  <a:lnTo>
                    <a:pt x="684" y="419"/>
                  </a:lnTo>
                  <a:lnTo>
                    <a:pt x="684" y="416"/>
                  </a:lnTo>
                  <a:lnTo>
                    <a:pt x="684" y="416"/>
                  </a:lnTo>
                  <a:lnTo>
                    <a:pt x="684" y="416"/>
                  </a:lnTo>
                  <a:lnTo>
                    <a:pt x="686" y="416"/>
                  </a:lnTo>
                  <a:lnTo>
                    <a:pt x="686" y="416"/>
                  </a:lnTo>
                  <a:lnTo>
                    <a:pt x="688" y="414"/>
                  </a:lnTo>
                  <a:lnTo>
                    <a:pt x="688" y="412"/>
                  </a:lnTo>
                  <a:lnTo>
                    <a:pt x="688" y="412"/>
                  </a:lnTo>
                  <a:lnTo>
                    <a:pt x="691" y="412"/>
                  </a:lnTo>
                  <a:lnTo>
                    <a:pt x="693" y="409"/>
                  </a:lnTo>
                  <a:lnTo>
                    <a:pt x="693" y="409"/>
                  </a:lnTo>
                  <a:lnTo>
                    <a:pt x="693" y="407"/>
                  </a:lnTo>
                  <a:lnTo>
                    <a:pt x="693" y="407"/>
                  </a:lnTo>
                  <a:lnTo>
                    <a:pt x="693" y="404"/>
                  </a:lnTo>
                  <a:lnTo>
                    <a:pt x="693" y="404"/>
                  </a:lnTo>
                  <a:lnTo>
                    <a:pt x="693" y="404"/>
                  </a:lnTo>
                  <a:lnTo>
                    <a:pt x="696" y="404"/>
                  </a:lnTo>
                  <a:lnTo>
                    <a:pt x="696" y="402"/>
                  </a:lnTo>
                  <a:lnTo>
                    <a:pt x="698" y="402"/>
                  </a:lnTo>
                  <a:lnTo>
                    <a:pt x="698" y="402"/>
                  </a:lnTo>
                  <a:lnTo>
                    <a:pt x="698" y="402"/>
                  </a:lnTo>
                  <a:lnTo>
                    <a:pt x="698" y="400"/>
                  </a:lnTo>
                  <a:lnTo>
                    <a:pt x="698" y="400"/>
                  </a:lnTo>
                  <a:lnTo>
                    <a:pt x="700" y="400"/>
                  </a:lnTo>
                  <a:lnTo>
                    <a:pt x="700" y="397"/>
                  </a:lnTo>
                  <a:lnTo>
                    <a:pt x="700" y="397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5"/>
                  </a:lnTo>
                  <a:lnTo>
                    <a:pt x="703" y="393"/>
                  </a:lnTo>
                  <a:lnTo>
                    <a:pt x="703" y="393"/>
                  </a:lnTo>
                  <a:lnTo>
                    <a:pt x="705" y="393"/>
                  </a:lnTo>
                  <a:lnTo>
                    <a:pt x="705" y="393"/>
                  </a:lnTo>
                  <a:lnTo>
                    <a:pt x="705" y="390"/>
                  </a:lnTo>
                  <a:lnTo>
                    <a:pt x="705" y="390"/>
                  </a:lnTo>
                  <a:lnTo>
                    <a:pt x="705" y="388"/>
                  </a:lnTo>
                  <a:lnTo>
                    <a:pt x="705" y="388"/>
                  </a:lnTo>
                  <a:lnTo>
                    <a:pt x="707" y="388"/>
                  </a:lnTo>
                  <a:lnTo>
                    <a:pt x="707" y="388"/>
                  </a:lnTo>
                  <a:lnTo>
                    <a:pt x="707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0" y="388"/>
                  </a:lnTo>
                  <a:lnTo>
                    <a:pt x="712" y="386"/>
                  </a:lnTo>
                  <a:lnTo>
                    <a:pt x="712" y="386"/>
                  </a:lnTo>
                  <a:lnTo>
                    <a:pt x="712" y="386"/>
                  </a:lnTo>
                  <a:lnTo>
                    <a:pt x="715" y="386"/>
                  </a:lnTo>
                  <a:lnTo>
                    <a:pt x="715" y="386"/>
                  </a:lnTo>
                  <a:lnTo>
                    <a:pt x="717" y="383"/>
                  </a:lnTo>
                  <a:lnTo>
                    <a:pt x="717" y="383"/>
                  </a:lnTo>
                  <a:lnTo>
                    <a:pt x="717" y="383"/>
                  </a:lnTo>
                  <a:lnTo>
                    <a:pt x="719" y="381"/>
                  </a:lnTo>
                  <a:lnTo>
                    <a:pt x="719" y="381"/>
                  </a:lnTo>
                  <a:lnTo>
                    <a:pt x="719" y="378"/>
                  </a:lnTo>
                  <a:lnTo>
                    <a:pt x="722" y="378"/>
                  </a:lnTo>
                  <a:lnTo>
                    <a:pt x="724" y="376"/>
                  </a:lnTo>
                  <a:lnTo>
                    <a:pt x="724" y="376"/>
                  </a:lnTo>
                  <a:lnTo>
                    <a:pt x="722" y="376"/>
                  </a:lnTo>
                  <a:lnTo>
                    <a:pt x="722" y="374"/>
                  </a:lnTo>
                  <a:lnTo>
                    <a:pt x="722" y="374"/>
                  </a:lnTo>
                  <a:lnTo>
                    <a:pt x="719" y="376"/>
                  </a:lnTo>
                  <a:lnTo>
                    <a:pt x="717" y="374"/>
                  </a:lnTo>
                  <a:lnTo>
                    <a:pt x="717" y="374"/>
                  </a:lnTo>
                  <a:lnTo>
                    <a:pt x="717" y="374"/>
                  </a:lnTo>
                  <a:lnTo>
                    <a:pt x="717" y="371"/>
                  </a:lnTo>
                  <a:lnTo>
                    <a:pt x="717" y="371"/>
                  </a:lnTo>
                  <a:lnTo>
                    <a:pt x="717" y="369"/>
                  </a:lnTo>
                  <a:lnTo>
                    <a:pt x="717" y="367"/>
                  </a:lnTo>
                  <a:lnTo>
                    <a:pt x="717" y="364"/>
                  </a:lnTo>
                  <a:lnTo>
                    <a:pt x="717" y="364"/>
                  </a:lnTo>
                  <a:lnTo>
                    <a:pt x="719" y="357"/>
                  </a:lnTo>
                  <a:lnTo>
                    <a:pt x="719" y="357"/>
                  </a:lnTo>
                  <a:lnTo>
                    <a:pt x="722" y="357"/>
                  </a:lnTo>
                  <a:lnTo>
                    <a:pt x="722" y="355"/>
                  </a:lnTo>
                  <a:lnTo>
                    <a:pt x="722" y="355"/>
                  </a:lnTo>
                  <a:lnTo>
                    <a:pt x="722" y="352"/>
                  </a:lnTo>
                  <a:lnTo>
                    <a:pt x="719" y="350"/>
                  </a:lnTo>
                  <a:lnTo>
                    <a:pt x="719" y="345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5" y="338"/>
                  </a:lnTo>
                  <a:lnTo>
                    <a:pt x="717" y="338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6"/>
                  </a:lnTo>
                  <a:lnTo>
                    <a:pt x="717" y="333"/>
                  </a:lnTo>
                  <a:lnTo>
                    <a:pt x="717" y="333"/>
                  </a:lnTo>
                  <a:lnTo>
                    <a:pt x="717" y="333"/>
                  </a:lnTo>
                  <a:lnTo>
                    <a:pt x="719" y="331"/>
                  </a:lnTo>
                  <a:lnTo>
                    <a:pt x="719" y="331"/>
                  </a:lnTo>
                  <a:lnTo>
                    <a:pt x="724" y="326"/>
                  </a:lnTo>
                  <a:lnTo>
                    <a:pt x="724" y="326"/>
                  </a:lnTo>
                  <a:lnTo>
                    <a:pt x="724" y="326"/>
                  </a:lnTo>
                  <a:lnTo>
                    <a:pt x="726" y="324"/>
                  </a:lnTo>
                  <a:lnTo>
                    <a:pt x="729" y="324"/>
                  </a:lnTo>
                  <a:lnTo>
                    <a:pt x="731" y="324"/>
                  </a:lnTo>
                  <a:lnTo>
                    <a:pt x="731" y="322"/>
                  </a:lnTo>
                  <a:lnTo>
                    <a:pt x="731" y="322"/>
                  </a:lnTo>
                  <a:lnTo>
                    <a:pt x="733" y="319"/>
                  </a:lnTo>
                  <a:lnTo>
                    <a:pt x="736" y="319"/>
                  </a:lnTo>
                  <a:lnTo>
                    <a:pt x="736" y="319"/>
                  </a:lnTo>
                  <a:lnTo>
                    <a:pt x="736" y="319"/>
                  </a:lnTo>
                  <a:lnTo>
                    <a:pt x="738" y="319"/>
                  </a:lnTo>
                  <a:lnTo>
                    <a:pt x="738" y="319"/>
                  </a:lnTo>
                  <a:lnTo>
                    <a:pt x="741" y="319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1" y="317"/>
                  </a:lnTo>
                  <a:lnTo>
                    <a:pt x="743" y="317"/>
                  </a:lnTo>
                  <a:lnTo>
                    <a:pt x="743" y="317"/>
                  </a:lnTo>
                  <a:lnTo>
                    <a:pt x="743" y="315"/>
                  </a:lnTo>
                  <a:lnTo>
                    <a:pt x="743" y="315"/>
                  </a:lnTo>
                  <a:lnTo>
                    <a:pt x="748" y="317"/>
                  </a:lnTo>
                  <a:lnTo>
                    <a:pt x="748" y="317"/>
                  </a:lnTo>
                  <a:lnTo>
                    <a:pt x="748" y="317"/>
                  </a:lnTo>
                  <a:lnTo>
                    <a:pt x="748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0" y="315"/>
                  </a:lnTo>
                  <a:lnTo>
                    <a:pt x="752" y="312"/>
                  </a:lnTo>
                  <a:lnTo>
                    <a:pt x="752" y="312"/>
                  </a:lnTo>
                  <a:lnTo>
                    <a:pt x="755" y="312"/>
                  </a:lnTo>
                  <a:lnTo>
                    <a:pt x="755" y="312"/>
                  </a:lnTo>
                  <a:lnTo>
                    <a:pt x="757" y="312"/>
                  </a:lnTo>
                  <a:lnTo>
                    <a:pt x="757" y="310"/>
                  </a:lnTo>
                  <a:lnTo>
                    <a:pt x="757" y="310"/>
                  </a:lnTo>
                  <a:lnTo>
                    <a:pt x="757" y="307"/>
                  </a:lnTo>
                  <a:lnTo>
                    <a:pt x="759" y="305"/>
                  </a:lnTo>
                  <a:lnTo>
                    <a:pt x="759" y="305"/>
                  </a:lnTo>
                  <a:lnTo>
                    <a:pt x="759" y="303"/>
                  </a:lnTo>
                  <a:lnTo>
                    <a:pt x="759" y="300"/>
                  </a:lnTo>
                  <a:lnTo>
                    <a:pt x="757" y="300"/>
                  </a:lnTo>
                  <a:lnTo>
                    <a:pt x="755" y="298"/>
                  </a:lnTo>
                  <a:lnTo>
                    <a:pt x="752" y="296"/>
                  </a:lnTo>
                  <a:lnTo>
                    <a:pt x="748" y="296"/>
                  </a:lnTo>
                  <a:lnTo>
                    <a:pt x="748" y="293"/>
                  </a:lnTo>
                  <a:lnTo>
                    <a:pt x="745" y="293"/>
                  </a:lnTo>
                  <a:lnTo>
                    <a:pt x="743" y="291"/>
                  </a:lnTo>
                  <a:lnTo>
                    <a:pt x="741" y="293"/>
                  </a:lnTo>
                  <a:lnTo>
                    <a:pt x="738" y="293"/>
                  </a:lnTo>
                  <a:lnTo>
                    <a:pt x="736" y="293"/>
                  </a:lnTo>
                  <a:lnTo>
                    <a:pt x="733" y="291"/>
                  </a:lnTo>
                  <a:lnTo>
                    <a:pt x="731" y="291"/>
                  </a:lnTo>
                  <a:lnTo>
                    <a:pt x="729" y="293"/>
                  </a:lnTo>
                  <a:lnTo>
                    <a:pt x="726" y="293"/>
                  </a:lnTo>
                  <a:lnTo>
                    <a:pt x="726" y="291"/>
                  </a:lnTo>
                  <a:lnTo>
                    <a:pt x="724" y="291"/>
                  </a:lnTo>
                  <a:lnTo>
                    <a:pt x="722" y="286"/>
                  </a:lnTo>
                  <a:lnTo>
                    <a:pt x="722" y="284"/>
                  </a:lnTo>
                  <a:lnTo>
                    <a:pt x="722" y="284"/>
                  </a:lnTo>
                  <a:lnTo>
                    <a:pt x="724" y="281"/>
                  </a:lnTo>
                  <a:lnTo>
                    <a:pt x="724" y="281"/>
                  </a:lnTo>
                  <a:lnTo>
                    <a:pt x="724" y="279"/>
                  </a:lnTo>
                  <a:lnTo>
                    <a:pt x="724" y="277"/>
                  </a:lnTo>
                  <a:lnTo>
                    <a:pt x="724" y="277"/>
                  </a:lnTo>
                  <a:lnTo>
                    <a:pt x="724" y="274"/>
                  </a:lnTo>
                  <a:lnTo>
                    <a:pt x="724" y="272"/>
                  </a:lnTo>
                  <a:lnTo>
                    <a:pt x="726" y="272"/>
                  </a:lnTo>
                  <a:lnTo>
                    <a:pt x="724" y="270"/>
                  </a:lnTo>
                  <a:lnTo>
                    <a:pt x="724" y="270"/>
                  </a:lnTo>
                  <a:lnTo>
                    <a:pt x="724" y="270"/>
                  </a:lnTo>
                  <a:lnTo>
                    <a:pt x="722" y="270"/>
                  </a:lnTo>
                  <a:lnTo>
                    <a:pt x="722" y="272"/>
                  </a:lnTo>
                  <a:lnTo>
                    <a:pt x="722" y="272"/>
                  </a:lnTo>
                  <a:lnTo>
                    <a:pt x="722" y="274"/>
                  </a:lnTo>
                  <a:lnTo>
                    <a:pt x="719" y="274"/>
                  </a:lnTo>
                  <a:lnTo>
                    <a:pt x="719" y="274"/>
                  </a:lnTo>
                  <a:lnTo>
                    <a:pt x="717" y="274"/>
                  </a:lnTo>
                  <a:lnTo>
                    <a:pt x="715" y="274"/>
                  </a:lnTo>
                  <a:lnTo>
                    <a:pt x="715" y="274"/>
                  </a:lnTo>
                  <a:lnTo>
                    <a:pt x="712" y="272"/>
                  </a:lnTo>
                  <a:lnTo>
                    <a:pt x="712" y="272"/>
                  </a:lnTo>
                  <a:lnTo>
                    <a:pt x="712" y="272"/>
                  </a:lnTo>
                  <a:lnTo>
                    <a:pt x="710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2"/>
                  </a:lnTo>
                  <a:lnTo>
                    <a:pt x="705" y="272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5" y="270"/>
                  </a:lnTo>
                  <a:lnTo>
                    <a:pt x="707" y="267"/>
                  </a:lnTo>
                  <a:lnTo>
                    <a:pt x="707" y="267"/>
                  </a:lnTo>
                  <a:lnTo>
                    <a:pt x="707" y="265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58"/>
                  </a:lnTo>
                  <a:lnTo>
                    <a:pt x="700" y="258"/>
                  </a:lnTo>
                  <a:lnTo>
                    <a:pt x="698" y="255"/>
                  </a:lnTo>
                  <a:lnTo>
                    <a:pt x="696" y="253"/>
                  </a:lnTo>
                  <a:lnTo>
                    <a:pt x="693" y="251"/>
                  </a:lnTo>
                  <a:lnTo>
                    <a:pt x="691" y="248"/>
                  </a:lnTo>
                  <a:lnTo>
                    <a:pt x="688" y="248"/>
                  </a:lnTo>
                  <a:lnTo>
                    <a:pt x="688" y="246"/>
                  </a:lnTo>
                  <a:lnTo>
                    <a:pt x="688" y="244"/>
                  </a:lnTo>
                  <a:lnTo>
                    <a:pt x="688" y="241"/>
                  </a:lnTo>
                  <a:lnTo>
                    <a:pt x="691" y="241"/>
                  </a:lnTo>
                  <a:lnTo>
                    <a:pt x="693" y="241"/>
                  </a:lnTo>
                  <a:lnTo>
                    <a:pt x="693" y="241"/>
                  </a:lnTo>
                  <a:lnTo>
                    <a:pt x="693" y="239"/>
                  </a:lnTo>
                  <a:lnTo>
                    <a:pt x="693" y="239"/>
                  </a:lnTo>
                  <a:lnTo>
                    <a:pt x="696" y="236"/>
                  </a:lnTo>
                  <a:lnTo>
                    <a:pt x="696" y="234"/>
                  </a:lnTo>
                  <a:lnTo>
                    <a:pt x="698" y="227"/>
                  </a:lnTo>
                  <a:lnTo>
                    <a:pt x="696" y="225"/>
                  </a:lnTo>
                  <a:lnTo>
                    <a:pt x="693" y="222"/>
                  </a:lnTo>
                  <a:lnTo>
                    <a:pt x="691" y="220"/>
                  </a:lnTo>
                  <a:lnTo>
                    <a:pt x="688" y="217"/>
                  </a:lnTo>
                  <a:lnTo>
                    <a:pt x="688" y="217"/>
                  </a:lnTo>
                  <a:lnTo>
                    <a:pt x="688" y="217"/>
                  </a:lnTo>
                  <a:lnTo>
                    <a:pt x="686" y="215"/>
                  </a:lnTo>
                  <a:lnTo>
                    <a:pt x="688" y="213"/>
                  </a:lnTo>
                  <a:lnTo>
                    <a:pt x="688" y="213"/>
                  </a:lnTo>
                  <a:lnTo>
                    <a:pt x="688" y="213"/>
                  </a:lnTo>
                  <a:lnTo>
                    <a:pt x="688" y="210"/>
                  </a:lnTo>
                  <a:lnTo>
                    <a:pt x="691" y="208"/>
                  </a:lnTo>
                  <a:lnTo>
                    <a:pt x="691" y="208"/>
                  </a:lnTo>
                  <a:lnTo>
                    <a:pt x="696" y="206"/>
                  </a:lnTo>
                  <a:lnTo>
                    <a:pt x="698" y="206"/>
                  </a:lnTo>
                  <a:lnTo>
                    <a:pt x="700" y="203"/>
                  </a:lnTo>
                  <a:lnTo>
                    <a:pt x="703" y="203"/>
                  </a:lnTo>
                  <a:lnTo>
                    <a:pt x="703" y="201"/>
                  </a:lnTo>
                  <a:lnTo>
                    <a:pt x="703" y="199"/>
                  </a:lnTo>
                  <a:lnTo>
                    <a:pt x="703" y="196"/>
                  </a:lnTo>
                  <a:lnTo>
                    <a:pt x="700" y="196"/>
                  </a:lnTo>
                  <a:lnTo>
                    <a:pt x="700" y="196"/>
                  </a:lnTo>
                  <a:lnTo>
                    <a:pt x="698" y="196"/>
                  </a:lnTo>
                  <a:lnTo>
                    <a:pt x="696" y="196"/>
                  </a:lnTo>
                  <a:lnTo>
                    <a:pt x="693" y="196"/>
                  </a:lnTo>
                  <a:lnTo>
                    <a:pt x="691" y="196"/>
                  </a:lnTo>
                  <a:lnTo>
                    <a:pt x="688" y="196"/>
                  </a:lnTo>
                  <a:lnTo>
                    <a:pt x="686" y="196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1"/>
                  </a:lnTo>
                  <a:lnTo>
                    <a:pt x="684" y="189"/>
                  </a:lnTo>
                  <a:lnTo>
                    <a:pt x="684" y="189"/>
                  </a:lnTo>
                  <a:lnTo>
                    <a:pt x="688" y="187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77"/>
                  </a:lnTo>
                  <a:lnTo>
                    <a:pt x="686" y="177"/>
                  </a:lnTo>
                  <a:lnTo>
                    <a:pt x="684" y="177"/>
                  </a:lnTo>
                  <a:lnTo>
                    <a:pt x="684" y="177"/>
                  </a:lnTo>
                  <a:lnTo>
                    <a:pt x="681" y="177"/>
                  </a:lnTo>
                  <a:lnTo>
                    <a:pt x="681" y="177"/>
                  </a:lnTo>
                  <a:lnTo>
                    <a:pt x="679" y="175"/>
                  </a:lnTo>
                  <a:lnTo>
                    <a:pt x="679" y="175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9" y="170"/>
                  </a:lnTo>
                  <a:lnTo>
                    <a:pt x="679" y="170"/>
                  </a:lnTo>
                  <a:lnTo>
                    <a:pt x="681" y="168"/>
                  </a:lnTo>
                  <a:lnTo>
                    <a:pt x="681" y="168"/>
                  </a:lnTo>
                  <a:lnTo>
                    <a:pt x="681" y="168"/>
                  </a:lnTo>
                  <a:lnTo>
                    <a:pt x="681" y="165"/>
                  </a:lnTo>
                  <a:lnTo>
                    <a:pt x="681" y="165"/>
                  </a:lnTo>
                  <a:lnTo>
                    <a:pt x="681" y="163"/>
                  </a:lnTo>
                  <a:lnTo>
                    <a:pt x="684" y="163"/>
                  </a:lnTo>
                  <a:lnTo>
                    <a:pt x="686" y="161"/>
                  </a:lnTo>
                  <a:lnTo>
                    <a:pt x="686" y="158"/>
                  </a:lnTo>
                  <a:lnTo>
                    <a:pt x="686" y="158"/>
                  </a:lnTo>
                  <a:lnTo>
                    <a:pt x="686" y="156"/>
                  </a:lnTo>
                  <a:lnTo>
                    <a:pt x="686" y="154"/>
                  </a:lnTo>
                  <a:lnTo>
                    <a:pt x="688" y="154"/>
                  </a:lnTo>
                  <a:lnTo>
                    <a:pt x="696" y="154"/>
                  </a:lnTo>
                  <a:lnTo>
                    <a:pt x="698" y="151"/>
                  </a:lnTo>
                  <a:lnTo>
                    <a:pt x="700" y="149"/>
                  </a:lnTo>
                  <a:lnTo>
                    <a:pt x="705" y="149"/>
                  </a:lnTo>
                  <a:lnTo>
                    <a:pt x="707" y="146"/>
                  </a:lnTo>
                  <a:lnTo>
                    <a:pt x="710" y="149"/>
                  </a:lnTo>
                  <a:lnTo>
                    <a:pt x="724" y="154"/>
                  </a:lnTo>
                  <a:lnTo>
                    <a:pt x="743" y="156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2" y="156"/>
                  </a:lnTo>
                  <a:lnTo>
                    <a:pt x="752" y="156"/>
                  </a:lnTo>
                  <a:lnTo>
                    <a:pt x="755" y="156"/>
                  </a:lnTo>
                  <a:lnTo>
                    <a:pt x="755" y="158"/>
                  </a:lnTo>
                  <a:lnTo>
                    <a:pt x="755" y="158"/>
                  </a:lnTo>
                  <a:lnTo>
                    <a:pt x="757" y="161"/>
                  </a:lnTo>
                  <a:lnTo>
                    <a:pt x="759" y="161"/>
                  </a:lnTo>
                  <a:lnTo>
                    <a:pt x="774" y="165"/>
                  </a:lnTo>
                  <a:lnTo>
                    <a:pt x="776" y="165"/>
                  </a:lnTo>
                  <a:lnTo>
                    <a:pt x="778" y="165"/>
                  </a:lnTo>
                  <a:lnTo>
                    <a:pt x="781" y="165"/>
                  </a:lnTo>
                  <a:lnTo>
                    <a:pt x="783" y="165"/>
                  </a:lnTo>
                  <a:lnTo>
                    <a:pt x="783" y="165"/>
                  </a:lnTo>
                  <a:lnTo>
                    <a:pt x="785" y="163"/>
                  </a:lnTo>
                  <a:lnTo>
                    <a:pt x="788" y="161"/>
                  </a:lnTo>
                  <a:lnTo>
                    <a:pt x="790" y="158"/>
                  </a:lnTo>
                  <a:lnTo>
                    <a:pt x="793" y="158"/>
                  </a:lnTo>
                  <a:lnTo>
                    <a:pt x="793" y="158"/>
                  </a:lnTo>
                  <a:lnTo>
                    <a:pt x="793" y="156"/>
                  </a:lnTo>
                  <a:lnTo>
                    <a:pt x="795" y="154"/>
                  </a:lnTo>
                  <a:lnTo>
                    <a:pt x="795" y="154"/>
                  </a:lnTo>
                  <a:lnTo>
                    <a:pt x="797" y="154"/>
                  </a:lnTo>
                  <a:lnTo>
                    <a:pt x="800" y="154"/>
                  </a:lnTo>
                  <a:lnTo>
                    <a:pt x="802" y="154"/>
                  </a:lnTo>
                  <a:lnTo>
                    <a:pt x="807" y="154"/>
                  </a:lnTo>
                  <a:lnTo>
                    <a:pt x="814" y="149"/>
                  </a:lnTo>
                  <a:lnTo>
                    <a:pt x="816" y="149"/>
                  </a:lnTo>
                  <a:lnTo>
                    <a:pt x="819" y="149"/>
                  </a:lnTo>
                  <a:lnTo>
                    <a:pt x="821" y="151"/>
                  </a:lnTo>
                  <a:lnTo>
                    <a:pt x="821" y="151"/>
                  </a:lnTo>
                  <a:lnTo>
                    <a:pt x="823" y="151"/>
                  </a:lnTo>
                  <a:lnTo>
                    <a:pt x="828" y="149"/>
                  </a:lnTo>
                  <a:lnTo>
                    <a:pt x="828" y="149"/>
                  </a:lnTo>
                  <a:lnTo>
                    <a:pt x="833" y="144"/>
                  </a:lnTo>
                  <a:lnTo>
                    <a:pt x="833" y="144"/>
                  </a:lnTo>
                  <a:lnTo>
                    <a:pt x="833" y="139"/>
                  </a:lnTo>
                  <a:lnTo>
                    <a:pt x="833" y="139"/>
                  </a:lnTo>
                  <a:lnTo>
                    <a:pt x="835" y="137"/>
                  </a:lnTo>
                  <a:lnTo>
                    <a:pt x="838" y="137"/>
                  </a:lnTo>
                  <a:lnTo>
                    <a:pt x="838" y="137"/>
                  </a:lnTo>
                  <a:lnTo>
                    <a:pt x="840" y="137"/>
                  </a:lnTo>
                  <a:lnTo>
                    <a:pt x="842" y="137"/>
                  </a:lnTo>
                  <a:lnTo>
                    <a:pt x="842" y="139"/>
                  </a:lnTo>
                  <a:lnTo>
                    <a:pt x="842" y="137"/>
                  </a:lnTo>
                  <a:lnTo>
                    <a:pt x="845" y="137"/>
                  </a:lnTo>
                  <a:lnTo>
                    <a:pt x="847" y="135"/>
                  </a:lnTo>
                  <a:lnTo>
                    <a:pt x="847" y="132"/>
                  </a:lnTo>
                  <a:lnTo>
                    <a:pt x="847" y="130"/>
                  </a:lnTo>
                  <a:lnTo>
                    <a:pt x="847" y="130"/>
                  </a:lnTo>
                  <a:lnTo>
                    <a:pt x="847" y="128"/>
                  </a:lnTo>
                  <a:lnTo>
                    <a:pt x="849" y="125"/>
                  </a:lnTo>
                  <a:lnTo>
                    <a:pt x="849" y="12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8AC7754-BF66-F1D7-3A35-1ADB54321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0580" y="2647638"/>
              <a:ext cx="367172" cy="393014"/>
            </a:xfrm>
            <a:custGeom>
              <a:avLst/>
              <a:gdLst>
                <a:gd name="T0" fmla="*/ 24 w 341"/>
                <a:gd name="T1" fmla="*/ 241 h 365"/>
                <a:gd name="T2" fmla="*/ 0 w 341"/>
                <a:gd name="T3" fmla="*/ 223 h 365"/>
                <a:gd name="T4" fmla="*/ 43 w 341"/>
                <a:gd name="T5" fmla="*/ 355 h 365"/>
                <a:gd name="T6" fmla="*/ 33 w 341"/>
                <a:gd name="T7" fmla="*/ 310 h 365"/>
                <a:gd name="T8" fmla="*/ 33 w 341"/>
                <a:gd name="T9" fmla="*/ 239 h 365"/>
                <a:gd name="T10" fmla="*/ 331 w 341"/>
                <a:gd name="T11" fmla="*/ 28 h 365"/>
                <a:gd name="T12" fmla="*/ 310 w 341"/>
                <a:gd name="T13" fmla="*/ 5 h 365"/>
                <a:gd name="T14" fmla="*/ 294 w 341"/>
                <a:gd name="T15" fmla="*/ 14 h 365"/>
                <a:gd name="T16" fmla="*/ 282 w 341"/>
                <a:gd name="T17" fmla="*/ 40 h 365"/>
                <a:gd name="T18" fmla="*/ 268 w 341"/>
                <a:gd name="T19" fmla="*/ 43 h 365"/>
                <a:gd name="T20" fmla="*/ 263 w 341"/>
                <a:gd name="T21" fmla="*/ 55 h 365"/>
                <a:gd name="T22" fmla="*/ 230 w 341"/>
                <a:gd name="T23" fmla="*/ 71 h 365"/>
                <a:gd name="T24" fmla="*/ 213 w 341"/>
                <a:gd name="T25" fmla="*/ 97 h 365"/>
                <a:gd name="T26" fmla="*/ 192 w 341"/>
                <a:gd name="T27" fmla="*/ 111 h 365"/>
                <a:gd name="T28" fmla="*/ 166 w 341"/>
                <a:gd name="T29" fmla="*/ 107 h 365"/>
                <a:gd name="T30" fmla="*/ 154 w 341"/>
                <a:gd name="T31" fmla="*/ 102 h 365"/>
                <a:gd name="T32" fmla="*/ 140 w 341"/>
                <a:gd name="T33" fmla="*/ 85 h 365"/>
                <a:gd name="T34" fmla="*/ 123 w 341"/>
                <a:gd name="T35" fmla="*/ 107 h 365"/>
                <a:gd name="T36" fmla="*/ 100 w 341"/>
                <a:gd name="T37" fmla="*/ 140 h 365"/>
                <a:gd name="T38" fmla="*/ 83 w 341"/>
                <a:gd name="T39" fmla="*/ 149 h 365"/>
                <a:gd name="T40" fmla="*/ 66 w 341"/>
                <a:gd name="T41" fmla="*/ 161 h 365"/>
                <a:gd name="T42" fmla="*/ 48 w 341"/>
                <a:gd name="T43" fmla="*/ 170 h 365"/>
                <a:gd name="T44" fmla="*/ 29 w 341"/>
                <a:gd name="T45" fmla="*/ 185 h 365"/>
                <a:gd name="T46" fmla="*/ 10 w 341"/>
                <a:gd name="T47" fmla="*/ 213 h 365"/>
                <a:gd name="T48" fmla="*/ 19 w 341"/>
                <a:gd name="T49" fmla="*/ 225 h 365"/>
                <a:gd name="T50" fmla="*/ 24 w 341"/>
                <a:gd name="T51" fmla="*/ 237 h 365"/>
                <a:gd name="T52" fmla="*/ 33 w 341"/>
                <a:gd name="T53" fmla="*/ 227 h 365"/>
                <a:gd name="T54" fmla="*/ 48 w 341"/>
                <a:gd name="T55" fmla="*/ 239 h 365"/>
                <a:gd name="T56" fmla="*/ 62 w 341"/>
                <a:gd name="T57" fmla="*/ 244 h 365"/>
                <a:gd name="T58" fmla="*/ 64 w 341"/>
                <a:gd name="T59" fmla="*/ 263 h 365"/>
                <a:gd name="T60" fmla="*/ 55 w 341"/>
                <a:gd name="T61" fmla="*/ 275 h 365"/>
                <a:gd name="T62" fmla="*/ 55 w 341"/>
                <a:gd name="T63" fmla="*/ 296 h 365"/>
                <a:gd name="T64" fmla="*/ 64 w 341"/>
                <a:gd name="T65" fmla="*/ 291 h 365"/>
                <a:gd name="T66" fmla="*/ 69 w 341"/>
                <a:gd name="T67" fmla="*/ 301 h 365"/>
                <a:gd name="T68" fmla="*/ 52 w 341"/>
                <a:gd name="T69" fmla="*/ 301 h 365"/>
                <a:gd name="T70" fmla="*/ 43 w 341"/>
                <a:gd name="T71" fmla="*/ 308 h 365"/>
                <a:gd name="T72" fmla="*/ 33 w 341"/>
                <a:gd name="T73" fmla="*/ 331 h 365"/>
                <a:gd name="T74" fmla="*/ 55 w 341"/>
                <a:gd name="T75" fmla="*/ 341 h 365"/>
                <a:gd name="T76" fmla="*/ 43 w 341"/>
                <a:gd name="T77" fmla="*/ 346 h 365"/>
                <a:gd name="T78" fmla="*/ 57 w 341"/>
                <a:gd name="T79" fmla="*/ 355 h 365"/>
                <a:gd name="T80" fmla="*/ 66 w 341"/>
                <a:gd name="T81" fmla="*/ 350 h 365"/>
                <a:gd name="T82" fmla="*/ 64 w 341"/>
                <a:gd name="T83" fmla="*/ 362 h 365"/>
                <a:gd name="T84" fmla="*/ 76 w 341"/>
                <a:gd name="T85" fmla="*/ 355 h 365"/>
                <a:gd name="T86" fmla="*/ 78 w 341"/>
                <a:gd name="T87" fmla="*/ 346 h 365"/>
                <a:gd name="T88" fmla="*/ 90 w 341"/>
                <a:gd name="T89" fmla="*/ 353 h 365"/>
                <a:gd name="T90" fmla="*/ 102 w 341"/>
                <a:gd name="T91" fmla="*/ 360 h 365"/>
                <a:gd name="T92" fmla="*/ 128 w 341"/>
                <a:gd name="T93" fmla="*/ 350 h 365"/>
                <a:gd name="T94" fmla="*/ 192 w 341"/>
                <a:gd name="T95" fmla="*/ 324 h 365"/>
                <a:gd name="T96" fmla="*/ 204 w 341"/>
                <a:gd name="T97" fmla="*/ 286 h 365"/>
                <a:gd name="T98" fmla="*/ 178 w 341"/>
                <a:gd name="T99" fmla="*/ 268 h 365"/>
                <a:gd name="T100" fmla="*/ 171 w 341"/>
                <a:gd name="T101" fmla="*/ 253 h 365"/>
                <a:gd name="T102" fmla="*/ 173 w 341"/>
                <a:gd name="T103" fmla="*/ 241 h 365"/>
                <a:gd name="T104" fmla="*/ 189 w 341"/>
                <a:gd name="T105" fmla="*/ 218 h 365"/>
                <a:gd name="T106" fmla="*/ 211 w 341"/>
                <a:gd name="T107" fmla="*/ 208 h 365"/>
                <a:gd name="T108" fmla="*/ 234 w 341"/>
                <a:gd name="T109" fmla="*/ 194 h 365"/>
                <a:gd name="T110" fmla="*/ 260 w 341"/>
                <a:gd name="T111" fmla="*/ 168 h 365"/>
                <a:gd name="T112" fmla="*/ 277 w 341"/>
                <a:gd name="T113" fmla="*/ 156 h 365"/>
                <a:gd name="T114" fmla="*/ 289 w 341"/>
                <a:gd name="T115" fmla="*/ 135 h 365"/>
                <a:gd name="T116" fmla="*/ 286 w 341"/>
                <a:gd name="T117" fmla="*/ 97 h 365"/>
                <a:gd name="T118" fmla="*/ 303 w 341"/>
                <a:gd name="T119" fmla="*/ 73 h 365"/>
                <a:gd name="T120" fmla="*/ 315 w 341"/>
                <a:gd name="T121" fmla="*/ 64 h 365"/>
                <a:gd name="T122" fmla="*/ 324 w 341"/>
                <a:gd name="T123" fmla="*/ 50 h 365"/>
                <a:gd name="T124" fmla="*/ 59 w 341"/>
                <a:gd name="T125" fmla="*/ 36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" h="365">
                  <a:moveTo>
                    <a:pt x="26" y="244"/>
                  </a:moveTo>
                  <a:lnTo>
                    <a:pt x="26" y="244"/>
                  </a:lnTo>
                  <a:lnTo>
                    <a:pt x="26" y="244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4"/>
                  </a:lnTo>
                  <a:lnTo>
                    <a:pt x="26" y="244"/>
                  </a:lnTo>
                  <a:close/>
                  <a:moveTo>
                    <a:pt x="26" y="239"/>
                  </a:moveTo>
                  <a:lnTo>
                    <a:pt x="26" y="239"/>
                  </a:lnTo>
                  <a:lnTo>
                    <a:pt x="26" y="239"/>
                  </a:lnTo>
                  <a:lnTo>
                    <a:pt x="26" y="239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4" y="239"/>
                  </a:lnTo>
                  <a:lnTo>
                    <a:pt x="24" y="241"/>
                  </a:lnTo>
                  <a:lnTo>
                    <a:pt x="26" y="241"/>
                  </a:lnTo>
                  <a:lnTo>
                    <a:pt x="26" y="239"/>
                  </a:lnTo>
                  <a:close/>
                  <a:moveTo>
                    <a:pt x="22" y="246"/>
                  </a:move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6"/>
                  </a:lnTo>
                  <a:lnTo>
                    <a:pt x="22" y="246"/>
                  </a:lnTo>
                  <a:close/>
                  <a:moveTo>
                    <a:pt x="3" y="223"/>
                  </a:move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0" y="223"/>
                  </a:lnTo>
                  <a:lnTo>
                    <a:pt x="3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3" y="223"/>
                  </a:lnTo>
                  <a:close/>
                  <a:moveTo>
                    <a:pt x="43" y="355"/>
                  </a:move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5"/>
                  </a:lnTo>
                  <a:lnTo>
                    <a:pt x="43" y="357"/>
                  </a:lnTo>
                  <a:lnTo>
                    <a:pt x="43" y="357"/>
                  </a:lnTo>
                  <a:lnTo>
                    <a:pt x="43" y="355"/>
                  </a:lnTo>
                  <a:lnTo>
                    <a:pt x="45" y="355"/>
                  </a:lnTo>
                  <a:lnTo>
                    <a:pt x="45" y="355"/>
                  </a:lnTo>
                  <a:lnTo>
                    <a:pt x="45" y="355"/>
                  </a:lnTo>
                  <a:lnTo>
                    <a:pt x="45" y="355"/>
                  </a:lnTo>
                  <a:lnTo>
                    <a:pt x="45" y="355"/>
                  </a:lnTo>
                  <a:lnTo>
                    <a:pt x="43" y="355"/>
                  </a:lnTo>
                  <a:close/>
                  <a:moveTo>
                    <a:pt x="52" y="355"/>
                  </a:moveTo>
                  <a:lnTo>
                    <a:pt x="52" y="355"/>
                  </a:lnTo>
                  <a:lnTo>
                    <a:pt x="50" y="355"/>
                  </a:lnTo>
                  <a:lnTo>
                    <a:pt x="50" y="357"/>
                  </a:lnTo>
                  <a:lnTo>
                    <a:pt x="50" y="357"/>
                  </a:lnTo>
                  <a:lnTo>
                    <a:pt x="50" y="357"/>
                  </a:lnTo>
                  <a:lnTo>
                    <a:pt x="50" y="357"/>
                  </a:lnTo>
                  <a:lnTo>
                    <a:pt x="50" y="357"/>
                  </a:lnTo>
                  <a:lnTo>
                    <a:pt x="52" y="357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2" y="355"/>
                  </a:lnTo>
                  <a:close/>
                  <a:moveTo>
                    <a:pt x="31" y="310"/>
                  </a:moveTo>
                  <a:lnTo>
                    <a:pt x="31" y="310"/>
                  </a:lnTo>
                  <a:lnTo>
                    <a:pt x="33" y="308"/>
                  </a:lnTo>
                  <a:lnTo>
                    <a:pt x="33" y="310"/>
                  </a:lnTo>
                  <a:lnTo>
                    <a:pt x="36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6" y="308"/>
                  </a:lnTo>
                  <a:lnTo>
                    <a:pt x="36" y="308"/>
                  </a:lnTo>
                  <a:lnTo>
                    <a:pt x="36" y="308"/>
                  </a:lnTo>
                  <a:lnTo>
                    <a:pt x="33" y="308"/>
                  </a:lnTo>
                  <a:lnTo>
                    <a:pt x="33" y="308"/>
                  </a:lnTo>
                  <a:lnTo>
                    <a:pt x="33" y="308"/>
                  </a:lnTo>
                  <a:lnTo>
                    <a:pt x="31" y="308"/>
                  </a:lnTo>
                  <a:lnTo>
                    <a:pt x="31" y="310"/>
                  </a:lnTo>
                  <a:close/>
                  <a:moveTo>
                    <a:pt x="33" y="241"/>
                  </a:moveTo>
                  <a:lnTo>
                    <a:pt x="33" y="244"/>
                  </a:lnTo>
                  <a:lnTo>
                    <a:pt x="33" y="244"/>
                  </a:lnTo>
                  <a:lnTo>
                    <a:pt x="36" y="244"/>
                  </a:lnTo>
                  <a:lnTo>
                    <a:pt x="36" y="241"/>
                  </a:lnTo>
                  <a:lnTo>
                    <a:pt x="38" y="241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38" y="237"/>
                  </a:lnTo>
                  <a:lnTo>
                    <a:pt x="38" y="237"/>
                  </a:lnTo>
                  <a:lnTo>
                    <a:pt x="38" y="237"/>
                  </a:lnTo>
                  <a:lnTo>
                    <a:pt x="36" y="234"/>
                  </a:lnTo>
                  <a:lnTo>
                    <a:pt x="36" y="237"/>
                  </a:lnTo>
                  <a:lnTo>
                    <a:pt x="36" y="237"/>
                  </a:lnTo>
                  <a:lnTo>
                    <a:pt x="36" y="237"/>
                  </a:lnTo>
                  <a:lnTo>
                    <a:pt x="36" y="237"/>
                  </a:lnTo>
                  <a:lnTo>
                    <a:pt x="33" y="239"/>
                  </a:lnTo>
                  <a:lnTo>
                    <a:pt x="33" y="239"/>
                  </a:lnTo>
                  <a:lnTo>
                    <a:pt x="36" y="239"/>
                  </a:lnTo>
                  <a:lnTo>
                    <a:pt x="36" y="239"/>
                  </a:lnTo>
                  <a:lnTo>
                    <a:pt x="36" y="239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6" y="241"/>
                  </a:lnTo>
                  <a:lnTo>
                    <a:pt x="33" y="241"/>
                  </a:lnTo>
                  <a:lnTo>
                    <a:pt x="33" y="241"/>
                  </a:lnTo>
                  <a:close/>
                  <a:moveTo>
                    <a:pt x="338" y="50"/>
                  </a:move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3"/>
                  </a:lnTo>
                  <a:lnTo>
                    <a:pt x="336" y="43"/>
                  </a:lnTo>
                  <a:lnTo>
                    <a:pt x="336" y="40"/>
                  </a:lnTo>
                  <a:lnTo>
                    <a:pt x="334" y="40"/>
                  </a:lnTo>
                  <a:lnTo>
                    <a:pt x="334" y="40"/>
                  </a:lnTo>
                  <a:lnTo>
                    <a:pt x="334" y="38"/>
                  </a:lnTo>
                  <a:lnTo>
                    <a:pt x="334" y="36"/>
                  </a:lnTo>
                  <a:lnTo>
                    <a:pt x="334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29" y="28"/>
                  </a:lnTo>
                  <a:lnTo>
                    <a:pt x="329" y="28"/>
                  </a:lnTo>
                  <a:lnTo>
                    <a:pt x="329" y="28"/>
                  </a:lnTo>
                  <a:lnTo>
                    <a:pt x="327" y="31"/>
                  </a:lnTo>
                  <a:lnTo>
                    <a:pt x="329" y="31"/>
                  </a:lnTo>
                  <a:lnTo>
                    <a:pt x="329" y="31"/>
                  </a:lnTo>
                  <a:lnTo>
                    <a:pt x="327" y="33"/>
                  </a:lnTo>
                  <a:lnTo>
                    <a:pt x="327" y="31"/>
                  </a:lnTo>
                  <a:lnTo>
                    <a:pt x="327" y="31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4" y="28"/>
                  </a:lnTo>
                  <a:lnTo>
                    <a:pt x="324" y="28"/>
                  </a:lnTo>
                  <a:lnTo>
                    <a:pt x="324" y="28"/>
                  </a:lnTo>
                  <a:lnTo>
                    <a:pt x="322" y="26"/>
                  </a:lnTo>
                  <a:lnTo>
                    <a:pt x="320" y="24"/>
                  </a:lnTo>
                  <a:lnTo>
                    <a:pt x="317" y="21"/>
                  </a:lnTo>
                  <a:lnTo>
                    <a:pt x="317" y="19"/>
                  </a:lnTo>
                  <a:lnTo>
                    <a:pt x="317" y="17"/>
                  </a:lnTo>
                  <a:lnTo>
                    <a:pt x="317" y="10"/>
                  </a:lnTo>
                  <a:lnTo>
                    <a:pt x="317" y="7"/>
                  </a:lnTo>
                  <a:lnTo>
                    <a:pt x="315" y="7"/>
                  </a:lnTo>
                  <a:lnTo>
                    <a:pt x="310" y="7"/>
                  </a:lnTo>
                  <a:lnTo>
                    <a:pt x="310" y="5"/>
                  </a:lnTo>
                  <a:lnTo>
                    <a:pt x="310" y="5"/>
                  </a:lnTo>
                  <a:lnTo>
                    <a:pt x="310" y="5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8" y="2"/>
                  </a:lnTo>
                  <a:lnTo>
                    <a:pt x="305" y="2"/>
                  </a:lnTo>
                  <a:lnTo>
                    <a:pt x="305" y="2"/>
                  </a:lnTo>
                  <a:lnTo>
                    <a:pt x="303" y="2"/>
                  </a:lnTo>
                  <a:lnTo>
                    <a:pt x="303" y="2"/>
                  </a:lnTo>
                  <a:lnTo>
                    <a:pt x="303" y="2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5"/>
                  </a:lnTo>
                  <a:lnTo>
                    <a:pt x="296" y="5"/>
                  </a:lnTo>
                  <a:lnTo>
                    <a:pt x="296" y="7"/>
                  </a:lnTo>
                  <a:lnTo>
                    <a:pt x="296" y="7"/>
                  </a:lnTo>
                  <a:lnTo>
                    <a:pt x="294" y="12"/>
                  </a:lnTo>
                  <a:lnTo>
                    <a:pt x="294" y="14"/>
                  </a:lnTo>
                  <a:lnTo>
                    <a:pt x="294" y="14"/>
                  </a:lnTo>
                  <a:lnTo>
                    <a:pt x="291" y="17"/>
                  </a:lnTo>
                  <a:lnTo>
                    <a:pt x="291" y="19"/>
                  </a:lnTo>
                  <a:lnTo>
                    <a:pt x="291" y="19"/>
                  </a:lnTo>
                  <a:lnTo>
                    <a:pt x="291" y="19"/>
                  </a:lnTo>
                  <a:lnTo>
                    <a:pt x="291" y="21"/>
                  </a:lnTo>
                  <a:lnTo>
                    <a:pt x="291" y="21"/>
                  </a:lnTo>
                  <a:lnTo>
                    <a:pt x="291" y="21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1" y="24"/>
                  </a:lnTo>
                  <a:lnTo>
                    <a:pt x="291" y="24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91" y="28"/>
                  </a:lnTo>
                  <a:lnTo>
                    <a:pt x="291" y="28"/>
                  </a:lnTo>
                  <a:lnTo>
                    <a:pt x="291" y="28"/>
                  </a:lnTo>
                  <a:lnTo>
                    <a:pt x="291" y="31"/>
                  </a:lnTo>
                  <a:lnTo>
                    <a:pt x="289" y="33"/>
                  </a:lnTo>
                  <a:lnTo>
                    <a:pt x="289" y="36"/>
                  </a:lnTo>
                  <a:lnTo>
                    <a:pt x="289" y="38"/>
                  </a:lnTo>
                  <a:lnTo>
                    <a:pt x="289" y="40"/>
                  </a:lnTo>
                  <a:lnTo>
                    <a:pt x="286" y="40"/>
                  </a:lnTo>
                  <a:lnTo>
                    <a:pt x="284" y="40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9" y="43"/>
                  </a:lnTo>
                  <a:lnTo>
                    <a:pt x="277" y="43"/>
                  </a:lnTo>
                  <a:lnTo>
                    <a:pt x="277" y="43"/>
                  </a:lnTo>
                  <a:lnTo>
                    <a:pt x="275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70" y="43"/>
                  </a:lnTo>
                  <a:lnTo>
                    <a:pt x="268" y="40"/>
                  </a:lnTo>
                  <a:lnTo>
                    <a:pt x="268" y="40"/>
                  </a:lnTo>
                  <a:lnTo>
                    <a:pt x="268" y="43"/>
                  </a:lnTo>
                  <a:lnTo>
                    <a:pt x="268" y="43"/>
                  </a:lnTo>
                  <a:lnTo>
                    <a:pt x="268" y="43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63" y="45"/>
                  </a:lnTo>
                  <a:lnTo>
                    <a:pt x="263" y="45"/>
                  </a:lnTo>
                  <a:lnTo>
                    <a:pt x="263" y="47"/>
                  </a:lnTo>
                  <a:lnTo>
                    <a:pt x="263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3" y="47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3" y="52"/>
                  </a:lnTo>
                  <a:lnTo>
                    <a:pt x="263" y="52"/>
                  </a:lnTo>
                  <a:lnTo>
                    <a:pt x="263" y="52"/>
                  </a:lnTo>
                  <a:lnTo>
                    <a:pt x="263" y="52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0" y="55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3" y="57"/>
                  </a:lnTo>
                  <a:lnTo>
                    <a:pt x="263" y="57"/>
                  </a:lnTo>
                  <a:lnTo>
                    <a:pt x="260" y="57"/>
                  </a:lnTo>
                  <a:lnTo>
                    <a:pt x="258" y="59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6" y="62"/>
                  </a:lnTo>
                  <a:lnTo>
                    <a:pt x="256" y="59"/>
                  </a:lnTo>
                  <a:lnTo>
                    <a:pt x="256" y="62"/>
                  </a:lnTo>
                  <a:lnTo>
                    <a:pt x="253" y="62"/>
                  </a:lnTo>
                  <a:lnTo>
                    <a:pt x="253" y="64"/>
                  </a:lnTo>
                  <a:lnTo>
                    <a:pt x="251" y="64"/>
                  </a:lnTo>
                  <a:lnTo>
                    <a:pt x="251" y="64"/>
                  </a:lnTo>
                  <a:lnTo>
                    <a:pt x="249" y="64"/>
                  </a:lnTo>
                  <a:lnTo>
                    <a:pt x="249" y="66"/>
                  </a:lnTo>
                  <a:lnTo>
                    <a:pt x="249" y="69"/>
                  </a:lnTo>
                  <a:lnTo>
                    <a:pt x="246" y="69"/>
                  </a:lnTo>
                  <a:lnTo>
                    <a:pt x="246" y="69"/>
                  </a:lnTo>
                  <a:lnTo>
                    <a:pt x="241" y="69"/>
                  </a:lnTo>
                  <a:lnTo>
                    <a:pt x="237" y="69"/>
                  </a:lnTo>
                  <a:lnTo>
                    <a:pt x="237" y="69"/>
                  </a:lnTo>
                  <a:lnTo>
                    <a:pt x="234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30" y="71"/>
                  </a:lnTo>
                  <a:lnTo>
                    <a:pt x="230" y="71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3" y="71"/>
                  </a:lnTo>
                  <a:lnTo>
                    <a:pt x="220" y="71"/>
                  </a:lnTo>
                  <a:lnTo>
                    <a:pt x="220" y="69"/>
                  </a:lnTo>
                  <a:lnTo>
                    <a:pt x="218" y="69"/>
                  </a:lnTo>
                  <a:lnTo>
                    <a:pt x="213" y="69"/>
                  </a:lnTo>
                  <a:lnTo>
                    <a:pt x="204" y="71"/>
                  </a:lnTo>
                  <a:lnTo>
                    <a:pt x="201" y="71"/>
                  </a:lnTo>
                  <a:lnTo>
                    <a:pt x="201" y="71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4" y="83"/>
                  </a:lnTo>
                  <a:lnTo>
                    <a:pt x="204" y="83"/>
                  </a:lnTo>
                  <a:lnTo>
                    <a:pt x="206" y="88"/>
                  </a:lnTo>
                  <a:lnTo>
                    <a:pt x="208" y="90"/>
                  </a:lnTo>
                  <a:lnTo>
                    <a:pt x="208" y="92"/>
                  </a:lnTo>
                  <a:lnTo>
                    <a:pt x="208" y="92"/>
                  </a:lnTo>
                  <a:lnTo>
                    <a:pt x="211" y="95"/>
                  </a:lnTo>
                  <a:lnTo>
                    <a:pt x="213" y="95"/>
                  </a:lnTo>
                  <a:lnTo>
                    <a:pt x="213" y="97"/>
                  </a:lnTo>
                  <a:lnTo>
                    <a:pt x="213" y="97"/>
                  </a:lnTo>
                  <a:lnTo>
                    <a:pt x="213" y="99"/>
                  </a:lnTo>
                  <a:lnTo>
                    <a:pt x="215" y="99"/>
                  </a:lnTo>
                  <a:lnTo>
                    <a:pt x="213" y="102"/>
                  </a:lnTo>
                  <a:lnTo>
                    <a:pt x="208" y="114"/>
                  </a:lnTo>
                  <a:lnTo>
                    <a:pt x="206" y="114"/>
                  </a:lnTo>
                  <a:lnTo>
                    <a:pt x="204" y="114"/>
                  </a:lnTo>
                  <a:lnTo>
                    <a:pt x="206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1" y="114"/>
                  </a:lnTo>
                  <a:lnTo>
                    <a:pt x="201" y="111"/>
                  </a:lnTo>
                  <a:lnTo>
                    <a:pt x="201" y="111"/>
                  </a:lnTo>
                  <a:lnTo>
                    <a:pt x="201" y="111"/>
                  </a:lnTo>
                  <a:lnTo>
                    <a:pt x="199" y="111"/>
                  </a:lnTo>
                  <a:lnTo>
                    <a:pt x="199" y="111"/>
                  </a:lnTo>
                  <a:lnTo>
                    <a:pt x="199" y="109"/>
                  </a:lnTo>
                  <a:lnTo>
                    <a:pt x="199" y="109"/>
                  </a:lnTo>
                  <a:lnTo>
                    <a:pt x="199" y="109"/>
                  </a:lnTo>
                  <a:lnTo>
                    <a:pt x="199" y="109"/>
                  </a:lnTo>
                  <a:lnTo>
                    <a:pt x="199" y="109"/>
                  </a:lnTo>
                  <a:lnTo>
                    <a:pt x="199" y="109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09"/>
                  </a:lnTo>
                  <a:lnTo>
                    <a:pt x="192" y="109"/>
                  </a:lnTo>
                  <a:lnTo>
                    <a:pt x="192" y="111"/>
                  </a:lnTo>
                  <a:lnTo>
                    <a:pt x="192" y="111"/>
                  </a:lnTo>
                  <a:lnTo>
                    <a:pt x="189" y="111"/>
                  </a:lnTo>
                  <a:lnTo>
                    <a:pt x="189" y="109"/>
                  </a:lnTo>
                  <a:lnTo>
                    <a:pt x="187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0" y="111"/>
                  </a:lnTo>
                  <a:lnTo>
                    <a:pt x="180" y="111"/>
                  </a:lnTo>
                  <a:lnTo>
                    <a:pt x="180" y="111"/>
                  </a:lnTo>
                  <a:lnTo>
                    <a:pt x="178" y="109"/>
                  </a:lnTo>
                  <a:lnTo>
                    <a:pt x="175" y="109"/>
                  </a:lnTo>
                  <a:lnTo>
                    <a:pt x="175" y="109"/>
                  </a:lnTo>
                  <a:lnTo>
                    <a:pt x="175" y="107"/>
                  </a:lnTo>
                  <a:lnTo>
                    <a:pt x="175" y="107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1" y="107"/>
                  </a:lnTo>
                  <a:lnTo>
                    <a:pt x="171" y="107"/>
                  </a:lnTo>
                  <a:lnTo>
                    <a:pt x="171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3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2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2" y="104"/>
                  </a:lnTo>
                  <a:lnTo>
                    <a:pt x="152" y="104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6" y="99"/>
                  </a:lnTo>
                  <a:lnTo>
                    <a:pt x="152" y="99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9" y="97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2"/>
                  </a:lnTo>
                  <a:lnTo>
                    <a:pt x="152" y="92"/>
                  </a:lnTo>
                  <a:lnTo>
                    <a:pt x="149" y="92"/>
                  </a:lnTo>
                  <a:lnTo>
                    <a:pt x="149" y="90"/>
                  </a:lnTo>
                  <a:lnTo>
                    <a:pt x="149" y="90"/>
                  </a:lnTo>
                  <a:lnTo>
                    <a:pt x="149" y="90"/>
                  </a:lnTo>
                  <a:lnTo>
                    <a:pt x="147" y="88"/>
                  </a:lnTo>
                  <a:lnTo>
                    <a:pt x="147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45" y="88"/>
                  </a:lnTo>
                  <a:lnTo>
                    <a:pt x="145" y="85"/>
                  </a:lnTo>
                  <a:lnTo>
                    <a:pt x="142" y="85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8"/>
                  </a:lnTo>
                  <a:lnTo>
                    <a:pt x="140" y="88"/>
                  </a:lnTo>
                  <a:lnTo>
                    <a:pt x="137" y="90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30" y="90"/>
                  </a:lnTo>
                  <a:lnTo>
                    <a:pt x="133" y="92"/>
                  </a:lnTo>
                  <a:lnTo>
                    <a:pt x="133" y="92"/>
                  </a:lnTo>
                  <a:lnTo>
                    <a:pt x="133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6" y="97"/>
                  </a:lnTo>
                  <a:lnTo>
                    <a:pt x="123" y="97"/>
                  </a:lnTo>
                  <a:lnTo>
                    <a:pt x="123" y="99"/>
                  </a:lnTo>
                  <a:lnTo>
                    <a:pt x="126" y="99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3" y="104"/>
                  </a:lnTo>
                  <a:lnTo>
                    <a:pt x="123" y="107"/>
                  </a:lnTo>
                  <a:lnTo>
                    <a:pt x="121" y="109"/>
                  </a:lnTo>
                  <a:lnTo>
                    <a:pt x="121" y="111"/>
                  </a:lnTo>
                  <a:lnTo>
                    <a:pt x="121" y="111"/>
                  </a:lnTo>
                  <a:lnTo>
                    <a:pt x="121" y="114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21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6" y="121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1" y="123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2" y="135"/>
                  </a:lnTo>
                  <a:lnTo>
                    <a:pt x="102" y="135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37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100" y="140"/>
                  </a:lnTo>
                  <a:lnTo>
                    <a:pt x="100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4"/>
                  </a:lnTo>
                  <a:lnTo>
                    <a:pt x="95" y="144"/>
                  </a:lnTo>
                  <a:lnTo>
                    <a:pt x="95" y="144"/>
                  </a:lnTo>
                  <a:lnTo>
                    <a:pt x="95" y="147"/>
                  </a:lnTo>
                  <a:lnTo>
                    <a:pt x="92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9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0" y="147"/>
                  </a:lnTo>
                  <a:lnTo>
                    <a:pt x="88" y="147"/>
                  </a:lnTo>
                  <a:lnTo>
                    <a:pt x="88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3" y="149"/>
                  </a:lnTo>
                  <a:lnTo>
                    <a:pt x="83" y="149"/>
                  </a:lnTo>
                  <a:lnTo>
                    <a:pt x="83" y="149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6" y="154"/>
                  </a:lnTo>
                  <a:lnTo>
                    <a:pt x="78" y="156"/>
                  </a:lnTo>
                  <a:lnTo>
                    <a:pt x="78" y="156"/>
                  </a:lnTo>
                  <a:lnTo>
                    <a:pt x="78" y="156"/>
                  </a:lnTo>
                  <a:lnTo>
                    <a:pt x="74" y="156"/>
                  </a:lnTo>
                  <a:lnTo>
                    <a:pt x="74" y="156"/>
                  </a:lnTo>
                  <a:lnTo>
                    <a:pt x="74" y="156"/>
                  </a:lnTo>
                  <a:lnTo>
                    <a:pt x="74" y="156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71" y="159"/>
                  </a:lnTo>
                  <a:lnTo>
                    <a:pt x="71" y="161"/>
                  </a:lnTo>
                  <a:lnTo>
                    <a:pt x="69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62" y="166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5" y="168"/>
                  </a:lnTo>
                  <a:lnTo>
                    <a:pt x="55" y="168"/>
                  </a:lnTo>
                  <a:lnTo>
                    <a:pt x="55" y="168"/>
                  </a:lnTo>
                  <a:lnTo>
                    <a:pt x="52" y="168"/>
                  </a:lnTo>
                  <a:lnTo>
                    <a:pt x="50" y="170"/>
                  </a:lnTo>
                  <a:lnTo>
                    <a:pt x="50" y="170"/>
                  </a:lnTo>
                  <a:lnTo>
                    <a:pt x="48" y="170"/>
                  </a:lnTo>
                  <a:lnTo>
                    <a:pt x="48" y="170"/>
                  </a:lnTo>
                  <a:lnTo>
                    <a:pt x="45" y="173"/>
                  </a:lnTo>
                  <a:lnTo>
                    <a:pt x="45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5"/>
                  </a:lnTo>
                  <a:lnTo>
                    <a:pt x="43" y="175"/>
                  </a:lnTo>
                  <a:lnTo>
                    <a:pt x="45" y="175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3" y="178"/>
                  </a:lnTo>
                  <a:lnTo>
                    <a:pt x="43" y="178"/>
                  </a:lnTo>
                  <a:lnTo>
                    <a:pt x="40" y="178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8" y="178"/>
                  </a:lnTo>
                  <a:lnTo>
                    <a:pt x="38" y="178"/>
                  </a:lnTo>
                  <a:lnTo>
                    <a:pt x="38" y="178"/>
                  </a:lnTo>
                  <a:lnTo>
                    <a:pt x="38" y="178"/>
                  </a:lnTo>
                  <a:lnTo>
                    <a:pt x="36" y="175"/>
                  </a:lnTo>
                  <a:lnTo>
                    <a:pt x="36" y="178"/>
                  </a:lnTo>
                  <a:lnTo>
                    <a:pt x="36" y="178"/>
                  </a:lnTo>
                  <a:lnTo>
                    <a:pt x="33" y="180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29" y="182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7"/>
                  </a:lnTo>
                  <a:lnTo>
                    <a:pt x="26" y="187"/>
                  </a:lnTo>
                  <a:lnTo>
                    <a:pt x="26" y="189"/>
                  </a:lnTo>
                  <a:lnTo>
                    <a:pt x="24" y="189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19" y="194"/>
                  </a:lnTo>
                  <a:lnTo>
                    <a:pt x="17" y="194"/>
                  </a:lnTo>
                  <a:lnTo>
                    <a:pt x="17" y="194"/>
                  </a:lnTo>
                  <a:lnTo>
                    <a:pt x="10" y="201"/>
                  </a:lnTo>
                  <a:lnTo>
                    <a:pt x="10" y="204"/>
                  </a:lnTo>
                  <a:lnTo>
                    <a:pt x="10" y="204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7" y="208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8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10" y="213"/>
                  </a:lnTo>
                  <a:lnTo>
                    <a:pt x="7" y="213"/>
                  </a:lnTo>
                  <a:lnTo>
                    <a:pt x="7" y="215"/>
                  </a:lnTo>
                  <a:lnTo>
                    <a:pt x="7" y="215"/>
                  </a:lnTo>
                  <a:lnTo>
                    <a:pt x="7" y="215"/>
                  </a:lnTo>
                  <a:lnTo>
                    <a:pt x="7" y="215"/>
                  </a:lnTo>
                  <a:lnTo>
                    <a:pt x="7" y="215"/>
                  </a:lnTo>
                  <a:lnTo>
                    <a:pt x="7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2" y="220"/>
                  </a:lnTo>
                  <a:lnTo>
                    <a:pt x="17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22" y="225"/>
                  </a:lnTo>
                  <a:lnTo>
                    <a:pt x="22" y="225"/>
                  </a:lnTo>
                  <a:lnTo>
                    <a:pt x="22" y="225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22" y="227"/>
                  </a:lnTo>
                  <a:lnTo>
                    <a:pt x="22" y="227"/>
                  </a:lnTo>
                  <a:lnTo>
                    <a:pt x="22" y="227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4" y="232"/>
                  </a:lnTo>
                  <a:lnTo>
                    <a:pt x="24" y="232"/>
                  </a:lnTo>
                  <a:lnTo>
                    <a:pt x="24" y="232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29" y="227"/>
                  </a:lnTo>
                  <a:lnTo>
                    <a:pt x="29" y="227"/>
                  </a:lnTo>
                  <a:lnTo>
                    <a:pt x="29" y="227"/>
                  </a:lnTo>
                  <a:lnTo>
                    <a:pt x="29" y="227"/>
                  </a:lnTo>
                  <a:lnTo>
                    <a:pt x="29" y="225"/>
                  </a:lnTo>
                  <a:lnTo>
                    <a:pt x="29" y="225"/>
                  </a:lnTo>
                  <a:lnTo>
                    <a:pt x="29" y="225"/>
                  </a:lnTo>
                  <a:lnTo>
                    <a:pt x="29" y="225"/>
                  </a:lnTo>
                  <a:lnTo>
                    <a:pt x="29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3" y="227"/>
                  </a:lnTo>
                  <a:lnTo>
                    <a:pt x="33" y="227"/>
                  </a:lnTo>
                  <a:lnTo>
                    <a:pt x="33" y="227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4"/>
                  </a:lnTo>
                  <a:lnTo>
                    <a:pt x="40" y="232"/>
                  </a:lnTo>
                  <a:lnTo>
                    <a:pt x="40" y="232"/>
                  </a:lnTo>
                  <a:lnTo>
                    <a:pt x="40" y="234"/>
                  </a:lnTo>
                  <a:lnTo>
                    <a:pt x="43" y="234"/>
                  </a:lnTo>
                  <a:lnTo>
                    <a:pt x="43" y="234"/>
                  </a:lnTo>
                  <a:lnTo>
                    <a:pt x="43" y="234"/>
                  </a:lnTo>
                  <a:lnTo>
                    <a:pt x="43" y="234"/>
                  </a:lnTo>
                  <a:lnTo>
                    <a:pt x="43" y="234"/>
                  </a:lnTo>
                  <a:lnTo>
                    <a:pt x="45" y="237"/>
                  </a:lnTo>
                  <a:lnTo>
                    <a:pt x="45" y="237"/>
                  </a:lnTo>
                  <a:lnTo>
                    <a:pt x="45" y="237"/>
                  </a:lnTo>
                  <a:lnTo>
                    <a:pt x="45" y="23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8" y="239"/>
                  </a:lnTo>
                  <a:lnTo>
                    <a:pt x="48" y="239"/>
                  </a:lnTo>
                  <a:lnTo>
                    <a:pt x="48" y="239"/>
                  </a:lnTo>
                  <a:lnTo>
                    <a:pt x="50" y="239"/>
                  </a:lnTo>
                  <a:lnTo>
                    <a:pt x="52" y="239"/>
                  </a:lnTo>
                  <a:lnTo>
                    <a:pt x="50" y="239"/>
                  </a:lnTo>
                  <a:lnTo>
                    <a:pt x="50" y="237"/>
                  </a:lnTo>
                  <a:lnTo>
                    <a:pt x="50" y="237"/>
                  </a:lnTo>
                  <a:lnTo>
                    <a:pt x="55" y="237"/>
                  </a:lnTo>
                  <a:lnTo>
                    <a:pt x="52" y="239"/>
                  </a:lnTo>
                  <a:lnTo>
                    <a:pt x="55" y="239"/>
                  </a:lnTo>
                  <a:lnTo>
                    <a:pt x="55" y="239"/>
                  </a:lnTo>
                  <a:lnTo>
                    <a:pt x="55" y="239"/>
                  </a:lnTo>
                  <a:lnTo>
                    <a:pt x="55" y="239"/>
                  </a:lnTo>
                  <a:lnTo>
                    <a:pt x="57" y="241"/>
                  </a:lnTo>
                  <a:lnTo>
                    <a:pt x="57" y="241"/>
                  </a:lnTo>
                  <a:lnTo>
                    <a:pt x="57" y="241"/>
                  </a:lnTo>
                  <a:lnTo>
                    <a:pt x="57" y="241"/>
                  </a:lnTo>
                  <a:lnTo>
                    <a:pt x="59" y="241"/>
                  </a:lnTo>
                  <a:lnTo>
                    <a:pt x="64" y="239"/>
                  </a:lnTo>
                  <a:lnTo>
                    <a:pt x="66" y="237"/>
                  </a:lnTo>
                  <a:lnTo>
                    <a:pt x="66" y="239"/>
                  </a:lnTo>
                  <a:lnTo>
                    <a:pt x="66" y="239"/>
                  </a:lnTo>
                  <a:lnTo>
                    <a:pt x="64" y="239"/>
                  </a:lnTo>
                  <a:lnTo>
                    <a:pt x="64" y="241"/>
                  </a:lnTo>
                  <a:lnTo>
                    <a:pt x="64" y="241"/>
                  </a:lnTo>
                  <a:lnTo>
                    <a:pt x="64" y="241"/>
                  </a:lnTo>
                  <a:lnTo>
                    <a:pt x="64" y="244"/>
                  </a:lnTo>
                  <a:lnTo>
                    <a:pt x="62" y="244"/>
                  </a:lnTo>
                  <a:lnTo>
                    <a:pt x="62" y="244"/>
                  </a:lnTo>
                  <a:lnTo>
                    <a:pt x="59" y="246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62" y="246"/>
                  </a:lnTo>
                  <a:lnTo>
                    <a:pt x="62" y="246"/>
                  </a:lnTo>
                  <a:lnTo>
                    <a:pt x="62" y="246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2" y="251"/>
                  </a:lnTo>
                  <a:lnTo>
                    <a:pt x="64" y="251"/>
                  </a:lnTo>
                  <a:lnTo>
                    <a:pt x="66" y="251"/>
                  </a:lnTo>
                  <a:lnTo>
                    <a:pt x="66" y="251"/>
                  </a:lnTo>
                  <a:lnTo>
                    <a:pt x="66" y="253"/>
                  </a:lnTo>
                  <a:lnTo>
                    <a:pt x="64" y="253"/>
                  </a:lnTo>
                  <a:lnTo>
                    <a:pt x="64" y="253"/>
                  </a:lnTo>
                  <a:lnTo>
                    <a:pt x="64" y="253"/>
                  </a:lnTo>
                  <a:lnTo>
                    <a:pt x="64" y="253"/>
                  </a:lnTo>
                  <a:lnTo>
                    <a:pt x="64" y="253"/>
                  </a:lnTo>
                  <a:lnTo>
                    <a:pt x="64" y="253"/>
                  </a:lnTo>
                  <a:lnTo>
                    <a:pt x="64" y="256"/>
                  </a:lnTo>
                  <a:lnTo>
                    <a:pt x="64" y="256"/>
                  </a:lnTo>
                  <a:lnTo>
                    <a:pt x="64" y="256"/>
                  </a:lnTo>
                  <a:lnTo>
                    <a:pt x="66" y="256"/>
                  </a:lnTo>
                  <a:lnTo>
                    <a:pt x="64" y="256"/>
                  </a:lnTo>
                  <a:lnTo>
                    <a:pt x="62" y="260"/>
                  </a:lnTo>
                  <a:lnTo>
                    <a:pt x="62" y="260"/>
                  </a:lnTo>
                  <a:lnTo>
                    <a:pt x="64" y="260"/>
                  </a:lnTo>
                  <a:lnTo>
                    <a:pt x="64" y="263"/>
                  </a:lnTo>
                  <a:lnTo>
                    <a:pt x="62" y="263"/>
                  </a:lnTo>
                  <a:lnTo>
                    <a:pt x="62" y="263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7" y="265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7" y="268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9" y="272"/>
                  </a:lnTo>
                  <a:lnTo>
                    <a:pt x="59" y="272"/>
                  </a:lnTo>
                  <a:lnTo>
                    <a:pt x="57" y="272"/>
                  </a:lnTo>
                  <a:lnTo>
                    <a:pt x="57" y="272"/>
                  </a:lnTo>
                  <a:lnTo>
                    <a:pt x="55" y="272"/>
                  </a:lnTo>
                  <a:lnTo>
                    <a:pt x="55" y="275"/>
                  </a:lnTo>
                  <a:lnTo>
                    <a:pt x="55" y="275"/>
                  </a:lnTo>
                  <a:lnTo>
                    <a:pt x="52" y="277"/>
                  </a:lnTo>
                  <a:lnTo>
                    <a:pt x="52" y="277"/>
                  </a:lnTo>
                  <a:lnTo>
                    <a:pt x="52" y="279"/>
                  </a:lnTo>
                  <a:lnTo>
                    <a:pt x="52" y="279"/>
                  </a:lnTo>
                  <a:lnTo>
                    <a:pt x="52" y="282"/>
                  </a:lnTo>
                  <a:lnTo>
                    <a:pt x="50" y="282"/>
                  </a:lnTo>
                  <a:lnTo>
                    <a:pt x="50" y="284"/>
                  </a:lnTo>
                  <a:lnTo>
                    <a:pt x="50" y="286"/>
                  </a:lnTo>
                  <a:lnTo>
                    <a:pt x="50" y="289"/>
                  </a:lnTo>
                  <a:lnTo>
                    <a:pt x="50" y="289"/>
                  </a:lnTo>
                  <a:lnTo>
                    <a:pt x="50" y="291"/>
                  </a:lnTo>
                  <a:lnTo>
                    <a:pt x="50" y="291"/>
                  </a:lnTo>
                  <a:lnTo>
                    <a:pt x="50" y="294"/>
                  </a:lnTo>
                  <a:lnTo>
                    <a:pt x="52" y="294"/>
                  </a:lnTo>
                  <a:lnTo>
                    <a:pt x="52" y="294"/>
                  </a:lnTo>
                  <a:lnTo>
                    <a:pt x="52" y="294"/>
                  </a:lnTo>
                  <a:lnTo>
                    <a:pt x="55" y="294"/>
                  </a:lnTo>
                  <a:lnTo>
                    <a:pt x="55" y="291"/>
                  </a:lnTo>
                  <a:lnTo>
                    <a:pt x="55" y="291"/>
                  </a:lnTo>
                  <a:lnTo>
                    <a:pt x="55" y="291"/>
                  </a:lnTo>
                  <a:lnTo>
                    <a:pt x="55" y="291"/>
                  </a:lnTo>
                  <a:lnTo>
                    <a:pt x="55" y="291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7" y="294"/>
                  </a:lnTo>
                  <a:lnTo>
                    <a:pt x="55" y="294"/>
                  </a:lnTo>
                  <a:lnTo>
                    <a:pt x="55" y="296"/>
                  </a:lnTo>
                  <a:lnTo>
                    <a:pt x="55" y="296"/>
                  </a:lnTo>
                  <a:lnTo>
                    <a:pt x="57" y="296"/>
                  </a:lnTo>
                  <a:lnTo>
                    <a:pt x="57" y="296"/>
                  </a:lnTo>
                  <a:lnTo>
                    <a:pt x="57" y="296"/>
                  </a:lnTo>
                  <a:lnTo>
                    <a:pt x="59" y="296"/>
                  </a:lnTo>
                  <a:lnTo>
                    <a:pt x="59" y="296"/>
                  </a:lnTo>
                  <a:lnTo>
                    <a:pt x="57" y="296"/>
                  </a:lnTo>
                  <a:lnTo>
                    <a:pt x="57" y="296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6"/>
                  </a:lnTo>
                  <a:lnTo>
                    <a:pt x="59" y="296"/>
                  </a:lnTo>
                  <a:lnTo>
                    <a:pt x="59" y="296"/>
                  </a:lnTo>
                  <a:lnTo>
                    <a:pt x="59" y="296"/>
                  </a:lnTo>
                  <a:lnTo>
                    <a:pt x="59" y="296"/>
                  </a:lnTo>
                  <a:lnTo>
                    <a:pt x="62" y="294"/>
                  </a:lnTo>
                  <a:lnTo>
                    <a:pt x="62" y="294"/>
                  </a:lnTo>
                  <a:lnTo>
                    <a:pt x="62" y="296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1"/>
                  </a:lnTo>
                  <a:lnTo>
                    <a:pt x="64" y="291"/>
                  </a:lnTo>
                  <a:lnTo>
                    <a:pt x="66" y="291"/>
                  </a:lnTo>
                  <a:lnTo>
                    <a:pt x="66" y="291"/>
                  </a:lnTo>
                  <a:lnTo>
                    <a:pt x="66" y="291"/>
                  </a:lnTo>
                  <a:lnTo>
                    <a:pt x="66" y="296"/>
                  </a:lnTo>
                  <a:lnTo>
                    <a:pt x="66" y="296"/>
                  </a:lnTo>
                  <a:lnTo>
                    <a:pt x="69" y="296"/>
                  </a:lnTo>
                  <a:lnTo>
                    <a:pt x="69" y="296"/>
                  </a:lnTo>
                  <a:lnTo>
                    <a:pt x="69" y="296"/>
                  </a:lnTo>
                  <a:lnTo>
                    <a:pt x="71" y="296"/>
                  </a:lnTo>
                  <a:lnTo>
                    <a:pt x="74" y="298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71" y="301"/>
                  </a:lnTo>
                  <a:lnTo>
                    <a:pt x="71" y="301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298"/>
                  </a:lnTo>
                  <a:lnTo>
                    <a:pt x="71" y="301"/>
                  </a:lnTo>
                  <a:lnTo>
                    <a:pt x="69" y="301"/>
                  </a:lnTo>
                  <a:lnTo>
                    <a:pt x="69" y="301"/>
                  </a:lnTo>
                  <a:lnTo>
                    <a:pt x="69" y="298"/>
                  </a:lnTo>
                  <a:lnTo>
                    <a:pt x="69" y="298"/>
                  </a:lnTo>
                  <a:lnTo>
                    <a:pt x="66" y="296"/>
                  </a:lnTo>
                  <a:lnTo>
                    <a:pt x="66" y="296"/>
                  </a:lnTo>
                  <a:lnTo>
                    <a:pt x="66" y="298"/>
                  </a:lnTo>
                  <a:lnTo>
                    <a:pt x="66" y="298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2" y="298"/>
                  </a:lnTo>
                  <a:lnTo>
                    <a:pt x="59" y="298"/>
                  </a:lnTo>
                  <a:lnTo>
                    <a:pt x="59" y="298"/>
                  </a:lnTo>
                  <a:lnTo>
                    <a:pt x="59" y="298"/>
                  </a:lnTo>
                  <a:lnTo>
                    <a:pt x="59" y="298"/>
                  </a:lnTo>
                  <a:lnTo>
                    <a:pt x="57" y="301"/>
                  </a:lnTo>
                  <a:lnTo>
                    <a:pt x="57" y="301"/>
                  </a:lnTo>
                  <a:lnTo>
                    <a:pt x="57" y="298"/>
                  </a:lnTo>
                  <a:lnTo>
                    <a:pt x="55" y="298"/>
                  </a:lnTo>
                  <a:lnTo>
                    <a:pt x="55" y="301"/>
                  </a:lnTo>
                  <a:lnTo>
                    <a:pt x="55" y="301"/>
                  </a:lnTo>
                  <a:lnTo>
                    <a:pt x="52" y="301"/>
                  </a:lnTo>
                  <a:lnTo>
                    <a:pt x="52" y="301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301"/>
                  </a:lnTo>
                  <a:lnTo>
                    <a:pt x="52" y="301"/>
                  </a:lnTo>
                  <a:lnTo>
                    <a:pt x="52" y="301"/>
                  </a:lnTo>
                  <a:lnTo>
                    <a:pt x="50" y="301"/>
                  </a:lnTo>
                  <a:lnTo>
                    <a:pt x="50" y="301"/>
                  </a:lnTo>
                  <a:lnTo>
                    <a:pt x="50" y="301"/>
                  </a:lnTo>
                  <a:lnTo>
                    <a:pt x="48" y="298"/>
                  </a:lnTo>
                  <a:lnTo>
                    <a:pt x="48" y="301"/>
                  </a:lnTo>
                  <a:lnTo>
                    <a:pt x="48" y="301"/>
                  </a:lnTo>
                  <a:lnTo>
                    <a:pt x="50" y="301"/>
                  </a:lnTo>
                  <a:lnTo>
                    <a:pt x="50" y="303"/>
                  </a:lnTo>
                  <a:lnTo>
                    <a:pt x="50" y="303"/>
                  </a:lnTo>
                  <a:lnTo>
                    <a:pt x="50" y="305"/>
                  </a:lnTo>
                  <a:lnTo>
                    <a:pt x="50" y="305"/>
                  </a:lnTo>
                  <a:lnTo>
                    <a:pt x="48" y="303"/>
                  </a:lnTo>
                  <a:lnTo>
                    <a:pt x="45" y="305"/>
                  </a:lnTo>
                  <a:lnTo>
                    <a:pt x="45" y="305"/>
                  </a:lnTo>
                  <a:lnTo>
                    <a:pt x="45" y="305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0" y="305"/>
                  </a:lnTo>
                  <a:lnTo>
                    <a:pt x="40" y="305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3" y="308"/>
                  </a:lnTo>
                  <a:lnTo>
                    <a:pt x="43" y="310"/>
                  </a:lnTo>
                  <a:lnTo>
                    <a:pt x="43" y="310"/>
                  </a:lnTo>
                  <a:lnTo>
                    <a:pt x="43" y="312"/>
                  </a:lnTo>
                  <a:lnTo>
                    <a:pt x="40" y="312"/>
                  </a:lnTo>
                  <a:lnTo>
                    <a:pt x="40" y="315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5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36" y="320"/>
                  </a:lnTo>
                  <a:lnTo>
                    <a:pt x="36" y="320"/>
                  </a:lnTo>
                  <a:lnTo>
                    <a:pt x="36" y="324"/>
                  </a:lnTo>
                  <a:lnTo>
                    <a:pt x="36" y="327"/>
                  </a:lnTo>
                  <a:lnTo>
                    <a:pt x="36" y="327"/>
                  </a:lnTo>
                  <a:lnTo>
                    <a:pt x="36" y="327"/>
                  </a:lnTo>
                  <a:lnTo>
                    <a:pt x="38" y="329"/>
                  </a:lnTo>
                  <a:lnTo>
                    <a:pt x="40" y="329"/>
                  </a:lnTo>
                  <a:lnTo>
                    <a:pt x="43" y="329"/>
                  </a:lnTo>
                  <a:lnTo>
                    <a:pt x="38" y="331"/>
                  </a:lnTo>
                  <a:lnTo>
                    <a:pt x="38" y="331"/>
                  </a:lnTo>
                  <a:lnTo>
                    <a:pt x="36" y="329"/>
                  </a:lnTo>
                  <a:lnTo>
                    <a:pt x="36" y="329"/>
                  </a:lnTo>
                  <a:lnTo>
                    <a:pt x="36" y="329"/>
                  </a:lnTo>
                  <a:lnTo>
                    <a:pt x="33" y="329"/>
                  </a:lnTo>
                  <a:lnTo>
                    <a:pt x="33" y="331"/>
                  </a:lnTo>
                  <a:lnTo>
                    <a:pt x="33" y="331"/>
                  </a:lnTo>
                  <a:lnTo>
                    <a:pt x="31" y="331"/>
                  </a:lnTo>
                  <a:lnTo>
                    <a:pt x="31" y="331"/>
                  </a:lnTo>
                  <a:lnTo>
                    <a:pt x="31" y="334"/>
                  </a:lnTo>
                  <a:lnTo>
                    <a:pt x="29" y="334"/>
                  </a:lnTo>
                  <a:lnTo>
                    <a:pt x="26" y="334"/>
                  </a:lnTo>
                  <a:lnTo>
                    <a:pt x="24" y="334"/>
                  </a:lnTo>
                  <a:lnTo>
                    <a:pt x="24" y="336"/>
                  </a:lnTo>
                  <a:lnTo>
                    <a:pt x="26" y="336"/>
                  </a:lnTo>
                  <a:lnTo>
                    <a:pt x="31" y="336"/>
                  </a:lnTo>
                  <a:lnTo>
                    <a:pt x="33" y="336"/>
                  </a:lnTo>
                  <a:lnTo>
                    <a:pt x="36" y="336"/>
                  </a:lnTo>
                  <a:lnTo>
                    <a:pt x="36" y="336"/>
                  </a:lnTo>
                  <a:lnTo>
                    <a:pt x="36" y="334"/>
                  </a:lnTo>
                  <a:lnTo>
                    <a:pt x="38" y="336"/>
                  </a:lnTo>
                  <a:lnTo>
                    <a:pt x="38" y="336"/>
                  </a:lnTo>
                  <a:lnTo>
                    <a:pt x="43" y="339"/>
                  </a:lnTo>
                  <a:lnTo>
                    <a:pt x="43" y="339"/>
                  </a:lnTo>
                  <a:lnTo>
                    <a:pt x="45" y="339"/>
                  </a:lnTo>
                  <a:lnTo>
                    <a:pt x="48" y="336"/>
                  </a:lnTo>
                  <a:lnTo>
                    <a:pt x="50" y="336"/>
                  </a:lnTo>
                  <a:lnTo>
                    <a:pt x="50" y="336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55" y="339"/>
                  </a:lnTo>
                  <a:lnTo>
                    <a:pt x="57" y="339"/>
                  </a:lnTo>
                  <a:lnTo>
                    <a:pt x="57" y="339"/>
                  </a:lnTo>
                  <a:lnTo>
                    <a:pt x="55" y="341"/>
                  </a:lnTo>
                  <a:lnTo>
                    <a:pt x="55" y="343"/>
                  </a:lnTo>
                  <a:lnTo>
                    <a:pt x="55" y="343"/>
                  </a:lnTo>
                  <a:lnTo>
                    <a:pt x="55" y="341"/>
                  </a:lnTo>
                  <a:lnTo>
                    <a:pt x="55" y="341"/>
                  </a:lnTo>
                  <a:lnTo>
                    <a:pt x="52" y="341"/>
                  </a:lnTo>
                  <a:lnTo>
                    <a:pt x="52" y="341"/>
                  </a:lnTo>
                  <a:lnTo>
                    <a:pt x="50" y="341"/>
                  </a:lnTo>
                  <a:lnTo>
                    <a:pt x="48" y="341"/>
                  </a:lnTo>
                  <a:lnTo>
                    <a:pt x="48" y="341"/>
                  </a:lnTo>
                  <a:lnTo>
                    <a:pt x="48" y="343"/>
                  </a:lnTo>
                  <a:lnTo>
                    <a:pt x="48" y="343"/>
                  </a:lnTo>
                  <a:lnTo>
                    <a:pt x="48" y="343"/>
                  </a:lnTo>
                  <a:lnTo>
                    <a:pt x="48" y="343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2" y="343"/>
                  </a:lnTo>
                  <a:lnTo>
                    <a:pt x="52" y="346"/>
                  </a:lnTo>
                  <a:lnTo>
                    <a:pt x="52" y="346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48" y="346"/>
                  </a:lnTo>
                  <a:lnTo>
                    <a:pt x="48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3" y="346"/>
                  </a:lnTo>
                  <a:lnTo>
                    <a:pt x="43" y="346"/>
                  </a:lnTo>
                  <a:lnTo>
                    <a:pt x="43" y="346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43" y="348"/>
                  </a:lnTo>
                  <a:lnTo>
                    <a:pt x="43" y="348"/>
                  </a:lnTo>
                  <a:lnTo>
                    <a:pt x="43" y="350"/>
                  </a:lnTo>
                  <a:lnTo>
                    <a:pt x="43" y="350"/>
                  </a:lnTo>
                  <a:lnTo>
                    <a:pt x="45" y="350"/>
                  </a:lnTo>
                  <a:lnTo>
                    <a:pt x="45" y="350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50" y="353"/>
                  </a:lnTo>
                  <a:lnTo>
                    <a:pt x="52" y="353"/>
                  </a:lnTo>
                  <a:lnTo>
                    <a:pt x="52" y="353"/>
                  </a:lnTo>
                  <a:lnTo>
                    <a:pt x="52" y="350"/>
                  </a:lnTo>
                  <a:lnTo>
                    <a:pt x="55" y="350"/>
                  </a:lnTo>
                  <a:lnTo>
                    <a:pt x="55" y="350"/>
                  </a:lnTo>
                  <a:lnTo>
                    <a:pt x="55" y="348"/>
                  </a:lnTo>
                  <a:lnTo>
                    <a:pt x="55" y="348"/>
                  </a:lnTo>
                  <a:lnTo>
                    <a:pt x="55" y="350"/>
                  </a:lnTo>
                  <a:lnTo>
                    <a:pt x="57" y="350"/>
                  </a:lnTo>
                  <a:lnTo>
                    <a:pt x="59" y="353"/>
                  </a:lnTo>
                  <a:lnTo>
                    <a:pt x="57" y="353"/>
                  </a:lnTo>
                  <a:lnTo>
                    <a:pt x="55" y="355"/>
                  </a:lnTo>
                  <a:lnTo>
                    <a:pt x="55" y="355"/>
                  </a:lnTo>
                  <a:lnTo>
                    <a:pt x="57" y="355"/>
                  </a:lnTo>
                  <a:lnTo>
                    <a:pt x="57" y="355"/>
                  </a:lnTo>
                  <a:lnTo>
                    <a:pt x="59" y="355"/>
                  </a:lnTo>
                  <a:lnTo>
                    <a:pt x="59" y="355"/>
                  </a:lnTo>
                  <a:lnTo>
                    <a:pt x="59" y="355"/>
                  </a:lnTo>
                  <a:lnTo>
                    <a:pt x="59" y="355"/>
                  </a:lnTo>
                  <a:lnTo>
                    <a:pt x="59" y="355"/>
                  </a:lnTo>
                  <a:lnTo>
                    <a:pt x="62" y="355"/>
                  </a:lnTo>
                  <a:lnTo>
                    <a:pt x="62" y="353"/>
                  </a:lnTo>
                  <a:lnTo>
                    <a:pt x="62" y="353"/>
                  </a:lnTo>
                  <a:lnTo>
                    <a:pt x="62" y="353"/>
                  </a:lnTo>
                  <a:lnTo>
                    <a:pt x="59" y="353"/>
                  </a:lnTo>
                  <a:lnTo>
                    <a:pt x="62" y="353"/>
                  </a:lnTo>
                  <a:lnTo>
                    <a:pt x="64" y="353"/>
                  </a:lnTo>
                  <a:lnTo>
                    <a:pt x="64" y="353"/>
                  </a:lnTo>
                  <a:lnTo>
                    <a:pt x="66" y="355"/>
                  </a:lnTo>
                  <a:lnTo>
                    <a:pt x="66" y="353"/>
                  </a:lnTo>
                  <a:lnTo>
                    <a:pt x="64" y="353"/>
                  </a:lnTo>
                  <a:lnTo>
                    <a:pt x="64" y="350"/>
                  </a:lnTo>
                  <a:lnTo>
                    <a:pt x="62" y="350"/>
                  </a:lnTo>
                  <a:lnTo>
                    <a:pt x="62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6" y="348"/>
                  </a:lnTo>
                  <a:lnTo>
                    <a:pt x="66" y="350"/>
                  </a:lnTo>
                  <a:lnTo>
                    <a:pt x="66" y="350"/>
                  </a:lnTo>
                  <a:lnTo>
                    <a:pt x="66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6" y="353"/>
                  </a:lnTo>
                  <a:lnTo>
                    <a:pt x="66" y="353"/>
                  </a:lnTo>
                  <a:lnTo>
                    <a:pt x="69" y="355"/>
                  </a:lnTo>
                  <a:lnTo>
                    <a:pt x="69" y="355"/>
                  </a:lnTo>
                  <a:lnTo>
                    <a:pt x="69" y="355"/>
                  </a:lnTo>
                  <a:lnTo>
                    <a:pt x="69" y="355"/>
                  </a:lnTo>
                  <a:lnTo>
                    <a:pt x="69" y="355"/>
                  </a:lnTo>
                  <a:lnTo>
                    <a:pt x="66" y="355"/>
                  </a:lnTo>
                  <a:lnTo>
                    <a:pt x="64" y="355"/>
                  </a:lnTo>
                  <a:lnTo>
                    <a:pt x="64" y="355"/>
                  </a:lnTo>
                  <a:lnTo>
                    <a:pt x="62" y="357"/>
                  </a:lnTo>
                  <a:lnTo>
                    <a:pt x="62" y="357"/>
                  </a:lnTo>
                  <a:lnTo>
                    <a:pt x="62" y="357"/>
                  </a:lnTo>
                  <a:lnTo>
                    <a:pt x="64" y="357"/>
                  </a:lnTo>
                  <a:lnTo>
                    <a:pt x="66" y="357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59" y="360"/>
                  </a:lnTo>
                  <a:lnTo>
                    <a:pt x="59" y="365"/>
                  </a:lnTo>
                  <a:lnTo>
                    <a:pt x="59" y="365"/>
                  </a:lnTo>
                  <a:lnTo>
                    <a:pt x="62" y="365"/>
                  </a:lnTo>
                  <a:lnTo>
                    <a:pt x="62" y="365"/>
                  </a:lnTo>
                  <a:lnTo>
                    <a:pt x="62" y="362"/>
                  </a:lnTo>
                  <a:lnTo>
                    <a:pt x="62" y="362"/>
                  </a:lnTo>
                  <a:lnTo>
                    <a:pt x="64" y="362"/>
                  </a:lnTo>
                  <a:lnTo>
                    <a:pt x="64" y="362"/>
                  </a:lnTo>
                  <a:lnTo>
                    <a:pt x="66" y="362"/>
                  </a:lnTo>
                  <a:lnTo>
                    <a:pt x="69" y="360"/>
                  </a:lnTo>
                  <a:lnTo>
                    <a:pt x="69" y="357"/>
                  </a:lnTo>
                  <a:lnTo>
                    <a:pt x="69" y="357"/>
                  </a:lnTo>
                  <a:lnTo>
                    <a:pt x="69" y="357"/>
                  </a:lnTo>
                  <a:lnTo>
                    <a:pt x="69" y="357"/>
                  </a:lnTo>
                  <a:lnTo>
                    <a:pt x="71" y="360"/>
                  </a:lnTo>
                  <a:lnTo>
                    <a:pt x="71" y="360"/>
                  </a:lnTo>
                  <a:lnTo>
                    <a:pt x="71" y="357"/>
                  </a:lnTo>
                  <a:lnTo>
                    <a:pt x="71" y="357"/>
                  </a:lnTo>
                  <a:lnTo>
                    <a:pt x="71" y="357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1" y="357"/>
                  </a:lnTo>
                  <a:lnTo>
                    <a:pt x="74" y="360"/>
                  </a:lnTo>
                  <a:lnTo>
                    <a:pt x="74" y="360"/>
                  </a:lnTo>
                  <a:lnTo>
                    <a:pt x="74" y="360"/>
                  </a:lnTo>
                  <a:lnTo>
                    <a:pt x="74" y="360"/>
                  </a:lnTo>
                  <a:lnTo>
                    <a:pt x="74" y="360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4" y="357"/>
                  </a:lnTo>
                  <a:lnTo>
                    <a:pt x="74" y="355"/>
                  </a:lnTo>
                  <a:lnTo>
                    <a:pt x="76" y="355"/>
                  </a:lnTo>
                  <a:lnTo>
                    <a:pt x="76" y="355"/>
                  </a:lnTo>
                  <a:lnTo>
                    <a:pt x="76" y="355"/>
                  </a:lnTo>
                  <a:lnTo>
                    <a:pt x="76" y="355"/>
                  </a:lnTo>
                  <a:lnTo>
                    <a:pt x="76" y="355"/>
                  </a:lnTo>
                  <a:lnTo>
                    <a:pt x="76" y="353"/>
                  </a:lnTo>
                  <a:lnTo>
                    <a:pt x="76" y="353"/>
                  </a:lnTo>
                  <a:lnTo>
                    <a:pt x="76" y="350"/>
                  </a:lnTo>
                  <a:lnTo>
                    <a:pt x="76" y="348"/>
                  </a:lnTo>
                  <a:lnTo>
                    <a:pt x="76" y="350"/>
                  </a:lnTo>
                  <a:lnTo>
                    <a:pt x="76" y="350"/>
                  </a:lnTo>
                  <a:lnTo>
                    <a:pt x="78" y="350"/>
                  </a:lnTo>
                  <a:lnTo>
                    <a:pt x="78" y="350"/>
                  </a:lnTo>
                  <a:lnTo>
                    <a:pt x="78" y="350"/>
                  </a:lnTo>
                  <a:lnTo>
                    <a:pt x="81" y="350"/>
                  </a:lnTo>
                  <a:lnTo>
                    <a:pt x="81" y="348"/>
                  </a:lnTo>
                  <a:lnTo>
                    <a:pt x="81" y="348"/>
                  </a:lnTo>
                  <a:lnTo>
                    <a:pt x="81" y="348"/>
                  </a:lnTo>
                  <a:lnTo>
                    <a:pt x="81" y="348"/>
                  </a:lnTo>
                  <a:lnTo>
                    <a:pt x="81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81" y="346"/>
                  </a:lnTo>
                  <a:lnTo>
                    <a:pt x="78" y="346"/>
                  </a:lnTo>
                  <a:lnTo>
                    <a:pt x="78" y="346"/>
                  </a:lnTo>
                  <a:lnTo>
                    <a:pt x="78" y="346"/>
                  </a:lnTo>
                  <a:lnTo>
                    <a:pt x="78" y="346"/>
                  </a:lnTo>
                  <a:lnTo>
                    <a:pt x="78" y="346"/>
                  </a:lnTo>
                  <a:lnTo>
                    <a:pt x="78" y="346"/>
                  </a:lnTo>
                  <a:lnTo>
                    <a:pt x="76" y="346"/>
                  </a:lnTo>
                  <a:lnTo>
                    <a:pt x="74" y="346"/>
                  </a:lnTo>
                  <a:lnTo>
                    <a:pt x="74" y="343"/>
                  </a:lnTo>
                  <a:lnTo>
                    <a:pt x="74" y="343"/>
                  </a:lnTo>
                  <a:lnTo>
                    <a:pt x="74" y="341"/>
                  </a:lnTo>
                  <a:lnTo>
                    <a:pt x="74" y="341"/>
                  </a:lnTo>
                  <a:lnTo>
                    <a:pt x="74" y="341"/>
                  </a:lnTo>
                  <a:lnTo>
                    <a:pt x="76" y="341"/>
                  </a:lnTo>
                  <a:lnTo>
                    <a:pt x="78" y="343"/>
                  </a:lnTo>
                  <a:lnTo>
                    <a:pt x="78" y="343"/>
                  </a:lnTo>
                  <a:lnTo>
                    <a:pt x="81" y="343"/>
                  </a:lnTo>
                  <a:lnTo>
                    <a:pt x="81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5" y="343"/>
                  </a:lnTo>
                  <a:lnTo>
                    <a:pt x="83" y="346"/>
                  </a:lnTo>
                  <a:lnTo>
                    <a:pt x="83" y="346"/>
                  </a:lnTo>
                  <a:lnTo>
                    <a:pt x="85" y="346"/>
                  </a:lnTo>
                  <a:lnTo>
                    <a:pt x="85" y="348"/>
                  </a:lnTo>
                  <a:lnTo>
                    <a:pt x="85" y="348"/>
                  </a:lnTo>
                  <a:lnTo>
                    <a:pt x="85" y="348"/>
                  </a:lnTo>
                  <a:lnTo>
                    <a:pt x="85" y="348"/>
                  </a:lnTo>
                  <a:lnTo>
                    <a:pt x="90" y="353"/>
                  </a:lnTo>
                  <a:lnTo>
                    <a:pt x="90" y="353"/>
                  </a:lnTo>
                  <a:lnTo>
                    <a:pt x="90" y="353"/>
                  </a:lnTo>
                  <a:lnTo>
                    <a:pt x="90" y="353"/>
                  </a:lnTo>
                  <a:lnTo>
                    <a:pt x="90" y="353"/>
                  </a:lnTo>
                  <a:lnTo>
                    <a:pt x="92" y="355"/>
                  </a:lnTo>
                  <a:lnTo>
                    <a:pt x="92" y="355"/>
                  </a:lnTo>
                  <a:lnTo>
                    <a:pt x="92" y="355"/>
                  </a:lnTo>
                  <a:lnTo>
                    <a:pt x="92" y="355"/>
                  </a:lnTo>
                  <a:lnTo>
                    <a:pt x="95" y="355"/>
                  </a:lnTo>
                  <a:lnTo>
                    <a:pt x="92" y="355"/>
                  </a:lnTo>
                  <a:lnTo>
                    <a:pt x="92" y="353"/>
                  </a:lnTo>
                  <a:lnTo>
                    <a:pt x="92" y="353"/>
                  </a:lnTo>
                  <a:lnTo>
                    <a:pt x="92" y="353"/>
                  </a:lnTo>
                  <a:lnTo>
                    <a:pt x="92" y="350"/>
                  </a:lnTo>
                  <a:lnTo>
                    <a:pt x="92" y="350"/>
                  </a:lnTo>
                  <a:lnTo>
                    <a:pt x="92" y="350"/>
                  </a:lnTo>
                  <a:lnTo>
                    <a:pt x="92" y="350"/>
                  </a:lnTo>
                  <a:lnTo>
                    <a:pt x="95" y="350"/>
                  </a:lnTo>
                  <a:lnTo>
                    <a:pt x="95" y="350"/>
                  </a:lnTo>
                  <a:lnTo>
                    <a:pt x="95" y="353"/>
                  </a:lnTo>
                  <a:lnTo>
                    <a:pt x="95" y="353"/>
                  </a:lnTo>
                  <a:lnTo>
                    <a:pt x="95" y="353"/>
                  </a:lnTo>
                  <a:lnTo>
                    <a:pt x="97" y="353"/>
                  </a:lnTo>
                  <a:lnTo>
                    <a:pt x="97" y="355"/>
                  </a:lnTo>
                  <a:lnTo>
                    <a:pt x="97" y="357"/>
                  </a:lnTo>
                  <a:lnTo>
                    <a:pt x="97" y="357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60"/>
                  </a:lnTo>
                  <a:lnTo>
                    <a:pt x="102" y="362"/>
                  </a:lnTo>
                  <a:lnTo>
                    <a:pt x="102" y="360"/>
                  </a:lnTo>
                  <a:lnTo>
                    <a:pt x="102" y="360"/>
                  </a:lnTo>
                  <a:lnTo>
                    <a:pt x="102" y="360"/>
                  </a:lnTo>
                  <a:lnTo>
                    <a:pt x="102" y="357"/>
                  </a:lnTo>
                  <a:lnTo>
                    <a:pt x="102" y="357"/>
                  </a:lnTo>
                  <a:lnTo>
                    <a:pt x="102" y="355"/>
                  </a:lnTo>
                  <a:lnTo>
                    <a:pt x="102" y="355"/>
                  </a:lnTo>
                  <a:lnTo>
                    <a:pt x="102" y="355"/>
                  </a:lnTo>
                  <a:lnTo>
                    <a:pt x="102" y="355"/>
                  </a:lnTo>
                  <a:lnTo>
                    <a:pt x="104" y="355"/>
                  </a:lnTo>
                  <a:lnTo>
                    <a:pt x="104" y="353"/>
                  </a:lnTo>
                  <a:lnTo>
                    <a:pt x="107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14" y="350"/>
                  </a:lnTo>
                  <a:lnTo>
                    <a:pt x="114" y="350"/>
                  </a:lnTo>
                  <a:lnTo>
                    <a:pt x="116" y="350"/>
                  </a:lnTo>
                  <a:lnTo>
                    <a:pt x="116" y="350"/>
                  </a:lnTo>
                  <a:lnTo>
                    <a:pt x="116" y="353"/>
                  </a:lnTo>
                  <a:lnTo>
                    <a:pt x="119" y="353"/>
                  </a:lnTo>
                  <a:lnTo>
                    <a:pt x="126" y="357"/>
                  </a:lnTo>
                  <a:lnTo>
                    <a:pt x="126" y="357"/>
                  </a:lnTo>
                  <a:lnTo>
                    <a:pt x="128" y="357"/>
                  </a:lnTo>
                  <a:lnTo>
                    <a:pt x="128" y="357"/>
                  </a:lnTo>
                  <a:lnTo>
                    <a:pt x="128" y="357"/>
                  </a:lnTo>
                  <a:lnTo>
                    <a:pt x="128" y="357"/>
                  </a:lnTo>
                  <a:lnTo>
                    <a:pt x="128" y="355"/>
                  </a:lnTo>
                  <a:lnTo>
                    <a:pt x="130" y="355"/>
                  </a:lnTo>
                  <a:lnTo>
                    <a:pt x="130" y="355"/>
                  </a:lnTo>
                  <a:lnTo>
                    <a:pt x="128" y="350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3" y="346"/>
                  </a:lnTo>
                  <a:lnTo>
                    <a:pt x="135" y="346"/>
                  </a:lnTo>
                  <a:lnTo>
                    <a:pt x="140" y="339"/>
                  </a:lnTo>
                  <a:lnTo>
                    <a:pt x="140" y="336"/>
                  </a:lnTo>
                  <a:lnTo>
                    <a:pt x="142" y="336"/>
                  </a:lnTo>
                  <a:lnTo>
                    <a:pt x="142" y="334"/>
                  </a:lnTo>
                  <a:lnTo>
                    <a:pt x="145" y="331"/>
                  </a:lnTo>
                  <a:lnTo>
                    <a:pt x="145" y="331"/>
                  </a:lnTo>
                  <a:lnTo>
                    <a:pt x="145" y="329"/>
                  </a:lnTo>
                  <a:lnTo>
                    <a:pt x="145" y="329"/>
                  </a:lnTo>
                  <a:lnTo>
                    <a:pt x="149" y="327"/>
                  </a:lnTo>
                  <a:lnTo>
                    <a:pt x="152" y="324"/>
                  </a:lnTo>
                  <a:lnTo>
                    <a:pt x="154" y="324"/>
                  </a:lnTo>
                  <a:lnTo>
                    <a:pt x="159" y="322"/>
                  </a:lnTo>
                  <a:lnTo>
                    <a:pt x="161" y="322"/>
                  </a:lnTo>
                  <a:lnTo>
                    <a:pt x="166" y="322"/>
                  </a:lnTo>
                  <a:lnTo>
                    <a:pt x="171" y="324"/>
                  </a:lnTo>
                  <a:lnTo>
                    <a:pt x="173" y="324"/>
                  </a:lnTo>
                  <a:lnTo>
                    <a:pt x="175" y="322"/>
                  </a:lnTo>
                  <a:lnTo>
                    <a:pt x="187" y="322"/>
                  </a:lnTo>
                  <a:lnTo>
                    <a:pt x="187" y="322"/>
                  </a:lnTo>
                  <a:lnTo>
                    <a:pt x="187" y="324"/>
                  </a:lnTo>
                  <a:lnTo>
                    <a:pt x="187" y="324"/>
                  </a:lnTo>
                  <a:lnTo>
                    <a:pt x="189" y="324"/>
                  </a:lnTo>
                  <a:lnTo>
                    <a:pt x="192" y="324"/>
                  </a:lnTo>
                  <a:lnTo>
                    <a:pt x="197" y="324"/>
                  </a:lnTo>
                  <a:lnTo>
                    <a:pt x="201" y="324"/>
                  </a:lnTo>
                  <a:lnTo>
                    <a:pt x="204" y="322"/>
                  </a:lnTo>
                  <a:lnTo>
                    <a:pt x="208" y="320"/>
                  </a:lnTo>
                  <a:lnTo>
                    <a:pt x="211" y="317"/>
                  </a:lnTo>
                  <a:lnTo>
                    <a:pt x="213" y="315"/>
                  </a:lnTo>
                  <a:lnTo>
                    <a:pt x="213" y="312"/>
                  </a:lnTo>
                  <a:lnTo>
                    <a:pt x="213" y="312"/>
                  </a:lnTo>
                  <a:lnTo>
                    <a:pt x="213" y="310"/>
                  </a:lnTo>
                  <a:lnTo>
                    <a:pt x="213" y="308"/>
                  </a:lnTo>
                  <a:lnTo>
                    <a:pt x="213" y="305"/>
                  </a:lnTo>
                  <a:lnTo>
                    <a:pt x="213" y="305"/>
                  </a:lnTo>
                  <a:lnTo>
                    <a:pt x="215" y="303"/>
                  </a:lnTo>
                  <a:lnTo>
                    <a:pt x="218" y="303"/>
                  </a:lnTo>
                  <a:lnTo>
                    <a:pt x="218" y="303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298"/>
                  </a:lnTo>
                  <a:lnTo>
                    <a:pt x="218" y="298"/>
                  </a:lnTo>
                  <a:lnTo>
                    <a:pt x="218" y="298"/>
                  </a:lnTo>
                  <a:lnTo>
                    <a:pt x="218" y="296"/>
                  </a:lnTo>
                  <a:lnTo>
                    <a:pt x="215" y="296"/>
                  </a:lnTo>
                  <a:lnTo>
                    <a:pt x="215" y="296"/>
                  </a:lnTo>
                  <a:lnTo>
                    <a:pt x="213" y="294"/>
                  </a:lnTo>
                  <a:lnTo>
                    <a:pt x="213" y="294"/>
                  </a:lnTo>
                  <a:lnTo>
                    <a:pt x="211" y="296"/>
                  </a:lnTo>
                  <a:lnTo>
                    <a:pt x="211" y="296"/>
                  </a:lnTo>
                  <a:lnTo>
                    <a:pt x="204" y="286"/>
                  </a:lnTo>
                  <a:lnTo>
                    <a:pt x="199" y="286"/>
                  </a:lnTo>
                  <a:lnTo>
                    <a:pt x="199" y="286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4" y="279"/>
                  </a:lnTo>
                  <a:lnTo>
                    <a:pt x="192" y="277"/>
                  </a:lnTo>
                  <a:lnTo>
                    <a:pt x="189" y="275"/>
                  </a:lnTo>
                  <a:lnTo>
                    <a:pt x="189" y="275"/>
                  </a:lnTo>
                  <a:lnTo>
                    <a:pt x="189" y="275"/>
                  </a:lnTo>
                  <a:lnTo>
                    <a:pt x="189" y="272"/>
                  </a:lnTo>
                  <a:lnTo>
                    <a:pt x="187" y="270"/>
                  </a:lnTo>
                  <a:lnTo>
                    <a:pt x="187" y="270"/>
                  </a:lnTo>
                  <a:lnTo>
                    <a:pt x="185" y="270"/>
                  </a:lnTo>
                  <a:lnTo>
                    <a:pt x="182" y="270"/>
                  </a:lnTo>
                  <a:lnTo>
                    <a:pt x="182" y="27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78" y="268"/>
                  </a:lnTo>
                  <a:lnTo>
                    <a:pt x="175" y="268"/>
                  </a:lnTo>
                  <a:lnTo>
                    <a:pt x="173" y="268"/>
                  </a:lnTo>
                  <a:lnTo>
                    <a:pt x="173" y="263"/>
                  </a:lnTo>
                  <a:lnTo>
                    <a:pt x="171" y="263"/>
                  </a:lnTo>
                  <a:lnTo>
                    <a:pt x="171" y="265"/>
                  </a:lnTo>
                  <a:lnTo>
                    <a:pt x="171" y="265"/>
                  </a:lnTo>
                  <a:lnTo>
                    <a:pt x="171" y="265"/>
                  </a:lnTo>
                  <a:lnTo>
                    <a:pt x="171" y="265"/>
                  </a:lnTo>
                  <a:lnTo>
                    <a:pt x="171" y="265"/>
                  </a:lnTo>
                  <a:lnTo>
                    <a:pt x="168" y="265"/>
                  </a:lnTo>
                  <a:lnTo>
                    <a:pt x="168" y="263"/>
                  </a:lnTo>
                  <a:lnTo>
                    <a:pt x="168" y="263"/>
                  </a:lnTo>
                  <a:lnTo>
                    <a:pt x="166" y="263"/>
                  </a:lnTo>
                  <a:lnTo>
                    <a:pt x="166" y="260"/>
                  </a:lnTo>
                  <a:lnTo>
                    <a:pt x="166" y="258"/>
                  </a:lnTo>
                  <a:lnTo>
                    <a:pt x="168" y="258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6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8" y="253"/>
                  </a:lnTo>
                  <a:lnTo>
                    <a:pt x="166" y="251"/>
                  </a:lnTo>
                  <a:lnTo>
                    <a:pt x="166" y="251"/>
                  </a:lnTo>
                  <a:lnTo>
                    <a:pt x="168" y="251"/>
                  </a:lnTo>
                  <a:lnTo>
                    <a:pt x="171" y="251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73" y="249"/>
                  </a:lnTo>
                  <a:lnTo>
                    <a:pt x="173" y="249"/>
                  </a:lnTo>
                  <a:lnTo>
                    <a:pt x="173" y="249"/>
                  </a:lnTo>
                  <a:lnTo>
                    <a:pt x="173" y="249"/>
                  </a:lnTo>
                  <a:lnTo>
                    <a:pt x="175" y="251"/>
                  </a:lnTo>
                  <a:lnTo>
                    <a:pt x="175" y="253"/>
                  </a:lnTo>
                  <a:lnTo>
                    <a:pt x="173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3"/>
                  </a:lnTo>
                  <a:lnTo>
                    <a:pt x="175" y="246"/>
                  </a:lnTo>
                  <a:lnTo>
                    <a:pt x="173" y="241"/>
                  </a:lnTo>
                  <a:lnTo>
                    <a:pt x="175" y="239"/>
                  </a:lnTo>
                  <a:lnTo>
                    <a:pt x="178" y="237"/>
                  </a:lnTo>
                  <a:lnTo>
                    <a:pt x="178" y="234"/>
                  </a:lnTo>
                  <a:lnTo>
                    <a:pt x="175" y="234"/>
                  </a:lnTo>
                  <a:lnTo>
                    <a:pt x="175" y="234"/>
                  </a:lnTo>
                  <a:lnTo>
                    <a:pt x="173" y="234"/>
                  </a:lnTo>
                  <a:lnTo>
                    <a:pt x="173" y="232"/>
                  </a:lnTo>
                  <a:lnTo>
                    <a:pt x="173" y="232"/>
                  </a:lnTo>
                  <a:lnTo>
                    <a:pt x="173" y="230"/>
                  </a:lnTo>
                  <a:lnTo>
                    <a:pt x="173" y="230"/>
                  </a:lnTo>
                  <a:lnTo>
                    <a:pt x="173" y="230"/>
                  </a:lnTo>
                  <a:lnTo>
                    <a:pt x="173" y="230"/>
                  </a:lnTo>
                  <a:lnTo>
                    <a:pt x="173" y="227"/>
                  </a:lnTo>
                  <a:lnTo>
                    <a:pt x="173" y="227"/>
                  </a:lnTo>
                  <a:lnTo>
                    <a:pt x="173" y="227"/>
                  </a:lnTo>
                  <a:lnTo>
                    <a:pt x="175" y="225"/>
                  </a:lnTo>
                  <a:lnTo>
                    <a:pt x="175" y="225"/>
                  </a:lnTo>
                  <a:lnTo>
                    <a:pt x="178" y="223"/>
                  </a:lnTo>
                  <a:lnTo>
                    <a:pt x="178" y="223"/>
                  </a:lnTo>
                  <a:lnTo>
                    <a:pt x="178" y="223"/>
                  </a:lnTo>
                  <a:lnTo>
                    <a:pt x="180" y="220"/>
                  </a:lnTo>
                  <a:lnTo>
                    <a:pt x="180" y="223"/>
                  </a:lnTo>
                  <a:lnTo>
                    <a:pt x="182" y="223"/>
                  </a:lnTo>
                  <a:lnTo>
                    <a:pt x="182" y="223"/>
                  </a:lnTo>
                  <a:lnTo>
                    <a:pt x="182" y="220"/>
                  </a:lnTo>
                  <a:lnTo>
                    <a:pt x="185" y="220"/>
                  </a:lnTo>
                  <a:lnTo>
                    <a:pt x="187" y="220"/>
                  </a:lnTo>
                  <a:lnTo>
                    <a:pt x="189" y="218"/>
                  </a:lnTo>
                  <a:lnTo>
                    <a:pt x="189" y="218"/>
                  </a:lnTo>
                  <a:lnTo>
                    <a:pt x="187" y="218"/>
                  </a:lnTo>
                  <a:lnTo>
                    <a:pt x="192" y="218"/>
                  </a:lnTo>
                  <a:lnTo>
                    <a:pt x="194" y="215"/>
                  </a:lnTo>
                  <a:lnTo>
                    <a:pt x="194" y="213"/>
                  </a:lnTo>
                  <a:lnTo>
                    <a:pt x="194" y="213"/>
                  </a:lnTo>
                  <a:lnTo>
                    <a:pt x="194" y="211"/>
                  </a:lnTo>
                  <a:lnTo>
                    <a:pt x="197" y="211"/>
                  </a:lnTo>
                  <a:lnTo>
                    <a:pt x="197" y="211"/>
                  </a:lnTo>
                  <a:lnTo>
                    <a:pt x="197" y="211"/>
                  </a:lnTo>
                  <a:lnTo>
                    <a:pt x="197" y="208"/>
                  </a:lnTo>
                  <a:lnTo>
                    <a:pt x="197" y="208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199" y="206"/>
                  </a:lnTo>
                  <a:lnTo>
                    <a:pt x="199" y="206"/>
                  </a:lnTo>
                  <a:lnTo>
                    <a:pt x="206" y="208"/>
                  </a:lnTo>
                  <a:lnTo>
                    <a:pt x="206" y="208"/>
                  </a:lnTo>
                  <a:lnTo>
                    <a:pt x="206" y="208"/>
                  </a:lnTo>
                  <a:lnTo>
                    <a:pt x="208" y="208"/>
                  </a:lnTo>
                  <a:lnTo>
                    <a:pt x="208" y="208"/>
                  </a:lnTo>
                  <a:lnTo>
                    <a:pt x="208" y="208"/>
                  </a:lnTo>
                  <a:lnTo>
                    <a:pt x="208" y="208"/>
                  </a:lnTo>
                  <a:lnTo>
                    <a:pt x="211" y="208"/>
                  </a:lnTo>
                  <a:lnTo>
                    <a:pt x="211" y="208"/>
                  </a:lnTo>
                  <a:lnTo>
                    <a:pt x="211" y="208"/>
                  </a:lnTo>
                  <a:lnTo>
                    <a:pt x="211" y="206"/>
                  </a:lnTo>
                  <a:lnTo>
                    <a:pt x="211" y="204"/>
                  </a:lnTo>
                  <a:lnTo>
                    <a:pt x="213" y="204"/>
                  </a:lnTo>
                  <a:lnTo>
                    <a:pt x="213" y="206"/>
                  </a:lnTo>
                  <a:lnTo>
                    <a:pt x="215" y="206"/>
                  </a:lnTo>
                  <a:lnTo>
                    <a:pt x="215" y="208"/>
                  </a:lnTo>
                  <a:lnTo>
                    <a:pt x="218" y="204"/>
                  </a:lnTo>
                  <a:lnTo>
                    <a:pt x="218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3" y="201"/>
                  </a:lnTo>
                  <a:lnTo>
                    <a:pt x="223" y="201"/>
                  </a:lnTo>
                  <a:lnTo>
                    <a:pt x="223" y="201"/>
                  </a:lnTo>
                  <a:lnTo>
                    <a:pt x="225" y="201"/>
                  </a:lnTo>
                  <a:lnTo>
                    <a:pt x="225" y="201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30" y="197"/>
                  </a:lnTo>
                  <a:lnTo>
                    <a:pt x="230" y="197"/>
                  </a:lnTo>
                  <a:lnTo>
                    <a:pt x="232" y="197"/>
                  </a:lnTo>
                  <a:lnTo>
                    <a:pt x="232" y="197"/>
                  </a:lnTo>
                  <a:lnTo>
                    <a:pt x="232" y="197"/>
                  </a:lnTo>
                  <a:lnTo>
                    <a:pt x="232" y="197"/>
                  </a:lnTo>
                  <a:lnTo>
                    <a:pt x="232" y="197"/>
                  </a:lnTo>
                  <a:lnTo>
                    <a:pt x="232" y="197"/>
                  </a:lnTo>
                  <a:lnTo>
                    <a:pt x="234" y="197"/>
                  </a:lnTo>
                  <a:lnTo>
                    <a:pt x="234" y="194"/>
                  </a:lnTo>
                  <a:lnTo>
                    <a:pt x="234" y="192"/>
                  </a:lnTo>
                  <a:lnTo>
                    <a:pt x="234" y="192"/>
                  </a:lnTo>
                  <a:lnTo>
                    <a:pt x="234" y="192"/>
                  </a:lnTo>
                  <a:lnTo>
                    <a:pt x="232" y="192"/>
                  </a:lnTo>
                  <a:lnTo>
                    <a:pt x="232" y="192"/>
                  </a:lnTo>
                  <a:lnTo>
                    <a:pt x="232" y="189"/>
                  </a:lnTo>
                  <a:lnTo>
                    <a:pt x="232" y="187"/>
                  </a:lnTo>
                  <a:lnTo>
                    <a:pt x="234" y="187"/>
                  </a:lnTo>
                  <a:lnTo>
                    <a:pt x="234" y="187"/>
                  </a:lnTo>
                  <a:lnTo>
                    <a:pt x="234" y="187"/>
                  </a:lnTo>
                  <a:lnTo>
                    <a:pt x="234" y="187"/>
                  </a:lnTo>
                  <a:lnTo>
                    <a:pt x="237" y="187"/>
                  </a:lnTo>
                  <a:lnTo>
                    <a:pt x="239" y="187"/>
                  </a:lnTo>
                  <a:lnTo>
                    <a:pt x="239" y="185"/>
                  </a:lnTo>
                  <a:lnTo>
                    <a:pt x="239" y="185"/>
                  </a:lnTo>
                  <a:lnTo>
                    <a:pt x="241" y="185"/>
                  </a:lnTo>
                  <a:lnTo>
                    <a:pt x="241" y="185"/>
                  </a:lnTo>
                  <a:lnTo>
                    <a:pt x="244" y="185"/>
                  </a:lnTo>
                  <a:lnTo>
                    <a:pt x="246" y="182"/>
                  </a:lnTo>
                  <a:lnTo>
                    <a:pt x="251" y="178"/>
                  </a:lnTo>
                  <a:lnTo>
                    <a:pt x="253" y="178"/>
                  </a:lnTo>
                  <a:lnTo>
                    <a:pt x="256" y="178"/>
                  </a:lnTo>
                  <a:lnTo>
                    <a:pt x="258" y="175"/>
                  </a:lnTo>
                  <a:lnTo>
                    <a:pt x="260" y="173"/>
                  </a:lnTo>
                  <a:lnTo>
                    <a:pt x="260" y="170"/>
                  </a:lnTo>
                  <a:lnTo>
                    <a:pt x="260" y="170"/>
                  </a:lnTo>
                  <a:lnTo>
                    <a:pt x="260" y="170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6"/>
                  </a:lnTo>
                  <a:lnTo>
                    <a:pt x="260" y="166"/>
                  </a:lnTo>
                  <a:lnTo>
                    <a:pt x="263" y="166"/>
                  </a:lnTo>
                  <a:lnTo>
                    <a:pt x="263" y="166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5" y="161"/>
                  </a:lnTo>
                  <a:lnTo>
                    <a:pt x="265" y="161"/>
                  </a:lnTo>
                  <a:lnTo>
                    <a:pt x="265" y="161"/>
                  </a:lnTo>
                  <a:lnTo>
                    <a:pt x="268" y="163"/>
                  </a:lnTo>
                  <a:lnTo>
                    <a:pt x="268" y="163"/>
                  </a:lnTo>
                  <a:lnTo>
                    <a:pt x="268" y="163"/>
                  </a:lnTo>
                  <a:lnTo>
                    <a:pt x="268" y="163"/>
                  </a:lnTo>
                  <a:lnTo>
                    <a:pt x="268" y="161"/>
                  </a:lnTo>
                  <a:lnTo>
                    <a:pt x="270" y="159"/>
                  </a:lnTo>
                  <a:lnTo>
                    <a:pt x="270" y="159"/>
                  </a:lnTo>
                  <a:lnTo>
                    <a:pt x="272" y="156"/>
                  </a:lnTo>
                  <a:lnTo>
                    <a:pt x="275" y="156"/>
                  </a:lnTo>
                  <a:lnTo>
                    <a:pt x="277" y="154"/>
                  </a:lnTo>
                  <a:lnTo>
                    <a:pt x="277" y="156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2"/>
                  </a:lnTo>
                  <a:lnTo>
                    <a:pt x="282" y="152"/>
                  </a:lnTo>
                  <a:lnTo>
                    <a:pt x="282" y="152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6" y="152"/>
                  </a:lnTo>
                  <a:lnTo>
                    <a:pt x="286" y="152"/>
                  </a:lnTo>
                  <a:lnTo>
                    <a:pt x="289" y="152"/>
                  </a:lnTo>
                  <a:lnTo>
                    <a:pt x="289" y="152"/>
                  </a:lnTo>
                  <a:lnTo>
                    <a:pt x="289" y="152"/>
                  </a:lnTo>
                  <a:lnTo>
                    <a:pt x="289" y="152"/>
                  </a:lnTo>
                  <a:lnTo>
                    <a:pt x="291" y="149"/>
                  </a:lnTo>
                  <a:lnTo>
                    <a:pt x="289" y="149"/>
                  </a:lnTo>
                  <a:lnTo>
                    <a:pt x="291" y="147"/>
                  </a:lnTo>
                  <a:lnTo>
                    <a:pt x="291" y="147"/>
                  </a:lnTo>
                  <a:lnTo>
                    <a:pt x="291" y="144"/>
                  </a:lnTo>
                  <a:lnTo>
                    <a:pt x="291" y="144"/>
                  </a:lnTo>
                  <a:lnTo>
                    <a:pt x="291" y="144"/>
                  </a:lnTo>
                  <a:lnTo>
                    <a:pt x="289" y="142"/>
                  </a:lnTo>
                  <a:lnTo>
                    <a:pt x="289" y="142"/>
                  </a:lnTo>
                  <a:lnTo>
                    <a:pt x="289" y="140"/>
                  </a:lnTo>
                  <a:lnTo>
                    <a:pt x="289" y="137"/>
                  </a:lnTo>
                  <a:lnTo>
                    <a:pt x="289" y="135"/>
                  </a:lnTo>
                  <a:lnTo>
                    <a:pt x="289" y="135"/>
                  </a:lnTo>
                  <a:lnTo>
                    <a:pt x="289" y="133"/>
                  </a:lnTo>
                  <a:lnTo>
                    <a:pt x="289" y="130"/>
                  </a:lnTo>
                  <a:lnTo>
                    <a:pt x="291" y="121"/>
                  </a:lnTo>
                  <a:lnTo>
                    <a:pt x="291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4" y="116"/>
                  </a:lnTo>
                  <a:lnTo>
                    <a:pt x="294" y="116"/>
                  </a:lnTo>
                  <a:lnTo>
                    <a:pt x="294" y="116"/>
                  </a:lnTo>
                  <a:lnTo>
                    <a:pt x="294" y="116"/>
                  </a:lnTo>
                  <a:lnTo>
                    <a:pt x="294" y="114"/>
                  </a:lnTo>
                  <a:lnTo>
                    <a:pt x="294" y="114"/>
                  </a:lnTo>
                  <a:lnTo>
                    <a:pt x="294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1"/>
                  </a:lnTo>
                  <a:lnTo>
                    <a:pt x="289" y="111"/>
                  </a:lnTo>
                  <a:lnTo>
                    <a:pt x="289" y="111"/>
                  </a:lnTo>
                  <a:lnTo>
                    <a:pt x="286" y="109"/>
                  </a:lnTo>
                  <a:lnTo>
                    <a:pt x="286" y="109"/>
                  </a:lnTo>
                  <a:lnTo>
                    <a:pt x="286" y="107"/>
                  </a:lnTo>
                  <a:lnTo>
                    <a:pt x="286" y="107"/>
                  </a:lnTo>
                  <a:lnTo>
                    <a:pt x="286" y="104"/>
                  </a:lnTo>
                  <a:lnTo>
                    <a:pt x="286" y="102"/>
                  </a:lnTo>
                  <a:lnTo>
                    <a:pt x="286" y="102"/>
                  </a:lnTo>
                  <a:lnTo>
                    <a:pt x="286" y="97"/>
                  </a:lnTo>
                  <a:lnTo>
                    <a:pt x="286" y="95"/>
                  </a:lnTo>
                  <a:lnTo>
                    <a:pt x="289" y="95"/>
                  </a:lnTo>
                  <a:lnTo>
                    <a:pt x="291" y="92"/>
                  </a:lnTo>
                  <a:lnTo>
                    <a:pt x="291" y="92"/>
                  </a:lnTo>
                  <a:lnTo>
                    <a:pt x="291" y="90"/>
                  </a:lnTo>
                  <a:lnTo>
                    <a:pt x="291" y="88"/>
                  </a:lnTo>
                  <a:lnTo>
                    <a:pt x="294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296" y="85"/>
                  </a:lnTo>
                  <a:lnTo>
                    <a:pt x="296" y="85"/>
                  </a:lnTo>
                  <a:lnTo>
                    <a:pt x="298" y="83"/>
                  </a:lnTo>
                  <a:lnTo>
                    <a:pt x="298" y="81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301" y="78"/>
                  </a:lnTo>
                  <a:lnTo>
                    <a:pt x="301" y="78"/>
                  </a:lnTo>
                  <a:lnTo>
                    <a:pt x="301" y="78"/>
                  </a:lnTo>
                  <a:lnTo>
                    <a:pt x="303" y="78"/>
                  </a:lnTo>
                  <a:lnTo>
                    <a:pt x="303" y="76"/>
                  </a:lnTo>
                  <a:lnTo>
                    <a:pt x="303" y="76"/>
                  </a:lnTo>
                  <a:lnTo>
                    <a:pt x="303" y="76"/>
                  </a:lnTo>
                  <a:lnTo>
                    <a:pt x="303" y="76"/>
                  </a:lnTo>
                  <a:lnTo>
                    <a:pt x="303" y="76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3"/>
                  </a:lnTo>
                  <a:lnTo>
                    <a:pt x="303" y="71"/>
                  </a:lnTo>
                  <a:lnTo>
                    <a:pt x="303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5" y="69"/>
                  </a:lnTo>
                  <a:lnTo>
                    <a:pt x="305" y="69"/>
                  </a:lnTo>
                  <a:lnTo>
                    <a:pt x="305" y="69"/>
                  </a:lnTo>
                  <a:lnTo>
                    <a:pt x="308" y="66"/>
                  </a:lnTo>
                  <a:lnTo>
                    <a:pt x="308" y="66"/>
                  </a:lnTo>
                  <a:lnTo>
                    <a:pt x="308" y="66"/>
                  </a:lnTo>
                  <a:lnTo>
                    <a:pt x="308" y="64"/>
                  </a:lnTo>
                  <a:lnTo>
                    <a:pt x="310" y="64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2" y="64"/>
                  </a:lnTo>
                  <a:lnTo>
                    <a:pt x="315" y="64"/>
                  </a:lnTo>
                  <a:lnTo>
                    <a:pt x="315" y="64"/>
                  </a:lnTo>
                  <a:lnTo>
                    <a:pt x="315" y="59"/>
                  </a:lnTo>
                  <a:lnTo>
                    <a:pt x="315" y="59"/>
                  </a:lnTo>
                  <a:lnTo>
                    <a:pt x="315" y="59"/>
                  </a:lnTo>
                  <a:lnTo>
                    <a:pt x="315" y="59"/>
                  </a:lnTo>
                  <a:lnTo>
                    <a:pt x="317" y="57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7"/>
                  </a:lnTo>
                  <a:lnTo>
                    <a:pt x="320" y="57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2" y="57"/>
                  </a:lnTo>
                  <a:lnTo>
                    <a:pt x="322" y="57"/>
                  </a:lnTo>
                  <a:lnTo>
                    <a:pt x="322" y="57"/>
                  </a:lnTo>
                  <a:lnTo>
                    <a:pt x="322" y="55"/>
                  </a:lnTo>
                  <a:lnTo>
                    <a:pt x="324" y="55"/>
                  </a:lnTo>
                  <a:lnTo>
                    <a:pt x="322" y="55"/>
                  </a:lnTo>
                  <a:lnTo>
                    <a:pt x="322" y="52"/>
                  </a:lnTo>
                  <a:lnTo>
                    <a:pt x="324" y="52"/>
                  </a:lnTo>
                  <a:lnTo>
                    <a:pt x="324" y="55"/>
                  </a:lnTo>
                  <a:lnTo>
                    <a:pt x="324" y="55"/>
                  </a:lnTo>
                  <a:lnTo>
                    <a:pt x="324" y="55"/>
                  </a:lnTo>
                  <a:lnTo>
                    <a:pt x="324" y="52"/>
                  </a:lnTo>
                  <a:lnTo>
                    <a:pt x="324" y="52"/>
                  </a:lnTo>
                  <a:lnTo>
                    <a:pt x="324" y="52"/>
                  </a:lnTo>
                  <a:lnTo>
                    <a:pt x="324" y="52"/>
                  </a:lnTo>
                  <a:lnTo>
                    <a:pt x="324" y="52"/>
                  </a:lnTo>
                  <a:lnTo>
                    <a:pt x="324" y="50"/>
                  </a:lnTo>
                  <a:lnTo>
                    <a:pt x="324" y="50"/>
                  </a:lnTo>
                  <a:lnTo>
                    <a:pt x="324" y="50"/>
                  </a:lnTo>
                  <a:lnTo>
                    <a:pt x="324" y="50"/>
                  </a:lnTo>
                  <a:lnTo>
                    <a:pt x="324" y="47"/>
                  </a:lnTo>
                  <a:lnTo>
                    <a:pt x="327" y="47"/>
                  </a:lnTo>
                  <a:lnTo>
                    <a:pt x="327" y="50"/>
                  </a:lnTo>
                  <a:lnTo>
                    <a:pt x="327" y="50"/>
                  </a:lnTo>
                  <a:lnTo>
                    <a:pt x="327" y="50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50"/>
                  </a:lnTo>
                  <a:lnTo>
                    <a:pt x="334" y="50"/>
                  </a:lnTo>
                  <a:lnTo>
                    <a:pt x="334" y="50"/>
                  </a:lnTo>
                  <a:lnTo>
                    <a:pt x="336" y="50"/>
                  </a:lnTo>
                  <a:lnTo>
                    <a:pt x="336" y="50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6" y="52"/>
                  </a:lnTo>
                  <a:lnTo>
                    <a:pt x="338" y="52"/>
                  </a:lnTo>
                  <a:lnTo>
                    <a:pt x="341" y="50"/>
                  </a:lnTo>
                  <a:lnTo>
                    <a:pt x="341" y="50"/>
                  </a:lnTo>
                  <a:lnTo>
                    <a:pt x="338" y="50"/>
                  </a:lnTo>
                  <a:close/>
                  <a:moveTo>
                    <a:pt x="59" y="360"/>
                  </a:moveTo>
                  <a:lnTo>
                    <a:pt x="57" y="360"/>
                  </a:lnTo>
                  <a:lnTo>
                    <a:pt x="57" y="360"/>
                  </a:lnTo>
                  <a:lnTo>
                    <a:pt x="57" y="360"/>
                  </a:lnTo>
                  <a:lnTo>
                    <a:pt x="57" y="360"/>
                  </a:lnTo>
                  <a:lnTo>
                    <a:pt x="57" y="360"/>
                  </a:lnTo>
                  <a:lnTo>
                    <a:pt x="57" y="360"/>
                  </a:lnTo>
                  <a:lnTo>
                    <a:pt x="57" y="360"/>
                  </a:lnTo>
                  <a:lnTo>
                    <a:pt x="57" y="362"/>
                  </a:lnTo>
                  <a:lnTo>
                    <a:pt x="57" y="360"/>
                  </a:lnTo>
                  <a:lnTo>
                    <a:pt x="55" y="362"/>
                  </a:lnTo>
                  <a:lnTo>
                    <a:pt x="55" y="362"/>
                  </a:lnTo>
                  <a:lnTo>
                    <a:pt x="55" y="365"/>
                  </a:lnTo>
                  <a:lnTo>
                    <a:pt x="55" y="365"/>
                  </a:lnTo>
                  <a:lnTo>
                    <a:pt x="55" y="362"/>
                  </a:lnTo>
                  <a:lnTo>
                    <a:pt x="57" y="362"/>
                  </a:lnTo>
                  <a:lnTo>
                    <a:pt x="57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9" y="36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45BF6C3-FA3C-589B-5827-9D9DA8D1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2211" y="3531649"/>
              <a:ext cx="458695" cy="260573"/>
            </a:xfrm>
            <a:custGeom>
              <a:avLst/>
              <a:gdLst>
                <a:gd name="T0" fmla="*/ 414 w 426"/>
                <a:gd name="T1" fmla="*/ 197 h 242"/>
                <a:gd name="T2" fmla="*/ 419 w 426"/>
                <a:gd name="T3" fmla="*/ 178 h 242"/>
                <a:gd name="T4" fmla="*/ 421 w 426"/>
                <a:gd name="T5" fmla="*/ 154 h 242"/>
                <a:gd name="T6" fmla="*/ 400 w 426"/>
                <a:gd name="T7" fmla="*/ 156 h 242"/>
                <a:gd name="T8" fmla="*/ 384 w 426"/>
                <a:gd name="T9" fmla="*/ 154 h 242"/>
                <a:gd name="T10" fmla="*/ 360 w 426"/>
                <a:gd name="T11" fmla="*/ 149 h 242"/>
                <a:gd name="T12" fmla="*/ 343 w 426"/>
                <a:gd name="T13" fmla="*/ 140 h 242"/>
                <a:gd name="T14" fmla="*/ 336 w 426"/>
                <a:gd name="T15" fmla="*/ 149 h 242"/>
                <a:gd name="T16" fmla="*/ 324 w 426"/>
                <a:gd name="T17" fmla="*/ 145 h 242"/>
                <a:gd name="T18" fmla="*/ 317 w 426"/>
                <a:gd name="T19" fmla="*/ 145 h 242"/>
                <a:gd name="T20" fmla="*/ 317 w 426"/>
                <a:gd name="T21" fmla="*/ 152 h 242"/>
                <a:gd name="T22" fmla="*/ 306 w 426"/>
                <a:gd name="T23" fmla="*/ 140 h 242"/>
                <a:gd name="T24" fmla="*/ 294 w 426"/>
                <a:gd name="T25" fmla="*/ 128 h 242"/>
                <a:gd name="T26" fmla="*/ 277 w 426"/>
                <a:gd name="T27" fmla="*/ 130 h 242"/>
                <a:gd name="T28" fmla="*/ 265 w 426"/>
                <a:gd name="T29" fmla="*/ 123 h 242"/>
                <a:gd name="T30" fmla="*/ 263 w 426"/>
                <a:gd name="T31" fmla="*/ 107 h 242"/>
                <a:gd name="T32" fmla="*/ 251 w 426"/>
                <a:gd name="T33" fmla="*/ 114 h 242"/>
                <a:gd name="T34" fmla="*/ 235 w 426"/>
                <a:gd name="T35" fmla="*/ 102 h 242"/>
                <a:gd name="T36" fmla="*/ 216 w 426"/>
                <a:gd name="T37" fmla="*/ 83 h 242"/>
                <a:gd name="T38" fmla="*/ 211 w 426"/>
                <a:gd name="T39" fmla="*/ 71 h 242"/>
                <a:gd name="T40" fmla="*/ 199 w 426"/>
                <a:gd name="T41" fmla="*/ 71 h 242"/>
                <a:gd name="T42" fmla="*/ 183 w 426"/>
                <a:gd name="T43" fmla="*/ 76 h 242"/>
                <a:gd name="T44" fmla="*/ 173 w 426"/>
                <a:gd name="T45" fmla="*/ 59 h 242"/>
                <a:gd name="T46" fmla="*/ 166 w 426"/>
                <a:gd name="T47" fmla="*/ 50 h 242"/>
                <a:gd name="T48" fmla="*/ 152 w 426"/>
                <a:gd name="T49" fmla="*/ 48 h 242"/>
                <a:gd name="T50" fmla="*/ 138 w 426"/>
                <a:gd name="T51" fmla="*/ 38 h 242"/>
                <a:gd name="T52" fmla="*/ 121 w 426"/>
                <a:gd name="T53" fmla="*/ 26 h 242"/>
                <a:gd name="T54" fmla="*/ 112 w 426"/>
                <a:gd name="T55" fmla="*/ 14 h 242"/>
                <a:gd name="T56" fmla="*/ 100 w 426"/>
                <a:gd name="T57" fmla="*/ 5 h 242"/>
                <a:gd name="T58" fmla="*/ 78 w 426"/>
                <a:gd name="T59" fmla="*/ 5 h 242"/>
                <a:gd name="T60" fmla="*/ 69 w 426"/>
                <a:gd name="T61" fmla="*/ 12 h 242"/>
                <a:gd name="T62" fmla="*/ 64 w 426"/>
                <a:gd name="T63" fmla="*/ 22 h 242"/>
                <a:gd name="T64" fmla="*/ 50 w 426"/>
                <a:gd name="T65" fmla="*/ 14 h 242"/>
                <a:gd name="T66" fmla="*/ 31 w 426"/>
                <a:gd name="T67" fmla="*/ 29 h 242"/>
                <a:gd name="T68" fmla="*/ 17 w 426"/>
                <a:gd name="T69" fmla="*/ 52 h 242"/>
                <a:gd name="T70" fmla="*/ 10 w 426"/>
                <a:gd name="T71" fmla="*/ 59 h 242"/>
                <a:gd name="T72" fmla="*/ 10 w 426"/>
                <a:gd name="T73" fmla="*/ 76 h 242"/>
                <a:gd name="T74" fmla="*/ 0 w 426"/>
                <a:gd name="T75" fmla="*/ 93 h 242"/>
                <a:gd name="T76" fmla="*/ 15 w 426"/>
                <a:gd name="T77" fmla="*/ 104 h 242"/>
                <a:gd name="T78" fmla="*/ 26 w 426"/>
                <a:gd name="T79" fmla="*/ 104 h 242"/>
                <a:gd name="T80" fmla="*/ 43 w 426"/>
                <a:gd name="T81" fmla="*/ 116 h 242"/>
                <a:gd name="T82" fmla="*/ 62 w 426"/>
                <a:gd name="T83" fmla="*/ 128 h 242"/>
                <a:gd name="T84" fmla="*/ 71 w 426"/>
                <a:gd name="T85" fmla="*/ 138 h 242"/>
                <a:gd name="T86" fmla="*/ 93 w 426"/>
                <a:gd name="T87" fmla="*/ 152 h 242"/>
                <a:gd name="T88" fmla="*/ 126 w 426"/>
                <a:gd name="T89" fmla="*/ 166 h 242"/>
                <a:gd name="T90" fmla="*/ 168 w 426"/>
                <a:gd name="T91" fmla="*/ 183 h 242"/>
                <a:gd name="T92" fmla="*/ 187 w 426"/>
                <a:gd name="T93" fmla="*/ 178 h 242"/>
                <a:gd name="T94" fmla="*/ 204 w 426"/>
                <a:gd name="T95" fmla="*/ 178 h 242"/>
                <a:gd name="T96" fmla="*/ 220 w 426"/>
                <a:gd name="T97" fmla="*/ 180 h 242"/>
                <a:gd name="T98" fmla="*/ 249 w 426"/>
                <a:gd name="T99" fmla="*/ 204 h 242"/>
                <a:gd name="T100" fmla="*/ 263 w 426"/>
                <a:gd name="T101" fmla="*/ 213 h 242"/>
                <a:gd name="T102" fmla="*/ 284 w 426"/>
                <a:gd name="T103" fmla="*/ 216 h 242"/>
                <a:gd name="T104" fmla="*/ 303 w 426"/>
                <a:gd name="T105" fmla="*/ 230 h 242"/>
                <a:gd name="T106" fmla="*/ 322 w 426"/>
                <a:gd name="T107" fmla="*/ 227 h 242"/>
                <a:gd name="T108" fmla="*/ 339 w 426"/>
                <a:gd name="T109" fmla="*/ 232 h 242"/>
                <a:gd name="T110" fmla="*/ 358 w 426"/>
                <a:gd name="T111" fmla="*/ 235 h 242"/>
                <a:gd name="T112" fmla="*/ 372 w 426"/>
                <a:gd name="T113" fmla="*/ 239 h 242"/>
                <a:gd name="T114" fmla="*/ 395 w 426"/>
                <a:gd name="T115" fmla="*/ 239 h 242"/>
                <a:gd name="T116" fmla="*/ 410 w 426"/>
                <a:gd name="T117" fmla="*/ 235 h 242"/>
                <a:gd name="T118" fmla="*/ 421 w 426"/>
                <a:gd name="T119" fmla="*/ 22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242">
                  <a:moveTo>
                    <a:pt x="426" y="218"/>
                  </a:moveTo>
                  <a:lnTo>
                    <a:pt x="426" y="216"/>
                  </a:lnTo>
                  <a:lnTo>
                    <a:pt x="426" y="213"/>
                  </a:lnTo>
                  <a:lnTo>
                    <a:pt x="424" y="213"/>
                  </a:lnTo>
                  <a:lnTo>
                    <a:pt x="424" y="211"/>
                  </a:lnTo>
                  <a:lnTo>
                    <a:pt x="424" y="209"/>
                  </a:lnTo>
                  <a:lnTo>
                    <a:pt x="424" y="209"/>
                  </a:lnTo>
                  <a:lnTo>
                    <a:pt x="421" y="206"/>
                  </a:lnTo>
                  <a:lnTo>
                    <a:pt x="421" y="204"/>
                  </a:lnTo>
                  <a:lnTo>
                    <a:pt x="419" y="204"/>
                  </a:lnTo>
                  <a:lnTo>
                    <a:pt x="419" y="201"/>
                  </a:lnTo>
                  <a:lnTo>
                    <a:pt x="419" y="201"/>
                  </a:lnTo>
                  <a:lnTo>
                    <a:pt x="417" y="201"/>
                  </a:lnTo>
                  <a:lnTo>
                    <a:pt x="417" y="199"/>
                  </a:lnTo>
                  <a:lnTo>
                    <a:pt x="417" y="199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4" y="197"/>
                  </a:lnTo>
                  <a:lnTo>
                    <a:pt x="417" y="194"/>
                  </a:lnTo>
                  <a:lnTo>
                    <a:pt x="417" y="192"/>
                  </a:lnTo>
                  <a:lnTo>
                    <a:pt x="417" y="190"/>
                  </a:lnTo>
                  <a:lnTo>
                    <a:pt x="419" y="187"/>
                  </a:lnTo>
                  <a:lnTo>
                    <a:pt x="419" y="185"/>
                  </a:lnTo>
                  <a:lnTo>
                    <a:pt x="419" y="185"/>
                  </a:lnTo>
                  <a:lnTo>
                    <a:pt x="419" y="183"/>
                  </a:lnTo>
                  <a:lnTo>
                    <a:pt x="417" y="183"/>
                  </a:lnTo>
                  <a:lnTo>
                    <a:pt x="417" y="183"/>
                  </a:lnTo>
                  <a:lnTo>
                    <a:pt x="417" y="183"/>
                  </a:lnTo>
                  <a:lnTo>
                    <a:pt x="419" y="180"/>
                  </a:lnTo>
                  <a:lnTo>
                    <a:pt x="419" y="180"/>
                  </a:lnTo>
                  <a:lnTo>
                    <a:pt x="419" y="180"/>
                  </a:lnTo>
                  <a:lnTo>
                    <a:pt x="419" y="180"/>
                  </a:lnTo>
                  <a:lnTo>
                    <a:pt x="419" y="178"/>
                  </a:lnTo>
                  <a:lnTo>
                    <a:pt x="419" y="178"/>
                  </a:lnTo>
                  <a:lnTo>
                    <a:pt x="419" y="178"/>
                  </a:lnTo>
                  <a:lnTo>
                    <a:pt x="419" y="178"/>
                  </a:lnTo>
                  <a:lnTo>
                    <a:pt x="419" y="175"/>
                  </a:lnTo>
                  <a:lnTo>
                    <a:pt x="419" y="175"/>
                  </a:lnTo>
                  <a:lnTo>
                    <a:pt x="419" y="175"/>
                  </a:lnTo>
                  <a:lnTo>
                    <a:pt x="419" y="173"/>
                  </a:lnTo>
                  <a:lnTo>
                    <a:pt x="424" y="166"/>
                  </a:lnTo>
                  <a:lnTo>
                    <a:pt x="424" y="161"/>
                  </a:lnTo>
                  <a:lnTo>
                    <a:pt x="424" y="161"/>
                  </a:lnTo>
                  <a:lnTo>
                    <a:pt x="426" y="159"/>
                  </a:lnTo>
                  <a:lnTo>
                    <a:pt x="426" y="156"/>
                  </a:lnTo>
                  <a:lnTo>
                    <a:pt x="426" y="154"/>
                  </a:lnTo>
                  <a:lnTo>
                    <a:pt x="426" y="154"/>
                  </a:lnTo>
                  <a:lnTo>
                    <a:pt x="426" y="154"/>
                  </a:lnTo>
                  <a:lnTo>
                    <a:pt x="424" y="154"/>
                  </a:lnTo>
                  <a:lnTo>
                    <a:pt x="424" y="154"/>
                  </a:lnTo>
                  <a:lnTo>
                    <a:pt x="421" y="154"/>
                  </a:lnTo>
                  <a:lnTo>
                    <a:pt x="419" y="152"/>
                  </a:lnTo>
                  <a:lnTo>
                    <a:pt x="419" y="152"/>
                  </a:lnTo>
                  <a:lnTo>
                    <a:pt x="417" y="152"/>
                  </a:lnTo>
                  <a:lnTo>
                    <a:pt x="417" y="152"/>
                  </a:lnTo>
                  <a:lnTo>
                    <a:pt x="417" y="152"/>
                  </a:lnTo>
                  <a:lnTo>
                    <a:pt x="414" y="152"/>
                  </a:lnTo>
                  <a:lnTo>
                    <a:pt x="414" y="152"/>
                  </a:lnTo>
                  <a:lnTo>
                    <a:pt x="414" y="152"/>
                  </a:lnTo>
                  <a:lnTo>
                    <a:pt x="410" y="152"/>
                  </a:lnTo>
                  <a:lnTo>
                    <a:pt x="407" y="152"/>
                  </a:lnTo>
                  <a:lnTo>
                    <a:pt x="407" y="152"/>
                  </a:lnTo>
                  <a:lnTo>
                    <a:pt x="407" y="152"/>
                  </a:lnTo>
                  <a:lnTo>
                    <a:pt x="407" y="154"/>
                  </a:lnTo>
                  <a:lnTo>
                    <a:pt x="405" y="154"/>
                  </a:lnTo>
                  <a:lnTo>
                    <a:pt x="405" y="156"/>
                  </a:lnTo>
                  <a:lnTo>
                    <a:pt x="403" y="156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398" y="156"/>
                  </a:lnTo>
                  <a:lnTo>
                    <a:pt x="398" y="156"/>
                  </a:lnTo>
                  <a:lnTo>
                    <a:pt x="395" y="156"/>
                  </a:lnTo>
                  <a:lnTo>
                    <a:pt x="395" y="156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93" y="154"/>
                  </a:lnTo>
                  <a:lnTo>
                    <a:pt x="391" y="154"/>
                  </a:lnTo>
                  <a:lnTo>
                    <a:pt x="388" y="156"/>
                  </a:lnTo>
                  <a:lnTo>
                    <a:pt x="386" y="156"/>
                  </a:lnTo>
                  <a:lnTo>
                    <a:pt x="384" y="156"/>
                  </a:lnTo>
                  <a:lnTo>
                    <a:pt x="384" y="156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1" y="154"/>
                  </a:lnTo>
                  <a:lnTo>
                    <a:pt x="381" y="156"/>
                  </a:lnTo>
                  <a:lnTo>
                    <a:pt x="379" y="156"/>
                  </a:lnTo>
                  <a:lnTo>
                    <a:pt x="377" y="156"/>
                  </a:lnTo>
                  <a:lnTo>
                    <a:pt x="374" y="156"/>
                  </a:lnTo>
                  <a:lnTo>
                    <a:pt x="372" y="156"/>
                  </a:lnTo>
                  <a:lnTo>
                    <a:pt x="372" y="154"/>
                  </a:lnTo>
                  <a:lnTo>
                    <a:pt x="367" y="152"/>
                  </a:lnTo>
                  <a:lnTo>
                    <a:pt x="367" y="149"/>
                  </a:lnTo>
                  <a:lnTo>
                    <a:pt x="365" y="149"/>
                  </a:lnTo>
                  <a:lnTo>
                    <a:pt x="365" y="149"/>
                  </a:lnTo>
                  <a:lnTo>
                    <a:pt x="365" y="149"/>
                  </a:lnTo>
                  <a:lnTo>
                    <a:pt x="362" y="149"/>
                  </a:lnTo>
                  <a:lnTo>
                    <a:pt x="362" y="149"/>
                  </a:lnTo>
                  <a:lnTo>
                    <a:pt x="360" y="149"/>
                  </a:lnTo>
                  <a:lnTo>
                    <a:pt x="360" y="147"/>
                  </a:lnTo>
                  <a:lnTo>
                    <a:pt x="358" y="147"/>
                  </a:lnTo>
                  <a:lnTo>
                    <a:pt x="358" y="145"/>
                  </a:lnTo>
                  <a:lnTo>
                    <a:pt x="358" y="145"/>
                  </a:lnTo>
                  <a:lnTo>
                    <a:pt x="355" y="145"/>
                  </a:lnTo>
                  <a:lnTo>
                    <a:pt x="353" y="145"/>
                  </a:lnTo>
                  <a:lnTo>
                    <a:pt x="350" y="145"/>
                  </a:lnTo>
                  <a:lnTo>
                    <a:pt x="350" y="142"/>
                  </a:lnTo>
                  <a:lnTo>
                    <a:pt x="350" y="142"/>
                  </a:lnTo>
                  <a:lnTo>
                    <a:pt x="350" y="140"/>
                  </a:lnTo>
                  <a:lnTo>
                    <a:pt x="350" y="140"/>
                  </a:lnTo>
                  <a:lnTo>
                    <a:pt x="348" y="140"/>
                  </a:lnTo>
                  <a:lnTo>
                    <a:pt x="348" y="140"/>
                  </a:lnTo>
                  <a:lnTo>
                    <a:pt x="346" y="140"/>
                  </a:lnTo>
                  <a:lnTo>
                    <a:pt x="346" y="140"/>
                  </a:lnTo>
                  <a:lnTo>
                    <a:pt x="346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1" y="140"/>
                  </a:lnTo>
                  <a:lnTo>
                    <a:pt x="341" y="140"/>
                  </a:lnTo>
                  <a:lnTo>
                    <a:pt x="341" y="140"/>
                  </a:lnTo>
                  <a:lnTo>
                    <a:pt x="341" y="140"/>
                  </a:lnTo>
                  <a:lnTo>
                    <a:pt x="341" y="142"/>
                  </a:lnTo>
                  <a:lnTo>
                    <a:pt x="341" y="142"/>
                  </a:lnTo>
                  <a:lnTo>
                    <a:pt x="341" y="142"/>
                  </a:lnTo>
                  <a:lnTo>
                    <a:pt x="339" y="145"/>
                  </a:lnTo>
                  <a:lnTo>
                    <a:pt x="339" y="145"/>
                  </a:lnTo>
                  <a:lnTo>
                    <a:pt x="339" y="145"/>
                  </a:lnTo>
                  <a:lnTo>
                    <a:pt x="339" y="147"/>
                  </a:lnTo>
                  <a:lnTo>
                    <a:pt x="339" y="147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6" y="149"/>
                  </a:lnTo>
                  <a:lnTo>
                    <a:pt x="336" y="152"/>
                  </a:lnTo>
                  <a:lnTo>
                    <a:pt x="334" y="152"/>
                  </a:lnTo>
                  <a:lnTo>
                    <a:pt x="334" y="149"/>
                  </a:lnTo>
                  <a:lnTo>
                    <a:pt x="332" y="149"/>
                  </a:lnTo>
                  <a:lnTo>
                    <a:pt x="332" y="149"/>
                  </a:lnTo>
                  <a:lnTo>
                    <a:pt x="332" y="149"/>
                  </a:lnTo>
                  <a:lnTo>
                    <a:pt x="329" y="149"/>
                  </a:lnTo>
                  <a:lnTo>
                    <a:pt x="329" y="149"/>
                  </a:lnTo>
                  <a:lnTo>
                    <a:pt x="329" y="149"/>
                  </a:lnTo>
                  <a:lnTo>
                    <a:pt x="329" y="149"/>
                  </a:lnTo>
                  <a:lnTo>
                    <a:pt x="327" y="147"/>
                  </a:lnTo>
                  <a:lnTo>
                    <a:pt x="327" y="147"/>
                  </a:lnTo>
                  <a:lnTo>
                    <a:pt x="327" y="147"/>
                  </a:lnTo>
                  <a:lnTo>
                    <a:pt x="324" y="147"/>
                  </a:lnTo>
                  <a:lnTo>
                    <a:pt x="324" y="145"/>
                  </a:lnTo>
                  <a:lnTo>
                    <a:pt x="324" y="145"/>
                  </a:lnTo>
                  <a:lnTo>
                    <a:pt x="324" y="145"/>
                  </a:lnTo>
                  <a:lnTo>
                    <a:pt x="322" y="145"/>
                  </a:lnTo>
                  <a:lnTo>
                    <a:pt x="322" y="145"/>
                  </a:lnTo>
                  <a:lnTo>
                    <a:pt x="322" y="142"/>
                  </a:lnTo>
                  <a:lnTo>
                    <a:pt x="322" y="142"/>
                  </a:lnTo>
                  <a:lnTo>
                    <a:pt x="322" y="142"/>
                  </a:lnTo>
                  <a:lnTo>
                    <a:pt x="322" y="142"/>
                  </a:lnTo>
                  <a:lnTo>
                    <a:pt x="322" y="140"/>
                  </a:lnTo>
                  <a:lnTo>
                    <a:pt x="322" y="140"/>
                  </a:lnTo>
                  <a:lnTo>
                    <a:pt x="322" y="138"/>
                  </a:lnTo>
                  <a:lnTo>
                    <a:pt x="322" y="138"/>
                  </a:lnTo>
                  <a:lnTo>
                    <a:pt x="320" y="135"/>
                  </a:lnTo>
                  <a:lnTo>
                    <a:pt x="315" y="140"/>
                  </a:lnTo>
                  <a:lnTo>
                    <a:pt x="315" y="142"/>
                  </a:lnTo>
                  <a:lnTo>
                    <a:pt x="317" y="142"/>
                  </a:lnTo>
                  <a:lnTo>
                    <a:pt x="317" y="142"/>
                  </a:lnTo>
                  <a:lnTo>
                    <a:pt x="317" y="142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7" y="147"/>
                  </a:lnTo>
                  <a:lnTo>
                    <a:pt x="317" y="147"/>
                  </a:lnTo>
                  <a:lnTo>
                    <a:pt x="317" y="147"/>
                  </a:lnTo>
                  <a:lnTo>
                    <a:pt x="317" y="147"/>
                  </a:lnTo>
                  <a:lnTo>
                    <a:pt x="317" y="149"/>
                  </a:lnTo>
                  <a:lnTo>
                    <a:pt x="317" y="149"/>
                  </a:lnTo>
                  <a:lnTo>
                    <a:pt x="317" y="149"/>
                  </a:lnTo>
                  <a:lnTo>
                    <a:pt x="317" y="149"/>
                  </a:lnTo>
                  <a:lnTo>
                    <a:pt x="317" y="149"/>
                  </a:lnTo>
                  <a:lnTo>
                    <a:pt x="317" y="152"/>
                  </a:lnTo>
                  <a:lnTo>
                    <a:pt x="315" y="152"/>
                  </a:lnTo>
                  <a:lnTo>
                    <a:pt x="315" y="152"/>
                  </a:lnTo>
                  <a:lnTo>
                    <a:pt x="315" y="152"/>
                  </a:lnTo>
                  <a:lnTo>
                    <a:pt x="313" y="152"/>
                  </a:lnTo>
                  <a:lnTo>
                    <a:pt x="310" y="152"/>
                  </a:lnTo>
                  <a:lnTo>
                    <a:pt x="310" y="152"/>
                  </a:lnTo>
                  <a:lnTo>
                    <a:pt x="310" y="149"/>
                  </a:lnTo>
                  <a:lnTo>
                    <a:pt x="310" y="149"/>
                  </a:lnTo>
                  <a:lnTo>
                    <a:pt x="310" y="147"/>
                  </a:lnTo>
                  <a:lnTo>
                    <a:pt x="310" y="147"/>
                  </a:lnTo>
                  <a:lnTo>
                    <a:pt x="310" y="145"/>
                  </a:lnTo>
                  <a:lnTo>
                    <a:pt x="308" y="145"/>
                  </a:lnTo>
                  <a:lnTo>
                    <a:pt x="308" y="142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6" y="138"/>
                  </a:lnTo>
                  <a:lnTo>
                    <a:pt x="306" y="138"/>
                  </a:lnTo>
                  <a:lnTo>
                    <a:pt x="303" y="135"/>
                  </a:lnTo>
                  <a:lnTo>
                    <a:pt x="303" y="135"/>
                  </a:lnTo>
                  <a:lnTo>
                    <a:pt x="301" y="135"/>
                  </a:lnTo>
                  <a:lnTo>
                    <a:pt x="298" y="133"/>
                  </a:lnTo>
                  <a:lnTo>
                    <a:pt x="298" y="133"/>
                  </a:lnTo>
                  <a:lnTo>
                    <a:pt x="298" y="130"/>
                  </a:lnTo>
                  <a:lnTo>
                    <a:pt x="296" y="130"/>
                  </a:lnTo>
                  <a:lnTo>
                    <a:pt x="296" y="128"/>
                  </a:lnTo>
                  <a:lnTo>
                    <a:pt x="296" y="126"/>
                  </a:lnTo>
                  <a:lnTo>
                    <a:pt x="296" y="126"/>
                  </a:lnTo>
                  <a:lnTo>
                    <a:pt x="296" y="126"/>
                  </a:lnTo>
                  <a:lnTo>
                    <a:pt x="296" y="126"/>
                  </a:lnTo>
                  <a:lnTo>
                    <a:pt x="296" y="128"/>
                  </a:lnTo>
                  <a:lnTo>
                    <a:pt x="294" y="128"/>
                  </a:lnTo>
                  <a:lnTo>
                    <a:pt x="294" y="128"/>
                  </a:lnTo>
                  <a:lnTo>
                    <a:pt x="294" y="128"/>
                  </a:lnTo>
                  <a:lnTo>
                    <a:pt x="291" y="130"/>
                  </a:lnTo>
                  <a:lnTo>
                    <a:pt x="291" y="130"/>
                  </a:lnTo>
                  <a:lnTo>
                    <a:pt x="291" y="130"/>
                  </a:lnTo>
                  <a:lnTo>
                    <a:pt x="289" y="128"/>
                  </a:lnTo>
                  <a:lnTo>
                    <a:pt x="289" y="128"/>
                  </a:lnTo>
                  <a:lnTo>
                    <a:pt x="287" y="128"/>
                  </a:lnTo>
                  <a:lnTo>
                    <a:pt x="287" y="128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82" y="128"/>
                  </a:lnTo>
                  <a:lnTo>
                    <a:pt x="282" y="128"/>
                  </a:lnTo>
                  <a:lnTo>
                    <a:pt x="282" y="128"/>
                  </a:lnTo>
                  <a:lnTo>
                    <a:pt x="280" y="130"/>
                  </a:lnTo>
                  <a:lnTo>
                    <a:pt x="280" y="130"/>
                  </a:lnTo>
                  <a:lnTo>
                    <a:pt x="277" y="130"/>
                  </a:lnTo>
                  <a:lnTo>
                    <a:pt x="277" y="130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5" y="128"/>
                  </a:lnTo>
                  <a:lnTo>
                    <a:pt x="275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68" y="128"/>
                  </a:lnTo>
                  <a:lnTo>
                    <a:pt x="268" y="128"/>
                  </a:lnTo>
                  <a:lnTo>
                    <a:pt x="265" y="128"/>
                  </a:lnTo>
                  <a:lnTo>
                    <a:pt x="265" y="128"/>
                  </a:lnTo>
                  <a:lnTo>
                    <a:pt x="263" y="126"/>
                  </a:lnTo>
                  <a:lnTo>
                    <a:pt x="265" y="126"/>
                  </a:lnTo>
                  <a:lnTo>
                    <a:pt x="265" y="123"/>
                  </a:lnTo>
                  <a:lnTo>
                    <a:pt x="265" y="123"/>
                  </a:lnTo>
                  <a:lnTo>
                    <a:pt x="263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8" y="116"/>
                  </a:lnTo>
                  <a:lnTo>
                    <a:pt x="268" y="114"/>
                  </a:lnTo>
                  <a:lnTo>
                    <a:pt x="268" y="114"/>
                  </a:lnTo>
                  <a:lnTo>
                    <a:pt x="268" y="114"/>
                  </a:lnTo>
                  <a:lnTo>
                    <a:pt x="268" y="112"/>
                  </a:lnTo>
                  <a:lnTo>
                    <a:pt x="268" y="109"/>
                  </a:lnTo>
                  <a:lnTo>
                    <a:pt x="265" y="109"/>
                  </a:lnTo>
                  <a:lnTo>
                    <a:pt x="263" y="109"/>
                  </a:lnTo>
                  <a:lnTo>
                    <a:pt x="263" y="107"/>
                  </a:lnTo>
                  <a:lnTo>
                    <a:pt x="261" y="107"/>
                  </a:lnTo>
                  <a:lnTo>
                    <a:pt x="261" y="109"/>
                  </a:lnTo>
                  <a:lnTo>
                    <a:pt x="261" y="109"/>
                  </a:lnTo>
                  <a:lnTo>
                    <a:pt x="261" y="109"/>
                  </a:lnTo>
                  <a:lnTo>
                    <a:pt x="261" y="109"/>
                  </a:lnTo>
                  <a:lnTo>
                    <a:pt x="261" y="112"/>
                  </a:lnTo>
                  <a:lnTo>
                    <a:pt x="258" y="112"/>
                  </a:lnTo>
                  <a:lnTo>
                    <a:pt x="258" y="112"/>
                  </a:lnTo>
                  <a:lnTo>
                    <a:pt x="258" y="112"/>
                  </a:lnTo>
                  <a:lnTo>
                    <a:pt x="256" y="114"/>
                  </a:lnTo>
                  <a:lnTo>
                    <a:pt x="256" y="114"/>
                  </a:lnTo>
                  <a:lnTo>
                    <a:pt x="256" y="114"/>
                  </a:lnTo>
                  <a:lnTo>
                    <a:pt x="256" y="114"/>
                  </a:lnTo>
                  <a:lnTo>
                    <a:pt x="254" y="114"/>
                  </a:lnTo>
                  <a:lnTo>
                    <a:pt x="254" y="114"/>
                  </a:lnTo>
                  <a:lnTo>
                    <a:pt x="251" y="114"/>
                  </a:lnTo>
                  <a:lnTo>
                    <a:pt x="251" y="114"/>
                  </a:lnTo>
                  <a:lnTo>
                    <a:pt x="249" y="114"/>
                  </a:lnTo>
                  <a:lnTo>
                    <a:pt x="249" y="112"/>
                  </a:lnTo>
                  <a:lnTo>
                    <a:pt x="246" y="112"/>
                  </a:lnTo>
                  <a:lnTo>
                    <a:pt x="246" y="109"/>
                  </a:lnTo>
                  <a:lnTo>
                    <a:pt x="244" y="109"/>
                  </a:lnTo>
                  <a:lnTo>
                    <a:pt x="244" y="109"/>
                  </a:lnTo>
                  <a:lnTo>
                    <a:pt x="244" y="107"/>
                  </a:lnTo>
                  <a:lnTo>
                    <a:pt x="242" y="107"/>
                  </a:lnTo>
                  <a:lnTo>
                    <a:pt x="242" y="107"/>
                  </a:lnTo>
                  <a:lnTo>
                    <a:pt x="242" y="107"/>
                  </a:lnTo>
                  <a:lnTo>
                    <a:pt x="239" y="104"/>
                  </a:lnTo>
                  <a:lnTo>
                    <a:pt x="239" y="104"/>
                  </a:lnTo>
                  <a:lnTo>
                    <a:pt x="239" y="104"/>
                  </a:lnTo>
                  <a:lnTo>
                    <a:pt x="237" y="104"/>
                  </a:lnTo>
                  <a:lnTo>
                    <a:pt x="235" y="104"/>
                  </a:lnTo>
                  <a:lnTo>
                    <a:pt x="235" y="102"/>
                  </a:lnTo>
                  <a:lnTo>
                    <a:pt x="235" y="102"/>
                  </a:lnTo>
                  <a:lnTo>
                    <a:pt x="232" y="102"/>
                  </a:lnTo>
                  <a:lnTo>
                    <a:pt x="232" y="102"/>
                  </a:lnTo>
                  <a:lnTo>
                    <a:pt x="230" y="100"/>
                  </a:lnTo>
                  <a:lnTo>
                    <a:pt x="230" y="97"/>
                  </a:lnTo>
                  <a:lnTo>
                    <a:pt x="230" y="97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5" y="95"/>
                  </a:lnTo>
                  <a:lnTo>
                    <a:pt x="223" y="93"/>
                  </a:lnTo>
                  <a:lnTo>
                    <a:pt x="220" y="93"/>
                  </a:lnTo>
                  <a:lnTo>
                    <a:pt x="220" y="90"/>
                  </a:lnTo>
                  <a:lnTo>
                    <a:pt x="218" y="90"/>
                  </a:lnTo>
                  <a:lnTo>
                    <a:pt x="220" y="85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16" y="83"/>
                  </a:lnTo>
                  <a:lnTo>
                    <a:pt x="216" y="81"/>
                  </a:lnTo>
                  <a:lnTo>
                    <a:pt x="216" y="81"/>
                  </a:lnTo>
                  <a:lnTo>
                    <a:pt x="216" y="81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6" y="74"/>
                  </a:lnTo>
                  <a:lnTo>
                    <a:pt x="213" y="74"/>
                  </a:lnTo>
                  <a:lnTo>
                    <a:pt x="213" y="74"/>
                  </a:lnTo>
                  <a:lnTo>
                    <a:pt x="213" y="74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9" y="71"/>
                  </a:lnTo>
                  <a:lnTo>
                    <a:pt x="209" y="71"/>
                  </a:lnTo>
                  <a:lnTo>
                    <a:pt x="209" y="69"/>
                  </a:lnTo>
                  <a:lnTo>
                    <a:pt x="209" y="69"/>
                  </a:lnTo>
                  <a:lnTo>
                    <a:pt x="206" y="69"/>
                  </a:lnTo>
                  <a:lnTo>
                    <a:pt x="206" y="71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71"/>
                  </a:lnTo>
                  <a:lnTo>
                    <a:pt x="201" y="71"/>
                  </a:lnTo>
                  <a:lnTo>
                    <a:pt x="199" y="71"/>
                  </a:lnTo>
                  <a:lnTo>
                    <a:pt x="197" y="71"/>
                  </a:lnTo>
                  <a:lnTo>
                    <a:pt x="197" y="71"/>
                  </a:lnTo>
                  <a:lnTo>
                    <a:pt x="194" y="71"/>
                  </a:lnTo>
                  <a:lnTo>
                    <a:pt x="192" y="71"/>
                  </a:lnTo>
                  <a:lnTo>
                    <a:pt x="192" y="74"/>
                  </a:lnTo>
                  <a:lnTo>
                    <a:pt x="190" y="74"/>
                  </a:lnTo>
                  <a:lnTo>
                    <a:pt x="190" y="74"/>
                  </a:lnTo>
                  <a:lnTo>
                    <a:pt x="190" y="76"/>
                  </a:lnTo>
                  <a:lnTo>
                    <a:pt x="190" y="76"/>
                  </a:lnTo>
                  <a:lnTo>
                    <a:pt x="190" y="76"/>
                  </a:lnTo>
                  <a:lnTo>
                    <a:pt x="190" y="76"/>
                  </a:lnTo>
                  <a:lnTo>
                    <a:pt x="187" y="76"/>
                  </a:lnTo>
                  <a:lnTo>
                    <a:pt x="185" y="76"/>
                  </a:lnTo>
                  <a:lnTo>
                    <a:pt x="185" y="76"/>
                  </a:lnTo>
                  <a:lnTo>
                    <a:pt x="185" y="76"/>
                  </a:lnTo>
                  <a:lnTo>
                    <a:pt x="183" y="76"/>
                  </a:lnTo>
                  <a:lnTo>
                    <a:pt x="183" y="76"/>
                  </a:lnTo>
                  <a:lnTo>
                    <a:pt x="183" y="74"/>
                  </a:lnTo>
                  <a:lnTo>
                    <a:pt x="183" y="74"/>
                  </a:lnTo>
                  <a:lnTo>
                    <a:pt x="183" y="74"/>
                  </a:lnTo>
                  <a:lnTo>
                    <a:pt x="183" y="71"/>
                  </a:lnTo>
                  <a:lnTo>
                    <a:pt x="180" y="69"/>
                  </a:lnTo>
                  <a:lnTo>
                    <a:pt x="180" y="69"/>
                  </a:lnTo>
                  <a:lnTo>
                    <a:pt x="178" y="69"/>
                  </a:lnTo>
                  <a:lnTo>
                    <a:pt x="178" y="69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5" y="67"/>
                  </a:lnTo>
                  <a:lnTo>
                    <a:pt x="175" y="64"/>
                  </a:lnTo>
                  <a:lnTo>
                    <a:pt x="175" y="64"/>
                  </a:lnTo>
                  <a:lnTo>
                    <a:pt x="175" y="64"/>
                  </a:lnTo>
                  <a:lnTo>
                    <a:pt x="175" y="62"/>
                  </a:lnTo>
                  <a:lnTo>
                    <a:pt x="173" y="62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57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1" y="50"/>
                  </a:lnTo>
                  <a:lnTo>
                    <a:pt x="161" y="50"/>
                  </a:lnTo>
                  <a:lnTo>
                    <a:pt x="161" y="50"/>
                  </a:lnTo>
                  <a:lnTo>
                    <a:pt x="159" y="50"/>
                  </a:lnTo>
                  <a:lnTo>
                    <a:pt x="159" y="50"/>
                  </a:lnTo>
                  <a:lnTo>
                    <a:pt x="159" y="52"/>
                  </a:lnTo>
                  <a:lnTo>
                    <a:pt x="159" y="52"/>
                  </a:lnTo>
                  <a:lnTo>
                    <a:pt x="159" y="50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4" y="48"/>
                  </a:lnTo>
                  <a:lnTo>
                    <a:pt x="154" y="45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5"/>
                  </a:lnTo>
                  <a:lnTo>
                    <a:pt x="149" y="45"/>
                  </a:lnTo>
                  <a:lnTo>
                    <a:pt x="149" y="45"/>
                  </a:lnTo>
                  <a:lnTo>
                    <a:pt x="149" y="45"/>
                  </a:lnTo>
                  <a:lnTo>
                    <a:pt x="147" y="45"/>
                  </a:lnTo>
                  <a:lnTo>
                    <a:pt x="147" y="48"/>
                  </a:lnTo>
                  <a:lnTo>
                    <a:pt x="147" y="45"/>
                  </a:lnTo>
                  <a:lnTo>
                    <a:pt x="145" y="45"/>
                  </a:lnTo>
                  <a:lnTo>
                    <a:pt x="145" y="45"/>
                  </a:lnTo>
                  <a:lnTo>
                    <a:pt x="145" y="45"/>
                  </a:lnTo>
                  <a:lnTo>
                    <a:pt x="145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0" y="41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0" y="36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35" y="36"/>
                  </a:lnTo>
                  <a:lnTo>
                    <a:pt x="135" y="36"/>
                  </a:lnTo>
                  <a:lnTo>
                    <a:pt x="131" y="31"/>
                  </a:lnTo>
                  <a:lnTo>
                    <a:pt x="131" y="31"/>
                  </a:lnTo>
                  <a:lnTo>
                    <a:pt x="128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1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4" y="22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2"/>
                  </a:lnTo>
                  <a:lnTo>
                    <a:pt x="109" y="22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2" y="17"/>
                  </a:lnTo>
                  <a:lnTo>
                    <a:pt x="112" y="14"/>
                  </a:lnTo>
                  <a:lnTo>
                    <a:pt x="109" y="14"/>
                  </a:lnTo>
                  <a:lnTo>
                    <a:pt x="109" y="14"/>
                  </a:lnTo>
                  <a:lnTo>
                    <a:pt x="107" y="14"/>
                  </a:lnTo>
                  <a:lnTo>
                    <a:pt x="107" y="12"/>
                  </a:lnTo>
                  <a:lnTo>
                    <a:pt x="107" y="10"/>
                  </a:lnTo>
                  <a:lnTo>
                    <a:pt x="107" y="7"/>
                  </a:lnTo>
                  <a:lnTo>
                    <a:pt x="107" y="7"/>
                  </a:lnTo>
                  <a:lnTo>
                    <a:pt x="107" y="5"/>
                  </a:lnTo>
                  <a:lnTo>
                    <a:pt x="105" y="5"/>
                  </a:lnTo>
                  <a:lnTo>
                    <a:pt x="105" y="5"/>
                  </a:lnTo>
                  <a:lnTo>
                    <a:pt x="102" y="5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97" y="5"/>
                  </a:lnTo>
                  <a:lnTo>
                    <a:pt x="95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83" y="3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5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6" y="7"/>
                  </a:lnTo>
                  <a:lnTo>
                    <a:pt x="74" y="5"/>
                  </a:lnTo>
                  <a:lnTo>
                    <a:pt x="74" y="5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69" y="12"/>
                  </a:lnTo>
                  <a:lnTo>
                    <a:pt x="69" y="14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5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5" y="22"/>
                  </a:lnTo>
                  <a:lnTo>
                    <a:pt x="55" y="22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3" y="14"/>
                  </a:lnTo>
                  <a:lnTo>
                    <a:pt x="43" y="14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1" y="19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6" y="24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9" y="31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19" y="41"/>
                  </a:lnTo>
                  <a:lnTo>
                    <a:pt x="17" y="41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5"/>
                  </a:lnTo>
                  <a:lnTo>
                    <a:pt x="17" y="48"/>
                  </a:lnTo>
                  <a:lnTo>
                    <a:pt x="19" y="48"/>
                  </a:lnTo>
                  <a:lnTo>
                    <a:pt x="19" y="50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9"/>
                  </a:lnTo>
                  <a:lnTo>
                    <a:pt x="12" y="71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88"/>
                  </a:lnTo>
                  <a:lnTo>
                    <a:pt x="3" y="88"/>
                  </a:lnTo>
                  <a:lnTo>
                    <a:pt x="3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3" y="97"/>
                  </a:lnTo>
                  <a:lnTo>
                    <a:pt x="5" y="97"/>
                  </a:lnTo>
                  <a:lnTo>
                    <a:pt x="5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5" y="109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9" y="109"/>
                  </a:lnTo>
                  <a:lnTo>
                    <a:pt x="19" y="109"/>
                  </a:lnTo>
                  <a:lnTo>
                    <a:pt x="22" y="109"/>
                  </a:lnTo>
                  <a:lnTo>
                    <a:pt x="22" y="112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4" y="107"/>
                  </a:lnTo>
                  <a:lnTo>
                    <a:pt x="24" y="107"/>
                  </a:lnTo>
                  <a:lnTo>
                    <a:pt x="24" y="107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6" y="112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3" y="116"/>
                  </a:lnTo>
                  <a:lnTo>
                    <a:pt x="43" y="116"/>
                  </a:lnTo>
                  <a:lnTo>
                    <a:pt x="45" y="116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50" y="119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0" y="121"/>
                  </a:lnTo>
                  <a:lnTo>
                    <a:pt x="52" y="123"/>
                  </a:lnTo>
                  <a:lnTo>
                    <a:pt x="57" y="123"/>
                  </a:lnTo>
                  <a:lnTo>
                    <a:pt x="60" y="123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2" y="130"/>
                  </a:lnTo>
                  <a:lnTo>
                    <a:pt x="64" y="135"/>
                  </a:lnTo>
                  <a:lnTo>
                    <a:pt x="67" y="135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4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9" y="138"/>
                  </a:lnTo>
                  <a:lnTo>
                    <a:pt x="69" y="138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71" y="135"/>
                  </a:lnTo>
                  <a:lnTo>
                    <a:pt x="71" y="138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76" y="142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3" y="147"/>
                  </a:lnTo>
                  <a:lnTo>
                    <a:pt x="86" y="147"/>
                  </a:lnTo>
                  <a:lnTo>
                    <a:pt x="86" y="147"/>
                  </a:lnTo>
                  <a:lnTo>
                    <a:pt x="88" y="149"/>
                  </a:lnTo>
                  <a:lnTo>
                    <a:pt x="90" y="152"/>
                  </a:lnTo>
                  <a:lnTo>
                    <a:pt x="93" y="152"/>
                  </a:lnTo>
                  <a:lnTo>
                    <a:pt x="95" y="154"/>
                  </a:lnTo>
                  <a:lnTo>
                    <a:pt x="95" y="154"/>
                  </a:lnTo>
                  <a:lnTo>
                    <a:pt x="97" y="154"/>
                  </a:lnTo>
                  <a:lnTo>
                    <a:pt x="97" y="154"/>
                  </a:lnTo>
                  <a:lnTo>
                    <a:pt x="100" y="152"/>
                  </a:lnTo>
                  <a:lnTo>
                    <a:pt x="102" y="149"/>
                  </a:lnTo>
                  <a:lnTo>
                    <a:pt x="105" y="152"/>
                  </a:lnTo>
                  <a:lnTo>
                    <a:pt x="105" y="152"/>
                  </a:lnTo>
                  <a:lnTo>
                    <a:pt x="105" y="152"/>
                  </a:lnTo>
                  <a:lnTo>
                    <a:pt x="107" y="152"/>
                  </a:lnTo>
                  <a:lnTo>
                    <a:pt x="107" y="154"/>
                  </a:lnTo>
                  <a:lnTo>
                    <a:pt x="109" y="154"/>
                  </a:lnTo>
                  <a:lnTo>
                    <a:pt x="112" y="154"/>
                  </a:lnTo>
                  <a:lnTo>
                    <a:pt x="116" y="159"/>
                  </a:lnTo>
                  <a:lnTo>
                    <a:pt x="121" y="161"/>
                  </a:lnTo>
                  <a:lnTo>
                    <a:pt x="123" y="164"/>
                  </a:lnTo>
                  <a:lnTo>
                    <a:pt x="126" y="166"/>
                  </a:lnTo>
                  <a:lnTo>
                    <a:pt x="131" y="164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140" y="166"/>
                  </a:lnTo>
                  <a:lnTo>
                    <a:pt x="140" y="168"/>
                  </a:lnTo>
                  <a:lnTo>
                    <a:pt x="140" y="171"/>
                  </a:lnTo>
                  <a:lnTo>
                    <a:pt x="140" y="173"/>
                  </a:lnTo>
                  <a:lnTo>
                    <a:pt x="142" y="175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52" y="178"/>
                  </a:lnTo>
                  <a:lnTo>
                    <a:pt x="157" y="178"/>
                  </a:lnTo>
                  <a:lnTo>
                    <a:pt x="161" y="178"/>
                  </a:lnTo>
                  <a:lnTo>
                    <a:pt x="164" y="178"/>
                  </a:lnTo>
                  <a:lnTo>
                    <a:pt x="166" y="180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71" y="185"/>
                  </a:lnTo>
                  <a:lnTo>
                    <a:pt x="171" y="185"/>
                  </a:lnTo>
                  <a:lnTo>
                    <a:pt x="173" y="185"/>
                  </a:lnTo>
                  <a:lnTo>
                    <a:pt x="173" y="183"/>
                  </a:lnTo>
                  <a:lnTo>
                    <a:pt x="173" y="183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3" y="180"/>
                  </a:lnTo>
                  <a:lnTo>
                    <a:pt x="173" y="178"/>
                  </a:lnTo>
                  <a:lnTo>
                    <a:pt x="173" y="178"/>
                  </a:lnTo>
                  <a:lnTo>
                    <a:pt x="173" y="178"/>
                  </a:lnTo>
                  <a:lnTo>
                    <a:pt x="175" y="175"/>
                  </a:lnTo>
                  <a:lnTo>
                    <a:pt x="180" y="178"/>
                  </a:lnTo>
                  <a:lnTo>
                    <a:pt x="187" y="178"/>
                  </a:lnTo>
                  <a:lnTo>
                    <a:pt x="190" y="178"/>
                  </a:lnTo>
                  <a:lnTo>
                    <a:pt x="197" y="183"/>
                  </a:lnTo>
                  <a:lnTo>
                    <a:pt x="199" y="183"/>
                  </a:lnTo>
                  <a:lnTo>
                    <a:pt x="199" y="185"/>
                  </a:lnTo>
                  <a:lnTo>
                    <a:pt x="199" y="185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201" y="183"/>
                  </a:lnTo>
                  <a:lnTo>
                    <a:pt x="199" y="180"/>
                  </a:lnTo>
                  <a:lnTo>
                    <a:pt x="199" y="178"/>
                  </a:lnTo>
                  <a:lnTo>
                    <a:pt x="199" y="178"/>
                  </a:lnTo>
                  <a:lnTo>
                    <a:pt x="201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6" y="178"/>
                  </a:lnTo>
                  <a:lnTo>
                    <a:pt x="209" y="178"/>
                  </a:lnTo>
                  <a:lnTo>
                    <a:pt x="209" y="178"/>
                  </a:lnTo>
                  <a:lnTo>
                    <a:pt x="211" y="175"/>
                  </a:lnTo>
                  <a:lnTo>
                    <a:pt x="213" y="173"/>
                  </a:lnTo>
                  <a:lnTo>
                    <a:pt x="213" y="173"/>
                  </a:lnTo>
                  <a:lnTo>
                    <a:pt x="213" y="175"/>
                  </a:lnTo>
                  <a:lnTo>
                    <a:pt x="213" y="175"/>
                  </a:lnTo>
                  <a:lnTo>
                    <a:pt x="216" y="175"/>
                  </a:lnTo>
                  <a:lnTo>
                    <a:pt x="216" y="175"/>
                  </a:lnTo>
                  <a:lnTo>
                    <a:pt x="216" y="178"/>
                  </a:lnTo>
                  <a:lnTo>
                    <a:pt x="218" y="178"/>
                  </a:lnTo>
                  <a:lnTo>
                    <a:pt x="218" y="178"/>
                  </a:lnTo>
                  <a:lnTo>
                    <a:pt x="220" y="178"/>
                  </a:lnTo>
                  <a:lnTo>
                    <a:pt x="220" y="178"/>
                  </a:lnTo>
                  <a:lnTo>
                    <a:pt x="220" y="180"/>
                  </a:lnTo>
                  <a:lnTo>
                    <a:pt x="223" y="183"/>
                  </a:lnTo>
                  <a:lnTo>
                    <a:pt x="223" y="183"/>
                  </a:lnTo>
                  <a:lnTo>
                    <a:pt x="237" y="185"/>
                  </a:lnTo>
                  <a:lnTo>
                    <a:pt x="239" y="185"/>
                  </a:lnTo>
                  <a:lnTo>
                    <a:pt x="242" y="187"/>
                  </a:lnTo>
                  <a:lnTo>
                    <a:pt x="242" y="190"/>
                  </a:lnTo>
                  <a:lnTo>
                    <a:pt x="242" y="192"/>
                  </a:lnTo>
                  <a:lnTo>
                    <a:pt x="242" y="194"/>
                  </a:lnTo>
                  <a:lnTo>
                    <a:pt x="242" y="197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42" y="201"/>
                  </a:lnTo>
                  <a:lnTo>
                    <a:pt x="246" y="204"/>
                  </a:lnTo>
                  <a:lnTo>
                    <a:pt x="249" y="204"/>
                  </a:lnTo>
                  <a:lnTo>
                    <a:pt x="249" y="204"/>
                  </a:lnTo>
                  <a:lnTo>
                    <a:pt x="249" y="204"/>
                  </a:lnTo>
                  <a:lnTo>
                    <a:pt x="251" y="204"/>
                  </a:lnTo>
                  <a:lnTo>
                    <a:pt x="251" y="204"/>
                  </a:lnTo>
                  <a:lnTo>
                    <a:pt x="251" y="204"/>
                  </a:lnTo>
                  <a:lnTo>
                    <a:pt x="251" y="206"/>
                  </a:lnTo>
                  <a:lnTo>
                    <a:pt x="256" y="206"/>
                  </a:lnTo>
                  <a:lnTo>
                    <a:pt x="256" y="206"/>
                  </a:lnTo>
                  <a:lnTo>
                    <a:pt x="256" y="209"/>
                  </a:lnTo>
                  <a:lnTo>
                    <a:pt x="256" y="209"/>
                  </a:lnTo>
                  <a:lnTo>
                    <a:pt x="258" y="211"/>
                  </a:lnTo>
                  <a:lnTo>
                    <a:pt x="258" y="211"/>
                  </a:lnTo>
                  <a:lnTo>
                    <a:pt x="258" y="211"/>
                  </a:lnTo>
                  <a:lnTo>
                    <a:pt x="261" y="211"/>
                  </a:lnTo>
                  <a:lnTo>
                    <a:pt x="261" y="211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263" y="213"/>
                  </a:lnTo>
                  <a:lnTo>
                    <a:pt x="265" y="213"/>
                  </a:lnTo>
                  <a:lnTo>
                    <a:pt x="265" y="211"/>
                  </a:lnTo>
                  <a:lnTo>
                    <a:pt x="268" y="213"/>
                  </a:lnTo>
                  <a:lnTo>
                    <a:pt x="268" y="216"/>
                  </a:lnTo>
                  <a:lnTo>
                    <a:pt x="268" y="216"/>
                  </a:lnTo>
                  <a:lnTo>
                    <a:pt x="270" y="218"/>
                  </a:lnTo>
                  <a:lnTo>
                    <a:pt x="275" y="220"/>
                  </a:lnTo>
                  <a:lnTo>
                    <a:pt x="275" y="220"/>
                  </a:lnTo>
                  <a:lnTo>
                    <a:pt x="277" y="218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80" y="216"/>
                  </a:lnTo>
                  <a:lnTo>
                    <a:pt x="282" y="216"/>
                  </a:lnTo>
                  <a:lnTo>
                    <a:pt x="282" y="218"/>
                  </a:lnTo>
                  <a:lnTo>
                    <a:pt x="282" y="216"/>
                  </a:lnTo>
                  <a:lnTo>
                    <a:pt x="284" y="216"/>
                  </a:lnTo>
                  <a:lnTo>
                    <a:pt x="287" y="213"/>
                  </a:lnTo>
                  <a:lnTo>
                    <a:pt x="291" y="213"/>
                  </a:lnTo>
                  <a:lnTo>
                    <a:pt x="291" y="213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18"/>
                  </a:lnTo>
                  <a:lnTo>
                    <a:pt x="296" y="223"/>
                  </a:lnTo>
                  <a:lnTo>
                    <a:pt x="296" y="225"/>
                  </a:lnTo>
                  <a:lnTo>
                    <a:pt x="298" y="225"/>
                  </a:lnTo>
                  <a:lnTo>
                    <a:pt x="301" y="227"/>
                  </a:lnTo>
                  <a:lnTo>
                    <a:pt x="301" y="227"/>
                  </a:lnTo>
                  <a:lnTo>
                    <a:pt x="301" y="227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3" y="227"/>
                  </a:lnTo>
                  <a:lnTo>
                    <a:pt x="303" y="230"/>
                  </a:lnTo>
                  <a:lnTo>
                    <a:pt x="303" y="230"/>
                  </a:lnTo>
                  <a:lnTo>
                    <a:pt x="303" y="230"/>
                  </a:lnTo>
                  <a:lnTo>
                    <a:pt x="303" y="230"/>
                  </a:lnTo>
                  <a:lnTo>
                    <a:pt x="306" y="227"/>
                  </a:lnTo>
                  <a:lnTo>
                    <a:pt x="308" y="225"/>
                  </a:lnTo>
                  <a:lnTo>
                    <a:pt x="310" y="225"/>
                  </a:lnTo>
                  <a:lnTo>
                    <a:pt x="310" y="225"/>
                  </a:lnTo>
                  <a:lnTo>
                    <a:pt x="313" y="225"/>
                  </a:lnTo>
                  <a:lnTo>
                    <a:pt x="315" y="225"/>
                  </a:lnTo>
                  <a:lnTo>
                    <a:pt x="317" y="227"/>
                  </a:lnTo>
                  <a:lnTo>
                    <a:pt x="317" y="227"/>
                  </a:lnTo>
                  <a:lnTo>
                    <a:pt x="320" y="227"/>
                  </a:lnTo>
                  <a:lnTo>
                    <a:pt x="320" y="227"/>
                  </a:lnTo>
                  <a:lnTo>
                    <a:pt x="320" y="227"/>
                  </a:lnTo>
                  <a:lnTo>
                    <a:pt x="320" y="227"/>
                  </a:lnTo>
                  <a:lnTo>
                    <a:pt x="322" y="227"/>
                  </a:lnTo>
                  <a:lnTo>
                    <a:pt x="322" y="227"/>
                  </a:lnTo>
                  <a:lnTo>
                    <a:pt x="322" y="227"/>
                  </a:lnTo>
                  <a:lnTo>
                    <a:pt x="322" y="227"/>
                  </a:lnTo>
                  <a:lnTo>
                    <a:pt x="322" y="227"/>
                  </a:lnTo>
                  <a:lnTo>
                    <a:pt x="322" y="227"/>
                  </a:lnTo>
                  <a:lnTo>
                    <a:pt x="324" y="227"/>
                  </a:lnTo>
                  <a:lnTo>
                    <a:pt x="327" y="227"/>
                  </a:lnTo>
                  <a:lnTo>
                    <a:pt x="327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32" y="227"/>
                  </a:lnTo>
                  <a:lnTo>
                    <a:pt x="332" y="230"/>
                  </a:lnTo>
                  <a:lnTo>
                    <a:pt x="336" y="230"/>
                  </a:lnTo>
                  <a:lnTo>
                    <a:pt x="336" y="232"/>
                  </a:lnTo>
                  <a:lnTo>
                    <a:pt x="339" y="232"/>
                  </a:lnTo>
                  <a:lnTo>
                    <a:pt x="339" y="232"/>
                  </a:lnTo>
                  <a:lnTo>
                    <a:pt x="339" y="232"/>
                  </a:lnTo>
                  <a:lnTo>
                    <a:pt x="341" y="235"/>
                  </a:lnTo>
                  <a:lnTo>
                    <a:pt x="341" y="235"/>
                  </a:lnTo>
                  <a:lnTo>
                    <a:pt x="341" y="235"/>
                  </a:lnTo>
                  <a:lnTo>
                    <a:pt x="346" y="237"/>
                  </a:lnTo>
                  <a:lnTo>
                    <a:pt x="348" y="237"/>
                  </a:lnTo>
                  <a:lnTo>
                    <a:pt x="350" y="239"/>
                  </a:lnTo>
                  <a:lnTo>
                    <a:pt x="350" y="237"/>
                  </a:lnTo>
                  <a:lnTo>
                    <a:pt x="350" y="237"/>
                  </a:lnTo>
                  <a:lnTo>
                    <a:pt x="350" y="237"/>
                  </a:lnTo>
                  <a:lnTo>
                    <a:pt x="350" y="237"/>
                  </a:lnTo>
                  <a:lnTo>
                    <a:pt x="353" y="237"/>
                  </a:lnTo>
                  <a:lnTo>
                    <a:pt x="353" y="237"/>
                  </a:lnTo>
                  <a:lnTo>
                    <a:pt x="355" y="237"/>
                  </a:lnTo>
                  <a:lnTo>
                    <a:pt x="358" y="237"/>
                  </a:lnTo>
                  <a:lnTo>
                    <a:pt x="358" y="235"/>
                  </a:lnTo>
                  <a:lnTo>
                    <a:pt x="358" y="235"/>
                  </a:lnTo>
                  <a:lnTo>
                    <a:pt x="360" y="232"/>
                  </a:lnTo>
                  <a:lnTo>
                    <a:pt x="362" y="232"/>
                  </a:lnTo>
                  <a:lnTo>
                    <a:pt x="362" y="232"/>
                  </a:lnTo>
                  <a:lnTo>
                    <a:pt x="365" y="230"/>
                  </a:lnTo>
                  <a:lnTo>
                    <a:pt x="365" y="230"/>
                  </a:lnTo>
                  <a:lnTo>
                    <a:pt x="367" y="227"/>
                  </a:lnTo>
                  <a:lnTo>
                    <a:pt x="367" y="227"/>
                  </a:lnTo>
                  <a:lnTo>
                    <a:pt x="367" y="230"/>
                  </a:lnTo>
                  <a:lnTo>
                    <a:pt x="367" y="230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9" y="237"/>
                  </a:lnTo>
                  <a:lnTo>
                    <a:pt x="369" y="239"/>
                  </a:lnTo>
                  <a:lnTo>
                    <a:pt x="372" y="239"/>
                  </a:lnTo>
                  <a:lnTo>
                    <a:pt x="374" y="239"/>
                  </a:lnTo>
                  <a:lnTo>
                    <a:pt x="377" y="239"/>
                  </a:lnTo>
                  <a:lnTo>
                    <a:pt x="377" y="239"/>
                  </a:lnTo>
                  <a:lnTo>
                    <a:pt x="377" y="239"/>
                  </a:lnTo>
                  <a:lnTo>
                    <a:pt x="377" y="242"/>
                  </a:lnTo>
                  <a:lnTo>
                    <a:pt x="379" y="242"/>
                  </a:lnTo>
                  <a:lnTo>
                    <a:pt x="381" y="242"/>
                  </a:lnTo>
                  <a:lnTo>
                    <a:pt x="381" y="242"/>
                  </a:lnTo>
                  <a:lnTo>
                    <a:pt x="381" y="242"/>
                  </a:lnTo>
                  <a:lnTo>
                    <a:pt x="384" y="239"/>
                  </a:lnTo>
                  <a:lnTo>
                    <a:pt x="384" y="239"/>
                  </a:lnTo>
                  <a:lnTo>
                    <a:pt x="384" y="237"/>
                  </a:lnTo>
                  <a:lnTo>
                    <a:pt x="386" y="237"/>
                  </a:lnTo>
                  <a:lnTo>
                    <a:pt x="388" y="237"/>
                  </a:lnTo>
                  <a:lnTo>
                    <a:pt x="391" y="237"/>
                  </a:lnTo>
                  <a:lnTo>
                    <a:pt x="393" y="239"/>
                  </a:lnTo>
                  <a:lnTo>
                    <a:pt x="395" y="239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0" y="239"/>
                  </a:lnTo>
                  <a:lnTo>
                    <a:pt x="403" y="239"/>
                  </a:lnTo>
                  <a:lnTo>
                    <a:pt x="403" y="239"/>
                  </a:lnTo>
                  <a:lnTo>
                    <a:pt x="403" y="239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7" y="237"/>
                  </a:lnTo>
                  <a:lnTo>
                    <a:pt x="407" y="237"/>
                  </a:lnTo>
                  <a:lnTo>
                    <a:pt x="410" y="235"/>
                  </a:lnTo>
                  <a:lnTo>
                    <a:pt x="410" y="235"/>
                  </a:lnTo>
                  <a:lnTo>
                    <a:pt x="410" y="235"/>
                  </a:lnTo>
                  <a:lnTo>
                    <a:pt x="412" y="237"/>
                  </a:lnTo>
                  <a:lnTo>
                    <a:pt x="412" y="237"/>
                  </a:lnTo>
                  <a:lnTo>
                    <a:pt x="412" y="237"/>
                  </a:lnTo>
                  <a:lnTo>
                    <a:pt x="412" y="237"/>
                  </a:lnTo>
                  <a:lnTo>
                    <a:pt x="412" y="239"/>
                  </a:lnTo>
                  <a:lnTo>
                    <a:pt x="414" y="239"/>
                  </a:lnTo>
                  <a:lnTo>
                    <a:pt x="414" y="239"/>
                  </a:lnTo>
                  <a:lnTo>
                    <a:pt x="417" y="242"/>
                  </a:lnTo>
                  <a:lnTo>
                    <a:pt x="417" y="242"/>
                  </a:lnTo>
                  <a:lnTo>
                    <a:pt x="419" y="239"/>
                  </a:lnTo>
                  <a:lnTo>
                    <a:pt x="421" y="237"/>
                  </a:lnTo>
                  <a:lnTo>
                    <a:pt x="421" y="235"/>
                  </a:lnTo>
                  <a:lnTo>
                    <a:pt x="421" y="235"/>
                  </a:lnTo>
                  <a:lnTo>
                    <a:pt x="421" y="232"/>
                  </a:lnTo>
                  <a:lnTo>
                    <a:pt x="421" y="232"/>
                  </a:lnTo>
                  <a:lnTo>
                    <a:pt x="421" y="230"/>
                  </a:lnTo>
                  <a:lnTo>
                    <a:pt x="421" y="227"/>
                  </a:lnTo>
                  <a:lnTo>
                    <a:pt x="424" y="223"/>
                  </a:lnTo>
                  <a:lnTo>
                    <a:pt x="426" y="220"/>
                  </a:lnTo>
                  <a:lnTo>
                    <a:pt x="426" y="220"/>
                  </a:lnTo>
                  <a:lnTo>
                    <a:pt x="426" y="218"/>
                  </a:lnTo>
                  <a:lnTo>
                    <a:pt x="426" y="21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3C0C823-55E4-F747-3041-96B375721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4870" y="3654399"/>
              <a:ext cx="509303" cy="1118743"/>
            </a:xfrm>
            <a:custGeom>
              <a:avLst/>
              <a:gdLst>
                <a:gd name="T0" fmla="*/ 298 w 473"/>
                <a:gd name="T1" fmla="*/ 892 h 1039"/>
                <a:gd name="T2" fmla="*/ 308 w 473"/>
                <a:gd name="T3" fmla="*/ 902 h 1039"/>
                <a:gd name="T4" fmla="*/ 279 w 473"/>
                <a:gd name="T5" fmla="*/ 679 h 1039"/>
                <a:gd name="T6" fmla="*/ 71 w 473"/>
                <a:gd name="T7" fmla="*/ 502 h 1039"/>
                <a:gd name="T8" fmla="*/ 116 w 473"/>
                <a:gd name="T9" fmla="*/ 707 h 1039"/>
                <a:gd name="T10" fmla="*/ 310 w 473"/>
                <a:gd name="T11" fmla="*/ 939 h 1039"/>
                <a:gd name="T12" fmla="*/ 327 w 473"/>
                <a:gd name="T13" fmla="*/ 932 h 1039"/>
                <a:gd name="T14" fmla="*/ 83 w 473"/>
                <a:gd name="T15" fmla="*/ 521 h 1039"/>
                <a:gd name="T16" fmla="*/ 322 w 473"/>
                <a:gd name="T17" fmla="*/ 887 h 1039"/>
                <a:gd name="T18" fmla="*/ 417 w 473"/>
                <a:gd name="T19" fmla="*/ 405 h 1039"/>
                <a:gd name="T20" fmla="*/ 372 w 473"/>
                <a:gd name="T21" fmla="*/ 355 h 1039"/>
                <a:gd name="T22" fmla="*/ 353 w 473"/>
                <a:gd name="T23" fmla="*/ 303 h 1039"/>
                <a:gd name="T24" fmla="*/ 301 w 473"/>
                <a:gd name="T25" fmla="*/ 263 h 1039"/>
                <a:gd name="T26" fmla="*/ 296 w 473"/>
                <a:gd name="T27" fmla="*/ 192 h 1039"/>
                <a:gd name="T28" fmla="*/ 336 w 473"/>
                <a:gd name="T29" fmla="*/ 147 h 1039"/>
                <a:gd name="T30" fmla="*/ 341 w 473"/>
                <a:gd name="T31" fmla="*/ 57 h 1039"/>
                <a:gd name="T32" fmla="*/ 282 w 473"/>
                <a:gd name="T33" fmla="*/ 0 h 1039"/>
                <a:gd name="T34" fmla="*/ 249 w 473"/>
                <a:gd name="T35" fmla="*/ 61 h 1039"/>
                <a:gd name="T36" fmla="*/ 182 w 473"/>
                <a:gd name="T37" fmla="*/ 97 h 1039"/>
                <a:gd name="T38" fmla="*/ 142 w 473"/>
                <a:gd name="T39" fmla="*/ 173 h 1039"/>
                <a:gd name="T40" fmla="*/ 107 w 473"/>
                <a:gd name="T41" fmla="*/ 263 h 1039"/>
                <a:gd name="T42" fmla="*/ 64 w 473"/>
                <a:gd name="T43" fmla="*/ 310 h 1039"/>
                <a:gd name="T44" fmla="*/ 43 w 473"/>
                <a:gd name="T45" fmla="*/ 376 h 1039"/>
                <a:gd name="T46" fmla="*/ 3 w 473"/>
                <a:gd name="T47" fmla="*/ 421 h 1039"/>
                <a:gd name="T48" fmla="*/ 33 w 473"/>
                <a:gd name="T49" fmla="*/ 473 h 1039"/>
                <a:gd name="T50" fmla="*/ 52 w 473"/>
                <a:gd name="T51" fmla="*/ 499 h 1039"/>
                <a:gd name="T52" fmla="*/ 74 w 473"/>
                <a:gd name="T53" fmla="*/ 494 h 1039"/>
                <a:gd name="T54" fmla="*/ 93 w 473"/>
                <a:gd name="T55" fmla="*/ 518 h 1039"/>
                <a:gd name="T56" fmla="*/ 93 w 473"/>
                <a:gd name="T57" fmla="*/ 549 h 1039"/>
                <a:gd name="T58" fmla="*/ 100 w 473"/>
                <a:gd name="T59" fmla="*/ 551 h 1039"/>
                <a:gd name="T60" fmla="*/ 123 w 473"/>
                <a:gd name="T61" fmla="*/ 608 h 1039"/>
                <a:gd name="T62" fmla="*/ 116 w 473"/>
                <a:gd name="T63" fmla="*/ 665 h 1039"/>
                <a:gd name="T64" fmla="*/ 133 w 473"/>
                <a:gd name="T65" fmla="*/ 679 h 1039"/>
                <a:gd name="T66" fmla="*/ 142 w 473"/>
                <a:gd name="T67" fmla="*/ 703 h 1039"/>
                <a:gd name="T68" fmla="*/ 154 w 473"/>
                <a:gd name="T69" fmla="*/ 703 h 1039"/>
                <a:gd name="T70" fmla="*/ 164 w 473"/>
                <a:gd name="T71" fmla="*/ 722 h 1039"/>
                <a:gd name="T72" fmla="*/ 213 w 473"/>
                <a:gd name="T73" fmla="*/ 667 h 1039"/>
                <a:gd name="T74" fmla="*/ 249 w 473"/>
                <a:gd name="T75" fmla="*/ 632 h 1039"/>
                <a:gd name="T76" fmla="*/ 279 w 473"/>
                <a:gd name="T77" fmla="*/ 679 h 1039"/>
                <a:gd name="T78" fmla="*/ 294 w 473"/>
                <a:gd name="T79" fmla="*/ 741 h 1039"/>
                <a:gd name="T80" fmla="*/ 308 w 473"/>
                <a:gd name="T81" fmla="*/ 781 h 1039"/>
                <a:gd name="T82" fmla="*/ 315 w 473"/>
                <a:gd name="T83" fmla="*/ 835 h 1039"/>
                <a:gd name="T84" fmla="*/ 324 w 473"/>
                <a:gd name="T85" fmla="*/ 838 h 1039"/>
                <a:gd name="T86" fmla="*/ 343 w 473"/>
                <a:gd name="T87" fmla="*/ 883 h 1039"/>
                <a:gd name="T88" fmla="*/ 341 w 473"/>
                <a:gd name="T89" fmla="*/ 918 h 1039"/>
                <a:gd name="T90" fmla="*/ 353 w 473"/>
                <a:gd name="T91" fmla="*/ 937 h 1039"/>
                <a:gd name="T92" fmla="*/ 339 w 473"/>
                <a:gd name="T93" fmla="*/ 980 h 1039"/>
                <a:gd name="T94" fmla="*/ 348 w 473"/>
                <a:gd name="T95" fmla="*/ 1001 h 1039"/>
                <a:gd name="T96" fmla="*/ 386 w 473"/>
                <a:gd name="T97" fmla="*/ 942 h 1039"/>
                <a:gd name="T98" fmla="*/ 369 w 473"/>
                <a:gd name="T99" fmla="*/ 878 h 1039"/>
                <a:gd name="T100" fmla="*/ 341 w 473"/>
                <a:gd name="T101" fmla="*/ 800 h 1039"/>
                <a:gd name="T102" fmla="*/ 327 w 473"/>
                <a:gd name="T103" fmla="*/ 741 h 1039"/>
                <a:gd name="T104" fmla="*/ 339 w 473"/>
                <a:gd name="T105" fmla="*/ 681 h 1039"/>
                <a:gd name="T106" fmla="*/ 303 w 473"/>
                <a:gd name="T107" fmla="*/ 625 h 1039"/>
                <a:gd name="T108" fmla="*/ 275 w 473"/>
                <a:gd name="T109" fmla="*/ 568 h 1039"/>
                <a:gd name="T110" fmla="*/ 305 w 473"/>
                <a:gd name="T111" fmla="*/ 509 h 1039"/>
                <a:gd name="T112" fmla="*/ 374 w 473"/>
                <a:gd name="T113" fmla="*/ 485 h 1039"/>
                <a:gd name="T114" fmla="*/ 426 w 473"/>
                <a:gd name="T115" fmla="*/ 445 h 1039"/>
                <a:gd name="T116" fmla="*/ 334 w 473"/>
                <a:gd name="T117" fmla="*/ 973 h 1039"/>
                <a:gd name="T118" fmla="*/ 320 w 473"/>
                <a:gd name="T119" fmla="*/ 923 h 1039"/>
                <a:gd name="T120" fmla="*/ 320 w 473"/>
                <a:gd name="T121" fmla="*/ 1025 h 1039"/>
                <a:gd name="T122" fmla="*/ 320 w 473"/>
                <a:gd name="T123" fmla="*/ 932 h 1039"/>
                <a:gd name="T124" fmla="*/ 317 w 473"/>
                <a:gd name="T125" fmla="*/ 96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3" h="1039">
                  <a:moveTo>
                    <a:pt x="298" y="878"/>
                  </a:moveTo>
                  <a:lnTo>
                    <a:pt x="298" y="878"/>
                  </a:lnTo>
                  <a:lnTo>
                    <a:pt x="298" y="880"/>
                  </a:lnTo>
                  <a:lnTo>
                    <a:pt x="298" y="880"/>
                  </a:lnTo>
                  <a:lnTo>
                    <a:pt x="298" y="880"/>
                  </a:lnTo>
                  <a:lnTo>
                    <a:pt x="298" y="880"/>
                  </a:lnTo>
                  <a:lnTo>
                    <a:pt x="298" y="880"/>
                  </a:lnTo>
                  <a:lnTo>
                    <a:pt x="298" y="880"/>
                  </a:lnTo>
                  <a:lnTo>
                    <a:pt x="298" y="878"/>
                  </a:lnTo>
                  <a:close/>
                  <a:moveTo>
                    <a:pt x="289" y="734"/>
                  </a:moveTo>
                  <a:lnTo>
                    <a:pt x="289" y="731"/>
                  </a:lnTo>
                  <a:lnTo>
                    <a:pt x="289" y="731"/>
                  </a:lnTo>
                  <a:lnTo>
                    <a:pt x="289" y="731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9" y="734"/>
                  </a:lnTo>
                  <a:lnTo>
                    <a:pt x="289" y="734"/>
                  </a:lnTo>
                  <a:lnTo>
                    <a:pt x="289" y="734"/>
                  </a:lnTo>
                  <a:close/>
                  <a:moveTo>
                    <a:pt x="289" y="925"/>
                  </a:moveTo>
                  <a:lnTo>
                    <a:pt x="287" y="928"/>
                  </a:lnTo>
                  <a:lnTo>
                    <a:pt x="287" y="928"/>
                  </a:lnTo>
                  <a:lnTo>
                    <a:pt x="289" y="930"/>
                  </a:lnTo>
                  <a:lnTo>
                    <a:pt x="289" y="930"/>
                  </a:lnTo>
                  <a:lnTo>
                    <a:pt x="289" y="930"/>
                  </a:lnTo>
                  <a:lnTo>
                    <a:pt x="289" y="928"/>
                  </a:lnTo>
                  <a:lnTo>
                    <a:pt x="289" y="928"/>
                  </a:lnTo>
                  <a:lnTo>
                    <a:pt x="289" y="928"/>
                  </a:lnTo>
                  <a:lnTo>
                    <a:pt x="289" y="928"/>
                  </a:lnTo>
                  <a:lnTo>
                    <a:pt x="289" y="928"/>
                  </a:lnTo>
                  <a:lnTo>
                    <a:pt x="289" y="925"/>
                  </a:lnTo>
                  <a:close/>
                  <a:moveTo>
                    <a:pt x="303" y="1003"/>
                  </a:moveTo>
                  <a:lnTo>
                    <a:pt x="303" y="1003"/>
                  </a:lnTo>
                  <a:lnTo>
                    <a:pt x="303" y="1003"/>
                  </a:lnTo>
                  <a:lnTo>
                    <a:pt x="301" y="1003"/>
                  </a:lnTo>
                  <a:lnTo>
                    <a:pt x="301" y="1001"/>
                  </a:lnTo>
                  <a:lnTo>
                    <a:pt x="301" y="1001"/>
                  </a:lnTo>
                  <a:lnTo>
                    <a:pt x="301" y="1001"/>
                  </a:lnTo>
                  <a:lnTo>
                    <a:pt x="301" y="1003"/>
                  </a:lnTo>
                  <a:lnTo>
                    <a:pt x="301" y="1003"/>
                  </a:lnTo>
                  <a:lnTo>
                    <a:pt x="301" y="1003"/>
                  </a:lnTo>
                  <a:lnTo>
                    <a:pt x="301" y="1006"/>
                  </a:lnTo>
                  <a:lnTo>
                    <a:pt x="301" y="1006"/>
                  </a:lnTo>
                  <a:lnTo>
                    <a:pt x="301" y="1006"/>
                  </a:lnTo>
                  <a:lnTo>
                    <a:pt x="303" y="1006"/>
                  </a:lnTo>
                  <a:lnTo>
                    <a:pt x="303" y="1006"/>
                  </a:lnTo>
                  <a:lnTo>
                    <a:pt x="303" y="1006"/>
                  </a:lnTo>
                  <a:lnTo>
                    <a:pt x="303" y="1006"/>
                  </a:lnTo>
                  <a:lnTo>
                    <a:pt x="303" y="1003"/>
                  </a:lnTo>
                  <a:lnTo>
                    <a:pt x="303" y="1003"/>
                  </a:lnTo>
                  <a:lnTo>
                    <a:pt x="303" y="1003"/>
                  </a:lnTo>
                  <a:lnTo>
                    <a:pt x="303" y="1003"/>
                  </a:lnTo>
                  <a:lnTo>
                    <a:pt x="303" y="1003"/>
                  </a:lnTo>
                  <a:close/>
                  <a:moveTo>
                    <a:pt x="298" y="890"/>
                  </a:moveTo>
                  <a:lnTo>
                    <a:pt x="298" y="890"/>
                  </a:lnTo>
                  <a:lnTo>
                    <a:pt x="298" y="890"/>
                  </a:lnTo>
                  <a:lnTo>
                    <a:pt x="298" y="890"/>
                  </a:lnTo>
                  <a:lnTo>
                    <a:pt x="298" y="890"/>
                  </a:lnTo>
                  <a:lnTo>
                    <a:pt x="296" y="890"/>
                  </a:lnTo>
                  <a:lnTo>
                    <a:pt x="296" y="890"/>
                  </a:lnTo>
                  <a:lnTo>
                    <a:pt x="298" y="890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2"/>
                  </a:lnTo>
                  <a:lnTo>
                    <a:pt x="298" y="890"/>
                  </a:lnTo>
                  <a:close/>
                  <a:moveTo>
                    <a:pt x="313" y="911"/>
                  </a:moveTo>
                  <a:lnTo>
                    <a:pt x="313" y="911"/>
                  </a:lnTo>
                  <a:lnTo>
                    <a:pt x="313" y="909"/>
                  </a:lnTo>
                  <a:lnTo>
                    <a:pt x="313" y="909"/>
                  </a:lnTo>
                  <a:lnTo>
                    <a:pt x="313" y="909"/>
                  </a:lnTo>
                  <a:lnTo>
                    <a:pt x="313" y="909"/>
                  </a:lnTo>
                  <a:lnTo>
                    <a:pt x="313" y="906"/>
                  </a:lnTo>
                  <a:lnTo>
                    <a:pt x="313" y="906"/>
                  </a:lnTo>
                  <a:lnTo>
                    <a:pt x="310" y="906"/>
                  </a:lnTo>
                  <a:lnTo>
                    <a:pt x="310" y="906"/>
                  </a:lnTo>
                  <a:lnTo>
                    <a:pt x="310" y="906"/>
                  </a:lnTo>
                  <a:lnTo>
                    <a:pt x="308" y="906"/>
                  </a:lnTo>
                  <a:lnTo>
                    <a:pt x="308" y="909"/>
                  </a:lnTo>
                  <a:lnTo>
                    <a:pt x="308" y="909"/>
                  </a:lnTo>
                  <a:lnTo>
                    <a:pt x="308" y="911"/>
                  </a:lnTo>
                  <a:lnTo>
                    <a:pt x="310" y="911"/>
                  </a:lnTo>
                  <a:lnTo>
                    <a:pt x="310" y="913"/>
                  </a:lnTo>
                  <a:lnTo>
                    <a:pt x="310" y="913"/>
                  </a:lnTo>
                  <a:lnTo>
                    <a:pt x="310" y="913"/>
                  </a:lnTo>
                  <a:lnTo>
                    <a:pt x="310" y="913"/>
                  </a:lnTo>
                  <a:lnTo>
                    <a:pt x="313" y="913"/>
                  </a:lnTo>
                  <a:lnTo>
                    <a:pt x="313" y="913"/>
                  </a:lnTo>
                  <a:lnTo>
                    <a:pt x="313" y="913"/>
                  </a:lnTo>
                  <a:lnTo>
                    <a:pt x="313" y="913"/>
                  </a:lnTo>
                  <a:lnTo>
                    <a:pt x="313" y="913"/>
                  </a:lnTo>
                  <a:lnTo>
                    <a:pt x="313" y="911"/>
                  </a:lnTo>
                  <a:lnTo>
                    <a:pt x="313" y="911"/>
                  </a:lnTo>
                  <a:lnTo>
                    <a:pt x="313" y="911"/>
                  </a:lnTo>
                  <a:lnTo>
                    <a:pt x="313" y="911"/>
                  </a:lnTo>
                  <a:lnTo>
                    <a:pt x="310" y="911"/>
                  </a:lnTo>
                  <a:lnTo>
                    <a:pt x="313" y="911"/>
                  </a:lnTo>
                  <a:lnTo>
                    <a:pt x="313" y="911"/>
                  </a:lnTo>
                  <a:close/>
                  <a:moveTo>
                    <a:pt x="301" y="980"/>
                  </a:moveTo>
                  <a:lnTo>
                    <a:pt x="301" y="980"/>
                  </a:lnTo>
                  <a:lnTo>
                    <a:pt x="301" y="980"/>
                  </a:lnTo>
                  <a:lnTo>
                    <a:pt x="301" y="982"/>
                  </a:lnTo>
                  <a:lnTo>
                    <a:pt x="301" y="982"/>
                  </a:lnTo>
                  <a:lnTo>
                    <a:pt x="301" y="982"/>
                  </a:lnTo>
                  <a:lnTo>
                    <a:pt x="301" y="982"/>
                  </a:lnTo>
                  <a:lnTo>
                    <a:pt x="301" y="982"/>
                  </a:lnTo>
                  <a:lnTo>
                    <a:pt x="303" y="982"/>
                  </a:lnTo>
                  <a:lnTo>
                    <a:pt x="303" y="980"/>
                  </a:lnTo>
                  <a:lnTo>
                    <a:pt x="303" y="980"/>
                  </a:lnTo>
                  <a:lnTo>
                    <a:pt x="303" y="980"/>
                  </a:lnTo>
                  <a:lnTo>
                    <a:pt x="301" y="980"/>
                  </a:lnTo>
                  <a:close/>
                  <a:moveTo>
                    <a:pt x="308" y="906"/>
                  </a:moveTo>
                  <a:lnTo>
                    <a:pt x="308" y="904"/>
                  </a:lnTo>
                  <a:lnTo>
                    <a:pt x="308" y="904"/>
                  </a:lnTo>
                  <a:lnTo>
                    <a:pt x="308" y="904"/>
                  </a:lnTo>
                  <a:lnTo>
                    <a:pt x="308" y="904"/>
                  </a:lnTo>
                  <a:lnTo>
                    <a:pt x="308" y="904"/>
                  </a:lnTo>
                  <a:lnTo>
                    <a:pt x="310" y="902"/>
                  </a:lnTo>
                  <a:lnTo>
                    <a:pt x="310" y="902"/>
                  </a:lnTo>
                  <a:lnTo>
                    <a:pt x="310" y="902"/>
                  </a:lnTo>
                  <a:lnTo>
                    <a:pt x="310" y="902"/>
                  </a:lnTo>
                  <a:lnTo>
                    <a:pt x="310" y="902"/>
                  </a:lnTo>
                  <a:lnTo>
                    <a:pt x="310" y="902"/>
                  </a:lnTo>
                  <a:lnTo>
                    <a:pt x="313" y="902"/>
                  </a:lnTo>
                  <a:lnTo>
                    <a:pt x="313" y="899"/>
                  </a:lnTo>
                  <a:lnTo>
                    <a:pt x="310" y="899"/>
                  </a:lnTo>
                  <a:lnTo>
                    <a:pt x="310" y="899"/>
                  </a:lnTo>
                  <a:lnTo>
                    <a:pt x="310" y="899"/>
                  </a:lnTo>
                  <a:lnTo>
                    <a:pt x="310" y="899"/>
                  </a:lnTo>
                  <a:lnTo>
                    <a:pt x="310" y="899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5" y="902"/>
                  </a:lnTo>
                  <a:lnTo>
                    <a:pt x="305" y="902"/>
                  </a:lnTo>
                  <a:lnTo>
                    <a:pt x="308" y="902"/>
                  </a:lnTo>
                  <a:lnTo>
                    <a:pt x="308" y="902"/>
                  </a:lnTo>
                  <a:lnTo>
                    <a:pt x="308" y="899"/>
                  </a:lnTo>
                  <a:lnTo>
                    <a:pt x="308" y="899"/>
                  </a:lnTo>
                  <a:lnTo>
                    <a:pt x="305" y="899"/>
                  </a:lnTo>
                  <a:lnTo>
                    <a:pt x="305" y="902"/>
                  </a:lnTo>
                  <a:lnTo>
                    <a:pt x="303" y="902"/>
                  </a:lnTo>
                  <a:lnTo>
                    <a:pt x="303" y="902"/>
                  </a:lnTo>
                  <a:lnTo>
                    <a:pt x="303" y="904"/>
                  </a:lnTo>
                  <a:lnTo>
                    <a:pt x="303" y="904"/>
                  </a:lnTo>
                  <a:lnTo>
                    <a:pt x="303" y="904"/>
                  </a:lnTo>
                  <a:lnTo>
                    <a:pt x="303" y="904"/>
                  </a:lnTo>
                  <a:lnTo>
                    <a:pt x="305" y="902"/>
                  </a:lnTo>
                  <a:lnTo>
                    <a:pt x="305" y="904"/>
                  </a:lnTo>
                  <a:lnTo>
                    <a:pt x="303" y="904"/>
                  </a:lnTo>
                  <a:lnTo>
                    <a:pt x="303" y="904"/>
                  </a:lnTo>
                  <a:lnTo>
                    <a:pt x="303" y="904"/>
                  </a:lnTo>
                  <a:lnTo>
                    <a:pt x="303" y="906"/>
                  </a:lnTo>
                  <a:lnTo>
                    <a:pt x="305" y="904"/>
                  </a:lnTo>
                  <a:lnTo>
                    <a:pt x="305" y="904"/>
                  </a:lnTo>
                  <a:lnTo>
                    <a:pt x="305" y="906"/>
                  </a:lnTo>
                  <a:lnTo>
                    <a:pt x="305" y="906"/>
                  </a:lnTo>
                  <a:lnTo>
                    <a:pt x="305" y="906"/>
                  </a:lnTo>
                  <a:lnTo>
                    <a:pt x="308" y="906"/>
                  </a:lnTo>
                  <a:close/>
                  <a:moveTo>
                    <a:pt x="308" y="1036"/>
                  </a:moveTo>
                  <a:lnTo>
                    <a:pt x="308" y="1036"/>
                  </a:lnTo>
                  <a:lnTo>
                    <a:pt x="308" y="1036"/>
                  </a:lnTo>
                  <a:lnTo>
                    <a:pt x="308" y="1036"/>
                  </a:lnTo>
                  <a:lnTo>
                    <a:pt x="308" y="1039"/>
                  </a:lnTo>
                  <a:lnTo>
                    <a:pt x="308" y="1039"/>
                  </a:lnTo>
                  <a:lnTo>
                    <a:pt x="310" y="1039"/>
                  </a:lnTo>
                  <a:lnTo>
                    <a:pt x="310" y="1036"/>
                  </a:lnTo>
                  <a:lnTo>
                    <a:pt x="308" y="1036"/>
                  </a:lnTo>
                  <a:close/>
                  <a:moveTo>
                    <a:pt x="303" y="826"/>
                  </a:moveTo>
                  <a:lnTo>
                    <a:pt x="303" y="823"/>
                  </a:lnTo>
                  <a:lnTo>
                    <a:pt x="303" y="823"/>
                  </a:lnTo>
                  <a:lnTo>
                    <a:pt x="303" y="823"/>
                  </a:lnTo>
                  <a:lnTo>
                    <a:pt x="303" y="821"/>
                  </a:lnTo>
                  <a:lnTo>
                    <a:pt x="303" y="823"/>
                  </a:lnTo>
                  <a:lnTo>
                    <a:pt x="301" y="823"/>
                  </a:lnTo>
                  <a:lnTo>
                    <a:pt x="301" y="826"/>
                  </a:lnTo>
                  <a:lnTo>
                    <a:pt x="303" y="826"/>
                  </a:lnTo>
                  <a:lnTo>
                    <a:pt x="303" y="826"/>
                  </a:lnTo>
                  <a:close/>
                  <a:moveTo>
                    <a:pt x="81" y="767"/>
                  </a:moveTo>
                  <a:lnTo>
                    <a:pt x="81" y="767"/>
                  </a:lnTo>
                  <a:lnTo>
                    <a:pt x="81" y="769"/>
                  </a:lnTo>
                  <a:lnTo>
                    <a:pt x="81" y="769"/>
                  </a:lnTo>
                  <a:lnTo>
                    <a:pt x="81" y="767"/>
                  </a:lnTo>
                  <a:lnTo>
                    <a:pt x="83" y="767"/>
                  </a:lnTo>
                  <a:lnTo>
                    <a:pt x="83" y="767"/>
                  </a:lnTo>
                  <a:lnTo>
                    <a:pt x="83" y="767"/>
                  </a:lnTo>
                  <a:lnTo>
                    <a:pt x="81" y="767"/>
                  </a:lnTo>
                  <a:lnTo>
                    <a:pt x="81" y="767"/>
                  </a:lnTo>
                  <a:close/>
                  <a:moveTo>
                    <a:pt x="284" y="693"/>
                  </a:moveTo>
                  <a:lnTo>
                    <a:pt x="284" y="691"/>
                  </a:lnTo>
                  <a:lnTo>
                    <a:pt x="284" y="691"/>
                  </a:lnTo>
                  <a:lnTo>
                    <a:pt x="284" y="691"/>
                  </a:lnTo>
                  <a:lnTo>
                    <a:pt x="284" y="689"/>
                  </a:lnTo>
                  <a:lnTo>
                    <a:pt x="284" y="689"/>
                  </a:lnTo>
                  <a:lnTo>
                    <a:pt x="284" y="689"/>
                  </a:lnTo>
                  <a:lnTo>
                    <a:pt x="284" y="686"/>
                  </a:lnTo>
                  <a:lnTo>
                    <a:pt x="284" y="686"/>
                  </a:lnTo>
                  <a:lnTo>
                    <a:pt x="284" y="684"/>
                  </a:lnTo>
                  <a:lnTo>
                    <a:pt x="287" y="684"/>
                  </a:lnTo>
                  <a:lnTo>
                    <a:pt x="287" y="681"/>
                  </a:lnTo>
                  <a:lnTo>
                    <a:pt x="287" y="681"/>
                  </a:lnTo>
                  <a:lnTo>
                    <a:pt x="284" y="681"/>
                  </a:lnTo>
                  <a:lnTo>
                    <a:pt x="284" y="679"/>
                  </a:lnTo>
                  <a:lnTo>
                    <a:pt x="282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7" y="681"/>
                  </a:lnTo>
                  <a:lnTo>
                    <a:pt x="279" y="681"/>
                  </a:lnTo>
                  <a:lnTo>
                    <a:pt x="277" y="681"/>
                  </a:lnTo>
                  <a:lnTo>
                    <a:pt x="277" y="681"/>
                  </a:lnTo>
                  <a:lnTo>
                    <a:pt x="277" y="681"/>
                  </a:lnTo>
                  <a:lnTo>
                    <a:pt x="277" y="684"/>
                  </a:lnTo>
                  <a:lnTo>
                    <a:pt x="277" y="684"/>
                  </a:lnTo>
                  <a:lnTo>
                    <a:pt x="279" y="684"/>
                  </a:lnTo>
                  <a:lnTo>
                    <a:pt x="279" y="686"/>
                  </a:lnTo>
                  <a:lnTo>
                    <a:pt x="279" y="686"/>
                  </a:lnTo>
                  <a:lnTo>
                    <a:pt x="279" y="689"/>
                  </a:lnTo>
                  <a:lnTo>
                    <a:pt x="279" y="689"/>
                  </a:lnTo>
                  <a:lnTo>
                    <a:pt x="277" y="691"/>
                  </a:lnTo>
                  <a:lnTo>
                    <a:pt x="279" y="693"/>
                  </a:lnTo>
                  <a:lnTo>
                    <a:pt x="282" y="693"/>
                  </a:lnTo>
                  <a:lnTo>
                    <a:pt x="282" y="696"/>
                  </a:lnTo>
                  <a:lnTo>
                    <a:pt x="282" y="696"/>
                  </a:lnTo>
                  <a:lnTo>
                    <a:pt x="284" y="696"/>
                  </a:lnTo>
                  <a:lnTo>
                    <a:pt x="284" y="693"/>
                  </a:lnTo>
                  <a:close/>
                  <a:moveTo>
                    <a:pt x="64" y="807"/>
                  </a:moveTo>
                  <a:lnTo>
                    <a:pt x="64" y="807"/>
                  </a:lnTo>
                  <a:lnTo>
                    <a:pt x="64" y="807"/>
                  </a:lnTo>
                  <a:lnTo>
                    <a:pt x="64" y="812"/>
                  </a:lnTo>
                  <a:lnTo>
                    <a:pt x="64" y="812"/>
                  </a:lnTo>
                  <a:lnTo>
                    <a:pt x="67" y="809"/>
                  </a:lnTo>
                  <a:lnTo>
                    <a:pt x="64" y="807"/>
                  </a:lnTo>
                  <a:lnTo>
                    <a:pt x="64" y="807"/>
                  </a:lnTo>
                  <a:close/>
                  <a:moveTo>
                    <a:pt x="45" y="492"/>
                  </a:moveTo>
                  <a:lnTo>
                    <a:pt x="43" y="487"/>
                  </a:lnTo>
                  <a:lnTo>
                    <a:pt x="43" y="485"/>
                  </a:lnTo>
                  <a:lnTo>
                    <a:pt x="43" y="485"/>
                  </a:lnTo>
                  <a:lnTo>
                    <a:pt x="43" y="485"/>
                  </a:lnTo>
                  <a:lnTo>
                    <a:pt x="43" y="485"/>
                  </a:lnTo>
                  <a:lnTo>
                    <a:pt x="43" y="485"/>
                  </a:lnTo>
                  <a:lnTo>
                    <a:pt x="41" y="483"/>
                  </a:lnTo>
                  <a:lnTo>
                    <a:pt x="41" y="483"/>
                  </a:lnTo>
                  <a:lnTo>
                    <a:pt x="41" y="483"/>
                  </a:lnTo>
                  <a:lnTo>
                    <a:pt x="41" y="483"/>
                  </a:lnTo>
                  <a:lnTo>
                    <a:pt x="41" y="483"/>
                  </a:lnTo>
                  <a:lnTo>
                    <a:pt x="41" y="485"/>
                  </a:lnTo>
                  <a:lnTo>
                    <a:pt x="41" y="485"/>
                  </a:lnTo>
                  <a:lnTo>
                    <a:pt x="41" y="485"/>
                  </a:lnTo>
                  <a:lnTo>
                    <a:pt x="41" y="485"/>
                  </a:lnTo>
                  <a:lnTo>
                    <a:pt x="41" y="485"/>
                  </a:lnTo>
                  <a:lnTo>
                    <a:pt x="43" y="492"/>
                  </a:lnTo>
                  <a:lnTo>
                    <a:pt x="45" y="492"/>
                  </a:lnTo>
                  <a:lnTo>
                    <a:pt x="45" y="494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4"/>
                  </a:lnTo>
                  <a:lnTo>
                    <a:pt x="45" y="492"/>
                  </a:lnTo>
                  <a:close/>
                  <a:moveTo>
                    <a:pt x="71" y="502"/>
                  </a:moveTo>
                  <a:lnTo>
                    <a:pt x="71" y="499"/>
                  </a:lnTo>
                  <a:lnTo>
                    <a:pt x="71" y="499"/>
                  </a:lnTo>
                  <a:lnTo>
                    <a:pt x="71" y="497"/>
                  </a:lnTo>
                  <a:lnTo>
                    <a:pt x="71" y="494"/>
                  </a:lnTo>
                  <a:lnTo>
                    <a:pt x="71" y="494"/>
                  </a:lnTo>
                  <a:lnTo>
                    <a:pt x="69" y="494"/>
                  </a:lnTo>
                  <a:lnTo>
                    <a:pt x="69" y="492"/>
                  </a:lnTo>
                  <a:lnTo>
                    <a:pt x="69" y="492"/>
                  </a:lnTo>
                  <a:lnTo>
                    <a:pt x="69" y="492"/>
                  </a:lnTo>
                  <a:lnTo>
                    <a:pt x="69" y="492"/>
                  </a:lnTo>
                  <a:lnTo>
                    <a:pt x="69" y="492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7" y="492"/>
                  </a:lnTo>
                  <a:lnTo>
                    <a:pt x="67" y="499"/>
                  </a:lnTo>
                  <a:lnTo>
                    <a:pt x="69" y="499"/>
                  </a:lnTo>
                  <a:lnTo>
                    <a:pt x="71" y="502"/>
                  </a:lnTo>
                  <a:lnTo>
                    <a:pt x="71" y="502"/>
                  </a:lnTo>
                  <a:close/>
                  <a:moveTo>
                    <a:pt x="140" y="712"/>
                  </a:moveTo>
                  <a:lnTo>
                    <a:pt x="140" y="710"/>
                  </a:lnTo>
                  <a:lnTo>
                    <a:pt x="140" y="710"/>
                  </a:lnTo>
                  <a:lnTo>
                    <a:pt x="140" y="710"/>
                  </a:lnTo>
                  <a:lnTo>
                    <a:pt x="140" y="710"/>
                  </a:lnTo>
                  <a:lnTo>
                    <a:pt x="137" y="712"/>
                  </a:lnTo>
                  <a:lnTo>
                    <a:pt x="137" y="715"/>
                  </a:lnTo>
                  <a:lnTo>
                    <a:pt x="135" y="717"/>
                  </a:lnTo>
                  <a:lnTo>
                    <a:pt x="135" y="717"/>
                  </a:lnTo>
                  <a:lnTo>
                    <a:pt x="135" y="717"/>
                  </a:lnTo>
                  <a:lnTo>
                    <a:pt x="135" y="717"/>
                  </a:lnTo>
                  <a:lnTo>
                    <a:pt x="137" y="717"/>
                  </a:lnTo>
                  <a:lnTo>
                    <a:pt x="140" y="717"/>
                  </a:lnTo>
                  <a:lnTo>
                    <a:pt x="140" y="717"/>
                  </a:lnTo>
                  <a:lnTo>
                    <a:pt x="140" y="715"/>
                  </a:lnTo>
                  <a:lnTo>
                    <a:pt x="140" y="715"/>
                  </a:lnTo>
                  <a:lnTo>
                    <a:pt x="140" y="712"/>
                  </a:lnTo>
                  <a:lnTo>
                    <a:pt x="140" y="712"/>
                  </a:lnTo>
                  <a:close/>
                  <a:moveTo>
                    <a:pt x="277" y="932"/>
                  </a:moveTo>
                  <a:lnTo>
                    <a:pt x="277" y="932"/>
                  </a:lnTo>
                  <a:lnTo>
                    <a:pt x="277" y="932"/>
                  </a:lnTo>
                  <a:lnTo>
                    <a:pt x="277" y="932"/>
                  </a:lnTo>
                  <a:lnTo>
                    <a:pt x="279" y="932"/>
                  </a:lnTo>
                  <a:lnTo>
                    <a:pt x="279" y="932"/>
                  </a:lnTo>
                  <a:lnTo>
                    <a:pt x="277" y="932"/>
                  </a:lnTo>
                  <a:close/>
                  <a:moveTo>
                    <a:pt x="83" y="554"/>
                  </a:moveTo>
                  <a:lnTo>
                    <a:pt x="83" y="554"/>
                  </a:lnTo>
                  <a:lnTo>
                    <a:pt x="83" y="554"/>
                  </a:lnTo>
                  <a:lnTo>
                    <a:pt x="83" y="551"/>
                  </a:lnTo>
                  <a:lnTo>
                    <a:pt x="83" y="551"/>
                  </a:lnTo>
                  <a:lnTo>
                    <a:pt x="83" y="551"/>
                  </a:lnTo>
                  <a:lnTo>
                    <a:pt x="81" y="551"/>
                  </a:lnTo>
                  <a:lnTo>
                    <a:pt x="81" y="551"/>
                  </a:lnTo>
                  <a:lnTo>
                    <a:pt x="81" y="551"/>
                  </a:lnTo>
                  <a:lnTo>
                    <a:pt x="78" y="549"/>
                  </a:lnTo>
                  <a:lnTo>
                    <a:pt x="78" y="549"/>
                  </a:lnTo>
                  <a:lnTo>
                    <a:pt x="76" y="549"/>
                  </a:lnTo>
                  <a:lnTo>
                    <a:pt x="76" y="549"/>
                  </a:lnTo>
                  <a:lnTo>
                    <a:pt x="76" y="549"/>
                  </a:lnTo>
                  <a:lnTo>
                    <a:pt x="74" y="549"/>
                  </a:lnTo>
                  <a:lnTo>
                    <a:pt x="69" y="549"/>
                  </a:lnTo>
                  <a:lnTo>
                    <a:pt x="71" y="551"/>
                  </a:lnTo>
                  <a:lnTo>
                    <a:pt x="71" y="551"/>
                  </a:lnTo>
                  <a:lnTo>
                    <a:pt x="76" y="558"/>
                  </a:lnTo>
                  <a:lnTo>
                    <a:pt x="76" y="558"/>
                  </a:lnTo>
                  <a:lnTo>
                    <a:pt x="78" y="561"/>
                  </a:lnTo>
                  <a:lnTo>
                    <a:pt x="78" y="561"/>
                  </a:lnTo>
                  <a:lnTo>
                    <a:pt x="78" y="561"/>
                  </a:lnTo>
                  <a:lnTo>
                    <a:pt x="78" y="561"/>
                  </a:lnTo>
                  <a:lnTo>
                    <a:pt x="81" y="561"/>
                  </a:lnTo>
                  <a:lnTo>
                    <a:pt x="81" y="561"/>
                  </a:lnTo>
                  <a:lnTo>
                    <a:pt x="83" y="561"/>
                  </a:lnTo>
                  <a:lnTo>
                    <a:pt x="83" y="558"/>
                  </a:lnTo>
                  <a:lnTo>
                    <a:pt x="83" y="558"/>
                  </a:lnTo>
                  <a:lnTo>
                    <a:pt x="85" y="556"/>
                  </a:lnTo>
                  <a:lnTo>
                    <a:pt x="83" y="556"/>
                  </a:lnTo>
                  <a:lnTo>
                    <a:pt x="83" y="554"/>
                  </a:lnTo>
                  <a:close/>
                  <a:moveTo>
                    <a:pt x="128" y="705"/>
                  </a:moveTo>
                  <a:lnTo>
                    <a:pt x="130" y="703"/>
                  </a:lnTo>
                  <a:lnTo>
                    <a:pt x="130" y="700"/>
                  </a:lnTo>
                  <a:lnTo>
                    <a:pt x="133" y="698"/>
                  </a:lnTo>
                  <a:lnTo>
                    <a:pt x="130" y="696"/>
                  </a:lnTo>
                  <a:lnTo>
                    <a:pt x="130" y="693"/>
                  </a:lnTo>
                  <a:lnTo>
                    <a:pt x="128" y="696"/>
                  </a:lnTo>
                  <a:lnTo>
                    <a:pt x="126" y="698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703"/>
                  </a:lnTo>
                  <a:lnTo>
                    <a:pt x="123" y="703"/>
                  </a:lnTo>
                  <a:lnTo>
                    <a:pt x="121" y="705"/>
                  </a:lnTo>
                  <a:lnTo>
                    <a:pt x="119" y="705"/>
                  </a:lnTo>
                  <a:lnTo>
                    <a:pt x="116" y="707"/>
                  </a:lnTo>
                  <a:lnTo>
                    <a:pt x="116" y="707"/>
                  </a:lnTo>
                  <a:lnTo>
                    <a:pt x="119" y="712"/>
                  </a:lnTo>
                  <a:lnTo>
                    <a:pt x="119" y="715"/>
                  </a:lnTo>
                  <a:lnTo>
                    <a:pt x="119" y="715"/>
                  </a:lnTo>
                  <a:lnTo>
                    <a:pt x="119" y="715"/>
                  </a:lnTo>
                  <a:lnTo>
                    <a:pt x="119" y="715"/>
                  </a:lnTo>
                  <a:lnTo>
                    <a:pt x="119" y="715"/>
                  </a:lnTo>
                  <a:lnTo>
                    <a:pt x="121" y="712"/>
                  </a:lnTo>
                  <a:lnTo>
                    <a:pt x="121" y="712"/>
                  </a:lnTo>
                  <a:lnTo>
                    <a:pt x="121" y="712"/>
                  </a:lnTo>
                  <a:lnTo>
                    <a:pt x="121" y="710"/>
                  </a:lnTo>
                  <a:lnTo>
                    <a:pt x="121" y="710"/>
                  </a:lnTo>
                  <a:lnTo>
                    <a:pt x="121" y="710"/>
                  </a:lnTo>
                  <a:lnTo>
                    <a:pt x="121" y="710"/>
                  </a:lnTo>
                  <a:lnTo>
                    <a:pt x="121" y="710"/>
                  </a:lnTo>
                  <a:lnTo>
                    <a:pt x="123" y="707"/>
                  </a:lnTo>
                  <a:lnTo>
                    <a:pt x="123" y="707"/>
                  </a:lnTo>
                  <a:lnTo>
                    <a:pt x="126" y="707"/>
                  </a:lnTo>
                  <a:lnTo>
                    <a:pt x="126" y="707"/>
                  </a:lnTo>
                  <a:lnTo>
                    <a:pt x="128" y="705"/>
                  </a:lnTo>
                  <a:close/>
                  <a:moveTo>
                    <a:pt x="322" y="866"/>
                  </a:moveTo>
                  <a:lnTo>
                    <a:pt x="322" y="866"/>
                  </a:lnTo>
                  <a:lnTo>
                    <a:pt x="322" y="866"/>
                  </a:lnTo>
                  <a:lnTo>
                    <a:pt x="322" y="866"/>
                  </a:lnTo>
                  <a:lnTo>
                    <a:pt x="324" y="864"/>
                  </a:lnTo>
                  <a:lnTo>
                    <a:pt x="324" y="864"/>
                  </a:lnTo>
                  <a:lnTo>
                    <a:pt x="324" y="864"/>
                  </a:lnTo>
                  <a:lnTo>
                    <a:pt x="322" y="864"/>
                  </a:lnTo>
                  <a:lnTo>
                    <a:pt x="322" y="864"/>
                  </a:lnTo>
                  <a:lnTo>
                    <a:pt x="322" y="864"/>
                  </a:lnTo>
                  <a:lnTo>
                    <a:pt x="322" y="864"/>
                  </a:lnTo>
                  <a:lnTo>
                    <a:pt x="322" y="864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7"/>
                  </a:lnTo>
                  <a:lnTo>
                    <a:pt x="320" y="859"/>
                  </a:lnTo>
                  <a:lnTo>
                    <a:pt x="320" y="861"/>
                  </a:lnTo>
                  <a:lnTo>
                    <a:pt x="320" y="861"/>
                  </a:lnTo>
                  <a:lnTo>
                    <a:pt x="320" y="866"/>
                  </a:lnTo>
                  <a:lnTo>
                    <a:pt x="322" y="868"/>
                  </a:lnTo>
                  <a:lnTo>
                    <a:pt x="322" y="868"/>
                  </a:lnTo>
                  <a:lnTo>
                    <a:pt x="322" y="871"/>
                  </a:lnTo>
                  <a:lnTo>
                    <a:pt x="322" y="871"/>
                  </a:lnTo>
                  <a:lnTo>
                    <a:pt x="322" y="873"/>
                  </a:lnTo>
                  <a:lnTo>
                    <a:pt x="322" y="873"/>
                  </a:lnTo>
                  <a:lnTo>
                    <a:pt x="322" y="871"/>
                  </a:lnTo>
                  <a:lnTo>
                    <a:pt x="322" y="868"/>
                  </a:lnTo>
                  <a:lnTo>
                    <a:pt x="322" y="866"/>
                  </a:lnTo>
                  <a:lnTo>
                    <a:pt x="322" y="866"/>
                  </a:lnTo>
                  <a:lnTo>
                    <a:pt x="322" y="866"/>
                  </a:lnTo>
                  <a:close/>
                  <a:moveTo>
                    <a:pt x="334" y="984"/>
                  </a:moveTo>
                  <a:lnTo>
                    <a:pt x="334" y="984"/>
                  </a:lnTo>
                  <a:lnTo>
                    <a:pt x="331" y="984"/>
                  </a:lnTo>
                  <a:lnTo>
                    <a:pt x="331" y="984"/>
                  </a:lnTo>
                  <a:lnTo>
                    <a:pt x="334" y="987"/>
                  </a:lnTo>
                  <a:lnTo>
                    <a:pt x="334" y="987"/>
                  </a:lnTo>
                  <a:lnTo>
                    <a:pt x="334" y="984"/>
                  </a:lnTo>
                  <a:lnTo>
                    <a:pt x="336" y="984"/>
                  </a:lnTo>
                  <a:lnTo>
                    <a:pt x="334" y="982"/>
                  </a:lnTo>
                  <a:lnTo>
                    <a:pt x="334" y="982"/>
                  </a:lnTo>
                  <a:lnTo>
                    <a:pt x="331" y="980"/>
                  </a:lnTo>
                  <a:lnTo>
                    <a:pt x="331" y="980"/>
                  </a:lnTo>
                  <a:lnTo>
                    <a:pt x="331" y="982"/>
                  </a:lnTo>
                  <a:lnTo>
                    <a:pt x="331" y="982"/>
                  </a:lnTo>
                  <a:lnTo>
                    <a:pt x="331" y="982"/>
                  </a:lnTo>
                  <a:lnTo>
                    <a:pt x="331" y="984"/>
                  </a:lnTo>
                  <a:lnTo>
                    <a:pt x="334" y="984"/>
                  </a:lnTo>
                  <a:lnTo>
                    <a:pt x="334" y="984"/>
                  </a:lnTo>
                  <a:lnTo>
                    <a:pt x="334" y="984"/>
                  </a:lnTo>
                  <a:lnTo>
                    <a:pt x="334" y="984"/>
                  </a:lnTo>
                  <a:lnTo>
                    <a:pt x="334" y="984"/>
                  </a:lnTo>
                  <a:lnTo>
                    <a:pt x="334" y="984"/>
                  </a:lnTo>
                  <a:close/>
                  <a:moveTo>
                    <a:pt x="310" y="939"/>
                  </a:moveTo>
                  <a:lnTo>
                    <a:pt x="310" y="939"/>
                  </a:lnTo>
                  <a:lnTo>
                    <a:pt x="310" y="939"/>
                  </a:lnTo>
                  <a:lnTo>
                    <a:pt x="310" y="939"/>
                  </a:lnTo>
                  <a:lnTo>
                    <a:pt x="310" y="937"/>
                  </a:lnTo>
                  <a:lnTo>
                    <a:pt x="310" y="937"/>
                  </a:lnTo>
                  <a:lnTo>
                    <a:pt x="310" y="937"/>
                  </a:lnTo>
                  <a:lnTo>
                    <a:pt x="310" y="937"/>
                  </a:lnTo>
                  <a:lnTo>
                    <a:pt x="310" y="937"/>
                  </a:lnTo>
                  <a:lnTo>
                    <a:pt x="310" y="937"/>
                  </a:lnTo>
                  <a:lnTo>
                    <a:pt x="310" y="935"/>
                  </a:lnTo>
                  <a:lnTo>
                    <a:pt x="310" y="935"/>
                  </a:lnTo>
                  <a:lnTo>
                    <a:pt x="308" y="935"/>
                  </a:lnTo>
                  <a:lnTo>
                    <a:pt x="308" y="932"/>
                  </a:lnTo>
                  <a:lnTo>
                    <a:pt x="308" y="932"/>
                  </a:lnTo>
                  <a:lnTo>
                    <a:pt x="308" y="932"/>
                  </a:lnTo>
                  <a:lnTo>
                    <a:pt x="308" y="932"/>
                  </a:lnTo>
                  <a:lnTo>
                    <a:pt x="308" y="930"/>
                  </a:lnTo>
                  <a:lnTo>
                    <a:pt x="308" y="928"/>
                  </a:lnTo>
                  <a:lnTo>
                    <a:pt x="305" y="930"/>
                  </a:lnTo>
                  <a:lnTo>
                    <a:pt x="308" y="932"/>
                  </a:lnTo>
                  <a:lnTo>
                    <a:pt x="305" y="935"/>
                  </a:lnTo>
                  <a:lnTo>
                    <a:pt x="308" y="935"/>
                  </a:lnTo>
                  <a:lnTo>
                    <a:pt x="308" y="935"/>
                  </a:lnTo>
                  <a:lnTo>
                    <a:pt x="308" y="937"/>
                  </a:lnTo>
                  <a:lnTo>
                    <a:pt x="308" y="937"/>
                  </a:lnTo>
                  <a:lnTo>
                    <a:pt x="308" y="937"/>
                  </a:lnTo>
                  <a:lnTo>
                    <a:pt x="308" y="937"/>
                  </a:lnTo>
                  <a:lnTo>
                    <a:pt x="308" y="937"/>
                  </a:lnTo>
                  <a:lnTo>
                    <a:pt x="308" y="939"/>
                  </a:lnTo>
                  <a:lnTo>
                    <a:pt x="310" y="939"/>
                  </a:lnTo>
                  <a:lnTo>
                    <a:pt x="310" y="939"/>
                  </a:lnTo>
                  <a:lnTo>
                    <a:pt x="310" y="939"/>
                  </a:lnTo>
                  <a:lnTo>
                    <a:pt x="310" y="942"/>
                  </a:lnTo>
                  <a:lnTo>
                    <a:pt x="310" y="939"/>
                  </a:lnTo>
                  <a:close/>
                  <a:moveTo>
                    <a:pt x="329" y="944"/>
                  </a:moveTo>
                  <a:lnTo>
                    <a:pt x="329" y="944"/>
                  </a:lnTo>
                  <a:lnTo>
                    <a:pt x="329" y="944"/>
                  </a:lnTo>
                  <a:lnTo>
                    <a:pt x="331" y="944"/>
                  </a:lnTo>
                  <a:lnTo>
                    <a:pt x="331" y="944"/>
                  </a:lnTo>
                  <a:lnTo>
                    <a:pt x="331" y="944"/>
                  </a:lnTo>
                  <a:lnTo>
                    <a:pt x="331" y="944"/>
                  </a:lnTo>
                  <a:lnTo>
                    <a:pt x="334" y="944"/>
                  </a:lnTo>
                  <a:lnTo>
                    <a:pt x="334" y="947"/>
                  </a:lnTo>
                  <a:lnTo>
                    <a:pt x="334" y="947"/>
                  </a:lnTo>
                  <a:lnTo>
                    <a:pt x="334" y="947"/>
                  </a:lnTo>
                  <a:lnTo>
                    <a:pt x="334" y="944"/>
                  </a:lnTo>
                  <a:lnTo>
                    <a:pt x="334" y="944"/>
                  </a:lnTo>
                  <a:lnTo>
                    <a:pt x="334" y="944"/>
                  </a:lnTo>
                  <a:lnTo>
                    <a:pt x="334" y="942"/>
                  </a:lnTo>
                  <a:lnTo>
                    <a:pt x="334" y="942"/>
                  </a:lnTo>
                  <a:lnTo>
                    <a:pt x="334" y="937"/>
                  </a:lnTo>
                  <a:lnTo>
                    <a:pt x="336" y="935"/>
                  </a:lnTo>
                  <a:lnTo>
                    <a:pt x="336" y="935"/>
                  </a:lnTo>
                  <a:lnTo>
                    <a:pt x="336" y="935"/>
                  </a:lnTo>
                  <a:lnTo>
                    <a:pt x="336" y="932"/>
                  </a:lnTo>
                  <a:lnTo>
                    <a:pt x="334" y="932"/>
                  </a:lnTo>
                  <a:lnTo>
                    <a:pt x="334" y="932"/>
                  </a:lnTo>
                  <a:lnTo>
                    <a:pt x="334" y="932"/>
                  </a:lnTo>
                  <a:lnTo>
                    <a:pt x="334" y="932"/>
                  </a:lnTo>
                  <a:lnTo>
                    <a:pt x="331" y="932"/>
                  </a:lnTo>
                  <a:lnTo>
                    <a:pt x="331" y="932"/>
                  </a:lnTo>
                  <a:lnTo>
                    <a:pt x="329" y="932"/>
                  </a:lnTo>
                  <a:lnTo>
                    <a:pt x="329" y="932"/>
                  </a:lnTo>
                  <a:lnTo>
                    <a:pt x="329" y="932"/>
                  </a:lnTo>
                  <a:lnTo>
                    <a:pt x="329" y="932"/>
                  </a:lnTo>
                  <a:lnTo>
                    <a:pt x="329" y="932"/>
                  </a:lnTo>
                  <a:lnTo>
                    <a:pt x="329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2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5"/>
                  </a:lnTo>
                  <a:lnTo>
                    <a:pt x="327" y="937"/>
                  </a:lnTo>
                  <a:lnTo>
                    <a:pt x="327" y="937"/>
                  </a:lnTo>
                  <a:lnTo>
                    <a:pt x="327" y="937"/>
                  </a:lnTo>
                  <a:lnTo>
                    <a:pt x="327" y="937"/>
                  </a:lnTo>
                  <a:lnTo>
                    <a:pt x="327" y="939"/>
                  </a:lnTo>
                  <a:lnTo>
                    <a:pt x="327" y="939"/>
                  </a:lnTo>
                  <a:lnTo>
                    <a:pt x="327" y="939"/>
                  </a:lnTo>
                  <a:lnTo>
                    <a:pt x="329" y="942"/>
                  </a:lnTo>
                  <a:lnTo>
                    <a:pt x="327" y="942"/>
                  </a:lnTo>
                  <a:lnTo>
                    <a:pt x="329" y="942"/>
                  </a:lnTo>
                  <a:lnTo>
                    <a:pt x="329" y="942"/>
                  </a:lnTo>
                  <a:lnTo>
                    <a:pt x="329" y="942"/>
                  </a:lnTo>
                  <a:lnTo>
                    <a:pt x="329" y="942"/>
                  </a:lnTo>
                  <a:lnTo>
                    <a:pt x="329" y="944"/>
                  </a:lnTo>
                  <a:lnTo>
                    <a:pt x="329" y="944"/>
                  </a:lnTo>
                  <a:close/>
                  <a:moveTo>
                    <a:pt x="329" y="916"/>
                  </a:moveTo>
                  <a:lnTo>
                    <a:pt x="329" y="916"/>
                  </a:lnTo>
                  <a:lnTo>
                    <a:pt x="329" y="916"/>
                  </a:lnTo>
                  <a:lnTo>
                    <a:pt x="329" y="916"/>
                  </a:lnTo>
                  <a:lnTo>
                    <a:pt x="329" y="918"/>
                  </a:lnTo>
                  <a:lnTo>
                    <a:pt x="329" y="920"/>
                  </a:lnTo>
                  <a:lnTo>
                    <a:pt x="329" y="920"/>
                  </a:lnTo>
                  <a:lnTo>
                    <a:pt x="329" y="920"/>
                  </a:lnTo>
                  <a:lnTo>
                    <a:pt x="329" y="920"/>
                  </a:lnTo>
                  <a:lnTo>
                    <a:pt x="329" y="920"/>
                  </a:lnTo>
                  <a:lnTo>
                    <a:pt x="331" y="923"/>
                  </a:lnTo>
                  <a:lnTo>
                    <a:pt x="331" y="923"/>
                  </a:lnTo>
                  <a:lnTo>
                    <a:pt x="331" y="923"/>
                  </a:lnTo>
                  <a:lnTo>
                    <a:pt x="331" y="923"/>
                  </a:lnTo>
                  <a:lnTo>
                    <a:pt x="331" y="923"/>
                  </a:lnTo>
                  <a:lnTo>
                    <a:pt x="329" y="925"/>
                  </a:lnTo>
                  <a:lnTo>
                    <a:pt x="331" y="925"/>
                  </a:lnTo>
                  <a:lnTo>
                    <a:pt x="331" y="925"/>
                  </a:lnTo>
                  <a:lnTo>
                    <a:pt x="331" y="928"/>
                  </a:lnTo>
                  <a:lnTo>
                    <a:pt x="331" y="928"/>
                  </a:lnTo>
                  <a:lnTo>
                    <a:pt x="334" y="928"/>
                  </a:lnTo>
                  <a:lnTo>
                    <a:pt x="334" y="925"/>
                  </a:lnTo>
                  <a:lnTo>
                    <a:pt x="336" y="925"/>
                  </a:lnTo>
                  <a:lnTo>
                    <a:pt x="336" y="925"/>
                  </a:lnTo>
                  <a:lnTo>
                    <a:pt x="339" y="925"/>
                  </a:lnTo>
                  <a:lnTo>
                    <a:pt x="341" y="925"/>
                  </a:lnTo>
                  <a:lnTo>
                    <a:pt x="341" y="925"/>
                  </a:lnTo>
                  <a:lnTo>
                    <a:pt x="341" y="925"/>
                  </a:lnTo>
                  <a:lnTo>
                    <a:pt x="341" y="923"/>
                  </a:lnTo>
                  <a:lnTo>
                    <a:pt x="339" y="923"/>
                  </a:lnTo>
                  <a:lnTo>
                    <a:pt x="336" y="923"/>
                  </a:lnTo>
                  <a:lnTo>
                    <a:pt x="336" y="920"/>
                  </a:lnTo>
                  <a:lnTo>
                    <a:pt x="334" y="920"/>
                  </a:lnTo>
                  <a:lnTo>
                    <a:pt x="334" y="920"/>
                  </a:lnTo>
                  <a:lnTo>
                    <a:pt x="334" y="920"/>
                  </a:lnTo>
                  <a:lnTo>
                    <a:pt x="331" y="918"/>
                  </a:lnTo>
                  <a:lnTo>
                    <a:pt x="331" y="918"/>
                  </a:lnTo>
                  <a:lnTo>
                    <a:pt x="329" y="916"/>
                  </a:lnTo>
                  <a:close/>
                  <a:moveTo>
                    <a:pt x="78" y="516"/>
                  </a:moveTo>
                  <a:lnTo>
                    <a:pt x="78" y="518"/>
                  </a:lnTo>
                  <a:lnTo>
                    <a:pt x="81" y="518"/>
                  </a:lnTo>
                  <a:lnTo>
                    <a:pt x="81" y="518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1"/>
                  </a:lnTo>
                  <a:lnTo>
                    <a:pt x="83" y="523"/>
                  </a:lnTo>
                  <a:lnTo>
                    <a:pt x="83" y="523"/>
                  </a:lnTo>
                  <a:lnTo>
                    <a:pt x="83" y="523"/>
                  </a:lnTo>
                  <a:lnTo>
                    <a:pt x="83" y="523"/>
                  </a:lnTo>
                  <a:lnTo>
                    <a:pt x="83" y="523"/>
                  </a:lnTo>
                  <a:lnTo>
                    <a:pt x="83" y="523"/>
                  </a:lnTo>
                  <a:lnTo>
                    <a:pt x="83" y="525"/>
                  </a:lnTo>
                  <a:lnTo>
                    <a:pt x="83" y="525"/>
                  </a:lnTo>
                  <a:lnTo>
                    <a:pt x="85" y="528"/>
                  </a:lnTo>
                  <a:lnTo>
                    <a:pt x="85" y="528"/>
                  </a:lnTo>
                  <a:lnTo>
                    <a:pt x="85" y="528"/>
                  </a:lnTo>
                  <a:lnTo>
                    <a:pt x="85" y="528"/>
                  </a:lnTo>
                  <a:lnTo>
                    <a:pt x="88" y="528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5"/>
                  </a:lnTo>
                  <a:lnTo>
                    <a:pt x="90" y="528"/>
                  </a:lnTo>
                  <a:lnTo>
                    <a:pt x="90" y="528"/>
                  </a:lnTo>
                  <a:lnTo>
                    <a:pt x="93" y="528"/>
                  </a:lnTo>
                  <a:lnTo>
                    <a:pt x="93" y="525"/>
                  </a:lnTo>
                  <a:lnTo>
                    <a:pt x="93" y="525"/>
                  </a:lnTo>
                  <a:lnTo>
                    <a:pt x="93" y="525"/>
                  </a:lnTo>
                  <a:lnTo>
                    <a:pt x="95" y="523"/>
                  </a:lnTo>
                  <a:lnTo>
                    <a:pt x="95" y="523"/>
                  </a:lnTo>
                  <a:lnTo>
                    <a:pt x="95" y="523"/>
                  </a:lnTo>
                  <a:lnTo>
                    <a:pt x="95" y="523"/>
                  </a:lnTo>
                  <a:lnTo>
                    <a:pt x="95" y="521"/>
                  </a:lnTo>
                  <a:lnTo>
                    <a:pt x="95" y="521"/>
                  </a:lnTo>
                  <a:lnTo>
                    <a:pt x="95" y="518"/>
                  </a:lnTo>
                  <a:lnTo>
                    <a:pt x="93" y="518"/>
                  </a:lnTo>
                  <a:lnTo>
                    <a:pt x="93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88" y="516"/>
                  </a:lnTo>
                  <a:lnTo>
                    <a:pt x="88" y="518"/>
                  </a:lnTo>
                  <a:lnTo>
                    <a:pt x="85" y="516"/>
                  </a:lnTo>
                  <a:lnTo>
                    <a:pt x="83" y="513"/>
                  </a:lnTo>
                  <a:lnTo>
                    <a:pt x="83" y="513"/>
                  </a:lnTo>
                  <a:lnTo>
                    <a:pt x="83" y="513"/>
                  </a:lnTo>
                  <a:lnTo>
                    <a:pt x="83" y="513"/>
                  </a:lnTo>
                  <a:lnTo>
                    <a:pt x="83" y="513"/>
                  </a:lnTo>
                  <a:lnTo>
                    <a:pt x="83" y="513"/>
                  </a:lnTo>
                  <a:lnTo>
                    <a:pt x="81" y="513"/>
                  </a:lnTo>
                  <a:lnTo>
                    <a:pt x="81" y="511"/>
                  </a:lnTo>
                  <a:lnTo>
                    <a:pt x="81" y="513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6"/>
                  </a:lnTo>
                  <a:close/>
                  <a:moveTo>
                    <a:pt x="329" y="897"/>
                  </a:moveTo>
                  <a:lnTo>
                    <a:pt x="331" y="897"/>
                  </a:lnTo>
                  <a:lnTo>
                    <a:pt x="331" y="894"/>
                  </a:lnTo>
                  <a:lnTo>
                    <a:pt x="331" y="892"/>
                  </a:lnTo>
                  <a:lnTo>
                    <a:pt x="331" y="890"/>
                  </a:lnTo>
                  <a:lnTo>
                    <a:pt x="329" y="890"/>
                  </a:lnTo>
                  <a:lnTo>
                    <a:pt x="329" y="890"/>
                  </a:lnTo>
                  <a:lnTo>
                    <a:pt x="329" y="892"/>
                  </a:lnTo>
                  <a:lnTo>
                    <a:pt x="329" y="892"/>
                  </a:lnTo>
                  <a:lnTo>
                    <a:pt x="327" y="892"/>
                  </a:lnTo>
                  <a:lnTo>
                    <a:pt x="327" y="890"/>
                  </a:lnTo>
                  <a:lnTo>
                    <a:pt x="327" y="887"/>
                  </a:lnTo>
                  <a:lnTo>
                    <a:pt x="327" y="887"/>
                  </a:lnTo>
                  <a:lnTo>
                    <a:pt x="327" y="887"/>
                  </a:lnTo>
                  <a:lnTo>
                    <a:pt x="324" y="885"/>
                  </a:lnTo>
                  <a:lnTo>
                    <a:pt x="322" y="885"/>
                  </a:lnTo>
                  <a:lnTo>
                    <a:pt x="322" y="887"/>
                  </a:lnTo>
                  <a:lnTo>
                    <a:pt x="322" y="890"/>
                  </a:lnTo>
                  <a:lnTo>
                    <a:pt x="322" y="892"/>
                  </a:lnTo>
                  <a:lnTo>
                    <a:pt x="324" y="894"/>
                  </a:lnTo>
                  <a:lnTo>
                    <a:pt x="324" y="894"/>
                  </a:lnTo>
                  <a:lnTo>
                    <a:pt x="324" y="894"/>
                  </a:lnTo>
                  <a:lnTo>
                    <a:pt x="322" y="894"/>
                  </a:lnTo>
                  <a:lnTo>
                    <a:pt x="322" y="894"/>
                  </a:lnTo>
                  <a:lnTo>
                    <a:pt x="322" y="894"/>
                  </a:lnTo>
                  <a:lnTo>
                    <a:pt x="322" y="894"/>
                  </a:lnTo>
                  <a:lnTo>
                    <a:pt x="324" y="897"/>
                  </a:lnTo>
                  <a:lnTo>
                    <a:pt x="324" y="897"/>
                  </a:lnTo>
                  <a:lnTo>
                    <a:pt x="324" y="897"/>
                  </a:lnTo>
                  <a:lnTo>
                    <a:pt x="324" y="899"/>
                  </a:lnTo>
                  <a:lnTo>
                    <a:pt x="322" y="902"/>
                  </a:lnTo>
                  <a:lnTo>
                    <a:pt x="322" y="902"/>
                  </a:lnTo>
                  <a:lnTo>
                    <a:pt x="322" y="902"/>
                  </a:lnTo>
                  <a:lnTo>
                    <a:pt x="322" y="904"/>
                  </a:lnTo>
                  <a:lnTo>
                    <a:pt x="324" y="904"/>
                  </a:lnTo>
                  <a:lnTo>
                    <a:pt x="327" y="902"/>
                  </a:lnTo>
                  <a:lnTo>
                    <a:pt x="329" y="897"/>
                  </a:lnTo>
                  <a:close/>
                  <a:moveTo>
                    <a:pt x="471" y="400"/>
                  </a:moveTo>
                  <a:lnTo>
                    <a:pt x="473" y="397"/>
                  </a:lnTo>
                  <a:lnTo>
                    <a:pt x="471" y="397"/>
                  </a:lnTo>
                  <a:lnTo>
                    <a:pt x="471" y="397"/>
                  </a:lnTo>
                  <a:lnTo>
                    <a:pt x="471" y="395"/>
                  </a:lnTo>
                  <a:lnTo>
                    <a:pt x="471" y="395"/>
                  </a:lnTo>
                  <a:lnTo>
                    <a:pt x="471" y="395"/>
                  </a:lnTo>
                  <a:lnTo>
                    <a:pt x="471" y="393"/>
                  </a:lnTo>
                  <a:lnTo>
                    <a:pt x="469" y="390"/>
                  </a:lnTo>
                  <a:lnTo>
                    <a:pt x="469" y="390"/>
                  </a:lnTo>
                  <a:lnTo>
                    <a:pt x="469" y="390"/>
                  </a:lnTo>
                  <a:lnTo>
                    <a:pt x="466" y="390"/>
                  </a:lnTo>
                  <a:lnTo>
                    <a:pt x="466" y="390"/>
                  </a:lnTo>
                  <a:lnTo>
                    <a:pt x="466" y="390"/>
                  </a:lnTo>
                  <a:lnTo>
                    <a:pt x="464" y="393"/>
                  </a:lnTo>
                  <a:lnTo>
                    <a:pt x="462" y="393"/>
                  </a:lnTo>
                  <a:lnTo>
                    <a:pt x="457" y="395"/>
                  </a:lnTo>
                  <a:lnTo>
                    <a:pt x="454" y="395"/>
                  </a:lnTo>
                  <a:lnTo>
                    <a:pt x="452" y="397"/>
                  </a:lnTo>
                  <a:lnTo>
                    <a:pt x="450" y="400"/>
                  </a:lnTo>
                  <a:lnTo>
                    <a:pt x="447" y="405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3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38" y="407"/>
                  </a:lnTo>
                  <a:lnTo>
                    <a:pt x="436" y="407"/>
                  </a:lnTo>
                  <a:lnTo>
                    <a:pt x="436" y="407"/>
                  </a:lnTo>
                  <a:lnTo>
                    <a:pt x="433" y="407"/>
                  </a:lnTo>
                  <a:lnTo>
                    <a:pt x="433" y="405"/>
                  </a:lnTo>
                  <a:lnTo>
                    <a:pt x="433" y="405"/>
                  </a:lnTo>
                  <a:lnTo>
                    <a:pt x="431" y="402"/>
                  </a:lnTo>
                  <a:lnTo>
                    <a:pt x="431" y="402"/>
                  </a:lnTo>
                  <a:lnTo>
                    <a:pt x="431" y="402"/>
                  </a:lnTo>
                  <a:lnTo>
                    <a:pt x="428" y="402"/>
                  </a:lnTo>
                  <a:lnTo>
                    <a:pt x="428" y="402"/>
                  </a:lnTo>
                  <a:lnTo>
                    <a:pt x="428" y="405"/>
                  </a:lnTo>
                  <a:lnTo>
                    <a:pt x="426" y="405"/>
                  </a:lnTo>
                  <a:lnTo>
                    <a:pt x="426" y="405"/>
                  </a:lnTo>
                  <a:lnTo>
                    <a:pt x="426" y="405"/>
                  </a:lnTo>
                  <a:lnTo>
                    <a:pt x="426" y="405"/>
                  </a:lnTo>
                  <a:lnTo>
                    <a:pt x="426" y="405"/>
                  </a:lnTo>
                  <a:lnTo>
                    <a:pt x="426" y="407"/>
                  </a:lnTo>
                  <a:lnTo>
                    <a:pt x="424" y="407"/>
                  </a:lnTo>
                  <a:lnTo>
                    <a:pt x="424" y="407"/>
                  </a:lnTo>
                  <a:lnTo>
                    <a:pt x="421" y="409"/>
                  </a:lnTo>
                  <a:lnTo>
                    <a:pt x="421" y="409"/>
                  </a:lnTo>
                  <a:lnTo>
                    <a:pt x="419" y="407"/>
                  </a:lnTo>
                  <a:lnTo>
                    <a:pt x="417" y="405"/>
                  </a:lnTo>
                  <a:lnTo>
                    <a:pt x="417" y="405"/>
                  </a:lnTo>
                  <a:lnTo>
                    <a:pt x="417" y="405"/>
                  </a:lnTo>
                  <a:lnTo>
                    <a:pt x="417" y="402"/>
                  </a:lnTo>
                  <a:lnTo>
                    <a:pt x="414" y="402"/>
                  </a:lnTo>
                  <a:lnTo>
                    <a:pt x="414" y="400"/>
                  </a:lnTo>
                  <a:lnTo>
                    <a:pt x="417" y="400"/>
                  </a:lnTo>
                  <a:lnTo>
                    <a:pt x="417" y="400"/>
                  </a:lnTo>
                  <a:lnTo>
                    <a:pt x="417" y="397"/>
                  </a:lnTo>
                  <a:lnTo>
                    <a:pt x="417" y="397"/>
                  </a:lnTo>
                  <a:lnTo>
                    <a:pt x="417" y="397"/>
                  </a:lnTo>
                  <a:lnTo>
                    <a:pt x="419" y="397"/>
                  </a:lnTo>
                  <a:lnTo>
                    <a:pt x="419" y="397"/>
                  </a:lnTo>
                  <a:lnTo>
                    <a:pt x="419" y="395"/>
                  </a:lnTo>
                  <a:lnTo>
                    <a:pt x="419" y="395"/>
                  </a:lnTo>
                  <a:lnTo>
                    <a:pt x="419" y="395"/>
                  </a:lnTo>
                  <a:lnTo>
                    <a:pt x="417" y="395"/>
                  </a:lnTo>
                  <a:lnTo>
                    <a:pt x="414" y="395"/>
                  </a:lnTo>
                  <a:lnTo>
                    <a:pt x="412" y="395"/>
                  </a:lnTo>
                  <a:lnTo>
                    <a:pt x="409" y="393"/>
                  </a:lnTo>
                  <a:lnTo>
                    <a:pt x="407" y="393"/>
                  </a:lnTo>
                  <a:lnTo>
                    <a:pt x="407" y="388"/>
                  </a:lnTo>
                  <a:lnTo>
                    <a:pt x="407" y="388"/>
                  </a:lnTo>
                  <a:lnTo>
                    <a:pt x="407" y="386"/>
                  </a:lnTo>
                  <a:lnTo>
                    <a:pt x="407" y="386"/>
                  </a:lnTo>
                  <a:lnTo>
                    <a:pt x="409" y="381"/>
                  </a:lnTo>
                  <a:lnTo>
                    <a:pt x="409" y="379"/>
                  </a:lnTo>
                  <a:lnTo>
                    <a:pt x="407" y="376"/>
                  </a:lnTo>
                  <a:lnTo>
                    <a:pt x="407" y="376"/>
                  </a:lnTo>
                  <a:lnTo>
                    <a:pt x="407" y="376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5" y="374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76"/>
                  </a:lnTo>
                  <a:lnTo>
                    <a:pt x="400" y="374"/>
                  </a:lnTo>
                  <a:lnTo>
                    <a:pt x="400" y="374"/>
                  </a:lnTo>
                  <a:lnTo>
                    <a:pt x="398" y="374"/>
                  </a:lnTo>
                  <a:lnTo>
                    <a:pt x="395" y="371"/>
                  </a:lnTo>
                  <a:lnTo>
                    <a:pt x="395" y="374"/>
                  </a:lnTo>
                  <a:lnTo>
                    <a:pt x="395" y="374"/>
                  </a:lnTo>
                  <a:lnTo>
                    <a:pt x="395" y="374"/>
                  </a:lnTo>
                  <a:lnTo>
                    <a:pt x="393" y="374"/>
                  </a:lnTo>
                  <a:lnTo>
                    <a:pt x="393" y="374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1" y="371"/>
                  </a:lnTo>
                  <a:lnTo>
                    <a:pt x="386" y="371"/>
                  </a:lnTo>
                  <a:lnTo>
                    <a:pt x="386" y="371"/>
                  </a:lnTo>
                  <a:lnTo>
                    <a:pt x="383" y="371"/>
                  </a:lnTo>
                  <a:lnTo>
                    <a:pt x="381" y="369"/>
                  </a:lnTo>
                  <a:lnTo>
                    <a:pt x="381" y="369"/>
                  </a:lnTo>
                  <a:lnTo>
                    <a:pt x="379" y="371"/>
                  </a:lnTo>
                  <a:lnTo>
                    <a:pt x="376" y="371"/>
                  </a:lnTo>
                  <a:lnTo>
                    <a:pt x="372" y="371"/>
                  </a:lnTo>
                  <a:lnTo>
                    <a:pt x="369" y="369"/>
                  </a:lnTo>
                  <a:lnTo>
                    <a:pt x="367" y="369"/>
                  </a:lnTo>
                  <a:lnTo>
                    <a:pt x="367" y="367"/>
                  </a:lnTo>
                  <a:lnTo>
                    <a:pt x="367" y="367"/>
                  </a:lnTo>
                  <a:lnTo>
                    <a:pt x="367" y="367"/>
                  </a:lnTo>
                  <a:lnTo>
                    <a:pt x="367" y="364"/>
                  </a:lnTo>
                  <a:lnTo>
                    <a:pt x="369" y="362"/>
                  </a:lnTo>
                  <a:lnTo>
                    <a:pt x="369" y="362"/>
                  </a:lnTo>
                  <a:lnTo>
                    <a:pt x="369" y="360"/>
                  </a:lnTo>
                  <a:lnTo>
                    <a:pt x="369" y="357"/>
                  </a:lnTo>
                  <a:lnTo>
                    <a:pt x="372" y="357"/>
                  </a:lnTo>
                  <a:lnTo>
                    <a:pt x="372" y="357"/>
                  </a:lnTo>
                  <a:lnTo>
                    <a:pt x="372" y="355"/>
                  </a:lnTo>
                  <a:lnTo>
                    <a:pt x="372" y="355"/>
                  </a:lnTo>
                  <a:lnTo>
                    <a:pt x="372" y="355"/>
                  </a:lnTo>
                  <a:lnTo>
                    <a:pt x="372" y="355"/>
                  </a:lnTo>
                  <a:lnTo>
                    <a:pt x="374" y="352"/>
                  </a:lnTo>
                  <a:lnTo>
                    <a:pt x="376" y="350"/>
                  </a:lnTo>
                  <a:lnTo>
                    <a:pt x="376" y="350"/>
                  </a:lnTo>
                  <a:lnTo>
                    <a:pt x="376" y="348"/>
                  </a:lnTo>
                  <a:lnTo>
                    <a:pt x="376" y="348"/>
                  </a:lnTo>
                  <a:lnTo>
                    <a:pt x="376" y="348"/>
                  </a:lnTo>
                  <a:lnTo>
                    <a:pt x="376" y="345"/>
                  </a:lnTo>
                  <a:lnTo>
                    <a:pt x="376" y="345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4" y="336"/>
                  </a:lnTo>
                  <a:lnTo>
                    <a:pt x="374" y="334"/>
                  </a:lnTo>
                  <a:lnTo>
                    <a:pt x="374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6" y="334"/>
                  </a:lnTo>
                  <a:lnTo>
                    <a:pt x="379" y="331"/>
                  </a:lnTo>
                  <a:lnTo>
                    <a:pt x="379" y="329"/>
                  </a:lnTo>
                  <a:lnTo>
                    <a:pt x="381" y="329"/>
                  </a:lnTo>
                  <a:lnTo>
                    <a:pt x="381" y="326"/>
                  </a:lnTo>
                  <a:lnTo>
                    <a:pt x="381" y="324"/>
                  </a:lnTo>
                  <a:lnTo>
                    <a:pt x="381" y="324"/>
                  </a:lnTo>
                  <a:lnTo>
                    <a:pt x="381" y="324"/>
                  </a:lnTo>
                  <a:lnTo>
                    <a:pt x="383" y="324"/>
                  </a:lnTo>
                  <a:lnTo>
                    <a:pt x="386" y="324"/>
                  </a:lnTo>
                  <a:lnTo>
                    <a:pt x="386" y="324"/>
                  </a:lnTo>
                  <a:lnTo>
                    <a:pt x="386" y="322"/>
                  </a:lnTo>
                  <a:lnTo>
                    <a:pt x="383" y="319"/>
                  </a:lnTo>
                  <a:lnTo>
                    <a:pt x="383" y="319"/>
                  </a:lnTo>
                  <a:lnTo>
                    <a:pt x="383" y="319"/>
                  </a:lnTo>
                  <a:lnTo>
                    <a:pt x="383" y="317"/>
                  </a:lnTo>
                  <a:lnTo>
                    <a:pt x="383" y="317"/>
                  </a:lnTo>
                  <a:lnTo>
                    <a:pt x="383" y="317"/>
                  </a:lnTo>
                  <a:lnTo>
                    <a:pt x="379" y="317"/>
                  </a:lnTo>
                  <a:lnTo>
                    <a:pt x="379" y="315"/>
                  </a:lnTo>
                  <a:lnTo>
                    <a:pt x="376" y="312"/>
                  </a:lnTo>
                  <a:lnTo>
                    <a:pt x="376" y="312"/>
                  </a:lnTo>
                  <a:lnTo>
                    <a:pt x="374" y="312"/>
                  </a:lnTo>
                  <a:lnTo>
                    <a:pt x="374" y="315"/>
                  </a:lnTo>
                  <a:lnTo>
                    <a:pt x="374" y="315"/>
                  </a:lnTo>
                  <a:lnTo>
                    <a:pt x="374" y="315"/>
                  </a:lnTo>
                  <a:lnTo>
                    <a:pt x="372" y="315"/>
                  </a:lnTo>
                  <a:lnTo>
                    <a:pt x="372" y="315"/>
                  </a:lnTo>
                  <a:lnTo>
                    <a:pt x="372" y="317"/>
                  </a:lnTo>
                  <a:lnTo>
                    <a:pt x="369" y="317"/>
                  </a:lnTo>
                  <a:lnTo>
                    <a:pt x="369" y="317"/>
                  </a:lnTo>
                  <a:lnTo>
                    <a:pt x="369" y="317"/>
                  </a:lnTo>
                  <a:lnTo>
                    <a:pt x="369" y="317"/>
                  </a:lnTo>
                  <a:lnTo>
                    <a:pt x="369" y="317"/>
                  </a:lnTo>
                  <a:lnTo>
                    <a:pt x="369" y="315"/>
                  </a:lnTo>
                  <a:lnTo>
                    <a:pt x="369" y="315"/>
                  </a:lnTo>
                  <a:lnTo>
                    <a:pt x="369" y="315"/>
                  </a:lnTo>
                  <a:lnTo>
                    <a:pt x="369" y="315"/>
                  </a:lnTo>
                  <a:lnTo>
                    <a:pt x="367" y="315"/>
                  </a:lnTo>
                  <a:lnTo>
                    <a:pt x="367" y="315"/>
                  </a:lnTo>
                  <a:lnTo>
                    <a:pt x="367" y="315"/>
                  </a:lnTo>
                  <a:lnTo>
                    <a:pt x="365" y="315"/>
                  </a:lnTo>
                  <a:lnTo>
                    <a:pt x="365" y="315"/>
                  </a:lnTo>
                  <a:lnTo>
                    <a:pt x="362" y="315"/>
                  </a:lnTo>
                  <a:lnTo>
                    <a:pt x="362" y="315"/>
                  </a:lnTo>
                  <a:lnTo>
                    <a:pt x="360" y="312"/>
                  </a:lnTo>
                  <a:lnTo>
                    <a:pt x="360" y="312"/>
                  </a:lnTo>
                  <a:lnTo>
                    <a:pt x="360" y="310"/>
                  </a:lnTo>
                  <a:lnTo>
                    <a:pt x="360" y="310"/>
                  </a:lnTo>
                  <a:lnTo>
                    <a:pt x="357" y="310"/>
                  </a:lnTo>
                  <a:lnTo>
                    <a:pt x="357" y="310"/>
                  </a:lnTo>
                  <a:lnTo>
                    <a:pt x="355" y="310"/>
                  </a:lnTo>
                  <a:lnTo>
                    <a:pt x="350" y="310"/>
                  </a:lnTo>
                  <a:lnTo>
                    <a:pt x="350" y="308"/>
                  </a:lnTo>
                  <a:lnTo>
                    <a:pt x="353" y="303"/>
                  </a:lnTo>
                  <a:lnTo>
                    <a:pt x="353" y="303"/>
                  </a:lnTo>
                  <a:lnTo>
                    <a:pt x="350" y="303"/>
                  </a:lnTo>
                  <a:lnTo>
                    <a:pt x="350" y="303"/>
                  </a:lnTo>
                  <a:lnTo>
                    <a:pt x="350" y="300"/>
                  </a:lnTo>
                  <a:lnTo>
                    <a:pt x="350" y="300"/>
                  </a:lnTo>
                  <a:lnTo>
                    <a:pt x="353" y="300"/>
                  </a:lnTo>
                  <a:lnTo>
                    <a:pt x="353" y="300"/>
                  </a:lnTo>
                  <a:lnTo>
                    <a:pt x="353" y="298"/>
                  </a:lnTo>
                  <a:lnTo>
                    <a:pt x="353" y="298"/>
                  </a:lnTo>
                  <a:lnTo>
                    <a:pt x="353" y="298"/>
                  </a:lnTo>
                  <a:lnTo>
                    <a:pt x="353" y="296"/>
                  </a:lnTo>
                  <a:lnTo>
                    <a:pt x="350" y="293"/>
                  </a:lnTo>
                  <a:lnTo>
                    <a:pt x="350" y="293"/>
                  </a:lnTo>
                  <a:lnTo>
                    <a:pt x="350" y="293"/>
                  </a:lnTo>
                  <a:lnTo>
                    <a:pt x="348" y="293"/>
                  </a:lnTo>
                  <a:lnTo>
                    <a:pt x="348" y="293"/>
                  </a:lnTo>
                  <a:lnTo>
                    <a:pt x="348" y="291"/>
                  </a:lnTo>
                  <a:lnTo>
                    <a:pt x="348" y="289"/>
                  </a:lnTo>
                  <a:lnTo>
                    <a:pt x="348" y="289"/>
                  </a:lnTo>
                  <a:lnTo>
                    <a:pt x="350" y="286"/>
                  </a:lnTo>
                  <a:lnTo>
                    <a:pt x="350" y="286"/>
                  </a:lnTo>
                  <a:lnTo>
                    <a:pt x="350" y="286"/>
                  </a:lnTo>
                  <a:lnTo>
                    <a:pt x="350" y="286"/>
                  </a:lnTo>
                  <a:lnTo>
                    <a:pt x="350" y="286"/>
                  </a:lnTo>
                  <a:lnTo>
                    <a:pt x="348" y="281"/>
                  </a:lnTo>
                  <a:lnTo>
                    <a:pt x="348" y="281"/>
                  </a:lnTo>
                  <a:lnTo>
                    <a:pt x="348" y="277"/>
                  </a:lnTo>
                  <a:lnTo>
                    <a:pt x="348" y="277"/>
                  </a:lnTo>
                  <a:lnTo>
                    <a:pt x="348" y="277"/>
                  </a:lnTo>
                  <a:lnTo>
                    <a:pt x="346" y="277"/>
                  </a:lnTo>
                  <a:lnTo>
                    <a:pt x="343" y="274"/>
                  </a:lnTo>
                  <a:lnTo>
                    <a:pt x="341" y="274"/>
                  </a:lnTo>
                  <a:lnTo>
                    <a:pt x="341" y="274"/>
                  </a:lnTo>
                  <a:lnTo>
                    <a:pt x="341" y="274"/>
                  </a:lnTo>
                  <a:lnTo>
                    <a:pt x="341" y="274"/>
                  </a:lnTo>
                  <a:lnTo>
                    <a:pt x="341" y="274"/>
                  </a:lnTo>
                  <a:lnTo>
                    <a:pt x="341" y="274"/>
                  </a:lnTo>
                  <a:lnTo>
                    <a:pt x="341" y="270"/>
                  </a:lnTo>
                  <a:lnTo>
                    <a:pt x="341" y="270"/>
                  </a:lnTo>
                  <a:lnTo>
                    <a:pt x="341" y="267"/>
                  </a:lnTo>
                  <a:lnTo>
                    <a:pt x="341" y="267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43" y="265"/>
                  </a:lnTo>
                  <a:lnTo>
                    <a:pt x="343" y="265"/>
                  </a:lnTo>
                  <a:lnTo>
                    <a:pt x="346" y="263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3" y="255"/>
                  </a:lnTo>
                  <a:lnTo>
                    <a:pt x="350" y="255"/>
                  </a:lnTo>
                  <a:lnTo>
                    <a:pt x="350" y="255"/>
                  </a:lnTo>
                  <a:lnTo>
                    <a:pt x="348" y="255"/>
                  </a:lnTo>
                  <a:lnTo>
                    <a:pt x="343" y="255"/>
                  </a:lnTo>
                  <a:lnTo>
                    <a:pt x="341" y="258"/>
                  </a:lnTo>
                  <a:lnTo>
                    <a:pt x="341" y="258"/>
                  </a:lnTo>
                  <a:lnTo>
                    <a:pt x="339" y="258"/>
                  </a:lnTo>
                  <a:lnTo>
                    <a:pt x="339" y="258"/>
                  </a:lnTo>
                  <a:lnTo>
                    <a:pt x="336" y="258"/>
                  </a:lnTo>
                  <a:lnTo>
                    <a:pt x="336" y="258"/>
                  </a:lnTo>
                  <a:lnTo>
                    <a:pt x="334" y="258"/>
                  </a:lnTo>
                  <a:lnTo>
                    <a:pt x="331" y="255"/>
                  </a:lnTo>
                  <a:lnTo>
                    <a:pt x="331" y="255"/>
                  </a:lnTo>
                  <a:lnTo>
                    <a:pt x="329" y="255"/>
                  </a:lnTo>
                  <a:lnTo>
                    <a:pt x="327" y="255"/>
                  </a:lnTo>
                  <a:lnTo>
                    <a:pt x="327" y="255"/>
                  </a:lnTo>
                  <a:lnTo>
                    <a:pt x="324" y="258"/>
                  </a:lnTo>
                  <a:lnTo>
                    <a:pt x="324" y="258"/>
                  </a:lnTo>
                  <a:lnTo>
                    <a:pt x="322" y="258"/>
                  </a:lnTo>
                  <a:lnTo>
                    <a:pt x="317" y="255"/>
                  </a:lnTo>
                  <a:lnTo>
                    <a:pt x="315" y="255"/>
                  </a:lnTo>
                  <a:lnTo>
                    <a:pt x="313" y="258"/>
                  </a:lnTo>
                  <a:lnTo>
                    <a:pt x="301" y="263"/>
                  </a:lnTo>
                  <a:lnTo>
                    <a:pt x="301" y="263"/>
                  </a:lnTo>
                  <a:lnTo>
                    <a:pt x="298" y="265"/>
                  </a:lnTo>
                  <a:lnTo>
                    <a:pt x="296" y="265"/>
                  </a:lnTo>
                  <a:lnTo>
                    <a:pt x="296" y="265"/>
                  </a:lnTo>
                  <a:lnTo>
                    <a:pt x="296" y="265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1" y="270"/>
                  </a:lnTo>
                  <a:lnTo>
                    <a:pt x="289" y="270"/>
                  </a:lnTo>
                  <a:lnTo>
                    <a:pt x="289" y="270"/>
                  </a:lnTo>
                  <a:lnTo>
                    <a:pt x="289" y="270"/>
                  </a:lnTo>
                  <a:lnTo>
                    <a:pt x="287" y="272"/>
                  </a:lnTo>
                  <a:lnTo>
                    <a:pt x="287" y="272"/>
                  </a:lnTo>
                  <a:lnTo>
                    <a:pt x="287" y="272"/>
                  </a:lnTo>
                  <a:lnTo>
                    <a:pt x="287" y="270"/>
                  </a:lnTo>
                  <a:lnTo>
                    <a:pt x="287" y="270"/>
                  </a:lnTo>
                  <a:lnTo>
                    <a:pt x="284" y="270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91" y="255"/>
                  </a:lnTo>
                  <a:lnTo>
                    <a:pt x="291" y="255"/>
                  </a:lnTo>
                  <a:lnTo>
                    <a:pt x="291" y="253"/>
                  </a:lnTo>
                  <a:lnTo>
                    <a:pt x="291" y="253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51"/>
                  </a:lnTo>
                  <a:lnTo>
                    <a:pt x="291" y="248"/>
                  </a:lnTo>
                  <a:lnTo>
                    <a:pt x="291" y="248"/>
                  </a:lnTo>
                  <a:lnTo>
                    <a:pt x="287" y="246"/>
                  </a:lnTo>
                  <a:lnTo>
                    <a:pt x="287" y="244"/>
                  </a:lnTo>
                  <a:lnTo>
                    <a:pt x="289" y="244"/>
                  </a:lnTo>
                  <a:lnTo>
                    <a:pt x="289" y="244"/>
                  </a:lnTo>
                  <a:lnTo>
                    <a:pt x="289" y="244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9" y="239"/>
                  </a:lnTo>
                  <a:lnTo>
                    <a:pt x="289" y="239"/>
                  </a:lnTo>
                  <a:lnTo>
                    <a:pt x="289" y="239"/>
                  </a:lnTo>
                  <a:lnTo>
                    <a:pt x="287" y="239"/>
                  </a:lnTo>
                  <a:lnTo>
                    <a:pt x="287" y="239"/>
                  </a:lnTo>
                  <a:lnTo>
                    <a:pt x="287" y="239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82" y="237"/>
                  </a:lnTo>
                  <a:lnTo>
                    <a:pt x="282" y="229"/>
                  </a:lnTo>
                  <a:lnTo>
                    <a:pt x="282" y="222"/>
                  </a:lnTo>
                  <a:lnTo>
                    <a:pt x="282" y="220"/>
                  </a:lnTo>
                  <a:lnTo>
                    <a:pt x="282" y="220"/>
                  </a:lnTo>
                  <a:lnTo>
                    <a:pt x="287" y="218"/>
                  </a:lnTo>
                  <a:lnTo>
                    <a:pt x="287" y="218"/>
                  </a:lnTo>
                  <a:lnTo>
                    <a:pt x="289" y="215"/>
                  </a:lnTo>
                  <a:lnTo>
                    <a:pt x="289" y="215"/>
                  </a:lnTo>
                  <a:lnTo>
                    <a:pt x="291" y="215"/>
                  </a:lnTo>
                  <a:lnTo>
                    <a:pt x="294" y="215"/>
                  </a:lnTo>
                  <a:lnTo>
                    <a:pt x="294" y="215"/>
                  </a:lnTo>
                  <a:lnTo>
                    <a:pt x="294" y="215"/>
                  </a:lnTo>
                  <a:lnTo>
                    <a:pt x="294" y="213"/>
                  </a:lnTo>
                  <a:lnTo>
                    <a:pt x="291" y="213"/>
                  </a:lnTo>
                  <a:lnTo>
                    <a:pt x="291" y="211"/>
                  </a:lnTo>
                  <a:lnTo>
                    <a:pt x="291" y="208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1"/>
                  </a:lnTo>
                  <a:lnTo>
                    <a:pt x="291" y="201"/>
                  </a:lnTo>
                  <a:lnTo>
                    <a:pt x="294" y="201"/>
                  </a:lnTo>
                  <a:lnTo>
                    <a:pt x="294" y="199"/>
                  </a:lnTo>
                  <a:lnTo>
                    <a:pt x="294" y="196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298" y="192"/>
                  </a:lnTo>
                  <a:lnTo>
                    <a:pt x="301" y="194"/>
                  </a:lnTo>
                  <a:lnTo>
                    <a:pt x="301" y="194"/>
                  </a:lnTo>
                  <a:lnTo>
                    <a:pt x="301" y="194"/>
                  </a:lnTo>
                  <a:lnTo>
                    <a:pt x="301" y="194"/>
                  </a:lnTo>
                  <a:lnTo>
                    <a:pt x="303" y="194"/>
                  </a:lnTo>
                  <a:lnTo>
                    <a:pt x="305" y="189"/>
                  </a:lnTo>
                  <a:lnTo>
                    <a:pt x="305" y="189"/>
                  </a:lnTo>
                  <a:lnTo>
                    <a:pt x="308" y="189"/>
                  </a:lnTo>
                  <a:lnTo>
                    <a:pt x="308" y="189"/>
                  </a:lnTo>
                  <a:lnTo>
                    <a:pt x="310" y="184"/>
                  </a:lnTo>
                  <a:lnTo>
                    <a:pt x="310" y="184"/>
                  </a:lnTo>
                  <a:lnTo>
                    <a:pt x="310" y="184"/>
                  </a:lnTo>
                  <a:lnTo>
                    <a:pt x="313" y="184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0"/>
                  </a:lnTo>
                  <a:lnTo>
                    <a:pt x="313" y="180"/>
                  </a:lnTo>
                  <a:lnTo>
                    <a:pt x="313" y="180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5"/>
                  </a:lnTo>
                  <a:lnTo>
                    <a:pt x="313" y="175"/>
                  </a:lnTo>
                  <a:lnTo>
                    <a:pt x="313" y="175"/>
                  </a:lnTo>
                  <a:lnTo>
                    <a:pt x="313" y="173"/>
                  </a:lnTo>
                  <a:lnTo>
                    <a:pt x="313" y="170"/>
                  </a:lnTo>
                  <a:lnTo>
                    <a:pt x="315" y="170"/>
                  </a:lnTo>
                  <a:lnTo>
                    <a:pt x="317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4" y="173"/>
                  </a:lnTo>
                  <a:lnTo>
                    <a:pt x="324" y="173"/>
                  </a:lnTo>
                  <a:lnTo>
                    <a:pt x="324" y="173"/>
                  </a:lnTo>
                  <a:lnTo>
                    <a:pt x="327" y="170"/>
                  </a:lnTo>
                  <a:lnTo>
                    <a:pt x="327" y="168"/>
                  </a:lnTo>
                  <a:lnTo>
                    <a:pt x="327" y="166"/>
                  </a:lnTo>
                  <a:lnTo>
                    <a:pt x="329" y="166"/>
                  </a:lnTo>
                  <a:lnTo>
                    <a:pt x="329" y="166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29" y="161"/>
                  </a:lnTo>
                  <a:lnTo>
                    <a:pt x="331" y="161"/>
                  </a:lnTo>
                  <a:lnTo>
                    <a:pt x="331" y="158"/>
                  </a:lnTo>
                  <a:lnTo>
                    <a:pt x="331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36" y="158"/>
                  </a:lnTo>
                  <a:lnTo>
                    <a:pt x="336" y="158"/>
                  </a:lnTo>
                  <a:lnTo>
                    <a:pt x="339" y="161"/>
                  </a:lnTo>
                  <a:lnTo>
                    <a:pt x="339" y="161"/>
                  </a:lnTo>
                  <a:lnTo>
                    <a:pt x="339" y="158"/>
                  </a:lnTo>
                  <a:lnTo>
                    <a:pt x="341" y="158"/>
                  </a:lnTo>
                  <a:lnTo>
                    <a:pt x="341" y="156"/>
                  </a:lnTo>
                  <a:lnTo>
                    <a:pt x="343" y="156"/>
                  </a:lnTo>
                  <a:lnTo>
                    <a:pt x="343" y="156"/>
                  </a:lnTo>
                  <a:lnTo>
                    <a:pt x="343" y="154"/>
                  </a:lnTo>
                  <a:lnTo>
                    <a:pt x="341" y="154"/>
                  </a:lnTo>
                  <a:lnTo>
                    <a:pt x="341" y="154"/>
                  </a:lnTo>
                  <a:lnTo>
                    <a:pt x="341" y="154"/>
                  </a:lnTo>
                  <a:lnTo>
                    <a:pt x="341" y="154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6" y="149"/>
                  </a:lnTo>
                  <a:lnTo>
                    <a:pt x="336" y="149"/>
                  </a:lnTo>
                  <a:lnTo>
                    <a:pt x="336" y="149"/>
                  </a:lnTo>
                  <a:lnTo>
                    <a:pt x="336" y="147"/>
                  </a:lnTo>
                  <a:lnTo>
                    <a:pt x="336" y="147"/>
                  </a:lnTo>
                  <a:lnTo>
                    <a:pt x="336" y="144"/>
                  </a:lnTo>
                  <a:lnTo>
                    <a:pt x="334" y="144"/>
                  </a:lnTo>
                  <a:lnTo>
                    <a:pt x="334" y="142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2"/>
                  </a:lnTo>
                  <a:lnTo>
                    <a:pt x="339" y="142"/>
                  </a:lnTo>
                  <a:lnTo>
                    <a:pt x="341" y="142"/>
                  </a:lnTo>
                  <a:lnTo>
                    <a:pt x="341" y="142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37"/>
                  </a:lnTo>
                  <a:lnTo>
                    <a:pt x="343" y="137"/>
                  </a:lnTo>
                  <a:lnTo>
                    <a:pt x="341" y="135"/>
                  </a:lnTo>
                  <a:lnTo>
                    <a:pt x="341" y="135"/>
                  </a:lnTo>
                  <a:lnTo>
                    <a:pt x="341" y="135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41" y="130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3" y="125"/>
                  </a:lnTo>
                  <a:lnTo>
                    <a:pt x="343" y="125"/>
                  </a:lnTo>
                  <a:lnTo>
                    <a:pt x="343" y="118"/>
                  </a:lnTo>
                  <a:lnTo>
                    <a:pt x="343" y="116"/>
                  </a:lnTo>
                  <a:lnTo>
                    <a:pt x="346" y="113"/>
                  </a:lnTo>
                  <a:lnTo>
                    <a:pt x="346" y="111"/>
                  </a:lnTo>
                  <a:lnTo>
                    <a:pt x="346" y="111"/>
                  </a:lnTo>
                  <a:lnTo>
                    <a:pt x="346" y="111"/>
                  </a:lnTo>
                  <a:lnTo>
                    <a:pt x="346" y="109"/>
                  </a:lnTo>
                  <a:lnTo>
                    <a:pt x="346" y="109"/>
                  </a:lnTo>
                  <a:lnTo>
                    <a:pt x="346" y="109"/>
                  </a:lnTo>
                  <a:lnTo>
                    <a:pt x="346" y="106"/>
                  </a:lnTo>
                  <a:lnTo>
                    <a:pt x="346" y="106"/>
                  </a:lnTo>
                  <a:lnTo>
                    <a:pt x="346" y="104"/>
                  </a:lnTo>
                  <a:lnTo>
                    <a:pt x="346" y="102"/>
                  </a:lnTo>
                  <a:lnTo>
                    <a:pt x="346" y="102"/>
                  </a:lnTo>
                  <a:lnTo>
                    <a:pt x="343" y="99"/>
                  </a:lnTo>
                  <a:lnTo>
                    <a:pt x="343" y="99"/>
                  </a:lnTo>
                  <a:lnTo>
                    <a:pt x="343" y="97"/>
                  </a:lnTo>
                  <a:lnTo>
                    <a:pt x="346" y="97"/>
                  </a:lnTo>
                  <a:lnTo>
                    <a:pt x="346" y="97"/>
                  </a:lnTo>
                  <a:lnTo>
                    <a:pt x="346" y="95"/>
                  </a:lnTo>
                  <a:lnTo>
                    <a:pt x="343" y="90"/>
                  </a:lnTo>
                  <a:lnTo>
                    <a:pt x="343" y="90"/>
                  </a:lnTo>
                  <a:lnTo>
                    <a:pt x="346" y="87"/>
                  </a:lnTo>
                  <a:lnTo>
                    <a:pt x="346" y="87"/>
                  </a:lnTo>
                  <a:lnTo>
                    <a:pt x="346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3" y="85"/>
                  </a:lnTo>
                  <a:lnTo>
                    <a:pt x="341" y="83"/>
                  </a:lnTo>
                  <a:lnTo>
                    <a:pt x="341" y="80"/>
                  </a:lnTo>
                  <a:lnTo>
                    <a:pt x="341" y="78"/>
                  </a:lnTo>
                  <a:lnTo>
                    <a:pt x="341" y="76"/>
                  </a:lnTo>
                  <a:lnTo>
                    <a:pt x="343" y="73"/>
                  </a:lnTo>
                  <a:lnTo>
                    <a:pt x="343" y="71"/>
                  </a:lnTo>
                  <a:lnTo>
                    <a:pt x="343" y="69"/>
                  </a:lnTo>
                  <a:lnTo>
                    <a:pt x="343" y="69"/>
                  </a:lnTo>
                  <a:lnTo>
                    <a:pt x="341" y="69"/>
                  </a:lnTo>
                  <a:lnTo>
                    <a:pt x="341" y="69"/>
                  </a:lnTo>
                  <a:lnTo>
                    <a:pt x="341" y="69"/>
                  </a:lnTo>
                  <a:lnTo>
                    <a:pt x="341" y="61"/>
                  </a:lnTo>
                  <a:lnTo>
                    <a:pt x="341" y="59"/>
                  </a:lnTo>
                  <a:lnTo>
                    <a:pt x="341" y="57"/>
                  </a:lnTo>
                  <a:lnTo>
                    <a:pt x="341" y="57"/>
                  </a:lnTo>
                  <a:lnTo>
                    <a:pt x="341" y="57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36" y="54"/>
                  </a:lnTo>
                  <a:lnTo>
                    <a:pt x="336" y="54"/>
                  </a:lnTo>
                  <a:lnTo>
                    <a:pt x="334" y="52"/>
                  </a:lnTo>
                  <a:lnTo>
                    <a:pt x="334" y="52"/>
                  </a:lnTo>
                  <a:lnTo>
                    <a:pt x="331" y="52"/>
                  </a:lnTo>
                  <a:lnTo>
                    <a:pt x="331" y="52"/>
                  </a:lnTo>
                  <a:lnTo>
                    <a:pt x="329" y="50"/>
                  </a:lnTo>
                  <a:lnTo>
                    <a:pt x="327" y="50"/>
                  </a:lnTo>
                  <a:lnTo>
                    <a:pt x="327" y="50"/>
                  </a:lnTo>
                  <a:lnTo>
                    <a:pt x="327" y="52"/>
                  </a:lnTo>
                  <a:lnTo>
                    <a:pt x="327" y="54"/>
                  </a:lnTo>
                  <a:lnTo>
                    <a:pt x="327" y="57"/>
                  </a:lnTo>
                  <a:lnTo>
                    <a:pt x="327" y="57"/>
                  </a:lnTo>
                  <a:lnTo>
                    <a:pt x="324" y="59"/>
                  </a:lnTo>
                  <a:lnTo>
                    <a:pt x="324" y="59"/>
                  </a:lnTo>
                  <a:lnTo>
                    <a:pt x="322" y="59"/>
                  </a:lnTo>
                  <a:lnTo>
                    <a:pt x="320" y="57"/>
                  </a:lnTo>
                  <a:lnTo>
                    <a:pt x="320" y="52"/>
                  </a:lnTo>
                  <a:lnTo>
                    <a:pt x="320" y="50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2"/>
                  </a:lnTo>
                  <a:lnTo>
                    <a:pt x="317" y="42"/>
                  </a:lnTo>
                  <a:lnTo>
                    <a:pt x="317" y="42"/>
                  </a:lnTo>
                  <a:lnTo>
                    <a:pt x="315" y="40"/>
                  </a:lnTo>
                  <a:lnTo>
                    <a:pt x="315" y="40"/>
                  </a:lnTo>
                  <a:lnTo>
                    <a:pt x="313" y="38"/>
                  </a:lnTo>
                  <a:lnTo>
                    <a:pt x="315" y="38"/>
                  </a:lnTo>
                  <a:lnTo>
                    <a:pt x="315" y="38"/>
                  </a:lnTo>
                  <a:lnTo>
                    <a:pt x="315" y="35"/>
                  </a:lnTo>
                  <a:lnTo>
                    <a:pt x="315" y="35"/>
                  </a:lnTo>
                  <a:lnTo>
                    <a:pt x="315" y="35"/>
                  </a:lnTo>
                  <a:lnTo>
                    <a:pt x="313" y="33"/>
                  </a:lnTo>
                  <a:lnTo>
                    <a:pt x="313" y="33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6"/>
                  </a:lnTo>
                  <a:lnTo>
                    <a:pt x="313" y="24"/>
                  </a:lnTo>
                  <a:lnTo>
                    <a:pt x="313" y="24"/>
                  </a:lnTo>
                  <a:lnTo>
                    <a:pt x="313" y="24"/>
                  </a:lnTo>
                  <a:lnTo>
                    <a:pt x="308" y="19"/>
                  </a:lnTo>
                  <a:lnTo>
                    <a:pt x="308" y="19"/>
                  </a:lnTo>
                  <a:lnTo>
                    <a:pt x="305" y="19"/>
                  </a:lnTo>
                  <a:lnTo>
                    <a:pt x="305" y="19"/>
                  </a:lnTo>
                  <a:lnTo>
                    <a:pt x="305" y="16"/>
                  </a:lnTo>
                  <a:lnTo>
                    <a:pt x="305" y="16"/>
                  </a:lnTo>
                  <a:lnTo>
                    <a:pt x="305" y="14"/>
                  </a:lnTo>
                  <a:lnTo>
                    <a:pt x="303" y="14"/>
                  </a:lnTo>
                  <a:lnTo>
                    <a:pt x="301" y="9"/>
                  </a:lnTo>
                  <a:lnTo>
                    <a:pt x="298" y="9"/>
                  </a:lnTo>
                  <a:lnTo>
                    <a:pt x="296" y="12"/>
                  </a:lnTo>
                  <a:lnTo>
                    <a:pt x="294" y="12"/>
                  </a:lnTo>
                  <a:lnTo>
                    <a:pt x="294" y="9"/>
                  </a:lnTo>
                  <a:lnTo>
                    <a:pt x="291" y="2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2"/>
                  </a:lnTo>
                  <a:lnTo>
                    <a:pt x="284" y="2"/>
                  </a:lnTo>
                  <a:lnTo>
                    <a:pt x="284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2" y="2"/>
                  </a:lnTo>
                  <a:lnTo>
                    <a:pt x="279" y="2"/>
                  </a:lnTo>
                  <a:lnTo>
                    <a:pt x="279" y="5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7" y="12"/>
                  </a:lnTo>
                  <a:lnTo>
                    <a:pt x="277" y="14"/>
                  </a:lnTo>
                  <a:lnTo>
                    <a:pt x="277" y="14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75" y="16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0" y="19"/>
                  </a:lnTo>
                  <a:lnTo>
                    <a:pt x="270" y="21"/>
                  </a:lnTo>
                  <a:lnTo>
                    <a:pt x="270" y="24"/>
                  </a:lnTo>
                  <a:lnTo>
                    <a:pt x="270" y="26"/>
                  </a:lnTo>
                  <a:lnTo>
                    <a:pt x="270" y="28"/>
                  </a:lnTo>
                  <a:lnTo>
                    <a:pt x="272" y="31"/>
                  </a:lnTo>
                  <a:lnTo>
                    <a:pt x="272" y="31"/>
                  </a:lnTo>
                  <a:lnTo>
                    <a:pt x="272" y="33"/>
                  </a:lnTo>
                  <a:lnTo>
                    <a:pt x="272" y="35"/>
                  </a:lnTo>
                  <a:lnTo>
                    <a:pt x="272" y="35"/>
                  </a:lnTo>
                  <a:lnTo>
                    <a:pt x="272" y="35"/>
                  </a:lnTo>
                  <a:lnTo>
                    <a:pt x="272" y="38"/>
                  </a:lnTo>
                  <a:lnTo>
                    <a:pt x="272" y="38"/>
                  </a:lnTo>
                  <a:lnTo>
                    <a:pt x="270" y="38"/>
                  </a:lnTo>
                  <a:lnTo>
                    <a:pt x="270" y="38"/>
                  </a:lnTo>
                  <a:lnTo>
                    <a:pt x="270" y="38"/>
                  </a:lnTo>
                  <a:lnTo>
                    <a:pt x="270" y="38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5" y="38"/>
                  </a:lnTo>
                  <a:lnTo>
                    <a:pt x="265" y="38"/>
                  </a:lnTo>
                  <a:lnTo>
                    <a:pt x="265" y="38"/>
                  </a:lnTo>
                  <a:lnTo>
                    <a:pt x="263" y="40"/>
                  </a:lnTo>
                  <a:lnTo>
                    <a:pt x="260" y="42"/>
                  </a:lnTo>
                  <a:lnTo>
                    <a:pt x="260" y="42"/>
                  </a:lnTo>
                  <a:lnTo>
                    <a:pt x="260" y="42"/>
                  </a:lnTo>
                  <a:lnTo>
                    <a:pt x="260" y="42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8" y="45"/>
                  </a:lnTo>
                  <a:lnTo>
                    <a:pt x="258" y="47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53" y="47"/>
                  </a:lnTo>
                  <a:lnTo>
                    <a:pt x="253" y="47"/>
                  </a:lnTo>
                  <a:lnTo>
                    <a:pt x="251" y="50"/>
                  </a:lnTo>
                  <a:lnTo>
                    <a:pt x="251" y="50"/>
                  </a:lnTo>
                  <a:lnTo>
                    <a:pt x="249" y="52"/>
                  </a:lnTo>
                  <a:lnTo>
                    <a:pt x="249" y="52"/>
                  </a:lnTo>
                  <a:lnTo>
                    <a:pt x="246" y="54"/>
                  </a:lnTo>
                  <a:lnTo>
                    <a:pt x="246" y="54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61"/>
                  </a:lnTo>
                  <a:lnTo>
                    <a:pt x="249" y="61"/>
                  </a:lnTo>
                  <a:lnTo>
                    <a:pt x="246" y="64"/>
                  </a:lnTo>
                  <a:lnTo>
                    <a:pt x="249" y="64"/>
                  </a:lnTo>
                  <a:lnTo>
                    <a:pt x="249" y="66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83"/>
                  </a:lnTo>
                  <a:lnTo>
                    <a:pt x="260" y="83"/>
                  </a:lnTo>
                  <a:lnTo>
                    <a:pt x="260" y="83"/>
                  </a:lnTo>
                  <a:lnTo>
                    <a:pt x="260" y="83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58" y="85"/>
                  </a:lnTo>
                  <a:lnTo>
                    <a:pt x="258" y="85"/>
                  </a:lnTo>
                  <a:lnTo>
                    <a:pt x="258" y="85"/>
                  </a:lnTo>
                  <a:lnTo>
                    <a:pt x="258" y="85"/>
                  </a:lnTo>
                  <a:lnTo>
                    <a:pt x="258" y="85"/>
                  </a:lnTo>
                  <a:lnTo>
                    <a:pt x="256" y="85"/>
                  </a:lnTo>
                  <a:lnTo>
                    <a:pt x="256" y="85"/>
                  </a:lnTo>
                  <a:lnTo>
                    <a:pt x="256" y="85"/>
                  </a:lnTo>
                  <a:lnTo>
                    <a:pt x="256" y="85"/>
                  </a:lnTo>
                  <a:lnTo>
                    <a:pt x="253" y="83"/>
                  </a:lnTo>
                  <a:lnTo>
                    <a:pt x="253" y="83"/>
                  </a:lnTo>
                  <a:lnTo>
                    <a:pt x="246" y="80"/>
                  </a:lnTo>
                  <a:lnTo>
                    <a:pt x="246" y="78"/>
                  </a:lnTo>
                  <a:lnTo>
                    <a:pt x="246" y="78"/>
                  </a:lnTo>
                  <a:lnTo>
                    <a:pt x="246" y="78"/>
                  </a:lnTo>
                  <a:lnTo>
                    <a:pt x="246" y="76"/>
                  </a:lnTo>
                  <a:lnTo>
                    <a:pt x="246" y="76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4" y="71"/>
                  </a:lnTo>
                  <a:lnTo>
                    <a:pt x="242" y="71"/>
                  </a:lnTo>
                  <a:lnTo>
                    <a:pt x="242" y="71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7" y="69"/>
                  </a:lnTo>
                  <a:lnTo>
                    <a:pt x="237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2" y="69"/>
                  </a:lnTo>
                  <a:lnTo>
                    <a:pt x="232" y="71"/>
                  </a:lnTo>
                  <a:lnTo>
                    <a:pt x="232" y="71"/>
                  </a:lnTo>
                  <a:lnTo>
                    <a:pt x="230" y="73"/>
                  </a:lnTo>
                  <a:lnTo>
                    <a:pt x="230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3" y="73"/>
                  </a:lnTo>
                  <a:lnTo>
                    <a:pt x="208" y="76"/>
                  </a:lnTo>
                  <a:lnTo>
                    <a:pt x="206" y="76"/>
                  </a:lnTo>
                  <a:lnTo>
                    <a:pt x="201" y="78"/>
                  </a:lnTo>
                  <a:lnTo>
                    <a:pt x="201" y="83"/>
                  </a:lnTo>
                  <a:lnTo>
                    <a:pt x="199" y="85"/>
                  </a:lnTo>
                  <a:lnTo>
                    <a:pt x="197" y="87"/>
                  </a:lnTo>
                  <a:lnTo>
                    <a:pt x="197" y="87"/>
                  </a:lnTo>
                  <a:lnTo>
                    <a:pt x="194" y="90"/>
                  </a:lnTo>
                  <a:lnTo>
                    <a:pt x="192" y="90"/>
                  </a:lnTo>
                  <a:lnTo>
                    <a:pt x="190" y="90"/>
                  </a:lnTo>
                  <a:lnTo>
                    <a:pt x="187" y="92"/>
                  </a:lnTo>
                  <a:lnTo>
                    <a:pt x="187" y="95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0" y="99"/>
                  </a:lnTo>
                  <a:lnTo>
                    <a:pt x="180" y="99"/>
                  </a:lnTo>
                  <a:lnTo>
                    <a:pt x="180" y="102"/>
                  </a:lnTo>
                  <a:lnTo>
                    <a:pt x="178" y="102"/>
                  </a:lnTo>
                  <a:lnTo>
                    <a:pt x="178" y="102"/>
                  </a:lnTo>
                  <a:lnTo>
                    <a:pt x="175" y="102"/>
                  </a:lnTo>
                  <a:lnTo>
                    <a:pt x="173" y="104"/>
                  </a:lnTo>
                  <a:lnTo>
                    <a:pt x="173" y="106"/>
                  </a:lnTo>
                  <a:lnTo>
                    <a:pt x="171" y="106"/>
                  </a:lnTo>
                  <a:lnTo>
                    <a:pt x="171" y="109"/>
                  </a:lnTo>
                  <a:lnTo>
                    <a:pt x="166" y="109"/>
                  </a:lnTo>
                  <a:lnTo>
                    <a:pt x="164" y="111"/>
                  </a:lnTo>
                  <a:lnTo>
                    <a:pt x="164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09"/>
                  </a:lnTo>
                  <a:lnTo>
                    <a:pt x="159" y="109"/>
                  </a:lnTo>
                  <a:lnTo>
                    <a:pt x="159" y="111"/>
                  </a:lnTo>
                  <a:lnTo>
                    <a:pt x="159" y="111"/>
                  </a:lnTo>
                  <a:lnTo>
                    <a:pt x="159" y="111"/>
                  </a:lnTo>
                  <a:lnTo>
                    <a:pt x="159" y="111"/>
                  </a:lnTo>
                  <a:lnTo>
                    <a:pt x="156" y="111"/>
                  </a:lnTo>
                  <a:lnTo>
                    <a:pt x="156" y="111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56" y="116"/>
                  </a:lnTo>
                  <a:lnTo>
                    <a:pt x="156" y="116"/>
                  </a:lnTo>
                  <a:lnTo>
                    <a:pt x="156" y="116"/>
                  </a:lnTo>
                  <a:lnTo>
                    <a:pt x="154" y="116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2" y="121"/>
                  </a:lnTo>
                  <a:lnTo>
                    <a:pt x="152" y="121"/>
                  </a:lnTo>
                  <a:lnTo>
                    <a:pt x="152" y="121"/>
                  </a:lnTo>
                  <a:lnTo>
                    <a:pt x="152" y="121"/>
                  </a:lnTo>
                  <a:lnTo>
                    <a:pt x="152" y="123"/>
                  </a:lnTo>
                  <a:lnTo>
                    <a:pt x="152" y="125"/>
                  </a:lnTo>
                  <a:lnTo>
                    <a:pt x="152" y="125"/>
                  </a:lnTo>
                  <a:lnTo>
                    <a:pt x="152" y="128"/>
                  </a:lnTo>
                  <a:lnTo>
                    <a:pt x="152" y="130"/>
                  </a:lnTo>
                  <a:lnTo>
                    <a:pt x="152" y="132"/>
                  </a:lnTo>
                  <a:lnTo>
                    <a:pt x="152" y="135"/>
                  </a:lnTo>
                  <a:lnTo>
                    <a:pt x="152" y="135"/>
                  </a:lnTo>
                  <a:lnTo>
                    <a:pt x="152" y="137"/>
                  </a:lnTo>
                  <a:lnTo>
                    <a:pt x="154" y="137"/>
                  </a:lnTo>
                  <a:lnTo>
                    <a:pt x="154" y="137"/>
                  </a:lnTo>
                  <a:lnTo>
                    <a:pt x="154" y="137"/>
                  </a:lnTo>
                  <a:lnTo>
                    <a:pt x="154" y="137"/>
                  </a:lnTo>
                  <a:lnTo>
                    <a:pt x="154" y="137"/>
                  </a:lnTo>
                  <a:lnTo>
                    <a:pt x="154" y="137"/>
                  </a:lnTo>
                  <a:lnTo>
                    <a:pt x="154" y="140"/>
                  </a:lnTo>
                  <a:lnTo>
                    <a:pt x="154" y="142"/>
                  </a:lnTo>
                  <a:lnTo>
                    <a:pt x="154" y="142"/>
                  </a:lnTo>
                  <a:lnTo>
                    <a:pt x="156" y="144"/>
                  </a:lnTo>
                  <a:lnTo>
                    <a:pt x="156" y="144"/>
                  </a:lnTo>
                  <a:lnTo>
                    <a:pt x="156" y="147"/>
                  </a:lnTo>
                  <a:lnTo>
                    <a:pt x="156" y="147"/>
                  </a:lnTo>
                  <a:lnTo>
                    <a:pt x="154" y="149"/>
                  </a:lnTo>
                  <a:lnTo>
                    <a:pt x="152" y="151"/>
                  </a:lnTo>
                  <a:lnTo>
                    <a:pt x="152" y="151"/>
                  </a:lnTo>
                  <a:lnTo>
                    <a:pt x="149" y="151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49" y="156"/>
                  </a:lnTo>
                  <a:lnTo>
                    <a:pt x="149" y="161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7" y="163"/>
                  </a:lnTo>
                  <a:lnTo>
                    <a:pt x="147" y="163"/>
                  </a:lnTo>
                  <a:lnTo>
                    <a:pt x="147" y="166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0" y="173"/>
                  </a:lnTo>
                  <a:lnTo>
                    <a:pt x="140" y="175"/>
                  </a:lnTo>
                  <a:lnTo>
                    <a:pt x="140" y="175"/>
                  </a:lnTo>
                  <a:lnTo>
                    <a:pt x="137" y="177"/>
                  </a:lnTo>
                  <a:lnTo>
                    <a:pt x="137" y="177"/>
                  </a:lnTo>
                  <a:lnTo>
                    <a:pt x="135" y="177"/>
                  </a:lnTo>
                  <a:lnTo>
                    <a:pt x="135" y="177"/>
                  </a:lnTo>
                  <a:lnTo>
                    <a:pt x="133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2"/>
                  </a:lnTo>
                  <a:lnTo>
                    <a:pt x="128" y="184"/>
                  </a:lnTo>
                  <a:lnTo>
                    <a:pt x="126" y="192"/>
                  </a:lnTo>
                  <a:lnTo>
                    <a:pt x="126" y="194"/>
                  </a:lnTo>
                  <a:lnTo>
                    <a:pt x="128" y="196"/>
                  </a:lnTo>
                  <a:lnTo>
                    <a:pt x="128" y="196"/>
                  </a:lnTo>
                  <a:lnTo>
                    <a:pt x="130" y="196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35" y="201"/>
                  </a:lnTo>
                  <a:lnTo>
                    <a:pt x="135" y="203"/>
                  </a:lnTo>
                  <a:lnTo>
                    <a:pt x="133" y="206"/>
                  </a:lnTo>
                  <a:lnTo>
                    <a:pt x="133" y="208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20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3" y="225"/>
                  </a:lnTo>
                  <a:lnTo>
                    <a:pt x="123" y="227"/>
                  </a:lnTo>
                  <a:lnTo>
                    <a:pt x="121" y="229"/>
                  </a:lnTo>
                  <a:lnTo>
                    <a:pt x="119" y="232"/>
                  </a:lnTo>
                  <a:lnTo>
                    <a:pt x="119" y="232"/>
                  </a:lnTo>
                  <a:lnTo>
                    <a:pt x="119" y="232"/>
                  </a:lnTo>
                  <a:lnTo>
                    <a:pt x="119" y="234"/>
                  </a:lnTo>
                  <a:lnTo>
                    <a:pt x="116" y="237"/>
                  </a:lnTo>
                  <a:lnTo>
                    <a:pt x="116" y="237"/>
                  </a:lnTo>
                  <a:lnTo>
                    <a:pt x="116" y="237"/>
                  </a:lnTo>
                  <a:lnTo>
                    <a:pt x="116" y="239"/>
                  </a:lnTo>
                  <a:lnTo>
                    <a:pt x="116" y="239"/>
                  </a:lnTo>
                  <a:lnTo>
                    <a:pt x="114" y="239"/>
                  </a:lnTo>
                  <a:lnTo>
                    <a:pt x="114" y="241"/>
                  </a:lnTo>
                  <a:lnTo>
                    <a:pt x="114" y="241"/>
                  </a:lnTo>
                  <a:lnTo>
                    <a:pt x="114" y="241"/>
                  </a:lnTo>
                  <a:lnTo>
                    <a:pt x="114" y="244"/>
                  </a:lnTo>
                  <a:lnTo>
                    <a:pt x="114" y="244"/>
                  </a:lnTo>
                  <a:lnTo>
                    <a:pt x="114" y="244"/>
                  </a:lnTo>
                  <a:lnTo>
                    <a:pt x="111" y="244"/>
                  </a:lnTo>
                  <a:lnTo>
                    <a:pt x="111" y="246"/>
                  </a:lnTo>
                  <a:lnTo>
                    <a:pt x="111" y="246"/>
                  </a:lnTo>
                  <a:lnTo>
                    <a:pt x="111" y="248"/>
                  </a:lnTo>
                  <a:lnTo>
                    <a:pt x="109" y="253"/>
                  </a:lnTo>
                  <a:lnTo>
                    <a:pt x="109" y="255"/>
                  </a:lnTo>
                  <a:lnTo>
                    <a:pt x="109" y="258"/>
                  </a:lnTo>
                  <a:lnTo>
                    <a:pt x="109" y="260"/>
                  </a:lnTo>
                  <a:lnTo>
                    <a:pt x="107" y="260"/>
                  </a:lnTo>
                  <a:lnTo>
                    <a:pt x="107" y="260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04" y="267"/>
                  </a:lnTo>
                  <a:lnTo>
                    <a:pt x="104" y="267"/>
                  </a:lnTo>
                  <a:lnTo>
                    <a:pt x="104" y="270"/>
                  </a:lnTo>
                  <a:lnTo>
                    <a:pt x="104" y="270"/>
                  </a:lnTo>
                  <a:lnTo>
                    <a:pt x="104" y="272"/>
                  </a:lnTo>
                  <a:lnTo>
                    <a:pt x="104" y="272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97" y="267"/>
                  </a:lnTo>
                  <a:lnTo>
                    <a:pt x="95" y="267"/>
                  </a:lnTo>
                  <a:lnTo>
                    <a:pt x="95" y="267"/>
                  </a:lnTo>
                  <a:lnTo>
                    <a:pt x="93" y="267"/>
                  </a:lnTo>
                  <a:lnTo>
                    <a:pt x="90" y="267"/>
                  </a:lnTo>
                  <a:lnTo>
                    <a:pt x="85" y="267"/>
                  </a:lnTo>
                  <a:lnTo>
                    <a:pt x="85" y="267"/>
                  </a:lnTo>
                  <a:lnTo>
                    <a:pt x="83" y="263"/>
                  </a:lnTo>
                  <a:lnTo>
                    <a:pt x="81" y="263"/>
                  </a:lnTo>
                  <a:lnTo>
                    <a:pt x="78" y="263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69" y="265"/>
                  </a:lnTo>
                  <a:lnTo>
                    <a:pt x="69" y="265"/>
                  </a:lnTo>
                  <a:lnTo>
                    <a:pt x="69" y="265"/>
                  </a:lnTo>
                  <a:lnTo>
                    <a:pt x="69" y="265"/>
                  </a:lnTo>
                  <a:lnTo>
                    <a:pt x="67" y="263"/>
                  </a:lnTo>
                  <a:lnTo>
                    <a:pt x="67" y="263"/>
                  </a:lnTo>
                  <a:lnTo>
                    <a:pt x="64" y="260"/>
                  </a:lnTo>
                  <a:lnTo>
                    <a:pt x="64" y="258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62" y="260"/>
                  </a:lnTo>
                  <a:lnTo>
                    <a:pt x="59" y="260"/>
                  </a:lnTo>
                  <a:lnTo>
                    <a:pt x="59" y="260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62" y="265"/>
                  </a:lnTo>
                  <a:lnTo>
                    <a:pt x="62" y="265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4" y="272"/>
                  </a:lnTo>
                  <a:lnTo>
                    <a:pt x="64" y="279"/>
                  </a:lnTo>
                  <a:lnTo>
                    <a:pt x="67" y="279"/>
                  </a:lnTo>
                  <a:lnTo>
                    <a:pt x="67" y="279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4"/>
                  </a:lnTo>
                  <a:lnTo>
                    <a:pt x="67" y="293"/>
                  </a:lnTo>
                  <a:lnTo>
                    <a:pt x="67" y="296"/>
                  </a:lnTo>
                  <a:lnTo>
                    <a:pt x="67" y="298"/>
                  </a:lnTo>
                  <a:lnTo>
                    <a:pt x="67" y="300"/>
                  </a:lnTo>
                  <a:lnTo>
                    <a:pt x="67" y="300"/>
                  </a:lnTo>
                  <a:lnTo>
                    <a:pt x="67" y="300"/>
                  </a:lnTo>
                  <a:lnTo>
                    <a:pt x="64" y="303"/>
                  </a:lnTo>
                  <a:lnTo>
                    <a:pt x="64" y="303"/>
                  </a:lnTo>
                  <a:lnTo>
                    <a:pt x="64" y="305"/>
                  </a:lnTo>
                  <a:lnTo>
                    <a:pt x="64" y="308"/>
                  </a:lnTo>
                  <a:lnTo>
                    <a:pt x="64" y="310"/>
                  </a:lnTo>
                  <a:lnTo>
                    <a:pt x="64" y="312"/>
                  </a:lnTo>
                  <a:lnTo>
                    <a:pt x="64" y="312"/>
                  </a:lnTo>
                  <a:lnTo>
                    <a:pt x="64" y="312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59" y="319"/>
                  </a:lnTo>
                  <a:lnTo>
                    <a:pt x="59" y="319"/>
                  </a:lnTo>
                  <a:lnTo>
                    <a:pt x="57" y="319"/>
                  </a:lnTo>
                  <a:lnTo>
                    <a:pt x="57" y="319"/>
                  </a:lnTo>
                  <a:lnTo>
                    <a:pt x="55" y="317"/>
                  </a:lnTo>
                  <a:lnTo>
                    <a:pt x="55" y="317"/>
                  </a:lnTo>
                  <a:lnTo>
                    <a:pt x="55" y="317"/>
                  </a:lnTo>
                  <a:lnTo>
                    <a:pt x="52" y="317"/>
                  </a:lnTo>
                  <a:lnTo>
                    <a:pt x="52" y="319"/>
                  </a:lnTo>
                  <a:lnTo>
                    <a:pt x="52" y="319"/>
                  </a:lnTo>
                  <a:lnTo>
                    <a:pt x="52" y="322"/>
                  </a:lnTo>
                  <a:lnTo>
                    <a:pt x="52" y="322"/>
                  </a:lnTo>
                  <a:lnTo>
                    <a:pt x="52" y="324"/>
                  </a:lnTo>
                  <a:lnTo>
                    <a:pt x="55" y="326"/>
                  </a:lnTo>
                  <a:lnTo>
                    <a:pt x="55" y="326"/>
                  </a:lnTo>
                  <a:lnTo>
                    <a:pt x="52" y="329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48" y="334"/>
                  </a:lnTo>
                  <a:lnTo>
                    <a:pt x="48" y="338"/>
                  </a:lnTo>
                  <a:lnTo>
                    <a:pt x="48" y="338"/>
                  </a:lnTo>
                  <a:lnTo>
                    <a:pt x="50" y="341"/>
                  </a:lnTo>
                  <a:lnTo>
                    <a:pt x="50" y="341"/>
                  </a:lnTo>
                  <a:lnTo>
                    <a:pt x="50" y="343"/>
                  </a:lnTo>
                  <a:lnTo>
                    <a:pt x="50" y="343"/>
                  </a:lnTo>
                  <a:lnTo>
                    <a:pt x="50" y="345"/>
                  </a:lnTo>
                  <a:lnTo>
                    <a:pt x="50" y="348"/>
                  </a:lnTo>
                  <a:lnTo>
                    <a:pt x="50" y="350"/>
                  </a:lnTo>
                  <a:lnTo>
                    <a:pt x="50" y="350"/>
                  </a:lnTo>
                  <a:lnTo>
                    <a:pt x="52" y="352"/>
                  </a:lnTo>
                  <a:lnTo>
                    <a:pt x="52" y="355"/>
                  </a:lnTo>
                  <a:lnTo>
                    <a:pt x="55" y="362"/>
                  </a:lnTo>
                  <a:lnTo>
                    <a:pt x="55" y="362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52" y="364"/>
                  </a:lnTo>
                  <a:lnTo>
                    <a:pt x="50" y="364"/>
                  </a:lnTo>
                  <a:lnTo>
                    <a:pt x="50" y="364"/>
                  </a:lnTo>
                  <a:lnTo>
                    <a:pt x="50" y="364"/>
                  </a:lnTo>
                  <a:lnTo>
                    <a:pt x="52" y="367"/>
                  </a:lnTo>
                  <a:lnTo>
                    <a:pt x="50" y="367"/>
                  </a:lnTo>
                  <a:lnTo>
                    <a:pt x="50" y="367"/>
                  </a:lnTo>
                  <a:lnTo>
                    <a:pt x="50" y="364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48" y="364"/>
                  </a:lnTo>
                  <a:lnTo>
                    <a:pt x="45" y="364"/>
                  </a:lnTo>
                  <a:lnTo>
                    <a:pt x="45" y="364"/>
                  </a:lnTo>
                  <a:lnTo>
                    <a:pt x="45" y="367"/>
                  </a:lnTo>
                  <a:lnTo>
                    <a:pt x="45" y="369"/>
                  </a:lnTo>
                  <a:lnTo>
                    <a:pt x="45" y="369"/>
                  </a:lnTo>
                  <a:lnTo>
                    <a:pt x="45" y="371"/>
                  </a:lnTo>
                  <a:lnTo>
                    <a:pt x="45" y="371"/>
                  </a:lnTo>
                  <a:lnTo>
                    <a:pt x="43" y="371"/>
                  </a:lnTo>
                  <a:lnTo>
                    <a:pt x="43" y="374"/>
                  </a:lnTo>
                  <a:lnTo>
                    <a:pt x="43" y="374"/>
                  </a:lnTo>
                  <a:lnTo>
                    <a:pt x="43" y="374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3" y="376"/>
                  </a:lnTo>
                  <a:lnTo>
                    <a:pt x="41" y="376"/>
                  </a:lnTo>
                  <a:lnTo>
                    <a:pt x="41" y="376"/>
                  </a:lnTo>
                  <a:lnTo>
                    <a:pt x="41" y="376"/>
                  </a:lnTo>
                  <a:lnTo>
                    <a:pt x="38" y="37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38" y="376"/>
                  </a:lnTo>
                  <a:lnTo>
                    <a:pt x="36" y="376"/>
                  </a:lnTo>
                  <a:lnTo>
                    <a:pt x="36" y="374"/>
                  </a:lnTo>
                  <a:lnTo>
                    <a:pt x="33" y="371"/>
                  </a:lnTo>
                  <a:lnTo>
                    <a:pt x="29" y="369"/>
                  </a:lnTo>
                  <a:lnTo>
                    <a:pt x="29" y="367"/>
                  </a:lnTo>
                  <a:lnTo>
                    <a:pt x="26" y="369"/>
                  </a:lnTo>
                  <a:lnTo>
                    <a:pt x="26" y="369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71"/>
                  </a:lnTo>
                  <a:lnTo>
                    <a:pt x="26" y="371"/>
                  </a:lnTo>
                  <a:lnTo>
                    <a:pt x="26" y="371"/>
                  </a:lnTo>
                  <a:lnTo>
                    <a:pt x="26" y="371"/>
                  </a:lnTo>
                  <a:lnTo>
                    <a:pt x="26" y="374"/>
                  </a:lnTo>
                  <a:lnTo>
                    <a:pt x="26" y="374"/>
                  </a:lnTo>
                  <a:lnTo>
                    <a:pt x="26" y="374"/>
                  </a:lnTo>
                  <a:lnTo>
                    <a:pt x="26" y="376"/>
                  </a:lnTo>
                  <a:lnTo>
                    <a:pt x="26" y="376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4" y="379"/>
                  </a:lnTo>
                  <a:lnTo>
                    <a:pt x="22" y="379"/>
                  </a:lnTo>
                  <a:lnTo>
                    <a:pt x="24" y="381"/>
                  </a:lnTo>
                  <a:lnTo>
                    <a:pt x="24" y="383"/>
                  </a:lnTo>
                  <a:lnTo>
                    <a:pt x="22" y="390"/>
                  </a:lnTo>
                  <a:lnTo>
                    <a:pt x="24" y="405"/>
                  </a:lnTo>
                  <a:lnTo>
                    <a:pt x="24" y="407"/>
                  </a:lnTo>
                  <a:lnTo>
                    <a:pt x="24" y="409"/>
                  </a:lnTo>
                  <a:lnTo>
                    <a:pt x="26" y="414"/>
                  </a:lnTo>
                  <a:lnTo>
                    <a:pt x="26" y="414"/>
                  </a:lnTo>
                  <a:lnTo>
                    <a:pt x="26" y="416"/>
                  </a:lnTo>
                  <a:lnTo>
                    <a:pt x="26" y="416"/>
                  </a:lnTo>
                  <a:lnTo>
                    <a:pt x="24" y="419"/>
                  </a:lnTo>
                  <a:lnTo>
                    <a:pt x="24" y="419"/>
                  </a:lnTo>
                  <a:lnTo>
                    <a:pt x="22" y="419"/>
                  </a:lnTo>
                  <a:lnTo>
                    <a:pt x="22" y="419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7" y="412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2" y="412"/>
                  </a:lnTo>
                  <a:lnTo>
                    <a:pt x="12" y="412"/>
                  </a:lnTo>
                  <a:lnTo>
                    <a:pt x="12" y="409"/>
                  </a:lnTo>
                  <a:lnTo>
                    <a:pt x="12" y="409"/>
                  </a:lnTo>
                  <a:lnTo>
                    <a:pt x="12" y="407"/>
                  </a:lnTo>
                  <a:lnTo>
                    <a:pt x="10" y="407"/>
                  </a:lnTo>
                  <a:lnTo>
                    <a:pt x="10" y="407"/>
                  </a:lnTo>
                  <a:lnTo>
                    <a:pt x="7" y="409"/>
                  </a:lnTo>
                  <a:lnTo>
                    <a:pt x="5" y="409"/>
                  </a:lnTo>
                  <a:lnTo>
                    <a:pt x="5" y="409"/>
                  </a:lnTo>
                  <a:lnTo>
                    <a:pt x="5" y="409"/>
                  </a:lnTo>
                  <a:lnTo>
                    <a:pt x="3" y="412"/>
                  </a:lnTo>
                  <a:lnTo>
                    <a:pt x="3" y="414"/>
                  </a:lnTo>
                  <a:lnTo>
                    <a:pt x="3" y="416"/>
                  </a:lnTo>
                  <a:lnTo>
                    <a:pt x="3" y="416"/>
                  </a:lnTo>
                  <a:lnTo>
                    <a:pt x="3" y="419"/>
                  </a:lnTo>
                  <a:lnTo>
                    <a:pt x="3" y="421"/>
                  </a:lnTo>
                  <a:lnTo>
                    <a:pt x="3" y="421"/>
                  </a:lnTo>
                  <a:lnTo>
                    <a:pt x="0" y="423"/>
                  </a:lnTo>
                  <a:lnTo>
                    <a:pt x="3" y="423"/>
                  </a:lnTo>
                  <a:lnTo>
                    <a:pt x="3" y="423"/>
                  </a:lnTo>
                  <a:lnTo>
                    <a:pt x="3" y="426"/>
                  </a:lnTo>
                  <a:lnTo>
                    <a:pt x="3" y="426"/>
                  </a:lnTo>
                  <a:lnTo>
                    <a:pt x="5" y="428"/>
                  </a:lnTo>
                  <a:lnTo>
                    <a:pt x="5" y="428"/>
                  </a:lnTo>
                  <a:lnTo>
                    <a:pt x="7" y="431"/>
                  </a:lnTo>
                  <a:lnTo>
                    <a:pt x="7" y="435"/>
                  </a:lnTo>
                  <a:lnTo>
                    <a:pt x="7" y="435"/>
                  </a:lnTo>
                  <a:lnTo>
                    <a:pt x="7" y="438"/>
                  </a:lnTo>
                  <a:lnTo>
                    <a:pt x="12" y="445"/>
                  </a:lnTo>
                  <a:lnTo>
                    <a:pt x="12" y="447"/>
                  </a:lnTo>
                  <a:lnTo>
                    <a:pt x="12" y="450"/>
                  </a:lnTo>
                  <a:lnTo>
                    <a:pt x="12" y="450"/>
                  </a:lnTo>
                  <a:lnTo>
                    <a:pt x="15" y="450"/>
                  </a:lnTo>
                  <a:lnTo>
                    <a:pt x="15" y="450"/>
                  </a:lnTo>
                  <a:lnTo>
                    <a:pt x="15" y="450"/>
                  </a:lnTo>
                  <a:lnTo>
                    <a:pt x="17" y="452"/>
                  </a:lnTo>
                  <a:lnTo>
                    <a:pt x="17" y="452"/>
                  </a:lnTo>
                  <a:lnTo>
                    <a:pt x="17" y="452"/>
                  </a:lnTo>
                  <a:lnTo>
                    <a:pt x="17" y="452"/>
                  </a:lnTo>
                  <a:lnTo>
                    <a:pt x="19" y="454"/>
                  </a:lnTo>
                  <a:lnTo>
                    <a:pt x="19" y="454"/>
                  </a:lnTo>
                  <a:lnTo>
                    <a:pt x="19" y="457"/>
                  </a:lnTo>
                  <a:lnTo>
                    <a:pt x="22" y="459"/>
                  </a:lnTo>
                  <a:lnTo>
                    <a:pt x="26" y="464"/>
                  </a:lnTo>
                  <a:lnTo>
                    <a:pt x="26" y="464"/>
                  </a:lnTo>
                  <a:lnTo>
                    <a:pt x="29" y="471"/>
                  </a:lnTo>
                  <a:lnTo>
                    <a:pt x="29" y="471"/>
                  </a:lnTo>
                  <a:lnTo>
                    <a:pt x="31" y="473"/>
                  </a:lnTo>
                  <a:lnTo>
                    <a:pt x="31" y="473"/>
                  </a:lnTo>
                  <a:lnTo>
                    <a:pt x="31" y="473"/>
                  </a:lnTo>
                  <a:lnTo>
                    <a:pt x="31" y="466"/>
                  </a:lnTo>
                  <a:lnTo>
                    <a:pt x="31" y="464"/>
                  </a:lnTo>
                  <a:lnTo>
                    <a:pt x="31" y="464"/>
                  </a:lnTo>
                  <a:lnTo>
                    <a:pt x="29" y="459"/>
                  </a:lnTo>
                  <a:lnTo>
                    <a:pt x="29" y="457"/>
                  </a:lnTo>
                  <a:lnTo>
                    <a:pt x="29" y="454"/>
                  </a:lnTo>
                  <a:lnTo>
                    <a:pt x="26" y="452"/>
                  </a:lnTo>
                  <a:lnTo>
                    <a:pt x="26" y="450"/>
                  </a:lnTo>
                  <a:lnTo>
                    <a:pt x="26" y="450"/>
                  </a:lnTo>
                  <a:lnTo>
                    <a:pt x="29" y="454"/>
                  </a:lnTo>
                  <a:lnTo>
                    <a:pt x="31" y="454"/>
                  </a:lnTo>
                  <a:lnTo>
                    <a:pt x="31" y="457"/>
                  </a:lnTo>
                  <a:lnTo>
                    <a:pt x="31" y="459"/>
                  </a:lnTo>
                  <a:lnTo>
                    <a:pt x="31" y="461"/>
                  </a:lnTo>
                  <a:lnTo>
                    <a:pt x="33" y="461"/>
                  </a:lnTo>
                  <a:lnTo>
                    <a:pt x="33" y="461"/>
                  </a:lnTo>
                  <a:lnTo>
                    <a:pt x="31" y="461"/>
                  </a:lnTo>
                  <a:lnTo>
                    <a:pt x="33" y="464"/>
                  </a:lnTo>
                  <a:lnTo>
                    <a:pt x="33" y="461"/>
                  </a:lnTo>
                  <a:lnTo>
                    <a:pt x="33" y="461"/>
                  </a:lnTo>
                  <a:lnTo>
                    <a:pt x="33" y="459"/>
                  </a:lnTo>
                  <a:lnTo>
                    <a:pt x="36" y="459"/>
                  </a:lnTo>
                  <a:lnTo>
                    <a:pt x="36" y="461"/>
                  </a:lnTo>
                  <a:lnTo>
                    <a:pt x="36" y="461"/>
                  </a:lnTo>
                  <a:lnTo>
                    <a:pt x="36" y="466"/>
                  </a:lnTo>
                  <a:lnTo>
                    <a:pt x="36" y="466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38" y="468"/>
                  </a:lnTo>
                  <a:lnTo>
                    <a:pt x="41" y="471"/>
                  </a:lnTo>
                  <a:lnTo>
                    <a:pt x="41" y="471"/>
                  </a:lnTo>
                  <a:lnTo>
                    <a:pt x="41" y="471"/>
                  </a:lnTo>
                  <a:lnTo>
                    <a:pt x="41" y="471"/>
                  </a:lnTo>
                  <a:lnTo>
                    <a:pt x="41" y="471"/>
                  </a:lnTo>
                  <a:lnTo>
                    <a:pt x="38" y="471"/>
                  </a:lnTo>
                  <a:lnTo>
                    <a:pt x="33" y="473"/>
                  </a:lnTo>
                  <a:lnTo>
                    <a:pt x="33" y="473"/>
                  </a:lnTo>
                  <a:lnTo>
                    <a:pt x="33" y="476"/>
                  </a:lnTo>
                  <a:lnTo>
                    <a:pt x="33" y="476"/>
                  </a:lnTo>
                  <a:lnTo>
                    <a:pt x="33" y="476"/>
                  </a:lnTo>
                  <a:lnTo>
                    <a:pt x="33" y="478"/>
                  </a:lnTo>
                  <a:lnTo>
                    <a:pt x="36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38" y="480"/>
                  </a:lnTo>
                  <a:lnTo>
                    <a:pt x="41" y="476"/>
                  </a:lnTo>
                  <a:lnTo>
                    <a:pt x="45" y="471"/>
                  </a:lnTo>
                  <a:lnTo>
                    <a:pt x="45" y="471"/>
                  </a:lnTo>
                  <a:lnTo>
                    <a:pt x="45" y="468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9"/>
                  </a:lnTo>
                  <a:lnTo>
                    <a:pt x="48" y="459"/>
                  </a:lnTo>
                  <a:lnTo>
                    <a:pt x="48" y="457"/>
                  </a:lnTo>
                  <a:lnTo>
                    <a:pt x="50" y="459"/>
                  </a:lnTo>
                  <a:lnTo>
                    <a:pt x="48" y="461"/>
                  </a:lnTo>
                  <a:lnTo>
                    <a:pt x="45" y="464"/>
                  </a:lnTo>
                  <a:lnTo>
                    <a:pt x="45" y="466"/>
                  </a:lnTo>
                  <a:lnTo>
                    <a:pt x="45" y="466"/>
                  </a:lnTo>
                  <a:lnTo>
                    <a:pt x="48" y="468"/>
                  </a:lnTo>
                  <a:lnTo>
                    <a:pt x="48" y="468"/>
                  </a:lnTo>
                  <a:lnTo>
                    <a:pt x="48" y="466"/>
                  </a:lnTo>
                  <a:lnTo>
                    <a:pt x="50" y="464"/>
                  </a:lnTo>
                  <a:lnTo>
                    <a:pt x="50" y="464"/>
                  </a:lnTo>
                  <a:lnTo>
                    <a:pt x="50" y="466"/>
                  </a:lnTo>
                  <a:lnTo>
                    <a:pt x="50" y="468"/>
                  </a:lnTo>
                  <a:lnTo>
                    <a:pt x="48" y="468"/>
                  </a:lnTo>
                  <a:lnTo>
                    <a:pt x="48" y="468"/>
                  </a:lnTo>
                  <a:lnTo>
                    <a:pt x="45" y="473"/>
                  </a:lnTo>
                  <a:lnTo>
                    <a:pt x="45" y="476"/>
                  </a:lnTo>
                  <a:lnTo>
                    <a:pt x="43" y="478"/>
                  </a:lnTo>
                  <a:lnTo>
                    <a:pt x="45" y="480"/>
                  </a:lnTo>
                  <a:lnTo>
                    <a:pt x="45" y="480"/>
                  </a:lnTo>
                  <a:lnTo>
                    <a:pt x="48" y="478"/>
                  </a:lnTo>
                  <a:lnTo>
                    <a:pt x="50" y="476"/>
                  </a:lnTo>
                  <a:lnTo>
                    <a:pt x="50" y="476"/>
                  </a:lnTo>
                  <a:lnTo>
                    <a:pt x="50" y="476"/>
                  </a:lnTo>
                  <a:lnTo>
                    <a:pt x="50" y="476"/>
                  </a:lnTo>
                  <a:lnTo>
                    <a:pt x="50" y="480"/>
                  </a:lnTo>
                  <a:lnTo>
                    <a:pt x="50" y="480"/>
                  </a:lnTo>
                  <a:lnTo>
                    <a:pt x="50" y="480"/>
                  </a:lnTo>
                  <a:lnTo>
                    <a:pt x="50" y="478"/>
                  </a:lnTo>
                  <a:lnTo>
                    <a:pt x="50" y="478"/>
                  </a:lnTo>
                  <a:lnTo>
                    <a:pt x="48" y="478"/>
                  </a:lnTo>
                  <a:lnTo>
                    <a:pt x="48" y="480"/>
                  </a:lnTo>
                  <a:lnTo>
                    <a:pt x="48" y="480"/>
                  </a:lnTo>
                  <a:lnTo>
                    <a:pt x="48" y="480"/>
                  </a:lnTo>
                  <a:lnTo>
                    <a:pt x="43" y="480"/>
                  </a:lnTo>
                  <a:lnTo>
                    <a:pt x="43" y="480"/>
                  </a:lnTo>
                  <a:lnTo>
                    <a:pt x="43" y="480"/>
                  </a:lnTo>
                  <a:lnTo>
                    <a:pt x="43" y="483"/>
                  </a:lnTo>
                  <a:lnTo>
                    <a:pt x="43" y="483"/>
                  </a:lnTo>
                  <a:lnTo>
                    <a:pt x="45" y="485"/>
                  </a:lnTo>
                  <a:lnTo>
                    <a:pt x="45" y="485"/>
                  </a:lnTo>
                  <a:lnTo>
                    <a:pt x="48" y="487"/>
                  </a:lnTo>
                  <a:lnTo>
                    <a:pt x="48" y="487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50" y="494"/>
                  </a:lnTo>
                  <a:lnTo>
                    <a:pt x="50" y="497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9"/>
                  </a:lnTo>
                  <a:lnTo>
                    <a:pt x="52" y="499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7"/>
                  </a:lnTo>
                  <a:lnTo>
                    <a:pt x="52" y="494"/>
                  </a:lnTo>
                  <a:lnTo>
                    <a:pt x="50" y="494"/>
                  </a:lnTo>
                  <a:lnTo>
                    <a:pt x="50" y="492"/>
                  </a:lnTo>
                  <a:lnTo>
                    <a:pt x="50" y="490"/>
                  </a:lnTo>
                  <a:lnTo>
                    <a:pt x="50" y="487"/>
                  </a:lnTo>
                  <a:lnTo>
                    <a:pt x="52" y="487"/>
                  </a:lnTo>
                  <a:lnTo>
                    <a:pt x="52" y="487"/>
                  </a:lnTo>
                  <a:lnTo>
                    <a:pt x="52" y="490"/>
                  </a:lnTo>
                  <a:lnTo>
                    <a:pt x="55" y="492"/>
                  </a:lnTo>
                  <a:lnTo>
                    <a:pt x="55" y="494"/>
                  </a:lnTo>
                  <a:lnTo>
                    <a:pt x="57" y="497"/>
                  </a:lnTo>
                  <a:lnTo>
                    <a:pt x="57" y="497"/>
                  </a:lnTo>
                  <a:lnTo>
                    <a:pt x="57" y="497"/>
                  </a:lnTo>
                  <a:lnTo>
                    <a:pt x="55" y="490"/>
                  </a:lnTo>
                  <a:lnTo>
                    <a:pt x="52" y="487"/>
                  </a:lnTo>
                  <a:lnTo>
                    <a:pt x="52" y="485"/>
                  </a:lnTo>
                  <a:lnTo>
                    <a:pt x="52" y="483"/>
                  </a:lnTo>
                  <a:lnTo>
                    <a:pt x="52" y="483"/>
                  </a:lnTo>
                  <a:lnTo>
                    <a:pt x="52" y="483"/>
                  </a:lnTo>
                  <a:lnTo>
                    <a:pt x="52" y="485"/>
                  </a:lnTo>
                  <a:lnTo>
                    <a:pt x="52" y="485"/>
                  </a:lnTo>
                  <a:lnTo>
                    <a:pt x="55" y="485"/>
                  </a:lnTo>
                  <a:lnTo>
                    <a:pt x="55" y="485"/>
                  </a:lnTo>
                  <a:lnTo>
                    <a:pt x="55" y="485"/>
                  </a:lnTo>
                  <a:lnTo>
                    <a:pt x="57" y="485"/>
                  </a:lnTo>
                  <a:lnTo>
                    <a:pt x="59" y="485"/>
                  </a:lnTo>
                  <a:lnTo>
                    <a:pt x="59" y="485"/>
                  </a:lnTo>
                  <a:lnTo>
                    <a:pt x="62" y="485"/>
                  </a:lnTo>
                  <a:lnTo>
                    <a:pt x="62" y="483"/>
                  </a:lnTo>
                  <a:lnTo>
                    <a:pt x="62" y="483"/>
                  </a:lnTo>
                  <a:lnTo>
                    <a:pt x="62" y="483"/>
                  </a:lnTo>
                  <a:lnTo>
                    <a:pt x="64" y="485"/>
                  </a:lnTo>
                  <a:lnTo>
                    <a:pt x="64" y="487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4" y="485"/>
                  </a:lnTo>
                  <a:lnTo>
                    <a:pt x="67" y="487"/>
                  </a:lnTo>
                  <a:lnTo>
                    <a:pt x="67" y="487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0"/>
                  </a:lnTo>
                  <a:lnTo>
                    <a:pt x="69" y="490"/>
                  </a:lnTo>
                  <a:lnTo>
                    <a:pt x="69" y="490"/>
                  </a:lnTo>
                  <a:lnTo>
                    <a:pt x="69" y="490"/>
                  </a:lnTo>
                  <a:lnTo>
                    <a:pt x="69" y="490"/>
                  </a:lnTo>
                  <a:lnTo>
                    <a:pt x="69" y="490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90"/>
                  </a:lnTo>
                  <a:lnTo>
                    <a:pt x="71" y="492"/>
                  </a:lnTo>
                  <a:lnTo>
                    <a:pt x="71" y="492"/>
                  </a:lnTo>
                  <a:lnTo>
                    <a:pt x="74" y="492"/>
                  </a:lnTo>
                  <a:lnTo>
                    <a:pt x="74" y="492"/>
                  </a:lnTo>
                  <a:lnTo>
                    <a:pt x="74" y="492"/>
                  </a:lnTo>
                  <a:lnTo>
                    <a:pt x="74" y="492"/>
                  </a:lnTo>
                  <a:lnTo>
                    <a:pt x="74" y="494"/>
                  </a:lnTo>
                  <a:lnTo>
                    <a:pt x="74" y="494"/>
                  </a:lnTo>
                  <a:lnTo>
                    <a:pt x="76" y="494"/>
                  </a:lnTo>
                  <a:lnTo>
                    <a:pt x="76" y="494"/>
                  </a:lnTo>
                  <a:lnTo>
                    <a:pt x="76" y="494"/>
                  </a:lnTo>
                  <a:lnTo>
                    <a:pt x="76" y="492"/>
                  </a:lnTo>
                  <a:lnTo>
                    <a:pt x="76" y="492"/>
                  </a:lnTo>
                  <a:lnTo>
                    <a:pt x="78" y="492"/>
                  </a:lnTo>
                  <a:lnTo>
                    <a:pt x="78" y="492"/>
                  </a:lnTo>
                  <a:lnTo>
                    <a:pt x="78" y="492"/>
                  </a:lnTo>
                  <a:lnTo>
                    <a:pt x="78" y="492"/>
                  </a:lnTo>
                  <a:lnTo>
                    <a:pt x="81" y="492"/>
                  </a:lnTo>
                  <a:lnTo>
                    <a:pt x="81" y="492"/>
                  </a:lnTo>
                  <a:lnTo>
                    <a:pt x="81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2"/>
                  </a:lnTo>
                  <a:lnTo>
                    <a:pt x="83" y="494"/>
                  </a:lnTo>
                  <a:lnTo>
                    <a:pt x="83" y="494"/>
                  </a:lnTo>
                  <a:lnTo>
                    <a:pt x="81" y="494"/>
                  </a:lnTo>
                  <a:lnTo>
                    <a:pt x="81" y="494"/>
                  </a:lnTo>
                  <a:lnTo>
                    <a:pt x="78" y="494"/>
                  </a:lnTo>
                  <a:lnTo>
                    <a:pt x="76" y="499"/>
                  </a:lnTo>
                  <a:lnTo>
                    <a:pt x="76" y="499"/>
                  </a:lnTo>
                  <a:lnTo>
                    <a:pt x="76" y="504"/>
                  </a:lnTo>
                  <a:lnTo>
                    <a:pt x="76" y="504"/>
                  </a:lnTo>
                  <a:lnTo>
                    <a:pt x="78" y="502"/>
                  </a:lnTo>
                  <a:lnTo>
                    <a:pt x="78" y="502"/>
                  </a:lnTo>
                  <a:lnTo>
                    <a:pt x="78" y="502"/>
                  </a:lnTo>
                  <a:lnTo>
                    <a:pt x="78" y="504"/>
                  </a:lnTo>
                  <a:lnTo>
                    <a:pt x="81" y="504"/>
                  </a:lnTo>
                  <a:lnTo>
                    <a:pt x="81" y="502"/>
                  </a:lnTo>
                  <a:lnTo>
                    <a:pt x="81" y="502"/>
                  </a:lnTo>
                  <a:lnTo>
                    <a:pt x="83" y="502"/>
                  </a:lnTo>
                  <a:lnTo>
                    <a:pt x="83" y="502"/>
                  </a:lnTo>
                  <a:lnTo>
                    <a:pt x="83" y="502"/>
                  </a:lnTo>
                  <a:lnTo>
                    <a:pt x="83" y="502"/>
                  </a:lnTo>
                  <a:lnTo>
                    <a:pt x="81" y="502"/>
                  </a:lnTo>
                  <a:lnTo>
                    <a:pt x="81" y="504"/>
                  </a:lnTo>
                  <a:lnTo>
                    <a:pt x="81" y="504"/>
                  </a:lnTo>
                  <a:lnTo>
                    <a:pt x="83" y="506"/>
                  </a:lnTo>
                  <a:lnTo>
                    <a:pt x="83" y="506"/>
                  </a:lnTo>
                  <a:lnTo>
                    <a:pt x="85" y="506"/>
                  </a:lnTo>
                  <a:lnTo>
                    <a:pt x="85" y="504"/>
                  </a:lnTo>
                  <a:lnTo>
                    <a:pt x="85" y="504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8" y="504"/>
                  </a:lnTo>
                  <a:lnTo>
                    <a:pt x="88" y="504"/>
                  </a:lnTo>
                  <a:lnTo>
                    <a:pt x="85" y="504"/>
                  </a:lnTo>
                  <a:lnTo>
                    <a:pt x="85" y="506"/>
                  </a:lnTo>
                  <a:lnTo>
                    <a:pt x="85" y="506"/>
                  </a:lnTo>
                  <a:lnTo>
                    <a:pt x="85" y="506"/>
                  </a:lnTo>
                  <a:lnTo>
                    <a:pt x="83" y="506"/>
                  </a:lnTo>
                  <a:lnTo>
                    <a:pt x="83" y="506"/>
                  </a:lnTo>
                  <a:lnTo>
                    <a:pt x="83" y="509"/>
                  </a:lnTo>
                  <a:lnTo>
                    <a:pt x="83" y="509"/>
                  </a:lnTo>
                  <a:lnTo>
                    <a:pt x="85" y="509"/>
                  </a:lnTo>
                  <a:lnTo>
                    <a:pt x="85" y="511"/>
                  </a:lnTo>
                  <a:lnTo>
                    <a:pt x="85" y="511"/>
                  </a:lnTo>
                  <a:lnTo>
                    <a:pt x="88" y="513"/>
                  </a:lnTo>
                  <a:lnTo>
                    <a:pt x="90" y="513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3" y="516"/>
                  </a:lnTo>
                  <a:lnTo>
                    <a:pt x="93" y="516"/>
                  </a:lnTo>
                  <a:lnTo>
                    <a:pt x="93" y="516"/>
                  </a:lnTo>
                  <a:lnTo>
                    <a:pt x="93" y="516"/>
                  </a:lnTo>
                  <a:lnTo>
                    <a:pt x="93" y="518"/>
                  </a:lnTo>
                  <a:lnTo>
                    <a:pt x="93" y="518"/>
                  </a:lnTo>
                  <a:lnTo>
                    <a:pt x="95" y="518"/>
                  </a:lnTo>
                  <a:lnTo>
                    <a:pt x="95" y="518"/>
                  </a:lnTo>
                  <a:lnTo>
                    <a:pt x="95" y="518"/>
                  </a:lnTo>
                  <a:lnTo>
                    <a:pt x="97" y="518"/>
                  </a:lnTo>
                  <a:lnTo>
                    <a:pt x="97" y="518"/>
                  </a:lnTo>
                  <a:lnTo>
                    <a:pt x="95" y="518"/>
                  </a:lnTo>
                  <a:lnTo>
                    <a:pt x="97" y="521"/>
                  </a:lnTo>
                  <a:lnTo>
                    <a:pt x="97" y="523"/>
                  </a:lnTo>
                  <a:lnTo>
                    <a:pt x="95" y="523"/>
                  </a:lnTo>
                  <a:lnTo>
                    <a:pt x="95" y="523"/>
                  </a:lnTo>
                  <a:lnTo>
                    <a:pt x="95" y="523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5" y="525"/>
                  </a:lnTo>
                  <a:lnTo>
                    <a:pt x="93" y="528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5" y="530"/>
                  </a:lnTo>
                  <a:lnTo>
                    <a:pt x="83" y="530"/>
                  </a:lnTo>
                  <a:lnTo>
                    <a:pt x="83" y="528"/>
                  </a:lnTo>
                  <a:lnTo>
                    <a:pt x="83" y="528"/>
                  </a:lnTo>
                  <a:lnTo>
                    <a:pt x="81" y="528"/>
                  </a:lnTo>
                  <a:lnTo>
                    <a:pt x="78" y="525"/>
                  </a:lnTo>
                  <a:lnTo>
                    <a:pt x="76" y="525"/>
                  </a:lnTo>
                  <a:lnTo>
                    <a:pt x="78" y="523"/>
                  </a:lnTo>
                  <a:lnTo>
                    <a:pt x="78" y="523"/>
                  </a:lnTo>
                  <a:lnTo>
                    <a:pt x="76" y="521"/>
                  </a:lnTo>
                  <a:lnTo>
                    <a:pt x="74" y="521"/>
                  </a:lnTo>
                  <a:lnTo>
                    <a:pt x="74" y="521"/>
                  </a:lnTo>
                  <a:lnTo>
                    <a:pt x="74" y="521"/>
                  </a:lnTo>
                  <a:lnTo>
                    <a:pt x="74" y="521"/>
                  </a:lnTo>
                  <a:lnTo>
                    <a:pt x="74" y="521"/>
                  </a:lnTo>
                  <a:lnTo>
                    <a:pt x="71" y="518"/>
                  </a:lnTo>
                  <a:lnTo>
                    <a:pt x="71" y="521"/>
                  </a:lnTo>
                  <a:lnTo>
                    <a:pt x="71" y="521"/>
                  </a:lnTo>
                  <a:lnTo>
                    <a:pt x="69" y="521"/>
                  </a:lnTo>
                  <a:lnTo>
                    <a:pt x="69" y="523"/>
                  </a:lnTo>
                  <a:lnTo>
                    <a:pt x="69" y="525"/>
                  </a:lnTo>
                  <a:lnTo>
                    <a:pt x="71" y="525"/>
                  </a:lnTo>
                  <a:lnTo>
                    <a:pt x="74" y="530"/>
                  </a:lnTo>
                  <a:lnTo>
                    <a:pt x="74" y="530"/>
                  </a:lnTo>
                  <a:lnTo>
                    <a:pt x="76" y="532"/>
                  </a:lnTo>
                  <a:lnTo>
                    <a:pt x="76" y="535"/>
                  </a:lnTo>
                  <a:lnTo>
                    <a:pt x="78" y="535"/>
                  </a:lnTo>
                  <a:lnTo>
                    <a:pt x="78" y="537"/>
                  </a:lnTo>
                  <a:lnTo>
                    <a:pt x="78" y="537"/>
                  </a:lnTo>
                  <a:lnTo>
                    <a:pt x="78" y="537"/>
                  </a:lnTo>
                  <a:lnTo>
                    <a:pt x="78" y="539"/>
                  </a:lnTo>
                  <a:lnTo>
                    <a:pt x="78" y="539"/>
                  </a:lnTo>
                  <a:lnTo>
                    <a:pt x="81" y="539"/>
                  </a:lnTo>
                  <a:lnTo>
                    <a:pt x="78" y="542"/>
                  </a:lnTo>
                  <a:lnTo>
                    <a:pt x="81" y="542"/>
                  </a:lnTo>
                  <a:lnTo>
                    <a:pt x="81" y="542"/>
                  </a:lnTo>
                  <a:lnTo>
                    <a:pt x="81" y="542"/>
                  </a:lnTo>
                  <a:lnTo>
                    <a:pt x="81" y="542"/>
                  </a:lnTo>
                  <a:lnTo>
                    <a:pt x="81" y="542"/>
                  </a:lnTo>
                  <a:lnTo>
                    <a:pt x="83" y="542"/>
                  </a:lnTo>
                  <a:lnTo>
                    <a:pt x="83" y="544"/>
                  </a:lnTo>
                  <a:lnTo>
                    <a:pt x="83" y="544"/>
                  </a:lnTo>
                  <a:lnTo>
                    <a:pt x="83" y="544"/>
                  </a:lnTo>
                  <a:lnTo>
                    <a:pt x="83" y="544"/>
                  </a:lnTo>
                  <a:lnTo>
                    <a:pt x="85" y="547"/>
                  </a:lnTo>
                  <a:lnTo>
                    <a:pt x="88" y="547"/>
                  </a:lnTo>
                  <a:lnTo>
                    <a:pt x="90" y="549"/>
                  </a:lnTo>
                  <a:lnTo>
                    <a:pt x="93" y="549"/>
                  </a:lnTo>
                  <a:lnTo>
                    <a:pt x="93" y="551"/>
                  </a:lnTo>
                  <a:lnTo>
                    <a:pt x="93" y="551"/>
                  </a:lnTo>
                  <a:lnTo>
                    <a:pt x="95" y="551"/>
                  </a:lnTo>
                  <a:lnTo>
                    <a:pt x="95" y="551"/>
                  </a:lnTo>
                  <a:lnTo>
                    <a:pt x="93" y="549"/>
                  </a:lnTo>
                  <a:lnTo>
                    <a:pt x="93" y="549"/>
                  </a:lnTo>
                  <a:lnTo>
                    <a:pt x="93" y="549"/>
                  </a:lnTo>
                  <a:lnTo>
                    <a:pt x="93" y="549"/>
                  </a:lnTo>
                  <a:lnTo>
                    <a:pt x="95" y="549"/>
                  </a:lnTo>
                  <a:lnTo>
                    <a:pt x="95" y="549"/>
                  </a:lnTo>
                  <a:lnTo>
                    <a:pt x="95" y="547"/>
                  </a:lnTo>
                  <a:lnTo>
                    <a:pt x="95" y="547"/>
                  </a:lnTo>
                  <a:lnTo>
                    <a:pt x="95" y="547"/>
                  </a:lnTo>
                  <a:lnTo>
                    <a:pt x="95" y="547"/>
                  </a:lnTo>
                  <a:lnTo>
                    <a:pt x="95" y="544"/>
                  </a:lnTo>
                  <a:lnTo>
                    <a:pt x="95" y="544"/>
                  </a:lnTo>
                  <a:lnTo>
                    <a:pt x="95" y="544"/>
                  </a:lnTo>
                  <a:lnTo>
                    <a:pt x="95" y="542"/>
                  </a:lnTo>
                  <a:lnTo>
                    <a:pt x="95" y="542"/>
                  </a:lnTo>
                  <a:lnTo>
                    <a:pt x="95" y="537"/>
                  </a:lnTo>
                  <a:lnTo>
                    <a:pt x="95" y="537"/>
                  </a:lnTo>
                  <a:lnTo>
                    <a:pt x="95" y="537"/>
                  </a:lnTo>
                  <a:lnTo>
                    <a:pt x="95" y="537"/>
                  </a:lnTo>
                  <a:lnTo>
                    <a:pt x="95" y="535"/>
                  </a:lnTo>
                  <a:lnTo>
                    <a:pt x="93" y="535"/>
                  </a:lnTo>
                  <a:lnTo>
                    <a:pt x="93" y="532"/>
                  </a:lnTo>
                  <a:lnTo>
                    <a:pt x="93" y="532"/>
                  </a:lnTo>
                  <a:lnTo>
                    <a:pt x="93" y="532"/>
                  </a:lnTo>
                  <a:lnTo>
                    <a:pt x="93" y="532"/>
                  </a:lnTo>
                  <a:lnTo>
                    <a:pt x="93" y="532"/>
                  </a:lnTo>
                  <a:lnTo>
                    <a:pt x="95" y="532"/>
                  </a:lnTo>
                  <a:lnTo>
                    <a:pt x="95" y="535"/>
                  </a:lnTo>
                  <a:lnTo>
                    <a:pt x="95" y="535"/>
                  </a:lnTo>
                  <a:lnTo>
                    <a:pt x="95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7" y="532"/>
                  </a:lnTo>
                  <a:lnTo>
                    <a:pt x="100" y="532"/>
                  </a:lnTo>
                  <a:lnTo>
                    <a:pt x="100" y="530"/>
                  </a:lnTo>
                  <a:lnTo>
                    <a:pt x="97" y="528"/>
                  </a:lnTo>
                  <a:lnTo>
                    <a:pt x="100" y="525"/>
                  </a:lnTo>
                  <a:lnTo>
                    <a:pt x="100" y="523"/>
                  </a:lnTo>
                  <a:lnTo>
                    <a:pt x="100" y="521"/>
                  </a:lnTo>
                  <a:lnTo>
                    <a:pt x="100" y="523"/>
                  </a:lnTo>
                  <a:lnTo>
                    <a:pt x="100" y="523"/>
                  </a:lnTo>
                  <a:lnTo>
                    <a:pt x="100" y="525"/>
                  </a:lnTo>
                  <a:lnTo>
                    <a:pt x="100" y="525"/>
                  </a:lnTo>
                  <a:lnTo>
                    <a:pt x="100" y="525"/>
                  </a:lnTo>
                  <a:lnTo>
                    <a:pt x="100" y="530"/>
                  </a:lnTo>
                  <a:lnTo>
                    <a:pt x="100" y="532"/>
                  </a:lnTo>
                  <a:lnTo>
                    <a:pt x="100" y="532"/>
                  </a:lnTo>
                  <a:lnTo>
                    <a:pt x="100" y="535"/>
                  </a:lnTo>
                  <a:lnTo>
                    <a:pt x="100" y="535"/>
                  </a:lnTo>
                  <a:lnTo>
                    <a:pt x="100" y="535"/>
                  </a:lnTo>
                  <a:lnTo>
                    <a:pt x="100" y="537"/>
                  </a:lnTo>
                  <a:lnTo>
                    <a:pt x="100" y="537"/>
                  </a:lnTo>
                  <a:lnTo>
                    <a:pt x="97" y="537"/>
                  </a:lnTo>
                  <a:lnTo>
                    <a:pt x="100" y="537"/>
                  </a:lnTo>
                  <a:lnTo>
                    <a:pt x="100" y="539"/>
                  </a:lnTo>
                  <a:lnTo>
                    <a:pt x="100" y="539"/>
                  </a:lnTo>
                  <a:lnTo>
                    <a:pt x="102" y="539"/>
                  </a:lnTo>
                  <a:lnTo>
                    <a:pt x="102" y="539"/>
                  </a:lnTo>
                  <a:lnTo>
                    <a:pt x="102" y="539"/>
                  </a:lnTo>
                  <a:lnTo>
                    <a:pt x="100" y="539"/>
                  </a:lnTo>
                  <a:lnTo>
                    <a:pt x="100" y="539"/>
                  </a:lnTo>
                  <a:lnTo>
                    <a:pt x="100" y="539"/>
                  </a:lnTo>
                  <a:lnTo>
                    <a:pt x="100" y="542"/>
                  </a:lnTo>
                  <a:lnTo>
                    <a:pt x="100" y="542"/>
                  </a:lnTo>
                  <a:lnTo>
                    <a:pt x="100" y="542"/>
                  </a:lnTo>
                  <a:lnTo>
                    <a:pt x="100" y="542"/>
                  </a:lnTo>
                  <a:lnTo>
                    <a:pt x="100" y="544"/>
                  </a:lnTo>
                  <a:lnTo>
                    <a:pt x="100" y="544"/>
                  </a:lnTo>
                  <a:lnTo>
                    <a:pt x="100" y="544"/>
                  </a:lnTo>
                  <a:lnTo>
                    <a:pt x="100" y="547"/>
                  </a:lnTo>
                  <a:lnTo>
                    <a:pt x="100" y="547"/>
                  </a:lnTo>
                  <a:lnTo>
                    <a:pt x="100" y="549"/>
                  </a:lnTo>
                  <a:lnTo>
                    <a:pt x="100" y="551"/>
                  </a:lnTo>
                  <a:lnTo>
                    <a:pt x="100" y="551"/>
                  </a:lnTo>
                  <a:lnTo>
                    <a:pt x="100" y="551"/>
                  </a:lnTo>
                  <a:lnTo>
                    <a:pt x="100" y="551"/>
                  </a:lnTo>
                  <a:lnTo>
                    <a:pt x="102" y="551"/>
                  </a:lnTo>
                  <a:lnTo>
                    <a:pt x="102" y="554"/>
                  </a:lnTo>
                  <a:lnTo>
                    <a:pt x="102" y="554"/>
                  </a:lnTo>
                  <a:lnTo>
                    <a:pt x="104" y="554"/>
                  </a:lnTo>
                  <a:lnTo>
                    <a:pt x="104" y="551"/>
                  </a:lnTo>
                  <a:lnTo>
                    <a:pt x="104" y="551"/>
                  </a:lnTo>
                  <a:lnTo>
                    <a:pt x="104" y="551"/>
                  </a:lnTo>
                  <a:lnTo>
                    <a:pt x="104" y="551"/>
                  </a:lnTo>
                  <a:lnTo>
                    <a:pt x="104" y="551"/>
                  </a:lnTo>
                  <a:lnTo>
                    <a:pt x="104" y="554"/>
                  </a:lnTo>
                  <a:lnTo>
                    <a:pt x="107" y="556"/>
                  </a:lnTo>
                  <a:lnTo>
                    <a:pt x="109" y="558"/>
                  </a:lnTo>
                  <a:lnTo>
                    <a:pt x="109" y="558"/>
                  </a:lnTo>
                  <a:lnTo>
                    <a:pt x="109" y="556"/>
                  </a:lnTo>
                  <a:lnTo>
                    <a:pt x="111" y="556"/>
                  </a:lnTo>
                  <a:lnTo>
                    <a:pt x="111" y="558"/>
                  </a:lnTo>
                  <a:lnTo>
                    <a:pt x="109" y="558"/>
                  </a:lnTo>
                  <a:lnTo>
                    <a:pt x="107" y="558"/>
                  </a:lnTo>
                  <a:lnTo>
                    <a:pt x="104" y="558"/>
                  </a:lnTo>
                  <a:lnTo>
                    <a:pt x="104" y="558"/>
                  </a:lnTo>
                  <a:lnTo>
                    <a:pt x="104" y="558"/>
                  </a:lnTo>
                  <a:lnTo>
                    <a:pt x="109" y="563"/>
                  </a:lnTo>
                  <a:lnTo>
                    <a:pt x="109" y="563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09" y="568"/>
                  </a:lnTo>
                  <a:lnTo>
                    <a:pt x="111" y="570"/>
                  </a:lnTo>
                  <a:lnTo>
                    <a:pt x="111" y="573"/>
                  </a:lnTo>
                  <a:lnTo>
                    <a:pt x="114" y="575"/>
                  </a:lnTo>
                  <a:lnTo>
                    <a:pt x="114" y="575"/>
                  </a:lnTo>
                  <a:lnTo>
                    <a:pt x="114" y="577"/>
                  </a:lnTo>
                  <a:lnTo>
                    <a:pt x="116" y="577"/>
                  </a:lnTo>
                  <a:lnTo>
                    <a:pt x="116" y="577"/>
                  </a:lnTo>
                  <a:lnTo>
                    <a:pt x="116" y="577"/>
                  </a:lnTo>
                  <a:lnTo>
                    <a:pt x="119" y="580"/>
                  </a:lnTo>
                  <a:lnTo>
                    <a:pt x="119" y="580"/>
                  </a:lnTo>
                  <a:lnTo>
                    <a:pt x="119" y="580"/>
                  </a:lnTo>
                  <a:lnTo>
                    <a:pt x="119" y="582"/>
                  </a:lnTo>
                  <a:lnTo>
                    <a:pt x="119" y="582"/>
                  </a:lnTo>
                  <a:lnTo>
                    <a:pt x="116" y="582"/>
                  </a:lnTo>
                  <a:lnTo>
                    <a:pt x="116" y="582"/>
                  </a:lnTo>
                  <a:lnTo>
                    <a:pt x="116" y="582"/>
                  </a:lnTo>
                  <a:lnTo>
                    <a:pt x="116" y="582"/>
                  </a:lnTo>
                  <a:lnTo>
                    <a:pt x="114" y="582"/>
                  </a:lnTo>
                  <a:lnTo>
                    <a:pt x="114" y="582"/>
                  </a:lnTo>
                  <a:lnTo>
                    <a:pt x="114" y="582"/>
                  </a:lnTo>
                  <a:lnTo>
                    <a:pt x="114" y="582"/>
                  </a:lnTo>
                  <a:lnTo>
                    <a:pt x="114" y="584"/>
                  </a:lnTo>
                  <a:lnTo>
                    <a:pt x="114" y="584"/>
                  </a:lnTo>
                  <a:lnTo>
                    <a:pt x="114" y="584"/>
                  </a:lnTo>
                  <a:lnTo>
                    <a:pt x="116" y="584"/>
                  </a:lnTo>
                  <a:lnTo>
                    <a:pt x="119" y="584"/>
                  </a:lnTo>
                  <a:lnTo>
                    <a:pt x="119" y="584"/>
                  </a:lnTo>
                  <a:lnTo>
                    <a:pt x="119" y="587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6"/>
                  </a:lnTo>
                  <a:lnTo>
                    <a:pt x="123" y="596"/>
                  </a:lnTo>
                  <a:lnTo>
                    <a:pt x="121" y="596"/>
                  </a:lnTo>
                  <a:lnTo>
                    <a:pt x="121" y="599"/>
                  </a:lnTo>
                  <a:lnTo>
                    <a:pt x="121" y="599"/>
                  </a:lnTo>
                  <a:lnTo>
                    <a:pt x="121" y="599"/>
                  </a:lnTo>
                  <a:lnTo>
                    <a:pt x="123" y="603"/>
                  </a:lnTo>
                  <a:lnTo>
                    <a:pt x="123" y="606"/>
                  </a:lnTo>
                  <a:lnTo>
                    <a:pt x="123" y="608"/>
                  </a:lnTo>
                  <a:lnTo>
                    <a:pt x="123" y="610"/>
                  </a:lnTo>
                  <a:lnTo>
                    <a:pt x="126" y="613"/>
                  </a:lnTo>
                  <a:lnTo>
                    <a:pt x="126" y="613"/>
                  </a:lnTo>
                  <a:lnTo>
                    <a:pt x="126" y="615"/>
                  </a:lnTo>
                  <a:lnTo>
                    <a:pt x="126" y="618"/>
                  </a:lnTo>
                  <a:lnTo>
                    <a:pt x="128" y="618"/>
                  </a:lnTo>
                  <a:lnTo>
                    <a:pt x="128" y="618"/>
                  </a:lnTo>
                  <a:lnTo>
                    <a:pt x="128" y="620"/>
                  </a:lnTo>
                  <a:lnTo>
                    <a:pt x="128" y="620"/>
                  </a:lnTo>
                  <a:lnTo>
                    <a:pt x="128" y="620"/>
                  </a:lnTo>
                  <a:lnTo>
                    <a:pt x="128" y="622"/>
                  </a:lnTo>
                  <a:lnTo>
                    <a:pt x="128" y="622"/>
                  </a:lnTo>
                  <a:lnTo>
                    <a:pt x="128" y="622"/>
                  </a:lnTo>
                  <a:lnTo>
                    <a:pt x="128" y="622"/>
                  </a:lnTo>
                  <a:lnTo>
                    <a:pt x="126" y="620"/>
                  </a:lnTo>
                  <a:lnTo>
                    <a:pt x="126" y="622"/>
                  </a:lnTo>
                  <a:lnTo>
                    <a:pt x="126" y="622"/>
                  </a:lnTo>
                  <a:lnTo>
                    <a:pt x="126" y="622"/>
                  </a:lnTo>
                  <a:lnTo>
                    <a:pt x="126" y="625"/>
                  </a:lnTo>
                  <a:lnTo>
                    <a:pt x="126" y="625"/>
                  </a:lnTo>
                  <a:lnTo>
                    <a:pt x="126" y="625"/>
                  </a:lnTo>
                  <a:lnTo>
                    <a:pt x="126" y="625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8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6" y="636"/>
                  </a:lnTo>
                  <a:lnTo>
                    <a:pt x="126" y="634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3" y="636"/>
                  </a:lnTo>
                  <a:lnTo>
                    <a:pt x="123" y="636"/>
                  </a:lnTo>
                  <a:lnTo>
                    <a:pt x="123" y="639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6" y="641"/>
                  </a:lnTo>
                  <a:lnTo>
                    <a:pt x="126" y="641"/>
                  </a:lnTo>
                  <a:lnTo>
                    <a:pt x="126" y="641"/>
                  </a:lnTo>
                  <a:lnTo>
                    <a:pt x="126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3" y="644"/>
                  </a:lnTo>
                  <a:lnTo>
                    <a:pt x="121" y="641"/>
                  </a:lnTo>
                  <a:lnTo>
                    <a:pt x="121" y="644"/>
                  </a:lnTo>
                  <a:lnTo>
                    <a:pt x="121" y="644"/>
                  </a:lnTo>
                  <a:lnTo>
                    <a:pt x="121" y="644"/>
                  </a:lnTo>
                  <a:lnTo>
                    <a:pt x="123" y="646"/>
                  </a:lnTo>
                  <a:lnTo>
                    <a:pt x="123" y="646"/>
                  </a:lnTo>
                  <a:lnTo>
                    <a:pt x="123" y="646"/>
                  </a:lnTo>
                  <a:lnTo>
                    <a:pt x="121" y="648"/>
                  </a:lnTo>
                  <a:lnTo>
                    <a:pt x="121" y="648"/>
                  </a:lnTo>
                  <a:lnTo>
                    <a:pt x="121" y="648"/>
                  </a:lnTo>
                  <a:lnTo>
                    <a:pt x="121" y="651"/>
                  </a:lnTo>
                  <a:lnTo>
                    <a:pt x="121" y="653"/>
                  </a:lnTo>
                  <a:lnTo>
                    <a:pt x="121" y="655"/>
                  </a:lnTo>
                  <a:lnTo>
                    <a:pt x="121" y="655"/>
                  </a:lnTo>
                  <a:lnTo>
                    <a:pt x="121" y="655"/>
                  </a:lnTo>
                  <a:lnTo>
                    <a:pt x="119" y="658"/>
                  </a:lnTo>
                  <a:lnTo>
                    <a:pt x="119" y="658"/>
                  </a:lnTo>
                  <a:lnTo>
                    <a:pt x="119" y="658"/>
                  </a:lnTo>
                  <a:lnTo>
                    <a:pt x="119" y="658"/>
                  </a:lnTo>
                  <a:lnTo>
                    <a:pt x="116" y="658"/>
                  </a:lnTo>
                  <a:lnTo>
                    <a:pt x="116" y="658"/>
                  </a:lnTo>
                  <a:lnTo>
                    <a:pt x="116" y="658"/>
                  </a:lnTo>
                  <a:lnTo>
                    <a:pt x="116" y="660"/>
                  </a:lnTo>
                  <a:lnTo>
                    <a:pt x="119" y="660"/>
                  </a:lnTo>
                  <a:lnTo>
                    <a:pt x="119" y="663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6" y="665"/>
                  </a:lnTo>
                  <a:lnTo>
                    <a:pt x="116" y="667"/>
                  </a:lnTo>
                  <a:lnTo>
                    <a:pt x="116" y="667"/>
                  </a:lnTo>
                  <a:lnTo>
                    <a:pt x="116" y="670"/>
                  </a:lnTo>
                  <a:lnTo>
                    <a:pt x="116" y="670"/>
                  </a:lnTo>
                  <a:lnTo>
                    <a:pt x="116" y="672"/>
                  </a:lnTo>
                  <a:lnTo>
                    <a:pt x="116" y="674"/>
                  </a:lnTo>
                  <a:lnTo>
                    <a:pt x="114" y="674"/>
                  </a:lnTo>
                  <a:lnTo>
                    <a:pt x="114" y="674"/>
                  </a:lnTo>
                  <a:lnTo>
                    <a:pt x="114" y="674"/>
                  </a:lnTo>
                  <a:lnTo>
                    <a:pt x="116" y="674"/>
                  </a:lnTo>
                  <a:lnTo>
                    <a:pt x="114" y="677"/>
                  </a:lnTo>
                  <a:lnTo>
                    <a:pt x="114" y="679"/>
                  </a:lnTo>
                  <a:lnTo>
                    <a:pt x="114" y="679"/>
                  </a:lnTo>
                  <a:lnTo>
                    <a:pt x="111" y="677"/>
                  </a:lnTo>
                  <a:lnTo>
                    <a:pt x="111" y="679"/>
                  </a:lnTo>
                  <a:lnTo>
                    <a:pt x="111" y="681"/>
                  </a:lnTo>
                  <a:lnTo>
                    <a:pt x="111" y="686"/>
                  </a:lnTo>
                  <a:lnTo>
                    <a:pt x="109" y="686"/>
                  </a:lnTo>
                  <a:lnTo>
                    <a:pt x="109" y="686"/>
                  </a:lnTo>
                  <a:lnTo>
                    <a:pt x="109" y="686"/>
                  </a:lnTo>
                  <a:lnTo>
                    <a:pt x="109" y="689"/>
                  </a:lnTo>
                  <a:lnTo>
                    <a:pt x="109" y="691"/>
                  </a:lnTo>
                  <a:lnTo>
                    <a:pt x="109" y="698"/>
                  </a:lnTo>
                  <a:lnTo>
                    <a:pt x="107" y="705"/>
                  </a:lnTo>
                  <a:lnTo>
                    <a:pt x="107" y="705"/>
                  </a:lnTo>
                  <a:lnTo>
                    <a:pt x="109" y="705"/>
                  </a:lnTo>
                  <a:lnTo>
                    <a:pt x="109" y="707"/>
                  </a:lnTo>
                  <a:lnTo>
                    <a:pt x="109" y="707"/>
                  </a:lnTo>
                  <a:lnTo>
                    <a:pt x="111" y="707"/>
                  </a:lnTo>
                  <a:lnTo>
                    <a:pt x="111" y="707"/>
                  </a:lnTo>
                  <a:lnTo>
                    <a:pt x="111" y="707"/>
                  </a:lnTo>
                  <a:lnTo>
                    <a:pt x="114" y="707"/>
                  </a:lnTo>
                  <a:lnTo>
                    <a:pt x="114" y="707"/>
                  </a:lnTo>
                  <a:lnTo>
                    <a:pt x="116" y="707"/>
                  </a:lnTo>
                  <a:lnTo>
                    <a:pt x="116" y="705"/>
                  </a:lnTo>
                  <a:lnTo>
                    <a:pt x="116" y="705"/>
                  </a:lnTo>
                  <a:lnTo>
                    <a:pt x="116" y="703"/>
                  </a:lnTo>
                  <a:lnTo>
                    <a:pt x="119" y="703"/>
                  </a:lnTo>
                  <a:lnTo>
                    <a:pt x="119" y="703"/>
                  </a:lnTo>
                  <a:lnTo>
                    <a:pt x="121" y="700"/>
                  </a:lnTo>
                  <a:lnTo>
                    <a:pt x="123" y="696"/>
                  </a:lnTo>
                  <a:lnTo>
                    <a:pt x="123" y="696"/>
                  </a:lnTo>
                  <a:lnTo>
                    <a:pt x="123" y="696"/>
                  </a:lnTo>
                  <a:lnTo>
                    <a:pt x="123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6" y="691"/>
                  </a:lnTo>
                  <a:lnTo>
                    <a:pt x="126" y="691"/>
                  </a:lnTo>
                  <a:lnTo>
                    <a:pt x="126" y="691"/>
                  </a:lnTo>
                  <a:lnTo>
                    <a:pt x="126" y="691"/>
                  </a:lnTo>
                  <a:lnTo>
                    <a:pt x="128" y="693"/>
                  </a:lnTo>
                  <a:lnTo>
                    <a:pt x="128" y="691"/>
                  </a:lnTo>
                  <a:lnTo>
                    <a:pt x="128" y="691"/>
                  </a:lnTo>
                  <a:lnTo>
                    <a:pt x="128" y="691"/>
                  </a:lnTo>
                  <a:lnTo>
                    <a:pt x="128" y="689"/>
                  </a:lnTo>
                  <a:lnTo>
                    <a:pt x="130" y="689"/>
                  </a:lnTo>
                  <a:lnTo>
                    <a:pt x="130" y="689"/>
                  </a:lnTo>
                  <a:lnTo>
                    <a:pt x="130" y="689"/>
                  </a:lnTo>
                  <a:lnTo>
                    <a:pt x="128" y="691"/>
                  </a:lnTo>
                  <a:lnTo>
                    <a:pt x="128" y="693"/>
                  </a:lnTo>
                  <a:lnTo>
                    <a:pt x="128" y="693"/>
                  </a:lnTo>
                  <a:lnTo>
                    <a:pt x="128" y="693"/>
                  </a:lnTo>
                  <a:lnTo>
                    <a:pt x="128" y="693"/>
                  </a:lnTo>
                  <a:lnTo>
                    <a:pt x="130" y="693"/>
                  </a:lnTo>
                  <a:lnTo>
                    <a:pt x="130" y="691"/>
                  </a:lnTo>
                  <a:lnTo>
                    <a:pt x="130" y="691"/>
                  </a:lnTo>
                  <a:lnTo>
                    <a:pt x="130" y="689"/>
                  </a:lnTo>
                  <a:lnTo>
                    <a:pt x="133" y="689"/>
                  </a:lnTo>
                  <a:lnTo>
                    <a:pt x="133" y="686"/>
                  </a:lnTo>
                  <a:lnTo>
                    <a:pt x="133" y="684"/>
                  </a:lnTo>
                  <a:lnTo>
                    <a:pt x="133" y="679"/>
                  </a:lnTo>
                  <a:lnTo>
                    <a:pt x="133" y="679"/>
                  </a:lnTo>
                  <a:lnTo>
                    <a:pt x="133" y="679"/>
                  </a:lnTo>
                  <a:lnTo>
                    <a:pt x="133" y="679"/>
                  </a:lnTo>
                  <a:lnTo>
                    <a:pt x="135" y="679"/>
                  </a:lnTo>
                  <a:lnTo>
                    <a:pt x="135" y="679"/>
                  </a:lnTo>
                  <a:lnTo>
                    <a:pt x="135" y="679"/>
                  </a:lnTo>
                  <a:lnTo>
                    <a:pt x="135" y="679"/>
                  </a:lnTo>
                  <a:lnTo>
                    <a:pt x="135" y="679"/>
                  </a:lnTo>
                  <a:lnTo>
                    <a:pt x="133" y="681"/>
                  </a:lnTo>
                  <a:lnTo>
                    <a:pt x="133" y="681"/>
                  </a:lnTo>
                  <a:lnTo>
                    <a:pt x="135" y="686"/>
                  </a:lnTo>
                  <a:lnTo>
                    <a:pt x="135" y="686"/>
                  </a:lnTo>
                  <a:lnTo>
                    <a:pt x="135" y="686"/>
                  </a:lnTo>
                  <a:lnTo>
                    <a:pt x="135" y="686"/>
                  </a:lnTo>
                  <a:lnTo>
                    <a:pt x="135" y="686"/>
                  </a:lnTo>
                  <a:lnTo>
                    <a:pt x="133" y="689"/>
                  </a:lnTo>
                  <a:lnTo>
                    <a:pt x="133" y="691"/>
                  </a:lnTo>
                  <a:lnTo>
                    <a:pt x="133" y="691"/>
                  </a:lnTo>
                  <a:lnTo>
                    <a:pt x="133" y="693"/>
                  </a:lnTo>
                  <a:lnTo>
                    <a:pt x="133" y="693"/>
                  </a:lnTo>
                  <a:lnTo>
                    <a:pt x="133" y="696"/>
                  </a:lnTo>
                  <a:lnTo>
                    <a:pt x="133" y="698"/>
                  </a:lnTo>
                  <a:lnTo>
                    <a:pt x="133" y="700"/>
                  </a:lnTo>
                  <a:lnTo>
                    <a:pt x="133" y="703"/>
                  </a:lnTo>
                  <a:lnTo>
                    <a:pt x="130" y="705"/>
                  </a:lnTo>
                  <a:lnTo>
                    <a:pt x="128" y="707"/>
                  </a:lnTo>
                  <a:lnTo>
                    <a:pt x="126" y="710"/>
                  </a:lnTo>
                  <a:lnTo>
                    <a:pt x="126" y="710"/>
                  </a:lnTo>
                  <a:lnTo>
                    <a:pt x="128" y="710"/>
                  </a:lnTo>
                  <a:lnTo>
                    <a:pt x="128" y="710"/>
                  </a:lnTo>
                  <a:lnTo>
                    <a:pt x="133" y="707"/>
                  </a:lnTo>
                  <a:lnTo>
                    <a:pt x="133" y="707"/>
                  </a:lnTo>
                  <a:lnTo>
                    <a:pt x="133" y="705"/>
                  </a:lnTo>
                  <a:lnTo>
                    <a:pt x="135" y="705"/>
                  </a:lnTo>
                  <a:lnTo>
                    <a:pt x="135" y="703"/>
                  </a:lnTo>
                  <a:lnTo>
                    <a:pt x="135" y="700"/>
                  </a:lnTo>
                  <a:lnTo>
                    <a:pt x="137" y="700"/>
                  </a:lnTo>
                  <a:lnTo>
                    <a:pt x="137" y="698"/>
                  </a:lnTo>
                  <a:lnTo>
                    <a:pt x="137" y="698"/>
                  </a:lnTo>
                  <a:lnTo>
                    <a:pt x="137" y="698"/>
                  </a:lnTo>
                  <a:lnTo>
                    <a:pt x="137" y="700"/>
                  </a:lnTo>
                  <a:lnTo>
                    <a:pt x="137" y="700"/>
                  </a:lnTo>
                  <a:lnTo>
                    <a:pt x="137" y="700"/>
                  </a:lnTo>
                  <a:lnTo>
                    <a:pt x="137" y="700"/>
                  </a:lnTo>
                  <a:lnTo>
                    <a:pt x="137" y="700"/>
                  </a:lnTo>
                  <a:lnTo>
                    <a:pt x="137" y="703"/>
                  </a:lnTo>
                  <a:lnTo>
                    <a:pt x="137" y="703"/>
                  </a:lnTo>
                  <a:lnTo>
                    <a:pt x="135" y="703"/>
                  </a:lnTo>
                  <a:lnTo>
                    <a:pt x="135" y="703"/>
                  </a:lnTo>
                  <a:lnTo>
                    <a:pt x="135" y="705"/>
                  </a:lnTo>
                  <a:lnTo>
                    <a:pt x="133" y="707"/>
                  </a:lnTo>
                  <a:lnTo>
                    <a:pt x="133" y="710"/>
                  </a:lnTo>
                  <a:lnTo>
                    <a:pt x="130" y="710"/>
                  </a:lnTo>
                  <a:lnTo>
                    <a:pt x="128" y="712"/>
                  </a:lnTo>
                  <a:lnTo>
                    <a:pt x="128" y="712"/>
                  </a:lnTo>
                  <a:lnTo>
                    <a:pt x="130" y="712"/>
                  </a:lnTo>
                  <a:lnTo>
                    <a:pt x="130" y="712"/>
                  </a:lnTo>
                  <a:lnTo>
                    <a:pt x="130" y="712"/>
                  </a:lnTo>
                  <a:lnTo>
                    <a:pt x="130" y="712"/>
                  </a:lnTo>
                  <a:lnTo>
                    <a:pt x="130" y="715"/>
                  </a:lnTo>
                  <a:lnTo>
                    <a:pt x="130" y="715"/>
                  </a:lnTo>
                  <a:lnTo>
                    <a:pt x="133" y="715"/>
                  </a:lnTo>
                  <a:lnTo>
                    <a:pt x="133" y="715"/>
                  </a:lnTo>
                  <a:lnTo>
                    <a:pt x="135" y="715"/>
                  </a:lnTo>
                  <a:lnTo>
                    <a:pt x="135" y="715"/>
                  </a:lnTo>
                  <a:lnTo>
                    <a:pt x="135" y="712"/>
                  </a:lnTo>
                  <a:lnTo>
                    <a:pt x="137" y="710"/>
                  </a:lnTo>
                  <a:lnTo>
                    <a:pt x="137" y="710"/>
                  </a:lnTo>
                  <a:lnTo>
                    <a:pt x="142" y="707"/>
                  </a:lnTo>
                  <a:lnTo>
                    <a:pt x="142" y="705"/>
                  </a:lnTo>
                  <a:lnTo>
                    <a:pt x="142" y="705"/>
                  </a:lnTo>
                  <a:lnTo>
                    <a:pt x="142" y="705"/>
                  </a:lnTo>
                  <a:lnTo>
                    <a:pt x="142" y="705"/>
                  </a:lnTo>
                  <a:lnTo>
                    <a:pt x="142" y="705"/>
                  </a:lnTo>
                  <a:lnTo>
                    <a:pt x="142" y="703"/>
                  </a:lnTo>
                  <a:lnTo>
                    <a:pt x="142" y="703"/>
                  </a:lnTo>
                  <a:lnTo>
                    <a:pt x="142" y="703"/>
                  </a:lnTo>
                  <a:lnTo>
                    <a:pt x="142" y="703"/>
                  </a:lnTo>
                  <a:lnTo>
                    <a:pt x="142" y="700"/>
                  </a:lnTo>
                  <a:lnTo>
                    <a:pt x="142" y="698"/>
                  </a:lnTo>
                  <a:lnTo>
                    <a:pt x="142" y="698"/>
                  </a:lnTo>
                  <a:lnTo>
                    <a:pt x="142" y="698"/>
                  </a:lnTo>
                  <a:lnTo>
                    <a:pt x="145" y="696"/>
                  </a:lnTo>
                  <a:lnTo>
                    <a:pt x="145" y="696"/>
                  </a:lnTo>
                  <a:lnTo>
                    <a:pt x="145" y="696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93"/>
                  </a:lnTo>
                  <a:lnTo>
                    <a:pt x="149" y="693"/>
                  </a:lnTo>
                  <a:lnTo>
                    <a:pt x="149" y="693"/>
                  </a:lnTo>
                  <a:lnTo>
                    <a:pt x="149" y="693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5" y="696"/>
                  </a:lnTo>
                  <a:lnTo>
                    <a:pt x="145" y="698"/>
                  </a:lnTo>
                  <a:lnTo>
                    <a:pt x="142" y="698"/>
                  </a:lnTo>
                  <a:lnTo>
                    <a:pt x="142" y="698"/>
                  </a:lnTo>
                  <a:lnTo>
                    <a:pt x="142" y="700"/>
                  </a:lnTo>
                  <a:lnTo>
                    <a:pt x="142" y="700"/>
                  </a:lnTo>
                  <a:lnTo>
                    <a:pt x="142" y="703"/>
                  </a:lnTo>
                  <a:lnTo>
                    <a:pt x="142" y="705"/>
                  </a:lnTo>
                  <a:lnTo>
                    <a:pt x="145" y="705"/>
                  </a:lnTo>
                  <a:lnTo>
                    <a:pt x="145" y="705"/>
                  </a:lnTo>
                  <a:lnTo>
                    <a:pt x="145" y="705"/>
                  </a:lnTo>
                  <a:lnTo>
                    <a:pt x="145" y="707"/>
                  </a:lnTo>
                  <a:lnTo>
                    <a:pt x="145" y="707"/>
                  </a:lnTo>
                  <a:lnTo>
                    <a:pt x="142" y="707"/>
                  </a:lnTo>
                  <a:lnTo>
                    <a:pt x="142" y="707"/>
                  </a:lnTo>
                  <a:lnTo>
                    <a:pt x="142" y="707"/>
                  </a:lnTo>
                  <a:lnTo>
                    <a:pt x="140" y="710"/>
                  </a:lnTo>
                  <a:lnTo>
                    <a:pt x="140" y="710"/>
                  </a:lnTo>
                  <a:lnTo>
                    <a:pt x="140" y="710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5"/>
                  </a:lnTo>
                  <a:lnTo>
                    <a:pt x="142" y="715"/>
                  </a:lnTo>
                  <a:lnTo>
                    <a:pt x="142" y="715"/>
                  </a:lnTo>
                  <a:lnTo>
                    <a:pt x="142" y="715"/>
                  </a:lnTo>
                  <a:lnTo>
                    <a:pt x="142" y="715"/>
                  </a:lnTo>
                  <a:lnTo>
                    <a:pt x="145" y="715"/>
                  </a:lnTo>
                  <a:lnTo>
                    <a:pt x="145" y="715"/>
                  </a:lnTo>
                  <a:lnTo>
                    <a:pt x="145" y="715"/>
                  </a:lnTo>
                  <a:lnTo>
                    <a:pt x="145" y="717"/>
                  </a:lnTo>
                  <a:lnTo>
                    <a:pt x="142" y="717"/>
                  </a:lnTo>
                  <a:lnTo>
                    <a:pt x="142" y="717"/>
                  </a:lnTo>
                  <a:lnTo>
                    <a:pt x="142" y="717"/>
                  </a:lnTo>
                  <a:lnTo>
                    <a:pt x="142" y="719"/>
                  </a:lnTo>
                  <a:lnTo>
                    <a:pt x="142" y="719"/>
                  </a:lnTo>
                  <a:lnTo>
                    <a:pt x="145" y="719"/>
                  </a:lnTo>
                  <a:lnTo>
                    <a:pt x="147" y="719"/>
                  </a:lnTo>
                  <a:lnTo>
                    <a:pt x="147" y="719"/>
                  </a:lnTo>
                  <a:lnTo>
                    <a:pt x="147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49" y="719"/>
                  </a:lnTo>
                  <a:lnTo>
                    <a:pt x="149" y="717"/>
                  </a:lnTo>
                  <a:lnTo>
                    <a:pt x="149" y="717"/>
                  </a:lnTo>
                  <a:lnTo>
                    <a:pt x="149" y="717"/>
                  </a:lnTo>
                  <a:lnTo>
                    <a:pt x="152" y="717"/>
                  </a:lnTo>
                  <a:lnTo>
                    <a:pt x="152" y="717"/>
                  </a:lnTo>
                  <a:lnTo>
                    <a:pt x="152" y="715"/>
                  </a:lnTo>
                  <a:lnTo>
                    <a:pt x="154" y="707"/>
                  </a:lnTo>
                  <a:lnTo>
                    <a:pt x="154" y="707"/>
                  </a:lnTo>
                  <a:lnTo>
                    <a:pt x="152" y="705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6" y="700"/>
                  </a:lnTo>
                  <a:lnTo>
                    <a:pt x="156" y="698"/>
                  </a:lnTo>
                  <a:lnTo>
                    <a:pt x="156" y="698"/>
                  </a:lnTo>
                  <a:lnTo>
                    <a:pt x="156" y="700"/>
                  </a:lnTo>
                  <a:lnTo>
                    <a:pt x="156" y="700"/>
                  </a:lnTo>
                  <a:lnTo>
                    <a:pt x="156" y="700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59" y="700"/>
                  </a:lnTo>
                  <a:lnTo>
                    <a:pt x="161" y="700"/>
                  </a:lnTo>
                  <a:lnTo>
                    <a:pt x="161" y="700"/>
                  </a:lnTo>
                  <a:lnTo>
                    <a:pt x="161" y="700"/>
                  </a:lnTo>
                  <a:lnTo>
                    <a:pt x="161" y="700"/>
                  </a:lnTo>
                  <a:lnTo>
                    <a:pt x="161" y="700"/>
                  </a:lnTo>
                  <a:lnTo>
                    <a:pt x="159" y="700"/>
                  </a:lnTo>
                  <a:lnTo>
                    <a:pt x="156" y="700"/>
                  </a:lnTo>
                  <a:lnTo>
                    <a:pt x="154" y="703"/>
                  </a:lnTo>
                  <a:lnTo>
                    <a:pt x="154" y="705"/>
                  </a:lnTo>
                  <a:lnTo>
                    <a:pt x="154" y="707"/>
                  </a:lnTo>
                  <a:lnTo>
                    <a:pt x="156" y="705"/>
                  </a:lnTo>
                  <a:lnTo>
                    <a:pt x="156" y="707"/>
                  </a:lnTo>
                  <a:lnTo>
                    <a:pt x="156" y="712"/>
                  </a:lnTo>
                  <a:lnTo>
                    <a:pt x="156" y="715"/>
                  </a:lnTo>
                  <a:lnTo>
                    <a:pt x="156" y="717"/>
                  </a:lnTo>
                  <a:lnTo>
                    <a:pt x="156" y="719"/>
                  </a:lnTo>
                  <a:lnTo>
                    <a:pt x="159" y="719"/>
                  </a:lnTo>
                  <a:lnTo>
                    <a:pt x="161" y="719"/>
                  </a:lnTo>
                  <a:lnTo>
                    <a:pt x="161" y="717"/>
                  </a:lnTo>
                  <a:lnTo>
                    <a:pt x="161" y="712"/>
                  </a:lnTo>
                  <a:lnTo>
                    <a:pt x="161" y="712"/>
                  </a:lnTo>
                  <a:lnTo>
                    <a:pt x="161" y="710"/>
                  </a:lnTo>
                  <a:lnTo>
                    <a:pt x="164" y="707"/>
                  </a:lnTo>
                  <a:lnTo>
                    <a:pt x="164" y="707"/>
                  </a:lnTo>
                  <a:lnTo>
                    <a:pt x="164" y="710"/>
                  </a:lnTo>
                  <a:lnTo>
                    <a:pt x="161" y="712"/>
                  </a:lnTo>
                  <a:lnTo>
                    <a:pt x="161" y="712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66" y="712"/>
                  </a:lnTo>
                  <a:lnTo>
                    <a:pt x="166" y="710"/>
                  </a:lnTo>
                  <a:lnTo>
                    <a:pt x="168" y="707"/>
                  </a:lnTo>
                  <a:lnTo>
                    <a:pt x="168" y="707"/>
                  </a:lnTo>
                  <a:lnTo>
                    <a:pt x="168" y="705"/>
                  </a:lnTo>
                  <a:lnTo>
                    <a:pt x="168" y="703"/>
                  </a:lnTo>
                  <a:lnTo>
                    <a:pt x="166" y="703"/>
                  </a:lnTo>
                  <a:lnTo>
                    <a:pt x="166" y="700"/>
                  </a:lnTo>
                  <a:lnTo>
                    <a:pt x="166" y="700"/>
                  </a:lnTo>
                  <a:lnTo>
                    <a:pt x="166" y="700"/>
                  </a:lnTo>
                  <a:lnTo>
                    <a:pt x="168" y="700"/>
                  </a:lnTo>
                  <a:lnTo>
                    <a:pt x="168" y="698"/>
                  </a:lnTo>
                  <a:lnTo>
                    <a:pt x="168" y="698"/>
                  </a:lnTo>
                  <a:lnTo>
                    <a:pt x="168" y="700"/>
                  </a:lnTo>
                  <a:lnTo>
                    <a:pt x="168" y="700"/>
                  </a:lnTo>
                  <a:lnTo>
                    <a:pt x="168" y="700"/>
                  </a:lnTo>
                  <a:lnTo>
                    <a:pt x="168" y="703"/>
                  </a:lnTo>
                  <a:lnTo>
                    <a:pt x="168" y="703"/>
                  </a:lnTo>
                  <a:lnTo>
                    <a:pt x="168" y="705"/>
                  </a:lnTo>
                  <a:lnTo>
                    <a:pt x="168" y="705"/>
                  </a:lnTo>
                  <a:lnTo>
                    <a:pt x="168" y="707"/>
                  </a:lnTo>
                  <a:lnTo>
                    <a:pt x="168" y="710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2"/>
                  </a:lnTo>
                  <a:lnTo>
                    <a:pt x="166" y="715"/>
                  </a:lnTo>
                  <a:lnTo>
                    <a:pt x="166" y="715"/>
                  </a:lnTo>
                  <a:lnTo>
                    <a:pt x="164" y="715"/>
                  </a:lnTo>
                  <a:lnTo>
                    <a:pt x="164" y="715"/>
                  </a:lnTo>
                  <a:lnTo>
                    <a:pt x="164" y="722"/>
                  </a:lnTo>
                  <a:lnTo>
                    <a:pt x="164" y="722"/>
                  </a:lnTo>
                  <a:lnTo>
                    <a:pt x="166" y="722"/>
                  </a:lnTo>
                  <a:lnTo>
                    <a:pt x="168" y="722"/>
                  </a:lnTo>
                  <a:lnTo>
                    <a:pt x="171" y="722"/>
                  </a:lnTo>
                  <a:lnTo>
                    <a:pt x="171" y="722"/>
                  </a:lnTo>
                  <a:lnTo>
                    <a:pt x="173" y="722"/>
                  </a:lnTo>
                  <a:lnTo>
                    <a:pt x="173" y="719"/>
                  </a:lnTo>
                  <a:lnTo>
                    <a:pt x="178" y="717"/>
                  </a:lnTo>
                  <a:lnTo>
                    <a:pt x="185" y="710"/>
                  </a:lnTo>
                  <a:lnTo>
                    <a:pt x="185" y="707"/>
                  </a:lnTo>
                  <a:lnTo>
                    <a:pt x="185" y="707"/>
                  </a:lnTo>
                  <a:lnTo>
                    <a:pt x="185" y="705"/>
                  </a:lnTo>
                  <a:lnTo>
                    <a:pt x="185" y="703"/>
                  </a:lnTo>
                  <a:lnTo>
                    <a:pt x="187" y="700"/>
                  </a:lnTo>
                  <a:lnTo>
                    <a:pt x="187" y="700"/>
                  </a:lnTo>
                  <a:lnTo>
                    <a:pt x="187" y="696"/>
                  </a:lnTo>
                  <a:lnTo>
                    <a:pt x="187" y="696"/>
                  </a:lnTo>
                  <a:lnTo>
                    <a:pt x="187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90" y="698"/>
                  </a:lnTo>
                  <a:lnTo>
                    <a:pt x="190" y="700"/>
                  </a:lnTo>
                  <a:lnTo>
                    <a:pt x="192" y="698"/>
                  </a:lnTo>
                  <a:lnTo>
                    <a:pt x="192" y="698"/>
                  </a:lnTo>
                  <a:lnTo>
                    <a:pt x="197" y="693"/>
                  </a:lnTo>
                  <a:lnTo>
                    <a:pt x="197" y="696"/>
                  </a:lnTo>
                  <a:lnTo>
                    <a:pt x="197" y="696"/>
                  </a:lnTo>
                  <a:lnTo>
                    <a:pt x="197" y="696"/>
                  </a:lnTo>
                  <a:lnTo>
                    <a:pt x="197" y="696"/>
                  </a:lnTo>
                  <a:lnTo>
                    <a:pt x="199" y="693"/>
                  </a:lnTo>
                  <a:lnTo>
                    <a:pt x="199" y="693"/>
                  </a:lnTo>
                  <a:lnTo>
                    <a:pt x="199" y="693"/>
                  </a:lnTo>
                  <a:lnTo>
                    <a:pt x="199" y="696"/>
                  </a:lnTo>
                  <a:lnTo>
                    <a:pt x="199" y="696"/>
                  </a:lnTo>
                  <a:lnTo>
                    <a:pt x="199" y="696"/>
                  </a:lnTo>
                  <a:lnTo>
                    <a:pt x="201" y="696"/>
                  </a:lnTo>
                  <a:lnTo>
                    <a:pt x="204" y="693"/>
                  </a:lnTo>
                  <a:lnTo>
                    <a:pt x="206" y="691"/>
                  </a:lnTo>
                  <a:lnTo>
                    <a:pt x="206" y="689"/>
                  </a:lnTo>
                  <a:lnTo>
                    <a:pt x="201" y="686"/>
                  </a:lnTo>
                  <a:lnTo>
                    <a:pt x="206" y="686"/>
                  </a:lnTo>
                  <a:lnTo>
                    <a:pt x="206" y="689"/>
                  </a:lnTo>
                  <a:lnTo>
                    <a:pt x="206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11" y="689"/>
                  </a:lnTo>
                  <a:lnTo>
                    <a:pt x="213" y="689"/>
                  </a:lnTo>
                  <a:lnTo>
                    <a:pt x="216" y="686"/>
                  </a:lnTo>
                  <a:lnTo>
                    <a:pt x="218" y="684"/>
                  </a:lnTo>
                  <a:lnTo>
                    <a:pt x="218" y="684"/>
                  </a:lnTo>
                  <a:lnTo>
                    <a:pt x="220" y="684"/>
                  </a:lnTo>
                  <a:lnTo>
                    <a:pt x="218" y="681"/>
                  </a:lnTo>
                  <a:lnTo>
                    <a:pt x="218" y="681"/>
                  </a:lnTo>
                  <a:lnTo>
                    <a:pt x="218" y="679"/>
                  </a:lnTo>
                  <a:lnTo>
                    <a:pt x="216" y="677"/>
                  </a:lnTo>
                  <a:lnTo>
                    <a:pt x="213" y="677"/>
                  </a:lnTo>
                  <a:lnTo>
                    <a:pt x="213" y="674"/>
                  </a:lnTo>
                  <a:lnTo>
                    <a:pt x="213" y="674"/>
                  </a:lnTo>
                  <a:lnTo>
                    <a:pt x="213" y="674"/>
                  </a:lnTo>
                  <a:lnTo>
                    <a:pt x="216" y="672"/>
                  </a:lnTo>
                  <a:lnTo>
                    <a:pt x="213" y="672"/>
                  </a:lnTo>
                  <a:lnTo>
                    <a:pt x="213" y="670"/>
                  </a:lnTo>
                  <a:lnTo>
                    <a:pt x="213" y="670"/>
                  </a:lnTo>
                  <a:lnTo>
                    <a:pt x="211" y="667"/>
                  </a:lnTo>
                  <a:lnTo>
                    <a:pt x="211" y="667"/>
                  </a:lnTo>
                  <a:lnTo>
                    <a:pt x="211" y="665"/>
                  </a:lnTo>
                  <a:lnTo>
                    <a:pt x="211" y="665"/>
                  </a:lnTo>
                  <a:lnTo>
                    <a:pt x="213" y="665"/>
                  </a:lnTo>
                  <a:lnTo>
                    <a:pt x="216" y="663"/>
                  </a:lnTo>
                  <a:lnTo>
                    <a:pt x="216" y="663"/>
                  </a:lnTo>
                  <a:lnTo>
                    <a:pt x="216" y="663"/>
                  </a:lnTo>
                  <a:lnTo>
                    <a:pt x="213" y="665"/>
                  </a:lnTo>
                  <a:lnTo>
                    <a:pt x="213" y="665"/>
                  </a:lnTo>
                  <a:lnTo>
                    <a:pt x="213" y="667"/>
                  </a:lnTo>
                  <a:lnTo>
                    <a:pt x="213" y="667"/>
                  </a:lnTo>
                  <a:lnTo>
                    <a:pt x="213" y="670"/>
                  </a:lnTo>
                  <a:lnTo>
                    <a:pt x="216" y="672"/>
                  </a:lnTo>
                  <a:lnTo>
                    <a:pt x="216" y="672"/>
                  </a:lnTo>
                  <a:lnTo>
                    <a:pt x="216" y="672"/>
                  </a:lnTo>
                  <a:lnTo>
                    <a:pt x="216" y="674"/>
                  </a:lnTo>
                  <a:lnTo>
                    <a:pt x="216" y="674"/>
                  </a:lnTo>
                  <a:lnTo>
                    <a:pt x="218" y="677"/>
                  </a:lnTo>
                  <a:lnTo>
                    <a:pt x="220" y="679"/>
                  </a:lnTo>
                  <a:lnTo>
                    <a:pt x="220" y="679"/>
                  </a:lnTo>
                  <a:lnTo>
                    <a:pt x="223" y="679"/>
                  </a:lnTo>
                  <a:lnTo>
                    <a:pt x="225" y="681"/>
                  </a:lnTo>
                  <a:lnTo>
                    <a:pt x="227" y="681"/>
                  </a:lnTo>
                  <a:lnTo>
                    <a:pt x="230" y="679"/>
                  </a:lnTo>
                  <a:lnTo>
                    <a:pt x="234" y="679"/>
                  </a:lnTo>
                  <a:lnTo>
                    <a:pt x="234" y="677"/>
                  </a:lnTo>
                  <a:lnTo>
                    <a:pt x="237" y="677"/>
                  </a:lnTo>
                  <a:lnTo>
                    <a:pt x="239" y="672"/>
                  </a:lnTo>
                  <a:lnTo>
                    <a:pt x="239" y="672"/>
                  </a:lnTo>
                  <a:lnTo>
                    <a:pt x="239" y="670"/>
                  </a:lnTo>
                  <a:lnTo>
                    <a:pt x="242" y="670"/>
                  </a:lnTo>
                  <a:lnTo>
                    <a:pt x="242" y="667"/>
                  </a:lnTo>
                  <a:lnTo>
                    <a:pt x="244" y="667"/>
                  </a:lnTo>
                  <a:lnTo>
                    <a:pt x="244" y="667"/>
                  </a:lnTo>
                  <a:lnTo>
                    <a:pt x="244" y="665"/>
                  </a:lnTo>
                  <a:lnTo>
                    <a:pt x="244" y="665"/>
                  </a:lnTo>
                  <a:lnTo>
                    <a:pt x="244" y="665"/>
                  </a:lnTo>
                  <a:lnTo>
                    <a:pt x="244" y="663"/>
                  </a:lnTo>
                  <a:lnTo>
                    <a:pt x="244" y="663"/>
                  </a:lnTo>
                  <a:lnTo>
                    <a:pt x="246" y="660"/>
                  </a:lnTo>
                  <a:lnTo>
                    <a:pt x="246" y="660"/>
                  </a:lnTo>
                  <a:lnTo>
                    <a:pt x="246" y="660"/>
                  </a:lnTo>
                  <a:lnTo>
                    <a:pt x="246" y="658"/>
                  </a:lnTo>
                  <a:lnTo>
                    <a:pt x="244" y="658"/>
                  </a:lnTo>
                  <a:lnTo>
                    <a:pt x="244" y="658"/>
                  </a:lnTo>
                  <a:lnTo>
                    <a:pt x="244" y="658"/>
                  </a:lnTo>
                  <a:lnTo>
                    <a:pt x="244" y="658"/>
                  </a:lnTo>
                  <a:lnTo>
                    <a:pt x="246" y="658"/>
                  </a:lnTo>
                  <a:lnTo>
                    <a:pt x="246" y="658"/>
                  </a:lnTo>
                  <a:lnTo>
                    <a:pt x="246" y="658"/>
                  </a:lnTo>
                  <a:lnTo>
                    <a:pt x="246" y="658"/>
                  </a:lnTo>
                  <a:lnTo>
                    <a:pt x="246" y="655"/>
                  </a:lnTo>
                  <a:lnTo>
                    <a:pt x="246" y="655"/>
                  </a:lnTo>
                  <a:lnTo>
                    <a:pt x="246" y="655"/>
                  </a:lnTo>
                  <a:lnTo>
                    <a:pt x="249" y="655"/>
                  </a:lnTo>
                  <a:lnTo>
                    <a:pt x="249" y="653"/>
                  </a:lnTo>
                  <a:lnTo>
                    <a:pt x="249" y="653"/>
                  </a:lnTo>
                  <a:lnTo>
                    <a:pt x="249" y="651"/>
                  </a:lnTo>
                  <a:lnTo>
                    <a:pt x="249" y="648"/>
                  </a:lnTo>
                  <a:lnTo>
                    <a:pt x="249" y="646"/>
                  </a:lnTo>
                  <a:lnTo>
                    <a:pt x="246" y="644"/>
                  </a:lnTo>
                  <a:lnTo>
                    <a:pt x="246" y="641"/>
                  </a:lnTo>
                  <a:lnTo>
                    <a:pt x="246" y="639"/>
                  </a:lnTo>
                  <a:lnTo>
                    <a:pt x="249" y="639"/>
                  </a:lnTo>
                  <a:lnTo>
                    <a:pt x="249" y="636"/>
                  </a:lnTo>
                  <a:lnTo>
                    <a:pt x="249" y="634"/>
                  </a:lnTo>
                  <a:lnTo>
                    <a:pt x="249" y="634"/>
                  </a:lnTo>
                  <a:lnTo>
                    <a:pt x="246" y="634"/>
                  </a:lnTo>
                  <a:lnTo>
                    <a:pt x="244" y="632"/>
                  </a:lnTo>
                  <a:lnTo>
                    <a:pt x="244" y="632"/>
                  </a:lnTo>
                  <a:lnTo>
                    <a:pt x="244" y="632"/>
                  </a:lnTo>
                  <a:lnTo>
                    <a:pt x="244" y="632"/>
                  </a:lnTo>
                  <a:lnTo>
                    <a:pt x="246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6" y="632"/>
                  </a:lnTo>
                  <a:lnTo>
                    <a:pt x="246" y="632"/>
                  </a:lnTo>
                  <a:lnTo>
                    <a:pt x="246" y="632"/>
                  </a:lnTo>
                  <a:lnTo>
                    <a:pt x="246" y="629"/>
                  </a:lnTo>
                  <a:lnTo>
                    <a:pt x="249" y="627"/>
                  </a:lnTo>
                  <a:lnTo>
                    <a:pt x="249" y="629"/>
                  </a:lnTo>
                  <a:lnTo>
                    <a:pt x="249" y="629"/>
                  </a:lnTo>
                  <a:lnTo>
                    <a:pt x="249" y="632"/>
                  </a:lnTo>
                  <a:lnTo>
                    <a:pt x="249" y="632"/>
                  </a:lnTo>
                  <a:lnTo>
                    <a:pt x="249" y="632"/>
                  </a:lnTo>
                  <a:lnTo>
                    <a:pt x="256" y="636"/>
                  </a:lnTo>
                  <a:lnTo>
                    <a:pt x="253" y="636"/>
                  </a:lnTo>
                  <a:lnTo>
                    <a:pt x="256" y="639"/>
                  </a:lnTo>
                  <a:lnTo>
                    <a:pt x="256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41"/>
                  </a:lnTo>
                  <a:lnTo>
                    <a:pt x="258" y="641"/>
                  </a:lnTo>
                  <a:lnTo>
                    <a:pt x="260" y="641"/>
                  </a:lnTo>
                  <a:lnTo>
                    <a:pt x="260" y="644"/>
                  </a:lnTo>
                  <a:lnTo>
                    <a:pt x="258" y="644"/>
                  </a:lnTo>
                  <a:lnTo>
                    <a:pt x="258" y="646"/>
                  </a:lnTo>
                  <a:lnTo>
                    <a:pt x="260" y="646"/>
                  </a:lnTo>
                  <a:lnTo>
                    <a:pt x="260" y="648"/>
                  </a:lnTo>
                  <a:lnTo>
                    <a:pt x="260" y="648"/>
                  </a:lnTo>
                  <a:lnTo>
                    <a:pt x="260" y="646"/>
                  </a:lnTo>
                  <a:lnTo>
                    <a:pt x="263" y="646"/>
                  </a:lnTo>
                  <a:lnTo>
                    <a:pt x="263" y="646"/>
                  </a:lnTo>
                  <a:lnTo>
                    <a:pt x="265" y="646"/>
                  </a:lnTo>
                  <a:lnTo>
                    <a:pt x="265" y="646"/>
                  </a:lnTo>
                  <a:lnTo>
                    <a:pt x="268" y="646"/>
                  </a:lnTo>
                  <a:lnTo>
                    <a:pt x="265" y="648"/>
                  </a:lnTo>
                  <a:lnTo>
                    <a:pt x="265" y="646"/>
                  </a:lnTo>
                  <a:lnTo>
                    <a:pt x="263" y="646"/>
                  </a:lnTo>
                  <a:lnTo>
                    <a:pt x="263" y="648"/>
                  </a:lnTo>
                  <a:lnTo>
                    <a:pt x="263" y="648"/>
                  </a:lnTo>
                  <a:lnTo>
                    <a:pt x="263" y="648"/>
                  </a:lnTo>
                  <a:lnTo>
                    <a:pt x="263" y="651"/>
                  </a:lnTo>
                  <a:lnTo>
                    <a:pt x="263" y="651"/>
                  </a:lnTo>
                  <a:lnTo>
                    <a:pt x="265" y="651"/>
                  </a:lnTo>
                  <a:lnTo>
                    <a:pt x="265" y="651"/>
                  </a:lnTo>
                  <a:lnTo>
                    <a:pt x="265" y="653"/>
                  </a:lnTo>
                  <a:lnTo>
                    <a:pt x="263" y="655"/>
                  </a:lnTo>
                  <a:lnTo>
                    <a:pt x="263" y="658"/>
                  </a:lnTo>
                  <a:lnTo>
                    <a:pt x="263" y="658"/>
                  </a:lnTo>
                  <a:lnTo>
                    <a:pt x="265" y="658"/>
                  </a:lnTo>
                  <a:lnTo>
                    <a:pt x="265" y="658"/>
                  </a:lnTo>
                  <a:lnTo>
                    <a:pt x="265" y="658"/>
                  </a:lnTo>
                  <a:lnTo>
                    <a:pt x="265" y="660"/>
                  </a:lnTo>
                  <a:lnTo>
                    <a:pt x="265" y="660"/>
                  </a:lnTo>
                  <a:lnTo>
                    <a:pt x="265" y="660"/>
                  </a:lnTo>
                  <a:lnTo>
                    <a:pt x="265" y="663"/>
                  </a:lnTo>
                  <a:lnTo>
                    <a:pt x="265" y="663"/>
                  </a:lnTo>
                  <a:lnTo>
                    <a:pt x="265" y="660"/>
                  </a:lnTo>
                  <a:lnTo>
                    <a:pt x="265" y="660"/>
                  </a:lnTo>
                  <a:lnTo>
                    <a:pt x="265" y="660"/>
                  </a:lnTo>
                  <a:lnTo>
                    <a:pt x="268" y="660"/>
                  </a:lnTo>
                  <a:lnTo>
                    <a:pt x="265" y="660"/>
                  </a:lnTo>
                  <a:lnTo>
                    <a:pt x="265" y="660"/>
                  </a:lnTo>
                  <a:lnTo>
                    <a:pt x="265" y="663"/>
                  </a:lnTo>
                  <a:lnTo>
                    <a:pt x="268" y="663"/>
                  </a:lnTo>
                  <a:lnTo>
                    <a:pt x="265" y="663"/>
                  </a:lnTo>
                  <a:lnTo>
                    <a:pt x="265" y="665"/>
                  </a:lnTo>
                  <a:lnTo>
                    <a:pt x="268" y="667"/>
                  </a:lnTo>
                  <a:lnTo>
                    <a:pt x="268" y="670"/>
                  </a:lnTo>
                  <a:lnTo>
                    <a:pt x="270" y="672"/>
                  </a:lnTo>
                  <a:lnTo>
                    <a:pt x="270" y="672"/>
                  </a:lnTo>
                  <a:lnTo>
                    <a:pt x="272" y="670"/>
                  </a:lnTo>
                  <a:lnTo>
                    <a:pt x="272" y="672"/>
                  </a:lnTo>
                  <a:lnTo>
                    <a:pt x="272" y="672"/>
                  </a:lnTo>
                  <a:lnTo>
                    <a:pt x="272" y="681"/>
                  </a:lnTo>
                  <a:lnTo>
                    <a:pt x="275" y="679"/>
                  </a:lnTo>
                  <a:lnTo>
                    <a:pt x="275" y="679"/>
                  </a:lnTo>
                  <a:lnTo>
                    <a:pt x="277" y="679"/>
                  </a:lnTo>
                  <a:lnTo>
                    <a:pt x="277" y="679"/>
                  </a:lnTo>
                  <a:lnTo>
                    <a:pt x="277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79" y="679"/>
                  </a:lnTo>
                  <a:lnTo>
                    <a:pt x="282" y="677"/>
                  </a:lnTo>
                  <a:lnTo>
                    <a:pt x="282" y="677"/>
                  </a:lnTo>
                  <a:lnTo>
                    <a:pt x="287" y="679"/>
                  </a:lnTo>
                  <a:lnTo>
                    <a:pt x="287" y="679"/>
                  </a:lnTo>
                  <a:lnTo>
                    <a:pt x="289" y="677"/>
                  </a:lnTo>
                  <a:lnTo>
                    <a:pt x="291" y="677"/>
                  </a:lnTo>
                  <a:lnTo>
                    <a:pt x="291" y="674"/>
                  </a:lnTo>
                  <a:lnTo>
                    <a:pt x="291" y="677"/>
                  </a:lnTo>
                  <a:lnTo>
                    <a:pt x="291" y="677"/>
                  </a:lnTo>
                  <a:lnTo>
                    <a:pt x="291" y="677"/>
                  </a:lnTo>
                  <a:lnTo>
                    <a:pt x="294" y="677"/>
                  </a:lnTo>
                  <a:lnTo>
                    <a:pt x="294" y="677"/>
                  </a:lnTo>
                  <a:lnTo>
                    <a:pt x="291" y="677"/>
                  </a:lnTo>
                  <a:lnTo>
                    <a:pt x="289" y="679"/>
                  </a:lnTo>
                  <a:lnTo>
                    <a:pt x="289" y="679"/>
                  </a:lnTo>
                  <a:lnTo>
                    <a:pt x="287" y="681"/>
                  </a:lnTo>
                  <a:lnTo>
                    <a:pt x="287" y="684"/>
                  </a:lnTo>
                  <a:lnTo>
                    <a:pt x="287" y="686"/>
                  </a:lnTo>
                  <a:lnTo>
                    <a:pt x="287" y="689"/>
                  </a:lnTo>
                  <a:lnTo>
                    <a:pt x="287" y="691"/>
                  </a:lnTo>
                  <a:lnTo>
                    <a:pt x="289" y="691"/>
                  </a:lnTo>
                  <a:lnTo>
                    <a:pt x="289" y="691"/>
                  </a:lnTo>
                  <a:lnTo>
                    <a:pt x="289" y="693"/>
                  </a:lnTo>
                  <a:lnTo>
                    <a:pt x="289" y="693"/>
                  </a:lnTo>
                  <a:lnTo>
                    <a:pt x="287" y="693"/>
                  </a:lnTo>
                  <a:lnTo>
                    <a:pt x="287" y="700"/>
                  </a:lnTo>
                  <a:lnTo>
                    <a:pt x="287" y="700"/>
                  </a:lnTo>
                  <a:lnTo>
                    <a:pt x="287" y="703"/>
                  </a:lnTo>
                  <a:lnTo>
                    <a:pt x="284" y="703"/>
                  </a:lnTo>
                  <a:lnTo>
                    <a:pt x="284" y="703"/>
                  </a:lnTo>
                  <a:lnTo>
                    <a:pt x="284" y="703"/>
                  </a:lnTo>
                  <a:lnTo>
                    <a:pt x="284" y="703"/>
                  </a:lnTo>
                  <a:lnTo>
                    <a:pt x="284" y="703"/>
                  </a:lnTo>
                  <a:lnTo>
                    <a:pt x="284" y="705"/>
                  </a:lnTo>
                  <a:lnTo>
                    <a:pt x="284" y="705"/>
                  </a:lnTo>
                  <a:lnTo>
                    <a:pt x="284" y="707"/>
                  </a:lnTo>
                  <a:lnTo>
                    <a:pt x="287" y="707"/>
                  </a:lnTo>
                  <a:lnTo>
                    <a:pt x="287" y="710"/>
                  </a:lnTo>
                  <a:lnTo>
                    <a:pt x="291" y="712"/>
                  </a:lnTo>
                  <a:lnTo>
                    <a:pt x="291" y="712"/>
                  </a:lnTo>
                  <a:lnTo>
                    <a:pt x="291" y="715"/>
                  </a:lnTo>
                  <a:lnTo>
                    <a:pt x="291" y="715"/>
                  </a:lnTo>
                  <a:lnTo>
                    <a:pt x="291" y="715"/>
                  </a:lnTo>
                  <a:lnTo>
                    <a:pt x="291" y="719"/>
                  </a:lnTo>
                  <a:lnTo>
                    <a:pt x="291" y="719"/>
                  </a:lnTo>
                  <a:lnTo>
                    <a:pt x="291" y="719"/>
                  </a:lnTo>
                  <a:lnTo>
                    <a:pt x="291" y="719"/>
                  </a:lnTo>
                  <a:lnTo>
                    <a:pt x="291" y="719"/>
                  </a:lnTo>
                  <a:lnTo>
                    <a:pt x="291" y="722"/>
                  </a:lnTo>
                  <a:lnTo>
                    <a:pt x="291" y="722"/>
                  </a:lnTo>
                  <a:lnTo>
                    <a:pt x="291" y="722"/>
                  </a:lnTo>
                  <a:lnTo>
                    <a:pt x="291" y="722"/>
                  </a:lnTo>
                  <a:lnTo>
                    <a:pt x="291" y="724"/>
                  </a:lnTo>
                  <a:lnTo>
                    <a:pt x="291" y="724"/>
                  </a:lnTo>
                  <a:lnTo>
                    <a:pt x="294" y="724"/>
                  </a:lnTo>
                  <a:lnTo>
                    <a:pt x="294" y="724"/>
                  </a:lnTo>
                  <a:lnTo>
                    <a:pt x="294" y="726"/>
                  </a:lnTo>
                  <a:lnTo>
                    <a:pt x="294" y="726"/>
                  </a:lnTo>
                  <a:lnTo>
                    <a:pt x="294" y="726"/>
                  </a:lnTo>
                  <a:lnTo>
                    <a:pt x="294" y="726"/>
                  </a:lnTo>
                  <a:lnTo>
                    <a:pt x="294" y="726"/>
                  </a:lnTo>
                  <a:lnTo>
                    <a:pt x="294" y="729"/>
                  </a:lnTo>
                  <a:lnTo>
                    <a:pt x="294" y="729"/>
                  </a:lnTo>
                  <a:lnTo>
                    <a:pt x="294" y="731"/>
                  </a:lnTo>
                  <a:lnTo>
                    <a:pt x="294" y="731"/>
                  </a:lnTo>
                  <a:lnTo>
                    <a:pt x="294" y="734"/>
                  </a:lnTo>
                  <a:lnTo>
                    <a:pt x="294" y="734"/>
                  </a:lnTo>
                  <a:lnTo>
                    <a:pt x="296" y="738"/>
                  </a:lnTo>
                  <a:lnTo>
                    <a:pt x="296" y="738"/>
                  </a:lnTo>
                  <a:lnTo>
                    <a:pt x="294" y="741"/>
                  </a:lnTo>
                  <a:lnTo>
                    <a:pt x="294" y="741"/>
                  </a:lnTo>
                  <a:lnTo>
                    <a:pt x="294" y="741"/>
                  </a:lnTo>
                  <a:lnTo>
                    <a:pt x="294" y="741"/>
                  </a:lnTo>
                  <a:lnTo>
                    <a:pt x="294" y="741"/>
                  </a:lnTo>
                  <a:lnTo>
                    <a:pt x="291" y="741"/>
                  </a:lnTo>
                  <a:lnTo>
                    <a:pt x="291" y="743"/>
                  </a:lnTo>
                  <a:lnTo>
                    <a:pt x="291" y="743"/>
                  </a:lnTo>
                  <a:lnTo>
                    <a:pt x="294" y="743"/>
                  </a:lnTo>
                  <a:lnTo>
                    <a:pt x="294" y="743"/>
                  </a:lnTo>
                  <a:lnTo>
                    <a:pt x="294" y="745"/>
                  </a:lnTo>
                  <a:lnTo>
                    <a:pt x="294" y="745"/>
                  </a:lnTo>
                  <a:lnTo>
                    <a:pt x="294" y="745"/>
                  </a:lnTo>
                  <a:lnTo>
                    <a:pt x="294" y="748"/>
                  </a:lnTo>
                  <a:lnTo>
                    <a:pt x="294" y="750"/>
                  </a:lnTo>
                  <a:lnTo>
                    <a:pt x="296" y="750"/>
                  </a:lnTo>
                  <a:lnTo>
                    <a:pt x="296" y="750"/>
                  </a:lnTo>
                  <a:lnTo>
                    <a:pt x="296" y="750"/>
                  </a:lnTo>
                  <a:lnTo>
                    <a:pt x="296" y="752"/>
                  </a:lnTo>
                  <a:lnTo>
                    <a:pt x="296" y="755"/>
                  </a:lnTo>
                  <a:lnTo>
                    <a:pt x="296" y="757"/>
                  </a:lnTo>
                  <a:lnTo>
                    <a:pt x="296" y="757"/>
                  </a:lnTo>
                  <a:lnTo>
                    <a:pt x="296" y="757"/>
                  </a:lnTo>
                  <a:lnTo>
                    <a:pt x="296" y="760"/>
                  </a:lnTo>
                  <a:lnTo>
                    <a:pt x="296" y="760"/>
                  </a:lnTo>
                  <a:lnTo>
                    <a:pt x="296" y="760"/>
                  </a:lnTo>
                  <a:lnTo>
                    <a:pt x="296" y="760"/>
                  </a:lnTo>
                  <a:lnTo>
                    <a:pt x="294" y="760"/>
                  </a:lnTo>
                  <a:lnTo>
                    <a:pt x="294" y="760"/>
                  </a:lnTo>
                  <a:lnTo>
                    <a:pt x="296" y="760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2"/>
                  </a:lnTo>
                  <a:lnTo>
                    <a:pt x="296" y="764"/>
                  </a:lnTo>
                  <a:lnTo>
                    <a:pt x="296" y="764"/>
                  </a:lnTo>
                  <a:lnTo>
                    <a:pt x="296" y="764"/>
                  </a:lnTo>
                  <a:lnTo>
                    <a:pt x="296" y="767"/>
                  </a:lnTo>
                  <a:lnTo>
                    <a:pt x="296" y="767"/>
                  </a:lnTo>
                  <a:lnTo>
                    <a:pt x="296" y="767"/>
                  </a:lnTo>
                  <a:lnTo>
                    <a:pt x="296" y="767"/>
                  </a:lnTo>
                  <a:lnTo>
                    <a:pt x="296" y="769"/>
                  </a:lnTo>
                  <a:lnTo>
                    <a:pt x="298" y="776"/>
                  </a:lnTo>
                  <a:lnTo>
                    <a:pt x="298" y="776"/>
                  </a:lnTo>
                  <a:lnTo>
                    <a:pt x="298" y="776"/>
                  </a:lnTo>
                  <a:lnTo>
                    <a:pt x="298" y="776"/>
                  </a:lnTo>
                  <a:lnTo>
                    <a:pt x="298" y="776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6"/>
                  </a:lnTo>
                  <a:lnTo>
                    <a:pt x="301" y="774"/>
                  </a:lnTo>
                  <a:lnTo>
                    <a:pt x="301" y="771"/>
                  </a:lnTo>
                  <a:lnTo>
                    <a:pt x="301" y="771"/>
                  </a:lnTo>
                  <a:lnTo>
                    <a:pt x="301" y="774"/>
                  </a:lnTo>
                  <a:lnTo>
                    <a:pt x="303" y="774"/>
                  </a:lnTo>
                  <a:lnTo>
                    <a:pt x="303" y="774"/>
                  </a:lnTo>
                  <a:lnTo>
                    <a:pt x="303" y="774"/>
                  </a:lnTo>
                  <a:lnTo>
                    <a:pt x="303" y="774"/>
                  </a:lnTo>
                  <a:lnTo>
                    <a:pt x="303" y="774"/>
                  </a:lnTo>
                  <a:lnTo>
                    <a:pt x="303" y="771"/>
                  </a:lnTo>
                  <a:lnTo>
                    <a:pt x="303" y="771"/>
                  </a:lnTo>
                  <a:lnTo>
                    <a:pt x="303" y="771"/>
                  </a:lnTo>
                  <a:lnTo>
                    <a:pt x="303" y="771"/>
                  </a:lnTo>
                  <a:lnTo>
                    <a:pt x="303" y="771"/>
                  </a:lnTo>
                  <a:lnTo>
                    <a:pt x="303" y="771"/>
                  </a:lnTo>
                  <a:lnTo>
                    <a:pt x="303" y="774"/>
                  </a:lnTo>
                  <a:lnTo>
                    <a:pt x="305" y="774"/>
                  </a:lnTo>
                  <a:lnTo>
                    <a:pt x="305" y="774"/>
                  </a:lnTo>
                  <a:lnTo>
                    <a:pt x="305" y="774"/>
                  </a:lnTo>
                  <a:lnTo>
                    <a:pt x="305" y="776"/>
                  </a:lnTo>
                  <a:lnTo>
                    <a:pt x="305" y="776"/>
                  </a:lnTo>
                  <a:lnTo>
                    <a:pt x="305" y="776"/>
                  </a:lnTo>
                  <a:lnTo>
                    <a:pt x="305" y="776"/>
                  </a:lnTo>
                  <a:lnTo>
                    <a:pt x="305" y="778"/>
                  </a:lnTo>
                  <a:lnTo>
                    <a:pt x="308" y="781"/>
                  </a:lnTo>
                  <a:lnTo>
                    <a:pt x="305" y="778"/>
                  </a:lnTo>
                  <a:lnTo>
                    <a:pt x="305" y="776"/>
                  </a:lnTo>
                  <a:lnTo>
                    <a:pt x="303" y="776"/>
                  </a:lnTo>
                  <a:lnTo>
                    <a:pt x="301" y="776"/>
                  </a:lnTo>
                  <a:lnTo>
                    <a:pt x="301" y="778"/>
                  </a:lnTo>
                  <a:lnTo>
                    <a:pt x="301" y="778"/>
                  </a:lnTo>
                  <a:lnTo>
                    <a:pt x="301" y="781"/>
                  </a:lnTo>
                  <a:lnTo>
                    <a:pt x="303" y="781"/>
                  </a:lnTo>
                  <a:lnTo>
                    <a:pt x="301" y="783"/>
                  </a:lnTo>
                  <a:lnTo>
                    <a:pt x="303" y="786"/>
                  </a:lnTo>
                  <a:lnTo>
                    <a:pt x="303" y="788"/>
                  </a:lnTo>
                  <a:lnTo>
                    <a:pt x="303" y="790"/>
                  </a:lnTo>
                  <a:lnTo>
                    <a:pt x="305" y="790"/>
                  </a:lnTo>
                  <a:lnTo>
                    <a:pt x="305" y="790"/>
                  </a:lnTo>
                  <a:lnTo>
                    <a:pt x="305" y="790"/>
                  </a:lnTo>
                  <a:lnTo>
                    <a:pt x="305" y="790"/>
                  </a:lnTo>
                  <a:lnTo>
                    <a:pt x="305" y="790"/>
                  </a:lnTo>
                  <a:lnTo>
                    <a:pt x="305" y="790"/>
                  </a:lnTo>
                  <a:lnTo>
                    <a:pt x="305" y="793"/>
                  </a:lnTo>
                  <a:lnTo>
                    <a:pt x="305" y="793"/>
                  </a:lnTo>
                  <a:lnTo>
                    <a:pt x="305" y="795"/>
                  </a:lnTo>
                  <a:lnTo>
                    <a:pt x="305" y="795"/>
                  </a:lnTo>
                  <a:lnTo>
                    <a:pt x="305" y="797"/>
                  </a:lnTo>
                  <a:lnTo>
                    <a:pt x="308" y="797"/>
                  </a:lnTo>
                  <a:lnTo>
                    <a:pt x="308" y="802"/>
                  </a:lnTo>
                  <a:lnTo>
                    <a:pt x="310" y="805"/>
                  </a:lnTo>
                  <a:lnTo>
                    <a:pt x="310" y="805"/>
                  </a:lnTo>
                  <a:lnTo>
                    <a:pt x="313" y="805"/>
                  </a:lnTo>
                  <a:lnTo>
                    <a:pt x="313" y="805"/>
                  </a:lnTo>
                  <a:lnTo>
                    <a:pt x="313" y="805"/>
                  </a:lnTo>
                  <a:lnTo>
                    <a:pt x="310" y="805"/>
                  </a:lnTo>
                  <a:lnTo>
                    <a:pt x="313" y="807"/>
                  </a:lnTo>
                  <a:lnTo>
                    <a:pt x="313" y="807"/>
                  </a:lnTo>
                  <a:lnTo>
                    <a:pt x="313" y="809"/>
                  </a:lnTo>
                  <a:lnTo>
                    <a:pt x="310" y="809"/>
                  </a:lnTo>
                  <a:lnTo>
                    <a:pt x="310" y="809"/>
                  </a:lnTo>
                  <a:lnTo>
                    <a:pt x="310" y="812"/>
                  </a:lnTo>
                  <a:lnTo>
                    <a:pt x="310" y="814"/>
                  </a:lnTo>
                  <a:lnTo>
                    <a:pt x="310" y="814"/>
                  </a:lnTo>
                  <a:lnTo>
                    <a:pt x="310" y="814"/>
                  </a:lnTo>
                  <a:lnTo>
                    <a:pt x="310" y="816"/>
                  </a:lnTo>
                  <a:lnTo>
                    <a:pt x="310" y="819"/>
                  </a:lnTo>
                  <a:lnTo>
                    <a:pt x="310" y="819"/>
                  </a:lnTo>
                  <a:lnTo>
                    <a:pt x="310" y="819"/>
                  </a:lnTo>
                  <a:lnTo>
                    <a:pt x="313" y="819"/>
                  </a:lnTo>
                  <a:lnTo>
                    <a:pt x="313" y="819"/>
                  </a:lnTo>
                  <a:lnTo>
                    <a:pt x="313" y="819"/>
                  </a:lnTo>
                  <a:lnTo>
                    <a:pt x="313" y="821"/>
                  </a:lnTo>
                  <a:lnTo>
                    <a:pt x="313" y="821"/>
                  </a:lnTo>
                  <a:lnTo>
                    <a:pt x="313" y="823"/>
                  </a:lnTo>
                  <a:lnTo>
                    <a:pt x="313" y="826"/>
                  </a:lnTo>
                  <a:lnTo>
                    <a:pt x="310" y="826"/>
                  </a:lnTo>
                  <a:lnTo>
                    <a:pt x="310" y="826"/>
                  </a:lnTo>
                  <a:lnTo>
                    <a:pt x="310" y="828"/>
                  </a:lnTo>
                  <a:lnTo>
                    <a:pt x="313" y="828"/>
                  </a:lnTo>
                  <a:lnTo>
                    <a:pt x="313" y="831"/>
                  </a:lnTo>
                  <a:lnTo>
                    <a:pt x="313" y="831"/>
                  </a:lnTo>
                  <a:lnTo>
                    <a:pt x="313" y="831"/>
                  </a:lnTo>
                  <a:lnTo>
                    <a:pt x="313" y="831"/>
                  </a:lnTo>
                  <a:lnTo>
                    <a:pt x="313" y="831"/>
                  </a:lnTo>
                  <a:lnTo>
                    <a:pt x="315" y="831"/>
                  </a:lnTo>
                  <a:lnTo>
                    <a:pt x="315" y="831"/>
                  </a:lnTo>
                  <a:lnTo>
                    <a:pt x="315" y="831"/>
                  </a:lnTo>
                  <a:lnTo>
                    <a:pt x="315" y="833"/>
                  </a:lnTo>
                  <a:lnTo>
                    <a:pt x="315" y="833"/>
                  </a:lnTo>
                  <a:lnTo>
                    <a:pt x="315" y="833"/>
                  </a:lnTo>
                  <a:lnTo>
                    <a:pt x="315" y="833"/>
                  </a:lnTo>
                  <a:lnTo>
                    <a:pt x="315" y="835"/>
                  </a:lnTo>
                  <a:lnTo>
                    <a:pt x="313" y="835"/>
                  </a:lnTo>
                  <a:lnTo>
                    <a:pt x="313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3" y="835"/>
                  </a:lnTo>
                  <a:lnTo>
                    <a:pt x="313" y="838"/>
                  </a:lnTo>
                  <a:lnTo>
                    <a:pt x="313" y="838"/>
                  </a:lnTo>
                  <a:lnTo>
                    <a:pt x="313" y="838"/>
                  </a:lnTo>
                  <a:lnTo>
                    <a:pt x="313" y="838"/>
                  </a:lnTo>
                  <a:lnTo>
                    <a:pt x="313" y="838"/>
                  </a:lnTo>
                  <a:lnTo>
                    <a:pt x="315" y="840"/>
                  </a:lnTo>
                  <a:lnTo>
                    <a:pt x="315" y="840"/>
                  </a:lnTo>
                  <a:lnTo>
                    <a:pt x="315" y="838"/>
                  </a:lnTo>
                  <a:lnTo>
                    <a:pt x="315" y="838"/>
                  </a:lnTo>
                  <a:lnTo>
                    <a:pt x="315" y="840"/>
                  </a:lnTo>
                  <a:lnTo>
                    <a:pt x="315" y="840"/>
                  </a:lnTo>
                  <a:lnTo>
                    <a:pt x="315" y="840"/>
                  </a:lnTo>
                  <a:lnTo>
                    <a:pt x="315" y="840"/>
                  </a:lnTo>
                  <a:lnTo>
                    <a:pt x="315" y="838"/>
                  </a:lnTo>
                  <a:lnTo>
                    <a:pt x="315" y="838"/>
                  </a:lnTo>
                  <a:lnTo>
                    <a:pt x="315" y="838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5" y="835"/>
                  </a:lnTo>
                  <a:lnTo>
                    <a:pt x="317" y="833"/>
                  </a:lnTo>
                  <a:lnTo>
                    <a:pt x="317" y="833"/>
                  </a:lnTo>
                  <a:lnTo>
                    <a:pt x="317" y="831"/>
                  </a:lnTo>
                  <a:lnTo>
                    <a:pt x="315" y="828"/>
                  </a:lnTo>
                  <a:lnTo>
                    <a:pt x="315" y="823"/>
                  </a:lnTo>
                  <a:lnTo>
                    <a:pt x="317" y="823"/>
                  </a:lnTo>
                  <a:lnTo>
                    <a:pt x="317" y="821"/>
                  </a:lnTo>
                  <a:lnTo>
                    <a:pt x="317" y="821"/>
                  </a:lnTo>
                  <a:lnTo>
                    <a:pt x="315" y="819"/>
                  </a:lnTo>
                  <a:lnTo>
                    <a:pt x="315" y="819"/>
                  </a:lnTo>
                  <a:lnTo>
                    <a:pt x="317" y="816"/>
                  </a:lnTo>
                  <a:lnTo>
                    <a:pt x="317" y="816"/>
                  </a:lnTo>
                  <a:lnTo>
                    <a:pt x="317" y="814"/>
                  </a:lnTo>
                  <a:lnTo>
                    <a:pt x="317" y="814"/>
                  </a:lnTo>
                  <a:lnTo>
                    <a:pt x="315" y="814"/>
                  </a:lnTo>
                  <a:lnTo>
                    <a:pt x="315" y="814"/>
                  </a:lnTo>
                  <a:lnTo>
                    <a:pt x="315" y="814"/>
                  </a:lnTo>
                  <a:lnTo>
                    <a:pt x="315" y="812"/>
                  </a:lnTo>
                  <a:lnTo>
                    <a:pt x="315" y="812"/>
                  </a:lnTo>
                  <a:lnTo>
                    <a:pt x="317" y="812"/>
                  </a:lnTo>
                  <a:lnTo>
                    <a:pt x="317" y="812"/>
                  </a:lnTo>
                  <a:lnTo>
                    <a:pt x="317" y="814"/>
                  </a:lnTo>
                  <a:lnTo>
                    <a:pt x="317" y="814"/>
                  </a:lnTo>
                  <a:lnTo>
                    <a:pt x="320" y="814"/>
                  </a:lnTo>
                  <a:lnTo>
                    <a:pt x="320" y="814"/>
                  </a:lnTo>
                  <a:lnTo>
                    <a:pt x="317" y="816"/>
                  </a:lnTo>
                  <a:lnTo>
                    <a:pt x="317" y="816"/>
                  </a:lnTo>
                  <a:lnTo>
                    <a:pt x="317" y="816"/>
                  </a:lnTo>
                  <a:lnTo>
                    <a:pt x="320" y="816"/>
                  </a:lnTo>
                  <a:lnTo>
                    <a:pt x="320" y="819"/>
                  </a:lnTo>
                  <a:lnTo>
                    <a:pt x="320" y="821"/>
                  </a:lnTo>
                  <a:lnTo>
                    <a:pt x="320" y="823"/>
                  </a:lnTo>
                  <a:lnTo>
                    <a:pt x="320" y="823"/>
                  </a:lnTo>
                  <a:lnTo>
                    <a:pt x="320" y="823"/>
                  </a:lnTo>
                  <a:lnTo>
                    <a:pt x="320" y="826"/>
                  </a:lnTo>
                  <a:lnTo>
                    <a:pt x="320" y="826"/>
                  </a:lnTo>
                  <a:lnTo>
                    <a:pt x="320" y="826"/>
                  </a:lnTo>
                  <a:lnTo>
                    <a:pt x="320" y="828"/>
                  </a:lnTo>
                  <a:lnTo>
                    <a:pt x="320" y="831"/>
                  </a:lnTo>
                  <a:lnTo>
                    <a:pt x="320" y="831"/>
                  </a:lnTo>
                  <a:lnTo>
                    <a:pt x="320" y="831"/>
                  </a:lnTo>
                  <a:lnTo>
                    <a:pt x="322" y="831"/>
                  </a:lnTo>
                  <a:lnTo>
                    <a:pt x="322" y="831"/>
                  </a:lnTo>
                  <a:lnTo>
                    <a:pt x="322" y="831"/>
                  </a:lnTo>
                  <a:lnTo>
                    <a:pt x="322" y="833"/>
                  </a:lnTo>
                  <a:lnTo>
                    <a:pt x="324" y="835"/>
                  </a:lnTo>
                  <a:lnTo>
                    <a:pt x="324" y="835"/>
                  </a:lnTo>
                  <a:lnTo>
                    <a:pt x="324" y="838"/>
                  </a:lnTo>
                  <a:lnTo>
                    <a:pt x="324" y="838"/>
                  </a:lnTo>
                  <a:lnTo>
                    <a:pt x="324" y="838"/>
                  </a:lnTo>
                  <a:lnTo>
                    <a:pt x="327" y="838"/>
                  </a:lnTo>
                  <a:lnTo>
                    <a:pt x="327" y="838"/>
                  </a:lnTo>
                  <a:lnTo>
                    <a:pt x="327" y="840"/>
                  </a:lnTo>
                  <a:lnTo>
                    <a:pt x="327" y="840"/>
                  </a:lnTo>
                  <a:lnTo>
                    <a:pt x="329" y="842"/>
                  </a:lnTo>
                  <a:lnTo>
                    <a:pt x="329" y="842"/>
                  </a:lnTo>
                  <a:lnTo>
                    <a:pt x="329" y="842"/>
                  </a:lnTo>
                  <a:lnTo>
                    <a:pt x="329" y="842"/>
                  </a:lnTo>
                  <a:lnTo>
                    <a:pt x="329" y="845"/>
                  </a:lnTo>
                  <a:lnTo>
                    <a:pt x="329" y="845"/>
                  </a:lnTo>
                  <a:lnTo>
                    <a:pt x="329" y="845"/>
                  </a:lnTo>
                  <a:lnTo>
                    <a:pt x="329" y="845"/>
                  </a:lnTo>
                  <a:lnTo>
                    <a:pt x="329" y="845"/>
                  </a:lnTo>
                  <a:lnTo>
                    <a:pt x="329" y="845"/>
                  </a:lnTo>
                  <a:lnTo>
                    <a:pt x="329" y="847"/>
                  </a:lnTo>
                  <a:lnTo>
                    <a:pt x="329" y="847"/>
                  </a:lnTo>
                  <a:lnTo>
                    <a:pt x="329" y="847"/>
                  </a:lnTo>
                  <a:lnTo>
                    <a:pt x="329" y="847"/>
                  </a:lnTo>
                  <a:lnTo>
                    <a:pt x="331" y="847"/>
                  </a:lnTo>
                  <a:lnTo>
                    <a:pt x="331" y="847"/>
                  </a:lnTo>
                  <a:lnTo>
                    <a:pt x="331" y="847"/>
                  </a:lnTo>
                  <a:lnTo>
                    <a:pt x="331" y="847"/>
                  </a:lnTo>
                  <a:lnTo>
                    <a:pt x="331" y="847"/>
                  </a:lnTo>
                  <a:lnTo>
                    <a:pt x="331" y="849"/>
                  </a:lnTo>
                  <a:lnTo>
                    <a:pt x="331" y="849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2"/>
                  </a:lnTo>
                  <a:lnTo>
                    <a:pt x="331" y="854"/>
                  </a:lnTo>
                  <a:lnTo>
                    <a:pt x="336" y="857"/>
                  </a:lnTo>
                  <a:lnTo>
                    <a:pt x="336" y="857"/>
                  </a:lnTo>
                  <a:lnTo>
                    <a:pt x="336" y="859"/>
                  </a:lnTo>
                  <a:lnTo>
                    <a:pt x="336" y="861"/>
                  </a:lnTo>
                  <a:lnTo>
                    <a:pt x="336" y="864"/>
                  </a:lnTo>
                  <a:lnTo>
                    <a:pt x="336" y="864"/>
                  </a:lnTo>
                  <a:lnTo>
                    <a:pt x="336" y="864"/>
                  </a:lnTo>
                  <a:lnTo>
                    <a:pt x="336" y="866"/>
                  </a:lnTo>
                  <a:lnTo>
                    <a:pt x="336" y="866"/>
                  </a:lnTo>
                  <a:lnTo>
                    <a:pt x="339" y="868"/>
                  </a:lnTo>
                  <a:lnTo>
                    <a:pt x="339" y="871"/>
                  </a:lnTo>
                  <a:lnTo>
                    <a:pt x="339" y="871"/>
                  </a:lnTo>
                  <a:lnTo>
                    <a:pt x="339" y="871"/>
                  </a:lnTo>
                  <a:lnTo>
                    <a:pt x="339" y="871"/>
                  </a:lnTo>
                  <a:lnTo>
                    <a:pt x="336" y="873"/>
                  </a:lnTo>
                  <a:lnTo>
                    <a:pt x="339" y="873"/>
                  </a:lnTo>
                  <a:lnTo>
                    <a:pt x="339" y="873"/>
                  </a:lnTo>
                  <a:lnTo>
                    <a:pt x="339" y="876"/>
                  </a:lnTo>
                  <a:lnTo>
                    <a:pt x="341" y="878"/>
                  </a:lnTo>
                  <a:lnTo>
                    <a:pt x="341" y="880"/>
                  </a:lnTo>
                  <a:lnTo>
                    <a:pt x="341" y="880"/>
                  </a:lnTo>
                  <a:lnTo>
                    <a:pt x="339" y="880"/>
                  </a:lnTo>
                  <a:lnTo>
                    <a:pt x="339" y="880"/>
                  </a:lnTo>
                  <a:lnTo>
                    <a:pt x="339" y="880"/>
                  </a:lnTo>
                  <a:lnTo>
                    <a:pt x="339" y="880"/>
                  </a:lnTo>
                  <a:lnTo>
                    <a:pt x="339" y="880"/>
                  </a:lnTo>
                  <a:lnTo>
                    <a:pt x="339" y="880"/>
                  </a:lnTo>
                  <a:lnTo>
                    <a:pt x="341" y="880"/>
                  </a:lnTo>
                  <a:lnTo>
                    <a:pt x="341" y="880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1" y="883"/>
                  </a:lnTo>
                  <a:lnTo>
                    <a:pt x="343" y="883"/>
                  </a:lnTo>
                  <a:lnTo>
                    <a:pt x="343" y="883"/>
                  </a:lnTo>
                  <a:lnTo>
                    <a:pt x="343" y="883"/>
                  </a:lnTo>
                  <a:lnTo>
                    <a:pt x="343" y="885"/>
                  </a:lnTo>
                  <a:lnTo>
                    <a:pt x="341" y="885"/>
                  </a:lnTo>
                  <a:lnTo>
                    <a:pt x="341" y="885"/>
                  </a:lnTo>
                  <a:lnTo>
                    <a:pt x="341" y="885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87"/>
                  </a:lnTo>
                  <a:lnTo>
                    <a:pt x="341" y="890"/>
                  </a:lnTo>
                  <a:lnTo>
                    <a:pt x="339" y="890"/>
                  </a:lnTo>
                  <a:lnTo>
                    <a:pt x="339" y="892"/>
                  </a:lnTo>
                  <a:lnTo>
                    <a:pt x="339" y="892"/>
                  </a:lnTo>
                  <a:lnTo>
                    <a:pt x="339" y="892"/>
                  </a:lnTo>
                  <a:lnTo>
                    <a:pt x="341" y="892"/>
                  </a:lnTo>
                  <a:lnTo>
                    <a:pt x="341" y="892"/>
                  </a:lnTo>
                  <a:lnTo>
                    <a:pt x="341" y="892"/>
                  </a:lnTo>
                  <a:lnTo>
                    <a:pt x="341" y="894"/>
                  </a:lnTo>
                  <a:lnTo>
                    <a:pt x="343" y="894"/>
                  </a:lnTo>
                  <a:lnTo>
                    <a:pt x="343" y="894"/>
                  </a:lnTo>
                  <a:lnTo>
                    <a:pt x="343" y="894"/>
                  </a:lnTo>
                  <a:lnTo>
                    <a:pt x="343" y="894"/>
                  </a:lnTo>
                  <a:lnTo>
                    <a:pt x="343" y="894"/>
                  </a:lnTo>
                  <a:lnTo>
                    <a:pt x="343" y="894"/>
                  </a:lnTo>
                  <a:lnTo>
                    <a:pt x="341" y="894"/>
                  </a:lnTo>
                  <a:lnTo>
                    <a:pt x="339" y="894"/>
                  </a:lnTo>
                  <a:lnTo>
                    <a:pt x="339" y="894"/>
                  </a:lnTo>
                  <a:lnTo>
                    <a:pt x="339" y="897"/>
                  </a:lnTo>
                  <a:lnTo>
                    <a:pt x="339" y="897"/>
                  </a:lnTo>
                  <a:lnTo>
                    <a:pt x="339" y="899"/>
                  </a:lnTo>
                  <a:lnTo>
                    <a:pt x="339" y="899"/>
                  </a:lnTo>
                  <a:lnTo>
                    <a:pt x="339" y="899"/>
                  </a:lnTo>
                  <a:lnTo>
                    <a:pt x="339" y="899"/>
                  </a:lnTo>
                  <a:lnTo>
                    <a:pt x="341" y="902"/>
                  </a:lnTo>
                  <a:lnTo>
                    <a:pt x="341" y="902"/>
                  </a:lnTo>
                  <a:lnTo>
                    <a:pt x="343" y="902"/>
                  </a:lnTo>
                  <a:lnTo>
                    <a:pt x="343" y="904"/>
                  </a:lnTo>
                  <a:lnTo>
                    <a:pt x="343" y="904"/>
                  </a:lnTo>
                  <a:lnTo>
                    <a:pt x="341" y="904"/>
                  </a:lnTo>
                  <a:lnTo>
                    <a:pt x="336" y="906"/>
                  </a:lnTo>
                  <a:lnTo>
                    <a:pt x="336" y="906"/>
                  </a:lnTo>
                  <a:lnTo>
                    <a:pt x="336" y="906"/>
                  </a:lnTo>
                  <a:lnTo>
                    <a:pt x="334" y="909"/>
                  </a:lnTo>
                  <a:lnTo>
                    <a:pt x="334" y="909"/>
                  </a:lnTo>
                  <a:lnTo>
                    <a:pt x="334" y="909"/>
                  </a:lnTo>
                  <a:lnTo>
                    <a:pt x="336" y="911"/>
                  </a:lnTo>
                  <a:lnTo>
                    <a:pt x="336" y="911"/>
                  </a:lnTo>
                  <a:lnTo>
                    <a:pt x="336" y="911"/>
                  </a:lnTo>
                  <a:lnTo>
                    <a:pt x="339" y="911"/>
                  </a:lnTo>
                  <a:lnTo>
                    <a:pt x="339" y="911"/>
                  </a:lnTo>
                  <a:lnTo>
                    <a:pt x="341" y="909"/>
                  </a:lnTo>
                  <a:lnTo>
                    <a:pt x="341" y="909"/>
                  </a:lnTo>
                  <a:lnTo>
                    <a:pt x="343" y="909"/>
                  </a:lnTo>
                  <a:lnTo>
                    <a:pt x="343" y="909"/>
                  </a:lnTo>
                  <a:lnTo>
                    <a:pt x="343" y="909"/>
                  </a:lnTo>
                  <a:lnTo>
                    <a:pt x="343" y="911"/>
                  </a:lnTo>
                  <a:lnTo>
                    <a:pt x="343" y="911"/>
                  </a:lnTo>
                  <a:lnTo>
                    <a:pt x="343" y="911"/>
                  </a:lnTo>
                  <a:lnTo>
                    <a:pt x="341" y="911"/>
                  </a:lnTo>
                  <a:lnTo>
                    <a:pt x="341" y="913"/>
                  </a:lnTo>
                  <a:lnTo>
                    <a:pt x="341" y="913"/>
                  </a:lnTo>
                  <a:lnTo>
                    <a:pt x="341" y="913"/>
                  </a:lnTo>
                  <a:lnTo>
                    <a:pt x="341" y="913"/>
                  </a:lnTo>
                  <a:lnTo>
                    <a:pt x="339" y="913"/>
                  </a:lnTo>
                  <a:lnTo>
                    <a:pt x="339" y="913"/>
                  </a:lnTo>
                  <a:lnTo>
                    <a:pt x="339" y="913"/>
                  </a:lnTo>
                  <a:lnTo>
                    <a:pt x="339" y="916"/>
                  </a:lnTo>
                  <a:lnTo>
                    <a:pt x="341" y="916"/>
                  </a:lnTo>
                  <a:lnTo>
                    <a:pt x="339" y="916"/>
                  </a:lnTo>
                  <a:lnTo>
                    <a:pt x="339" y="916"/>
                  </a:lnTo>
                  <a:lnTo>
                    <a:pt x="341" y="918"/>
                  </a:lnTo>
                  <a:lnTo>
                    <a:pt x="341" y="918"/>
                  </a:lnTo>
                  <a:lnTo>
                    <a:pt x="341" y="918"/>
                  </a:lnTo>
                  <a:lnTo>
                    <a:pt x="343" y="918"/>
                  </a:lnTo>
                  <a:lnTo>
                    <a:pt x="343" y="918"/>
                  </a:lnTo>
                  <a:lnTo>
                    <a:pt x="343" y="920"/>
                  </a:lnTo>
                  <a:lnTo>
                    <a:pt x="343" y="920"/>
                  </a:lnTo>
                  <a:lnTo>
                    <a:pt x="343" y="920"/>
                  </a:lnTo>
                  <a:lnTo>
                    <a:pt x="343" y="920"/>
                  </a:lnTo>
                  <a:lnTo>
                    <a:pt x="343" y="923"/>
                  </a:lnTo>
                  <a:lnTo>
                    <a:pt x="343" y="923"/>
                  </a:lnTo>
                  <a:lnTo>
                    <a:pt x="343" y="923"/>
                  </a:lnTo>
                  <a:lnTo>
                    <a:pt x="343" y="923"/>
                  </a:lnTo>
                  <a:lnTo>
                    <a:pt x="341" y="925"/>
                  </a:lnTo>
                  <a:lnTo>
                    <a:pt x="341" y="925"/>
                  </a:lnTo>
                  <a:lnTo>
                    <a:pt x="341" y="925"/>
                  </a:lnTo>
                  <a:lnTo>
                    <a:pt x="339" y="925"/>
                  </a:lnTo>
                  <a:lnTo>
                    <a:pt x="336" y="925"/>
                  </a:lnTo>
                  <a:lnTo>
                    <a:pt x="336" y="928"/>
                  </a:lnTo>
                  <a:lnTo>
                    <a:pt x="334" y="928"/>
                  </a:lnTo>
                  <a:lnTo>
                    <a:pt x="339" y="928"/>
                  </a:lnTo>
                  <a:lnTo>
                    <a:pt x="341" y="928"/>
                  </a:lnTo>
                  <a:lnTo>
                    <a:pt x="343" y="928"/>
                  </a:lnTo>
                  <a:lnTo>
                    <a:pt x="343" y="928"/>
                  </a:lnTo>
                  <a:lnTo>
                    <a:pt x="341" y="928"/>
                  </a:lnTo>
                  <a:lnTo>
                    <a:pt x="341" y="928"/>
                  </a:lnTo>
                  <a:lnTo>
                    <a:pt x="341" y="930"/>
                  </a:lnTo>
                  <a:lnTo>
                    <a:pt x="341" y="930"/>
                  </a:lnTo>
                  <a:lnTo>
                    <a:pt x="341" y="930"/>
                  </a:lnTo>
                  <a:lnTo>
                    <a:pt x="341" y="930"/>
                  </a:lnTo>
                  <a:lnTo>
                    <a:pt x="339" y="930"/>
                  </a:lnTo>
                  <a:lnTo>
                    <a:pt x="339" y="930"/>
                  </a:lnTo>
                  <a:lnTo>
                    <a:pt x="339" y="930"/>
                  </a:lnTo>
                  <a:lnTo>
                    <a:pt x="339" y="932"/>
                  </a:lnTo>
                  <a:lnTo>
                    <a:pt x="339" y="932"/>
                  </a:lnTo>
                  <a:lnTo>
                    <a:pt x="339" y="932"/>
                  </a:lnTo>
                  <a:lnTo>
                    <a:pt x="339" y="932"/>
                  </a:lnTo>
                  <a:lnTo>
                    <a:pt x="339" y="932"/>
                  </a:lnTo>
                  <a:lnTo>
                    <a:pt x="339" y="932"/>
                  </a:lnTo>
                  <a:lnTo>
                    <a:pt x="339" y="935"/>
                  </a:lnTo>
                  <a:lnTo>
                    <a:pt x="339" y="935"/>
                  </a:lnTo>
                  <a:lnTo>
                    <a:pt x="339" y="935"/>
                  </a:lnTo>
                  <a:lnTo>
                    <a:pt x="339" y="935"/>
                  </a:lnTo>
                  <a:lnTo>
                    <a:pt x="339" y="935"/>
                  </a:lnTo>
                  <a:lnTo>
                    <a:pt x="339" y="937"/>
                  </a:lnTo>
                  <a:lnTo>
                    <a:pt x="341" y="937"/>
                  </a:lnTo>
                  <a:lnTo>
                    <a:pt x="341" y="937"/>
                  </a:lnTo>
                  <a:lnTo>
                    <a:pt x="341" y="939"/>
                  </a:lnTo>
                  <a:lnTo>
                    <a:pt x="343" y="937"/>
                  </a:lnTo>
                  <a:lnTo>
                    <a:pt x="343" y="937"/>
                  </a:lnTo>
                  <a:lnTo>
                    <a:pt x="343" y="937"/>
                  </a:lnTo>
                  <a:lnTo>
                    <a:pt x="343" y="937"/>
                  </a:lnTo>
                  <a:lnTo>
                    <a:pt x="343" y="935"/>
                  </a:lnTo>
                  <a:lnTo>
                    <a:pt x="343" y="935"/>
                  </a:lnTo>
                  <a:lnTo>
                    <a:pt x="343" y="935"/>
                  </a:lnTo>
                  <a:lnTo>
                    <a:pt x="346" y="935"/>
                  </a:lnTo>
                  <a:lnTo>
                    <a:pt x="346" y="935"/>
                  </a:lnTo>
                  <a:lnTo>
                    <a:pt x="346" y="935"/>
                  </a:lnTo>
                  <a:lnTo>
                    <a:pt x="346" y="935"/>
                  </a:lnTo>
                  <a:lnTo>
                    <a:pt x="346" y="935"/>
                  </a:lnTo>
                  <a:lnTo>
                    <a:pt x="348" y="932"/>
                  </a:lnTo>
                  <a:lnTo>
                    <a:pt x="348" y="932"/>
                  </a:lnTo>
                  <a:lnTo>
                    <a:pt x="348" y="930"/>
                  </a:lnTo>
                  <a:lnTo>
                    <a:pt x="348" y="930"/>
                  </a:lnTo>
                  <a:lnTo>
                    <a:pt x="348" y="930"/>
                  </a:lnTo>
                  <a:lnTo>
                    <a:pt x="350" y="930"/>
                  </a:lnTo>
                  <a:lnTo>
                    <a:pt x="348" y="932"/>
                  </a:lnTo>
                  <a:lnTo>
                    <a:pt x="348" y="932"/>
                  </a:lnTo>
                  <a:lnTo>
                    <a:pt x="348" y="935"/>
                  </a:lnTo>
                  <a:lnTo>
                    <a:pt x="348" y="935"/>
                  </a:lnTo>
                  <a:lnTo>
                    <a:pt x="353" y="937"/>
                  </a:lnTo>
                  <a:lnTo>
                    <a:pt x="353" y="937"/>
                  </a:lnTo>
                  <a:lnTo>
                    <a:pt x="353" y="937"/>
                  </a:lnTo>
                  <a:lnTo>
                    <a:pt x="353" y="937"/>
                  </a:lnTo>
                  <a:lnTo>
                    <a:pt x="350" y="937"/>
                  </a:lnTo>
                  <a:lnTo>
                    <a:pt x="350" y="937"/>
                  </a:lnTo>
                  <a:lnTo>
                    <a:pt x="350" y="937"/>
                  </a:lnTo>
                  <a:lnTo>
                    <a:pt x="348" y="937"/>
                  </a:lnTo>
                  <a:lnTo>
                    <a:pt x="348" y="937"/>
                  </a:lnTo>
                  <a:lnTo>
                    <a:pt x="348" y="939"/>
                  </a:lnTo>
                  <a:lnTo>
                    <a:pt x="348" y="939"/>
                  </a:lnTo>
                  <a:lnTo>
                    <a:pt x="348" y="939"/>
                  </a:lnTo>
                  <a:lnTo>
                    <a:pt x="348" y="937"/>
                  </a:lnTo>
                  <a:lnTo>
                    <a:pt x="348" y="937"/>
                  </a:lnTo>
                  <a:lnTo>
                    <a:pt x="346" y="939"/>
                  </a:lnTo>
                  <a:lnTo>
                    <a:pt x="346" y="939"/>
                  </a:lnTo>
                  <a:lnTo>
                    <a:pt x="346" y="939"/>
                  </a:lnTo>
                  <a:lnTo>
                    <a:pt x="346" y="939"/>
                  </a:lnTo>
                  <a:lnTo>
                    <a:pt x="346" y="942"/>
                  </a:lnTo>
                  <a:lnTo>
                    <a:pt x="346" y="944"/>
                  </a:lnTo>
                  <a:lnTo>
                    <a:pt x="346" y="944"/>
                  </a:lnTo>
                  <a:lnTo>
                    <a:pt x="343" y="944"/>
                  </a:lnTo>
                  <a:lnTo>
                    <a:pt x="343" y="947"/>
                  </a:lnTo>
                  <a:lnTo>
                    <a:pt x="343" y="947"/>
                  </a:lnTo>
                  <a:lnTo>
                    <a:pt x="343" y="947"/>
                  </a:lnTo>
                  <a:lnTo>
                    <a:pt x="343" y="947"/>
                  </a:lnTo>
                  <a:lnTo>
                    <a:pt x="346" y="947"/>
                  </a:lnTo>
                  <a:lnTo>
                    <a:pt x="346" y="947"/>
                  </a:lnTo>
                  <a:lnTo>
                    <a:pt x="346" y="947"/>
                  </a:lnTo>
                  <a:lnTo>
                    <a:pt x="346" y="949"/>
                  </a:lnTo>
                  <a:lnTo>
                    <a:pt x="346" y="951"/>
                  </a:lnTo>
                  <a:lnTo>
                    <a:pt x="346" y="951"/>
                  </a:lnTo>
                  <a:lnTo>
                    <a:pt x="343" y="951"/>
                  </a:lnTo>
                  <a:lnTo>
                    <a:pt x="343" y="951"/>
                  </a:lnTo>
                  <a:lnTo>
                    <a:pt x="343" y="954"/>
                  </a:lnTo>
                  <a:lnTo>
                    <a:pt x="343" y="954"/>
                  </a:lnTo>
                  <a:lnTo>
                    <a:pt x="343" y="954"/>
                  </a:lnTo>
                  <a:lnTo>
                    <a:pt x="343" y="956"/>
                  </a:lnTo>
                  <a:lnTo>
                    <a:pt x="343" y="956"/>
                  </a:lnTo>
                  <a:lnTo>
                    <a:pt x="343" y="956"/>
                  </a:lnTo>
                  <a:lnTo>
                    <a:pt x="346" y="958"/>
                  </a:lnTo>
                  <a:lnTo>
                    <a:pt x="346" y="961"/>
                  </a:lnTo>
                  <a:lnTo>
                    <a:pt x="346" y="961"/>
                  </a:lnTo>
                  <a:lnTo>
                    <a:pt x="346" y="961"/>
                  </a:lnTo>
                  <a:lnTo>
                    <a:pt x="346" y="963"/>
                  </a:lnTo>
                  <a:lnTo>
                    <a:pt x="346" y="963"/>
                  </a:lnTo>
                  <a:lnTo>
                    <a:pt x="346" y="965"/>
                  </a:lnTo>
                  <a:lnTo>
                    <a:pt x="343" y="965"/>
                  </a:lnTo>
                  <a:lnTo>
                    <a:pt x="343" y="968"/>
                  </a:lnTo>
                  <a:lnTo>
                    <a:pt x="341" y="968"/>
                  </a:lnTo>
                  <a:lnTo>
                    <a:pt x="341" y="970"/>
                  </a:lnTo>
                  <a:lnTo>
                    <a:pt x="343" y="970"/>
                  </a:lnTo>
                  <a:lnTo>
                    <a:pt x="343" y="970"/>
                  </a:lnTo>
                  <a:lnTo>
                    <a:pt x="343" y="970"/>
                  </a:lnTo>
                  <a:lnTo>
                    <a:pt x="343" y="970"/>
                  </a:lnTo>
                  <a:lnTo>
                    <a:pt x="343" y="973"/>
                  </a:lnTo>
                  <a:lnTo>
                    <a:pt x="343" y="973"/>
                  </a:lnTo>
                  <a:lnTo>
                    <a:pt x="343" y="973"/>
                  </a:lnTo>
                  <a:lnTo>
                    <a:pt x="343" y="973"/>
                  </a:lnTo>
                  <a:lnTo>
                    <a:pt x="343" y="973"/>
                  </a:lnTo>
                  <a:lnTo>
                    <a:pt x="343" y="975"/>
                  </a:lnTo>
                  <a:lnTo>
                    <a:pt x="343" y="975"/>
                  </a:lnTo>
                  <a:lnTo>
                    <a:pt x="343" y="975"/>
                  </a:lnTo>
                  <a:lnTo>
                    <a:pt x="343" y="975"/>
                  </a:lnTo>
                  <a:lnTo>
                    <a:pt x="343" y="975"/>
                  </a:lnTo>
                  <a:lnTo>
                    <a:pt x="343" y="977"/>
                  </a:lnTo>
                  <a:lnTo>
                    <a:pt x="343" y="977"/>
                  </a:lnTo>
                  <a:lnTo>
                    <a:pt x="343" y="980"/>
                  </a:lnTo>
                  <a:lnTo>
                    <a:pt x="343" y="980"/>
                  </a:lnTo>
                  <a:lnTo>
                    <a:pt x="343" y="980"/>
                  </a:lnTo>
                  <a:lnTo>
                    <a:pt x="343" y="980"/>
                  </a:lnTo>
                  <a:lnTo>
                    <a:pt x="341" y="980"/>
                  </a:lnTo>
                  <a:lnTo>
                    <a:pt x="341" y="980"/>
                  </a:lnTo>
                  <a:lnTo>
                    <a:pt x="341" y="980"/>
                  </a:lnTo>
                  <a:lnTo>
                    <a:pt x="341" y="980"/>
                  </a:lnTo>
                  <a:lnTo>
                    <a:pt x="341" y="980"/>
                  </a:lnTo>
                  <a:lnTo>
                    <a:pt x="339" y="980"/>
                  </a:lnTo>
                  <a:lnTo>
                    <a:pt x="339" y="980"/>
                  </a:lnTo>
                  <a:lnTo>
                    <a:pt x="339" y="980"/>
                  </a:lnTo>
                  <a:lnTo>
                    <a:pt x="336" y="980"/>
                  </a:lnTo>
                  <a:lnTo>
                    <a:pt x="336" y="982"/>
                  </a:lnTo>
                  <a:lnTo>
                    <a:pt x="336" y="982"/>
                  </a:lnTo>
                  <a:lnTo>
                    <a:pt x="336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2"/>
                  </a:lnTo>
                  <a:lnTo>
                    <a:pt x="339" y="984"/>
                  </a:lnTo>
                  <a:lnTo>
                    <a:pt x="339" y="984"/>
                  </a:lnTo>
                  <a:lnTo>
                    <a:pt x="336" y="987"/>
                  </a:lnTo>
                  <a:lnTo>
                    <a:pt x="336" y="987"/>
                  </a:lnTo>
                  <a:lnTo>
                    <a:pt x="336" y="989"/>
                  </a:lnTo>
                  <a:lnTo>
                    <a:pt x="336" y="989"/>
                  </a:lnTo>
                  <a:lnTo>
                    <a:pt x="336" y="989"/>
                  </a:lnTo>
                  <a:lnTo>
                    <a:pt x="334" y="989"/>
                  </a:lnTo>
                  <a:lnTo>
                    <a:pt x="334" y="987"/>
                  </a:lnTo>
                  <a:lnTo>
                    <a:pt x="334" y="989"/>
                  </a:lnTo>
                  <a:lnTo>
                    <a:pt x="334" y="989"/>
                  </a:lnTo>
                  <a:lnTo>
                    <a:pt x="334" y="989"/>
                  </a:lnTo>
                  <a:lnTo>
                    <a:pt x="334" y="989"/>
                  </a:lnTo>
                  <a:lnTo>
                    <a:pt x="334" y="991"/>
                  </a:lnTo>
                  <a:lnTo>
                    <a:pt x="334" y="989"/>
                  </a:lnTo>
                  <a:lnTo>
                    <a:pt x="331" y="989"/>
                  </a:lnTo>
                  <a:lnTo>
                    <a:pt x="331" y="989"/>
                  </a:lnTo>
                  <a:lnTo>
                    <a:pt x="331" y="989"/>
                  </a:lnTo>
                  <a:lnTo>
                    <a:pt x="331" y="989"/>
                  </a:lnTo>
                  <a:lnTo>
                    <a:pt x="329" y="991"/>
                  </a:lnTo>
                  <a:lnTo>
                    <a:pt x="331" y="994"/>
                  </a:lnTo>
                  <a:lnTo>
                    <a:pt x="331" y="999"/>
                  </a:lnTo>
                  <a:lnTo>
                    <a:pt x="331" y="1001"/>
                  </a:lnTo>
                  <a:lnTo>
                    <a:pt x="331" y="1003"/>
                  </a:lnTo>
                  <a:lnTo>
                    <a:pt x="331" y="1003"/>
                  </a:lnTo>
                  <a:lnTo>
                    <a:pt x="334" y="1006"/>
                  </a:lnTo>
                  <a:lnTo>
                    <a:pt x="334" y="1008"/>
                  </a:lnTo>
                  <a:lnTo>
                    <a:pt x="334" y="1010"/>
                  </a:lnTo>
                  <a:lnTo>
                    <a:pt x="334" y="1010"/>
                  </a:lnTo>
                  <a:lnTo>
                    <a:pt x="334" y="1013"/>
                  </a:lnTo>
                  <a:lnTo>
                    <a:pt x="334" y="1015"/>
                  </a:lnTo>
                  <a:lnTo>
                    <a:pt x="331" y="1017"/>
                  </a:lnTo>
                  <a:lnTo>
                    <a:pt x="331" y="1017"/>
                  </a:lnTo>
                  <a:lnTo>
                    <a:pt x="331" y="1017"/>
                  </a:lnTo>
                  <a:lnTo>
                    <a:pt x="331" y="1017"/>
                  </a:lnTo>
                  <a:lnTo>
                    <a:pt x="334" y="1020"/>
                  </a:lnTo>
                  <a:lnTo>
                    <a:pt x="334" y="1022"/>
                  </a:lnTo>
                  <a:lnTo>
                    <a:pt x="334" y="1025"/>
                  </a:lnTo>
                  <a:lnTo>
                    <a:pt x="334" y="1025"/>
                  </a:lnTo>
                  <a:lnTo>
                    <a:pt x="334" y="1025"/>
                  </a:lnTo>
                  <a:lnTo>
                    <a:pt x="334" y="1027"/>
                  </a:lnTo>
                  <a:lnTo>
                    <a:pt x="334" y="1027"/>
                  </a:lnTo>
                  <a:lnTo>
                    <a:pt x="334" y="1027"/>
                  </a:lnTo>
                  <a:lnTo>
                    <a:pt x="334" y="1027"/>
                  </a:lnTo>
                  <a:lnTo>
                    <a:pt x="334" y="1027"/>
                  </a:lnTo>
                  <a:lnTo>
                    <a:pt x="336" y="1027"/>
                  </a:lnTo>
                  <a:lnTo>
                    <a:pt x="336" y="1025"/>
                  </a:lnTo>
                  <a:lnTo>
                    <a:pt x="341" y="1020"/>
                  </a:lnTo>
                  <a:lnTo>
                    <a:pt x="341" y="1017"/>
                  </a:lnTo>
                  <a:lnTo>
                    <a:pt x="343" y="1017"/>
                  </a:lnTo>
                  <a:lnTo>
                    <a:pt x="343" y="1015"/>
                  </a:lnTo>
                  <a:lnTo>
                    <a:pt x="343" y="1013"/>
                  </a:lnTo>
                  <a:lnTo>
                    <a:pt x="343" y="1010"/>
                  </a:lnTo>
                  <a:lnTo>
                    <a:pt x="346" y="1010"/>
                  </a:lnTo>
                  <a:lnTo>
                    <a:pt x="346" y="1010"/>
                  </a:lnTo>
                  <a:lnTo>
                    <a:pt x="346" y="1008"/>
                  </a:lnTo>
                  <a:lnTo>
                    <a:pt x="346" y="1008"/>
                  </a:lnTo>
                  <a:lnTo>
                    <a:pt x="346" y="1006"/>
                  </a:lnTo>
                  <a:lnTo>
                    <a:pt x="348" y="1003"/>
                  </a:lnTo>
                  <a:lnTo>
                    <a:pt x="348" y="1001"/>
                  </a:lnTo>
                  <a:lnTo>
                    <a:pt x="348" y="1001"/>
                  </a:lnTo>
                  <a:lnTo>
                    <a:pt x="348" y="996"/>
                  </a:lnTo>
                  <a:lnTo>
                    <a:pt x="346" y="996"/>
                  </a:lnTo>
                  <a:lnTo>
                    <a:pt x="346" y="996"/>
                  </a:lnTo>
                  <a:lnTo>
                    <a:pt x="346" y="994"/>
                  </a:lnTo>
                  <a:lnTo>
                    <a:pt x="346" y="991"/>
                  </a:lnTo>
                  <a:lnTo>
                    <a:pt x="346" y="991"/>
                  </a:lnTo>
                  <a:lnTo>
                    <a:pt x="348" y="987"/>
                  </a:lnTo>
                  <a:lnTo>
                    <a:pt x="350" y="987"/>
                  </a:lnTo>
                  <a:lnTo>
                    <a:pt x="350" y="987"/>
                  </a:lnTo>
                  <a:lnTo>
                    <a:pt x="350" y="987"/>
                  </a:lnTo>
                  <a:lnTo>
                    <a:pt x="353" y="987"/>
                  </a:lnTo>
                  <a:lnTo>
                    <a:pt x="353" y="987"/>
                  </a:lnTo>
                  <a:lnTo>
                    <a:pt x="353" y="987"/>
                  </a:lnTo>
                  <a:lnTo>
                    <a:pt x="353" y="984"/>
                  </a:lnTo>
                  <a:lnTo>
                    <a:pt x="353" y="984"/>
                  </a:lnTo>
                  <a:lnTo>
                    <a:pt x="353" y="984"/>
                  </a:lnTo>
                  <a:lnTo>
                    <a:pt x="355" y="984"/>
                  </a:lnTo>
                  <a:lnTo>
                    <a:pt x="355" y="984"/>
                  </a:lnTo>
                  <a:lnTo>
                    <a:pt x="355" y="984"/>
                  </a:lnTo>
                  <a:lnTo>
                    <a:pt x="357" y="984"/>
                  </a:lnTo>
                  <a:lnTo>
                    <a:pt x="357" y="984"/>
                  </a:lnTo>
                  <a:lnTo>
                    <a:pt x="357" y="984"/>
                  </a:lnTo>
                  <a:lnTo>
                    <a:pt x="357" y="982"/>
                  </a:lnTo>
                  <a:lnTo>
                    <a:pt x="357" y="982"/>
                  </a:lnTo>
                  <a:lnTo>
                    <a:pt x="357" y="982"/>
                  </a:lnTo>
                  <a:lnTo>
                    <a:pt x="357" y="980"/>
                  </a:lnTo>
                  <a:lnTo>
                    <a:pt x="357" y="980"/>
                  </a:lnTo>
                  <a:lnTo>
                    <a:pt x="357" y="980"/>
                  </a:lnTo>
                  <a:lnTo>
                    <a:pt x="357" y="977"/>
                  </a:lnTo>
                  <a:lnTo>
                    <a:pt x="357" y="977"/>
                  </a:lnTo>
                  <a:lnTo>
                    <a:pt x="357" y="977"/>
                  </a:lnTo>
                  <a:lnTo>
                    <a:pt x="357" y="977"/>
                  </a:lnTo>
                  <a:lnTo>
                    <a:pt x="360" y="977"/>
                  </a:lnTo>
                  <a:lnTo>
                    <a:pt x="360" y="977"/>
                  </a:lnTo>
                  <a:lnTo>
                    <a:pt x="360" y="977"/>
                  </a:lnTo>
                  <a:lnTo>
                    <a:pt x="360" y="977"/>
                  </a:lnTo>
                  <a:lnTo>
                    <a:pt x="360" y="977"/>
                  </a:lnTo>
                  <a:lnTo>
                    <a:pt x="362" y="977"/>
                  </a:lnTo>
                  <a:lnTo>
                    <a:pt x="362" y="977"/>
                  </a:lnTo>
                  <a:lnTo>
                    <a:pt x="362" y="975"/>
                  </a:lnTo>
                  <a:lnTo>
                    <a:pt x="362" y="975"/>
                  </a:lnTo>
                  <a:lnTo>
                    <a:pt x="365" y="975"/>
                  </a:lnTo>
                  <a:lnTo>
                    <a:pt x="365" y="973"/>
                  </a:lnTo>
                  <a:lnTo>
                    <a:pt x="367" y="973"/>
                  </a:lnTo>
                  <a:lnTo>
                    <a:pt x="367" y="973"/>
                  </a:lnTo>
                  <a:lnTo>
                    <a:pt x="367" y="973"/>
                  </a:lnTo>
                  <a:lnTo>
                    <a:pt x="367" y="970"/>
                  </a:lnTo>
                  <a:lnTo>
                    <a:pt x="367" y="970"/>
                  </a:lnTo>
                  <a:lnTo>
                    <a:pt x="369" y="970"/>
                  </a:lnTo>
                  <a:lnTo>
                    <a:pt x="369" y="970"/>
                  </a:lnTo>
                  <a:lnTo>
                    <a:pt x="369" y="968"/>
                  </a:lnTo>
                  <a:lnTo>
                    <a:pt x="372" y="963"/>
                  </a:lnTo>
                  <a:lnTo>
                    <a:pt x="372" y="963"/>
                  </a:lnTo>
                  <a:lnTo>
                    <a:pt x="374" y="961"/>
                  </a:lnTo>
                  <a:lnTo>
                    <a:pt x="374" y="961"/>
                  </a:lnTo>
                  <a:lnTo>
                    <a:pt x="374" y="958"/>
                  </a:lnTo>
                  <a:lnTo>
                    <a:pt x="376" y="956"/>
                  </a:lnTo>
                  <a:lnTo>
                    <a:pt x="379" y="954"/>
                  </a:lnTo>
                  <a:lnTo>
                    <a:pt x="379" y="954"/>
                  </a:lnTo>
                  <a:lnTo>
                    <a:pt x="379" y="954"/>
                  </a:lnTo>
                  <a:lnTo>
                    <a:pt x="379" y="951"/>
                  </a:lnTo>
                  <a:lnTo>
                    <a:pt x="379" y="951"/>
                  </a:lnTo>
                  <a:lnTo>
                    <a:pt x="381" y="949"/>
                  </a:lnTo>
                  <a:lnTo>
                    <a:pt x="381" y="949"/>
                  </a:lnTo>
                  <a:lnTo>
                    <a:pt x="381" y="947"/>
                  </a:lnTo>
                  <a:lnTo>
                    <a:pt x="381" y="947"/>
                  </a:lnTo>
                  <a:lnTo>
                    <a:pt x="381" y="944"/>
                  </a:lnTo>
                  <a:lnTo>
                    <a:pt x="381" y="942"/>
                  </a:lnTo>
                  <a:lnTo>
                    <a:pt x="381" y="942"/>
                  </a:lnTo>
                  <a:lnTo>
                    <a:pt x="383" y="942"/>
                  </a:lnTo>
                  <a:lnTo>
                    <a:pt x="383" y="942"/>
                  </a:lnTo>
                  <a:lnTo>
                    <a:pt x="386" y="942"/>
                  </a:lnTo>
                  <a:lnTo>
                    <a:pt x="386" y="939"/>
                  </a:lnTo>
                  <a:lnTo>
                    <a:pt x="391" y="937"/>
                  </a:lnTo>
                  <a:lnTo>
                    <a:pt x="391" y="935"/>
                  </a:lnTo>
                  <a:lnTo>
                    <a:pt x="391" y="932"/>
                  </a:lnTo>
                  <a:lnTo>
                    <a:pt x="391" y="930"/>
                  </a:lnTo>
                  <a:lnTo>
                    <a:pt x="391" y="930"/>
                  </a:lnTo>
                  <a:lnTo>
                    <a:pt x="391" y="930"/>
                  </a:lnTo>
                  <a:lnTo>
                    <a:pt x="388" y="930"/>
                  </a:lnTo>
                  <a:lnTo>
                    <a:pt x="388" y="928"/>
                  </a:lnTo>
                  <a:lnTo>
                    <a:pt x="388" y="928"/>
                  </a:lnTo>
                  <a:lnTo>
                    <a:pt x="388" y="925"/>
                  </a:lnTo>
                  <a:lnTo>
                    <a:pt x="388" y="923"/>
                  </a:lnTo>
                  <a:lnTo>
                    <a:pt x="388" y="923"/>
                  </a:lnTo>
                  <a:lnTo>
                    <a:pt x="388" y="923"/>
                  </a:lnTo>
                  <a:lnTo>
                    <a:pt x="388" y="920"/>
                  </a:lnTo>
                  <a:lnTo>
                    <a:pt x="386" y="920"/>
                  </a:lnTo>
                  <a:lnTo>
                    <a:pt x="386" y="920"/>
                  </a:lnTo>
                  <a:lnTo>
                    <a:pt x="386" y="918"/>
                  </a:lnTo>
                  <a:lnTo>
                    <a:pt x="386" y="916"/>
                  </a:lnTo>
                  <a:lnTo>
                    <a:pt x="386" y="916"/>
                  </a:lnTo>
                  <a:lnTo>
                    <a:pt x="386" y="916"/>
                  </a:lnTo>
                  <a:lnTo>
                    <a:pt x="388" y="913"/>
                  </a:lnTo>
                  <a:lnTo>
                    <a:pt x="386" y="913"/>
                  </a:lnTo>
                  <a:lnTo>
                    <a:pt x="386" y="913"/>
                  </a:lnTo>
                  <a:lnTo>
                    <a:pt x="386" y="913"/>
                  </a:lnTo>
                  <a:lnTo>
                    <a:pt x="383" y="916"/>
                  </a:lnTo>
                  <a:lnTo>
                    <a:pt x="381" y="913"/>
                  </a:lnTo>
                  <a:lnTo>
                    <a:pt x="381" y="913"/>
                  </a:lnTo>
                  <a:lnTo>
                    <a:pt x="383" y="913"/>
                  </a:lnTo>
                  <a:lnTo>
                    <a:pt x="383" y="913"/>
                  </a:lnTo>
                  <a:lnTo>
                    <a:pt x="383" y="911"/>
                  </a:lnTo>
                  <a:lnTo>
                    <a:pt x="383" y="911"/>
                  </a:lnTo>
                  <a:lnTo>
                    <a:pt x="383" y="911"/>
                  </a:lnTo>
                  <a:lnTo>
                    <a:pt x="383" y="911"/>
                  </a:lnTo>
                  <a:lnTo>
                    <a:pt x="383" y="909"/>
                  </a:lnTo>
                  <a:lnTo>
                    <a:pt x="383" y="909"/>
                  </a:lnTo>
                  <a:lnTo>
                    <a:pt x="383" y="909"/>
                  </a:lnTo>
                  <a:lnTo>
                    <a:pt x="383" y="906"/>
                  </a:lnTo>
                  <a:lnTo>
                    <a:pt x="381" y="906"/>
                  </a:lnTo>
                  <a:lnTo>
                    <a:pt x="381" y="906"/>
                  </a:lnTo>
                  <a:lnTo>
                    <a:pt x="381" y="904"/>
                  </a:lnTo>
                  <a:lnTo>
                    <a:pt x="381" y="904"/>
                  </a:lnTo>
                  <a:lnTo>
                    <a:pt x="381" y="902"/>
                  </a:lnTo>
                  <a:lnTo>
                    <a:pt x="381" y="899"/>
                  </a:lnTo>
                  <a:lnTo>
                    <a:pt x="379" y="897"/>
                  </a:lnTo>
                  <a:lnTo>
                    <a:pt x="379" y="897"/>
                  </a:lnTo>
                  <a:lnTo>
                    <a:pt x="379" y="897"/>
                  </a:lnTo>
                  <a:lnTo>
                    <a:pt x="379" y="894"/>
                  </a:lnTo>
                  <a:lnTo>
                    <a:pt x="379" y="894"/>
                  </a:lnTo>
                  <a:lnTo>
                    <a:pt x="379" y="892"/>
                  </a:lnTo>
                  <a:lnTo>
                    <a:pt x="379" y="892"/>
                  </a:lnTo>
                  <a:lnTo>
                    <a:pt x="379" y="892"/>
                  </a:lnTo>
                  <a:lnTo>
                    <a:pt x="379" y="890"/>
                  </a:lnTo>
                  <a:lnTo>
                    <a:pt x="379" y="890"/>
                  </a:lnTo>
                  <a:lnTo>
                    <a:pt x="376" y="890"/>
                  </a:lnTo>
                  <a:lnTo>
                    <a:pt x="376" y="887"/>
                  </a:lnTo>
                  <a:lnTo>
                    <a:pt x="376" y="887"/>
                  </a:lnTo>
                  <a:lnTo>
                    <a:pt x="374" y="887"/>
                  </a:lnTo>
                  <a:lnTo>
                    <a:pt x="374" y="887"/>
                  </a:lnTo>
                  <a:lnTo>
                    <a:pt x="374" y="887"/>
                  </a:lnTo>
                  <a:lnTo>
                    <a:pt x="374" y="885"/>
                  </a:lnTo>
                  <a:lnTo>
                    <a:pt x="374" y="885"/>
                  </a:lnTo>
                  <a:lnTo>
                    <a:pt x="372" y="885"/>
                  </a:lnTo>
                  <a:lnTo>
                    <a:pt x="372" y="885"/>
                  </a:lnTo>
                  <a:lnTo>
                    <a:pt x="372" y="883"/>
                  </a:lnTo>
                  <a:lnTo>
                    <a:pt x="372" y="883"/>
                  </a:lnTo>
                  <a:lnTo>
                    <a:pt x="369" y="883"/>
                  </a:lnTo>
                  <a:lnTo>
                    <a:pt x="369" y="883"/>
                  </a:lnTo>
                  <a:lnTo>
                    <a:pt x="369" y="880"/>
                  </a:lnTo>
                  <a:lnTo>
                    <a:pt x="369" y="880"/>
                  </a:lnTo>
                  <a:lnTo>
                    <a:pt x="369" y="880"/>
                  </a:lnTo>
                  <a:lnTo>
                    <a:pt x="369" y="878"/>
                  </a:lnTo>
                  <a:lnTo>
                    <a:pt x="369" y="878"/>
                  </a:lnTo>
                  <a:lnTo>
                    <a:pt x="367" y="878"/>
                  </a:lnTo>
                  <a:lnTo>
                    <a:pt x="367" y="876"/>
                  </a:lnTo>
                  <a:lnTo>
                    <a:pt x="367" y="876"/>
                  </a:lnTo>
                  <a:lnTo>
                    <a:pt x="367" y="873"/>
                  </a:lnTo>
                  <a:lnTo>
                    <a:pt x="367" y="873"/>
                  </a:lnTo>
                  <a:lnTo>
                    <a:pt x="367" y="873"/>
                  </a:lnTo>
                  <a:lnTo>
                    <a:pt x="367" y="871"/>
                  </a:lnTo>
                  <a:lnTo>
                    <a:pt x="367" y="871"/>
                  </a:lnTo>
                  <a:lnTo>
                    <a:pt x="367" y="871"/>
                  </a:lnTo>
                  <a:lnTo>
                    <a:pt x="367" y="868"/>
                  </a:lnTo>
                  <a:lnTo>
                    <a:pt x="367" y="868"/>
                  </a:lnTo>
                  <a:lnTo>
                    <a:pt x="365" y="868"/>
                  </a:lnTo>
                  <a:lnTo>
                    <a:pt x="365" y="866"/>
                  </a:lnTo>
                  <a:lnTo>
                    <a:pt x="365" y="866"/>
                  </a:lnTo>
                  <a:lnTo>
                    <a:pt x="362" y="866"/>
                  </a:lnTo>
                  <a:lnTo>
                    <a:pt x="365" y="864"/>
                  </a:lnTo>
                  <a:lnTo>
                    <a:pt x="365" y="864"/>
                  </a:lnTo>
                  <a:lnTo>
                    <a:pt x="365" y="861"/>
                  </a:lnTo>
                  <a:lnTo>
                    <a:pt x="365" y="859"/>
                  </a:lnTo>
                  <a:lnTo>
                    <a:pt x="365" y="859"/>
                  </a:lnTo>
                  <a:lnTo>
                    <a:pt x="365" y="859"/>
                  </a:lnTo>
                  <a:lnTo>
                    <a:pt x="365" y="857"/>
                  </a:lnTo>
                  <a:lnTo>
                    <a:pt x="367" y="857"/>
                  </a:lnTo>
                  <a:lnTo>
                    <a:pt x="369" y="857"/>
                  </a:lnTo>
                  <a:lnTo>
                    <a:pt x="369" y="857"/>
                  </a:lnTo>
                  <a:lnTo>
                    <a:pt x="369" y="857"/>
                  </a:lnTo>
                  <a:lnTo>
                    <a:pt x="369" y="854"/>
                  </a:lnTo>
                  <a:lnTo>
                    <a:pt x="367" y="852"/>
                  </a:lnTo>
                  <a:lnTo>
                    <a:pt x="367" y="852"/>
                  </a:lnTo>
                  <a:lnTo>
                    <a:pt x="367" y="852"/>
                  </a:lnTo>
                  <a:lnTo>
                    <a:pt x="369" y="852"/>
                  </a:lnTo>
                  <a:lnTo>
                    <a:pt x="369" y="849"/>
                  </a:lnTo>
                  <a:lnTo>
                    <a:pt x="369" y="849"/>
                  </a:lnTo>
                  <a:lnTo>
                    <a:pt x="369" y="849"/>
                  </a:lnTo>
                  <a:lnTo>
                    <a:pt x="369" y="847"/>
                  </a:lnTo>
                  <a:lnTo>
                    <a:pt x="369" y="845"/>
                  </a:lnTo>
                  <a:lnTo>
                    <a:pt x="367" y="838"/>
                  </a:lnTo>
                  <a:lnTo>
                    <a:pt x="367" y="833"/>
                  </a:lnTo>
                  <a:lnTo>
                    <a:pt x="367" y="831"/>
                  </a:lnTo>
                  <a:lnTo>
                    <a:pt x="367" y="831"/>
                  </a:lnTo>
                  <a:lnTo>
                    <a:pt x="367" y="831"/>
                  </a:lnTo>
                  <a:lnTo>
                    <a:pt x="367" y="828"/>
                  </a:lnTo>
                  <a:lnTo>
                    <a:pt x="365" y="828"/>
                  </a:lnTo>
                  <a:lnTo>
                    <a:pt x="365" y="826"/>
                  </a:lnTo>
                  <a:lnTo>
                    <a:pt x="362" y="823"/>
                  </a:lnTo>
                  <a:lnTo>
                    <a:pt x="362" y="823"/>
                  </a:lnTo>
                  <a:lnTo>
                    <a:pt x="362" y="823"/>
                  </a:lnTo>
                  <a:lnTo>
                    <a:pt x="365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19"/>
                  </a:lnTo>
                  <a:lnTo>
                    <a:pt x="362" y="819"/>
                  </a:lnTo>
                  <a:lnTo>
                    <a:pt x="360" y="819"/>
                  </a:lnTo>
                  <a:lnTo>
                    <a:pt x="360" y="816"/>
                  </a:lnTo>
                  <a:lnTo>
                    <a:pt x="357" y="816"/>
                  </a:lnTo>
                  <a:lnTo>
                    <a:pt x="357" y="814"/>
                  </a:lnTo>
                  <a:lnTo>
                    <a:pt x="355" y="814"/>
                  </a:lnTo>
                  <a:lnTo>
                    <a:pt x="355" y="812"/>
                  </a:lnTo>
                  <a:lnTo>
                    <a:pt x="355" y="812"/>
                  </a:lnTo>
                  <a:lnTo>
                    <a:pt x="355" y="809"/>
                  </a:lnTo>
                  <a:lnTo>
                    <a:pt x="355" y="809"/>
                  </a:lnTo>
                  <a:lnTo>
                    <a:pt x="353" y="809"/>
                  </a:lnTo>
                  <a:lnTo>
                    <a:pt x="353" y="809"/>
                  </a:lnTo>
                  <a:lnTo>
                    <a:pt x="346" y="805"/>
                  </a:lnTo>
                  <a:lnTo>
                    <a:pt x="346" y="802"/>
                  </a:lnTo>
                  <a:lnTo>
                    <a:pt x="343" y="800"/>
                  </a:lnTo>
                  <a:lnTo>
                    <a:pt x="343" y="800"/>
                  </a:lnTo>
                  <a:lnTo>
                    <a:pt x="343" y="800"/>
                  </a:lnTo>
                  <a:lnTo>
                    <a:pt x="341" y="800"/>
                  </a:lnTo>
                  <a:lnTo>
                    <a:pt x="341" y="800"/>
                  </a:lnTo>
                  <a:lnTo>
                    <a:pt x="341" y="800"/>
                  </a:lnTo>
                  <a:lnTo>
                    <a:pt x="341" y="800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336" y="797"/>
                  </a:lnTo>
                  <a:lnTo>
                    <a:pt x="334" y="795"/>
                  </a:lnTo>
                  <a:lnTo>
                    <a:pt x="331" y="788"/>
                  </a:lnTo>
                  <a:lnTo>
                    <a:pt x="331" y="786"/>
                  </a:lnTo>
                  <a:lnTo>
                    <a:pt x="329" y="786"/>
                  </a:lnTo>
                  <a:lnTo>
                    <a:pt x="329" y="786"/>
                  </a:lnTo>
                  <a:lnTo>
                    <a:pt x="329" y="783"/>
                  </a:lnTo>
                  <a:lnTo>
                    <a:pt x="329" y="783"/>
                  </a:lnTo>
                  <a:lnTo>
                    <a:pt x="329" y="781"/>
                  </a:lnTo>
                  <a:lnTo>
                    <a:pt x="322" y="776"/>
                  </a:lnTo>
                  <a:lnTo>
                    <a:pt x="320" y="771"/>
                  </a:lnTo>
                  <a:lnTo>
                    <a:pt x="320" y="771"/>
                  </a:lnTo>
                  <a:lnTo>
                    <a:pt x="320" y="769"/>
                  </a:lnTo>
                  <a:lnTo>
                    <a:pt x="320" y="769"/>
                  </a:lnTo>
                  <a:lnTo>
                    <a:pt x="320" y="769"/>
                  </a:lnTo>
                  <a:lnTo>
                    <a:pt x="317" y="769"/>
                  </a:lnTo>
                  <a:lnTo>
                    <a:pt x="317" y="769"/>
                  </a:lnTo>
                  <a:lnTo>
                    <a:pt x="317" y="767"/>
                  </a:lnTo>
                  <a:lnTo>
                    <a:pt x="317" y="764"/>
                  </a:lnTo>
                  <a:lnTo>
                    <a:pt x="317" y="764"/>
                  </a:lnTo>
                  <a:lnTo>
                    <a:pt x="317" y="762"/>
                  </a:lnTo>
                  <a:lnTo>
                    <a:pt x="317" y="762"/>
                  </a:lnTo>
                  <a:lnTo>
                    <a:pt x="317" y="762"/>
                  </a:lnTo>
                  <a:lnTo>
                    <a:pt x="317" y="762"/>
                  </a:lnTo>
                  <a:lnTo>
                    <a:pt x="317" y="760"/>
                  </a:lnTo>
                  <a:lnTo>
                    <a:pt x="317" y="760"/>
                  </a:lnTo>
                  <a:lnTo>
                    <a:pt x="317" y="760"/>
                  </a:lnTo>
                  <a:lnTo>
                    <a:pt x="317" y="757"/>
                  </a:lnTo>
                  <a:lnTo>
                    <a:pt x="317" y="757"/>
                  </a:lnTo>
                  <a:lnTo>
                    <a:pt x="315" y="757"/>
                  </a:lnTo>
                  <a:lnTo>
                    <a:pt x="315" y="757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15" y="752"/>
                  </a:lnTo>
                  <a:lnTo>
                    <a:pt x="317" y="750"/>
                  </a:lnTo>
                  <a:lnTo>
                    <a:pt x="315" y="750"/>
                  </a:lnTo>
                  <a:lnTo>
                    <a:pt x="315" y="750"/>
                  </a:lnTo>
                  <a:lnTo>
                    <a:pt x="315" y="750"/>
                  </a:lnTo>
                  <a:lnTo>
                    <a:pt x="315" y="750"/>
                  </a:lnTo>
                  <a:lnTo>
                    <a:pt x="317" y="750"/>
                  </a:lnTo>
                  <a:lnTo>
                    <a:pt x="317" y="750"/>
                  </a:lnTo>
                  <a:lnTo>
                    <a:pt x="317" y="748"/>
                  </a:lnTo>
                  <a:lnTo>
                    <a:pt x="320" y="748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2" y="745"/>
                  </a:lnTo>
                  <a:lnTo>
                    <a:pt x="324" y="745"/>
                  </a:lnTo>
                  <a:lnTo>
                    <a:pt x="327" y="748"/>
                  </a:lnTo>
                  <a:lnTo>
                    <a:pt x="327" y="748"/>
                  </a:lnTo>
                  <a:lnTo>
                    <a:pt x="327" y="748"/>
                  </a:lnTo>
                  <a:lnTo>
                    <a:pt x="327" y="748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5"/>
                  </a:lnTo>
                  <a:lnTo>
                    <a:pt x="327" y="743"/>
                  </a:lnTo>
                  <a:lnTo>
                    <a:pt x="327" y="743"/>
                  </a:lnTo>
                  <a:lnTo>
                    <a:pt x="327" y="743"/>
                  </a:lnTo>
                  <a:lnTo>
                    <a:pt x="327" y="743"/>
                  </a:lnTo>
                  <a:lnTo>
                    <a:pt x="327" y="743"/>
                  </a:lnTo>
                  <a:lnTo>
                    <a:pt x="327" y="743"/>
                  </a:lnTo>
                  <a:lnTo>
                    <a:pt x="327" y="741"/>
                  </a:lnTo>
                  <a:lnTo>
                    <a:pt x="327" y="741"/>
                  </a:lnTo>
                  <a:lnTo>
                    <a:pt x="329" y="741"/>
                  </a:lnTo>
                  <a:lnTo>
                    <a:pt x="329" y="741"/>
                  </a:lnTo>
                  <a:lnTo>
                    <a:pt x="331" y="741"/>
                  </a:lnTo>
                  <a:lnTo>
                    <a:pt x="331" y="741"/>
                  </a:lnTo>
                  <a:lnTo>
                    <a:pt x="334" y="741"/>
                  </a:lnTo>
                  <a:lnTo>
                    <a:pt x="334" y="743"/>
                  </a:lnTo>
                  <a:lnTo>
                    <a:pt x="334" y="743"/>
                  </a:lnTo>
                  <a:lnTo>
                    <a:pt x="336" y="741"/>
                  </a:lnTo>
                  <a:lnTo>
                    <a:pt x="336" y="738"/>
                  </a:lnTo>
                  <a:lnTo>
                    <a:pt x="336" y="736"/>
                  </a:lnTo>
                  <a:lnTo>
                    <a:pt x="334" y="729"/>
                  </a:lnTo>
                  <a:lnTo>
                    <a:pt x="334" y="726"/>
                  </a:lnTo>
                  <a:lnTo>
                    <a:pt x="334" y="724"/>
                  </a:lnTo>
                  <a:lnTo>
                    <a:pt x="334" y="722"/>
                  </a:lnTo>
                  <a:lnTo>
                    <a:pt x="334" y="722"/>
                  </a:lnTo>
                  <a:lnTo>
                    <a:pt x="336" y="715"/>
                  </a:lnTo>
                  <a:lnTo>
                    <a:pt x="336" y="715"/>
                  </a:lnTo>
                  <a:lnTo>
                    <a:pt x="336" y="712"/>
                  </a:lnTo>
                  <a:lnTo>
                    <a:pt x="336" y="712"/>
                  </a:lnTo>
                  <a:lnTo>
                    <a:pt x="336" y="710"/>
                  </a:lnTo>
                  <a:lnTo>
                    <a:pt x="336" y="707"/>
                  </a:lnTo>
                  <a:lnTo>
                    <a:pt x="336" y="707"/>
                  </a:lnTo>
                  <a:lnTo>
                    <a:pt x="336" y="705"/>
                  </a:lnTo>
                  <a:lnTo>
                    <a:pt x="334" y="705"/>
                  </a:lnTo>
                  <a:lnTo>
                    <a:pt x="336" y="703"/>
                  </a:lnTo>
                  <a:lnTo>
                    <a:pt x="336" y="703"/>
                  </a:lnTo>
                  <a:lnTo>
                    <a:pt x="336" y="705"/>
                  </a:lnTo>
                  <a:lnTo>
                    <a:pt x="336" y="705"/>
                  </a:lnTo>
                  <a:lnTo>
                    <a:pt x="339" y="705"/>
                  </a:lnTo>
                  <a:lnTo>
                    <a:pt x="339" y="705"/>
                  </a:lnTo>
                  <a:lnTo>
                    <a:pt x="339" y="705"/>
                  </a:lnTo>
                  <a:lnTo>
                    <a:pt x="339" y="703"/>
                  </a:lnTo>
                  <a:lnTo>
                    <a:pt x="341" y="703"/>
                  </a:lnTo>
                  <a:lnTo>
                    <a:pt x="341" y="700"/>
                  </a:lnTo>
                  <a:lnTo>
                    <a:pt x="341" y="700"/>
                  </a:lnTo>
                  <a:lnTo>
                    <a:pt x="341" y="700"/>
                  </a:lnTo>
                  <a:lnTo>
                    <a:pt x="343" y="700"/>
                  </a:lnTo>
                  <a:lnTo>
                    <a:pt x="346" y="700"/>
                  </a:lnTo>
                  <a:lnTo>
                    <a:pt x="346" y="700"/>
                  </a:lnTo>
                  <a:lnTo>
                    <a:pt x="348" y="700"/>
                  </a:lnTo>
                  <a:lnTo>
                    <a:pt x="348" y="700"/>
                  </a:lnTo>
                  <a:lnTo>
                    <a:pt x="348" y="700"/>
                  </a:lnTo>
                  <a:lnTo>
                    <a:pt x="348" y="700"/>
                  </a:lnTo>
                  <a:lnTo>
                    <a:pt x="350" y="700"/>
                  </a:lnTo>
                  <a:lnTo>
                    <a:pt x="350" y="698"/>
                  </a:lnTo>
                  <a:lnTo>
                    <a:pt x="350" y="698"/>
                  </a:lnTo>
                  <a:lnTo>
                    <a:pt x="350" y="696"/>
                  </a:lnTo>
                  <a:lnTo>
                    <a:pt x="350" y="696"/>
                  </a:lnTo>
                  <a:lnTo>
                    <a:pt x="350" y="696"/>
                  </a:lnTo>
                  <a:lnTo>
                    <a:pt x="353" y="693"/>
                  </a:lnTo>
                  <a:lnTo>
                    <a:pt x="353" y="691"/>
                  </a:lnTo>
                  <a:lnTo>
                    <a:pt x="353" y="689"/>
                  </a:lnTo>
                  <a:lnTo>
                    <a:pt x="353" y="686"/>
                  </a:lnTo>
                  <a:lnTo>
                    <a:pt x="353" y="686"/>
                  </a:lnTo>
                  <a:lnTo>
                    <a:pt x="353" y="684"/>
                  </a:lnTo>
                  <a:lnTo>
                    <a:pt x="350" y="684"/>
                  </a:lnTo>
                  <a:lnTo>
                    <a:pt x="350" y="684"/>
                  </a:lnTo>
                  <a:lnTo>
                    <a:pt x="350" y="681"/>
                  </a:lnTo>
                  <a:lnTo>
                    <a:pt x="348" y="681"/>
                  </a:lnTo>
                  <a:lnTo>
                    <a:pt x="348" y="684"/>
                  </a:lnTo>
                  <a:lnTo>
                    <a:pt x="348" y="686"/>
                  </a:lnTo>
                  <a:lnTo>
                    <a:pt x="348" y="686"/>
                  </a:lnTo>
                  <a:lnTo>
                    <a:pt x="343" y="689"/>
                  </a:lnTo>
                  <a:lnTo>
                    <a:pt x="343" y="691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1" y="686"/>
                  </a:lnTo>
                  <a:lnTo>
                    <a:pt x="339" y="686"/>
                  </a:lnTo>
                  <a:lnTo>
                    <a:pt x="339" y="684"/>
                  </a:lnTo>
                  <a:lnTo>
                    <a:pt x="339" y="684"/>
                  </a:lnTo>
                  <a:lnTo>
                    <a:pt x="339" y="684"/>
                  </a:lnTo>
                  <a:lnTo>
                    <a:pt x="339" y="681"/>
                  </a:lnTo>
                  <a:lnTo>
                    <a:pt x="336" y="677"/>
                  </a:lnTo>
                  <a:lnTo>
                    <a:pt x="336" y="677"/>
                  </a:lnTo>
                  <a:lnTo>
                    <a:pt x="336" y="677"/>
                  </a:lnTo>
                  <a:lnTo>
                    <a:pt x="336" y="677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6" y="674"/>
                  </a:lnTo>
                  <a:lnTo>
                    <a:pt x="334" y="674"/>
                  </a:lnTo>
                  <a:lnTo>
                    <a:pt x="334" y="672"/>
                  </a:lnTo>
                  <a:lnTo>
                    <a:pt x="331" y="672"/>
                  </a:lnTo>
                  <a:lnTo>
                    <a:pt x="331" y="670"/>
                  </a:lnTo>
                  <a:lnTo>
                    <a:pt x="331" y="670"/>
                  </a:lnTo>
                  <a:lnTo>
                    <a:pt x="329" y="667"/>
                  </a:lnTo>
                  <a:lnTo>
                    <a:pt x="329" y="667"/>
                  </a:lnTo>
                  <a:lnTo>
                    <a:pt x="331" y="665"/>
                  </a:lnTo>
                  <a:lnTo>
                    <a:pt x="331" y="665"/>
                  </a:lnTo>
                  <a:lnTo>
                    <a:pt x="331" y="665"/>
                  </a:lnTo>
                  <a:lnTo>
                    <a:pt x="334" y="665"/>
                  </a:lnTo>
                  <a:lnTo>
                    <a:pt x="334" y="663"/>
                  </a:lnTo>
                  <a:lnTo>
                    <a:pt x="334" y="663"/>
                  </a:lnTo>
                  <a:lnTo>
                    <a:pt x="334" y="663"/>
                  </a:lnTo>
                  <a:lnTo>
                    <a:pt x="331" y="663"/>
                  </a:lnTo>
                  <a:lnTo>
                    <a:pt x="331" y="663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4" y="660"/>
                  </a:lnTo>
                  <a:lnTo>
                    <a:pt x="334" y="660"/>
                  </a:lnTo>
                  <a:lnTo>
                    <a:pt x="334" y="660"/>
                  </a:lnTo>
                  <a:lnTo>
                    <a:pt x="334" y="658"/>
                  </a:lnTo>
                  <a:lnTo>
                    <a:pt x="331" y="658"/>
                  </a:lnTo>
                  <a:lnTo>
                    <a:pt x="331" y="658"/>
                  </a:lnTo>
                  <a:lnTo>
                    <a:pt x="331" y="658"/>
                  </a:lnTo>
                  <a:lnTo>
                    <a:pt x="331" y="655"/>
                  </a:lnTo>
                  <a:lnTo>
                    <a:pt x="331" y="655"/>
                  </a:lnTo>
                  <a:lnTo>
                    <a:pt x="331" y="655"/>
                  </a:lnTo>
                  <a:lnTo>
                    <a:pt x="329" y="653"/>
                  </a:lnTo>
                  <a:lnTo>
                    <a:pt x="329" y="653"/>
                  </a:lnTo>
                  <a:lnTo>
                    <a:pt x="329" y="651"/>
                  </a:lnTo>
                  <a:lnTo>
                    <a:pt x="327" y="651"/>
                  </a:lnTo>
                  <a:lnTo>
                    <a:pt x="327" y="651"/>
                  </a:lnTo>
                  <a:lnTo>
                    <a:pt x="324" y="651"/>
                  </a:lnTo>
                  <a:lnTo>
                    <a:pt x="322" y="651"/>
                  </a:lnTo>
                  <a:lnTo>
                    <a:pt x="322" y="648"/>
                  </a:lnTo>
                  <a:lnTo>
                    <a:pt x="322" y="648"/>
                  </a:lnTo>
                  <a:lnTo>
                    <a:pt x="322" y="648"/>
                  </a:lnTo>
                  <a:lnTo>
                    <a:pt x="322" y="646"/>
                  </a:lnTo>
                  <a:lnTo>
                    <a:pt x="322" y="646"/>
                  </a:lnTo>
                  <a:lnTo>
                    <a:pt x="320" y="646"/>
                  </a:lnTo>
                  <a:lnTo>
                    <a:pt x="320" y="646"/>
                  </a:lnTo>
                  <a:lnTo>
                    <a:pt x="320" y="646"/>
                  </a:lnTo>
                  <a:lnTo>
                    <a:pt x="322" y="646"/>
                  </a:lnTo>
                  <a:lnTo>
                    <a:pt x="320" y="644"/>
                  </a:lnTo>
                  <a:lnTo>
                    <a:pt x="317" y="641"/>
                  </a:lnTo>
                  <a:lnTo>
                    <a:pt x="317" y="641"/>
                  </a:lnTo>
                  <a:lnTo>
                    <a:pt x="315" y="641"/>
                  </a:lnTo>
                  <a:lnTo>
                    <a:pt x="313" y="636"/>
                  </a:lnTo>
                  <a:lnTo>
                    <a:pt x="310" y="636"/>
                  </a:lnTo>
                  <a:lnTo>
                    <a:pt x="310" y="634"/>
                  </a:lnTo>
                  <a:lnTo>
                    <a:pt x="310" y="634"/>
                  </a:lnTo>
                  <a:lnTo>
                    <a:pt x="310" y="634"/>
                  </a:lnTo>
                  <a:lnTo>
                    <a:pt x="310" y="632"/>
                  </a:lnTo>
                  <a:lnTo>
                    <a:pt x="310" y="632"/>
                  </a:lnTo>
                  <a:lnTo>
                    <a:pt x="310" y="632"/>
                  </a:lnTo>
                  <a:lnTo>
                    <a:pt x="308" y="632"/>
                  </a:lnTo>
                  <a:lnTo>
                    <a:pt x="308" y="629"/>
                  </a:lnTo>
                  <a:lnTo>
                    <a:pt x="308" y="629"/>
                  </a:lnTo>
                  <a:lnTo>
                    <a:pt x="308" y="627"/>
                  </a:lnTo>
                  <a:lnTo>
                    <a:pt x="305" y="627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3" y="625"/>
                  </a:lnTo>
                  <a:lnTo>
                    <a:pt x="303" y="625"/>
                  </a:lnTo>
                  <a:lnTo>
                    <a:pt x="301" y="622"/>
                  </a:lnTo>
                  <a:lnTo>
                    <a:pt x="294" y="615"/>
                  </a:lnTo>
                  <a:lnTo>
                    <a:pt x="294" y="615"/>
                  </a:lnTo>
                  <a:lnTo>
                    <a:pt x="294" y="615"/>
                  </a:lnTo>
                  <a:lnTo>
                    <a:pt x="294" y="613"/>
                  </a:lnTo>
                  <a:lnTo>
                    <a:pt x="294" y="613"/>
                  </a:lnTo>
                  <a:lnTo>
                    <a:pt x="294" y="613"/>
                  </a:lnTo>
                  <a:lnTo>
                    <a:pt x="294" y="613"/>
                  </a:lnTo>
                  <a:lnTo>
                    <a:pt x="291" y="610"/>
                  </a:lnTo>
                  <a:lnTo>
                    <a:pt x="291" y="610"/>
                  </a:lnTo>
                  <a:lnTo>
                    <a:pt x="291" y="608"/>
                  </a:lnTo>
                  <a:lnTo>
                    <a:pt x="291" y="608"/>
                  </a:lnTo>
                  <a:lnTo>
                    <a:pt x="289" y="608"/>
                  </a:lnTo>
                  <a:lnTo>
                    <a:pt x="289" y="608"/>
                  </a:lnTo>
                  <a:lnTo>
                    <a:pt x="291" y="608"/>
                  </a:lnTo>
                  <a:lnTo>
                    <a:pt x="289" y="603"/>
                  </a:lnTo>
                  <a:lnTo>
                    <a:pt x="291" y="603"/>
                  </a:lnTo>
                  <a:lnTo>
                    <a:pt x="291" y="601"/>
                  </a:lnTo>
                  <a:lnTo>
                    <a:pt x="294" y="601"/>
                  </a:lnTo>
                  <a:lnTo>
                    <a:pt x="294" y="601"/>
                  </a:lnTo>
                  <a:lnTo>
                    <a:pt x="294" y="599"/>
                  </a:lnTo>
                  <a:lnTo>
                    <a:pt x="294" y="599"/>
                  </a:lnTo>
                  <a:lnTo>
                    <a:pt x="294" y="599"/>
                  </a:lnTo>
                  <a:lnTo>
                    <a:pt x="294" y="599"/>
                  </a:lnTo>
                  <a:lnTo>
                    <a:pt x="294" y="599"/>
                  </a:lnTo>
                  <a:lnTo>
                    <a:pt x="291" y="596"/>
                  </a:lnTo>
                  <a:lnTo>
                    <a:pt x="291" y="596"/>
                  </a:lnTo>
                  <a:lnTo>
                    <a:pt x="291" y="596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89" y="592"/>
                  </a:lnTo>
                  <a:lnTo>
                    <a:pt x="289" y="592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87" y="587"/>
                  </a:lnTo>
                  <a:lnTo>
                    <a:pt x="287" y="584"/>
                  </a:lnTo>
                  <a:lnTo>
                    <a:pt x="287" y="584"/>
                  </a:lnTo>
                  <a:lnTo>
                    <a:pt x="287" y="584"/>
                  </a:lnTo>
                  <a:lnTo>
                    <a:pt x="287" y="582"/>
                  </a:lnTo>
                  <a:lnTo>
                    <a:pt x="287" y="582"/>
                  </a:lnTo>
                  <a:lnTo>
                    <a:pt x="287" y="582"/>
                  </a:lnTo>
                  <a:lnTo>
                    <a:pt x="287" y="580"/>
                  </a:lnTo>
                  <a:lnTo>
                    <a:pt x="284" y="580"/>
                  </a:lnTo>
                  <a:lnTo>
                    <a:pt x="284" y="580"/>
                  </a:lnTo>
                  <a:lnTo>
                    <a:pt x="284" y="580"/>
                  </a:lnTo>
                  <a:lnTo>
                    <a:pt x="282" y="582"/>
                  </a:lnTo>
                  <a:lnTo>
                    <a:pt x="282" y="582"/>
                  </a:lnTo>
                  <a:lnTo>
                    <a:pt x="282" y="584"/>
                  </a:lnTo>
                  <a:lnTo>
                    <a:pt x="279" y="582"/>
                  </a:lnTo>
                  <a:lnTo>
                    <a:pt x="279" y="582"/>
                  </a:lnTo>
                  <a:lnTo>
                    <a:pt x="279" y="582"/>
                  </a:lnTo>
                  <a:lnTo>
                    <a:pt x="277" y="580"/>
                  </a:lnTo>
                  <a:lnTo>
                    <a:pt x="277" y="577"/>
                  </a:lnTo>
                  <a:lnTo>
                    <a:pt x="277" y="577"/>
                  </a:lnTo>
                  <a:lnTo>
                    <a:pt x="277" y="575"/>
                  </a:lnTo>
                  <a:lnTo>
                    <a:pt x="275" y="575"/>
                  </a:lnTo>
                  <a:lnTo>
                    <a:pt x="275" y="570"/>
                  </a:lnTo>
                  <a:lnTo>
                    <a:pt x="275" y="570"/>
                  </a:lnTo>
                  <a:lnTo>
                    <a:pt x="275" y="570"/>
                  </a:lnTo>
                  <a:lnTo>
                    <a:pt x="272" y="568"/>
                  </a:lnTo>
                  <a:lnTo>
                    <a:pt x="272" y="568"/>
                  </a:lnTo>
                  <a:lnTo>
                    <a:pt x="272" y="568"/>
                  </a:lnTo>
                  <a:lnTo>
                    <a:pt x="275" y="568"/>
                  </a:lnTo>
                  <a:lnTo>
                    <a:pt x="275" y="568"/>
                  </a:lnTo>
                  <a:lnTo>
                    <a:pt x="275" y="570"/>
                  </a:lnTo>
                  <a:lnTo>
                    <a:pt x="275" y="570"/>
                  </a:lnTo>
                  <a:lnTo>
                    <a:pt x="275" y="570"/>
                  </a:lnTo>
                  <a:lnTo>
                    <a:pt x="277" y="570"/>
                  </a:lnTo>
                  <a:lnTo>
                    <a:pt x="277" y="570"/>
                  </a:lnTo>
                  <a:lnTo>
                    <a:pt x="277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7" y="568"/>
                  </a:lnTo>
                  <a:lnTo>
                    <a:pt x="287" y="568"/>
                  </a:lnTo>
                  <a:lnTo>
                    <a:pt x="289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1"/>
                  </a:lnTo>
                  <a:lnTo>
                    <a:pt x="294" y="558"/>
                  </a:lnTo>
                  <a:lnTo>
                    <a:pt x="294" y="558"/>
                  </a:lnTo>
                  <a:lnTo>
                    <a:pt x="291" y="556"/>
                  </a:lnTo>
                  <a:lnTo>
                    <a:pt x="291" y="556"/>
                  </a:lnTo>
                  <a:lnTo>
                    <a:pt x="291" y="554"/>
                  </a:lnTo>
                  <a:lnTo>
                    <a:pt x="291" y="554"/>
                  </a:lnTo>
                  <a:lnTo>
                    <a:pt x="291" y="551"/>
                  </a:lnTo>
                  <a:lnTo>
                    <a:pt x="291" y="551"/>
                  </a:lnTo>
                  <a:lnTo>
                    <a:pt x="291" y="549"/>
                  </a:lnTo>
                  <a:lnTo>
                    <a:pt x="289" y="549"/>
                  </a:lnTo>
                  <a:lnTo>
                    <a:pt x="289" y="549"/>
                  </a:lnTo>
                  <a:lnTo>
                    <a:pt x="289" y="547"/>
                  </a:lnTo>
                  <a:lnTo>
                    <a:pt x="289" y="547"/>
                  </a:lnTo>
                  <a:lnTo>
                    <a:pt x="289" y="547"/>
                  </a:lnTo>
                  <a:lnTo>
                    <a:pt x="291" y="544"/>
                  </a:lnTo>
                  <a:lnTo>
                    <a:pt x="291" y="544"/>
                  </a:lnTo>
                  <a:lnTo>
                    <a:pt x="291" y="542"/>
                  </a:lnTo>
                  <a:lnTo>
                    <a:pt x="291" y="542"/>
                  </a:lnTo>
                  <a:lnTo>
                    <a:pt x="296" y="539"/>
                  </a:lnTo>
                  <a:lnTo>
                    <a:pt x="296" y="537"/>
                  </a:lnTo>
                  <a:lnTo>
                    <a:pt x="296" y="537"/>
                  </a:lnTo>
                  <a:lnTo>
                    <a:pt x="296" y="532"/>
                  </a:lnTo>
                  <a:lnTo>
                    <a:pt x="296" y="532"/>
                  </a:lnTo>
                  <a:lnTo>
                    <a:pt x="296" y="530"/>
                  </a:lnTo>
                  <a:lnTo>
                    <a:pt x="296" y="530"/>
                  </a:lnTo>
                  <a:lnTo>
                    <a:pt x="294" y="530"/>
                  </a:lnTo>
                  <a:lnTo>
                    <a:pt x="294" y="528"/>
                  </a:lnTo>
                  <a:lnTo>
                    <a:pt x="294" y="528"/>
                  </a:lnTo>
                  <a:lnTo>
                    <a:pt x="294" y="528"/>
                  </a:lnTo>
                  <a:lnTo>
                    <a:pt x="296" y="528"/>
                  </a:lnTo>
                  <a:lnTo>
                    <a:pt x="296" y="528"/>
                  </a:lnTo>
                  <a:lnTo>
                    <a:pt x="296" y="528"/>
                  </a:lnTo>
                  <a:lnTo>
                    <a:pt x="296" y="525"/>
                  </a:lnTo>
                  <a:lnTo>
                    <a:pt x="296" y="525"/>
                  </a:lnTo>
                  <a:lnTo>
                    <a:pt x="294" y="523"/>
                  </a:lnTo>
                  <a:lnTo>
                    <a:pt x="294" y="523"/>
                  </a:lnTo>
                  <a:lnTo>
                    <a:pt x="294" y="521"/>
                  </a:lnTo>
                  <a:lnTo>
                    <a:pt x="294" y="521"/>
                  </a:lnTo>
                  <a:lnTo>
                    <a:pt x="296" y="518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298" y="516"/>
                  </a:lnTo>
                  <a:lnTo>
                    <a:pt x="298" y="516"/>
                  </a:lnTo>
                  <a:lnTo>
                    <a:pt x="298" y="516"/>
                  </a:lnTo>
                  <a:lnTo>
                    <a:pt x="298" y="513"/>
                  </a:lnTo>
                  <a:lnTo>
                    <a:pt x="298" y="513"/>
                  </a:lnTo>
                  <a:lnTo>
                    <a:pt x="298" y="513"/>
                  </a:lnTo>
                  <a:lnTo>
                    <a:pt x="298" y="511"/>
                  </a:lnTo>
                  <a:lnTo>
                    <a:pt x="298" y="511"/>
                  </a:lnTo>
                  <a:lnTo>
                    <a:pt x="301" y="511"/>
                  </a:lnTo>
                  <a:lnTo>
                    <a:pt x="303" y="511"/>
                  </a:lnTo>
                  <a:lnTo>
                    <a:pt x="303" y="509"/>
                  </a:lnTo>
                  <a:lnTo>
                    <a:pt x="305" y="509"/>
                  </a:lnTo>
                  <a:lnTo>
                    <a:pt x="305" y="509"/>
                  </a:lnTo>
                  <a:lnTo>
                    <a:pt x="305" y="509"/>
                  </a:lnTo>
                  <a:lnTo>
                    <a:pt x="305" y="509"/>
                  </a:lnTo>
                  <a:lnTo>
                    <a:pt x="308" y="509"/>
                  </a:lnTo>
                  <a:lnTo>
                    <a:pt x="308" y="506"/>
                  </a:lnTo>
                  <a:lnTo>
                    <a:pt x="308" y="506"/>
                  </a:lnTo>
                  <a:lnTo>
                    <a:pt x="305" y="504"/>
                  </a:lnTo>
                  <a:lnTo>
                    <a:pt x="305" y="504"/>
                  </a:lnTo>
                  <a:lnTo>
                    <a:pt x="308" y="499"/>
                  </a:lnTo>
                  <a:lnTo>
                    <a:pt x="308" y="499"/>
                  </a:lnTo>
                  <a:lnTo>
                    <a:pt x="308" y="499"/>
                  </a:lnTo>
                  <a:lnTo>
                    <a:pt x="310" y="499"/>
                  </a:lnTo>
                  <a:lnTo>
                    <a:pt x="310" y="499"/>
                  </a:lnTo>
                  <a:lnTo>
                    <a:pt x="310" y="502"/>
                  </a:lnTo>
                  <a:lnTo>
                    <a:pt x="313" y="499"/>
                  </a:lnTo>
                  <a:lnTo>
                    <a:pt x="313" y="502"/>
                  </a:lnTo>
                  <a:lnTo>
                    <a:pt x="315" y="502"/>
                  </a:lnTo>
                  <a:lnTo>
                    <a:pt x="317" y="504"/>
                  </a:lnTo>
                  <a:lnTo>
                    <a:pt x="317" y="504"/>
                  </a:lnTo>
                  <a:lnTo>
                    <a:pt x="317" y="504"/>
                  </a:lnTo>
                  <a:lnTo>
                    <a:pt x="317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0" y="506"/>
                  </a:lnTo>
                  <a:lnTo>
                    <a:pt x="322" y="504"/>
                  </a:lnTo>
                  <a:lnTo>
                    <a:pt x="324" y="504"/>
                  </a:lnTo>
                  <a:lnTo>
                    <a:pt x="327" y="506"/>
                  </a:lnTo>
                  <a:lnTo>
                    <a:pt x="329" y="506"/>
                  </a:lnTo>
                  <a:lnTo>
                    <a:pt x="331" y="504"/>
                  </a:lnTo>
                  <a:lnTo>
                    <a:pt x="331" y="504"/>
                  </a:lnTo>
                  <a:lnTo>
                    <a:pt x="331" y="504"/>
                  </a:lnTo>
                  <a:lnTo>
                    <a:pt x="331" y="504"/>
                  </a:lnTo>
                  <a:lnTo>
                    <a:pt x="334" y="504"/>
                  </a:lnTo>
                  <a:lnTo>
                    <a:pt x="334" y="506"/>
                  </a:lnTo>
                  <a:lnTo>
                    <a:pt x="334" y="506"/>
                  </a:lnTo>
                  <a:lnTo>
                    <a:pt x="334" y="506"/>
                  </a:lnTo>
                  <a:lnTo>
                    <a:pt x="334" y="506"/>
                  </a:lnTo>
                  <a:lnTo>
                    <a:pt x="334" y="504"/>
                  </a:lnTo>
                  <a:lnTo>
                    <a:pt x="336" y="504"/>
                  </a:lnTo>
                  <a:lnTo>
                    <a:pt x="336" y="504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39" y="502"/>
                  </a:lnTo>
                  <a:lnTo>
                    <a:pt x="341" y="502"/>
                  </a:lnTo>
                  <a:lnTo>
                    <a:pt x="343" y="502"/>
                  </a:lnTo>
                  <a:lnTo>
                    <a:pt x="346" y="502"/>
                  </a:lnTo>
                  <a:lnTo>
                    <a:pt x="348" y="499"/>
                  </a:lnTo>
                  <a:lnTo>
                    <a:pt x="350" y="499"/>
                  </a:lnTo>
                  <a:lnTo>
                    <a:pt x="350" y="499"/>
                  </a:lnTo>
                  <a:lnTo>
                    <a:pt x="350" y="502"/>
                  </a:lnTo>
                  <a:lnTo>
                    <a:pt x="353" y="502"/>
                  </a:lnTo>
                  <a:lnTo>
                    <a:pt x="353" y="502"/>
                  </a:lnTo>
                  <a:lnTo>
                    <a:pt x="355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60" y="497"/>
                  </a:lnTo>
                  <a:lnTo>
                    <a:pt x="360" y="494"/>
                  </a:lnTo>
                  <a:lnTo>
                    <a:pt x="360" y="494"/>
                  </a:lnTo>
                  <a:lnTo>
                    <a:pt x="357" y="492"/>
                  </a:lnTo>
                  <a:lnTo>
                    <a:pt x="357" y="492"/>
                  </a:lnTo>
                  <a:lnTo>
                    <a:pt x="360" y="492"/>
                  </a:lnTo>
                  <a:lnTo>
                    <a:pt x="360" y="492"/>
                  </a:lnTo>
                  <a:lnTo>
                    <a:pt x="360" y="492"/>
                  </a:lnTo>
                  <a:lnTo>
                    <a:pt x="360" y="492"/>
                  </a:lnTo>
                  <a:lnTo>
                    <a:pt x="360" y="490"/>
                  </a:lnTo>
                  <a:lnTo>
                    <a:pt x="360" y="490"/>
                  </a:lnTo>
                  <a:lnTo>
                    <a:pt x="360" y="485"/>
                  </a:lnTo>
                  <a:lnTo>
                    <a:pt x="360" y="483"/>
                  </a:lnTo>
                  <a:lnTo>
                    <a:pt x="362" y="483"/>
                  </a:lnTo>
                  <a:lnTo>
                    <a:pt x="365" y="480"/>
                  </a:lnTo>
                  <a:lnTo>
                    <a:pt x="367" y="480"/>
                  </a:lnTo>
                  <a:lnTo>
                    <a:pt x="367" y="480"/>
                  </a:lnTo>
                  <a:lnTo>
                    <a:pt x="369" y="483"/>
                  </a:lnTo>
                  <a:lnTo>
                    <a:pt x="372" y="483"/>
                  </a:lnTo>
                  <a:lnTo>
                    <a:pt x="374" y="485"/>
                  </a:lnTo>
                  <a:lnTo>
                    <a:pt x="374" y="485"/>
                  </a:lnTo>
                  <a:lnTo>
                    <a:pt x="376" y="485"/>
                  </a:lnTo>
                  <a:lnTo>
                    <a:pt x="381" y="483"/>
                  </a:lnTo>
                  <a:lnTo>
                    <a:pt x="383" y="480"/>
                  </a:lnTo>
                  <a:lnTo>
                    <a:pt x="383" y="480"/>
                  </a:lnTo>
                  <a:lnTo>
                    <a:pt x="386" y="480"/>
                  </a:lnTo>
                  <a:lnTo>
                    <a:pt x="386" y="480"/>
                  </a:lnTo>
                  <a:lnTo>
                    <a:pt x="386" y="480"/>
                  </a:lnTo>
                  <a:lnTo>
                    <a:pt x="386" y="478"/>
                  </a:lnTo>
                  <a:lnTo>
                    <a:pt x="386" y="478"/>
                  </a:lnTo>
                  <a:lnTo>
                    <a:pt x="386" y="476"/>
                  </a:lnTo>
                  <a:lnTo>
                    <a:pt x="383" y="473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81" y="468"/>
                  </a:lnTo>
                  <a:lnTo>
                    <a:pt x="381" y="466"/>
                  </a:lnTo>
                  <a:lnTo>
                    <a:pt x="381" y="466"/>
                  </a:lnTo>
                  <a:lnTo>
                    <a:pt x="383" y="466"/>
                  </a:lnTo>
                  <a:lnTo>
                    <a:pt x="386" y="468"/>
                  </a:lnTo>
                  <a:lnTo>
                    <a:pt x="388" y="471"/>
                  </a:lnTo>
                  <a:lnTo>
                    <a:pt x="391" y="471"/>
                  </a:lnTo>
                  <a:lnTo>
                    <a:pt x="391" y="471"/>
                  </a:lnTo>
                  <a:lnTo>
                    <a:pt x="391" y="471"/>
                  </a:lnTo>
                  <a:lnTo>
                    <a:pt x="391" y="471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5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400" y="468"/>
                  </a:lnTo>
                  <a:lnTo>
                    <a:pt x="400" y="468"/>
                  </a:lnTo>
                  <a:lnTo>
                    <a:pt x="400" y="468"/>
                  </a:lnTo>
                  <a:lnTo>
                    <a:pt x="402" y="466"/>
                  </a:lnTo>
                  <a:lnTo>
                    <a:pt x="402" y="464"/>
                  </a:lnTo>
                  <a:lnTo>
                    <a:pt x="402" y="464"/>
                  </a:lnTo>
                  <a:lnTo>
                    <a:pt x="405" y="464"/>
                  </a:lnTo>
                  <a:lnTo>
                    <a:pt x="407" y="464"/>
                  </a:lnTo>
                  <a:lnTo>
                    <a:pt x="407" y="464"/>
                  </a:lnTo>
                  <a:lnTo>
                    <a:pt x="407" y="464"/>
                  </a:lnTo>
                  <a:lnTo>
                    <a:pt x="409" y="464"/>
                  </a:lnTo>
                  <a:lnTo>
                    <a:pt x="409" y="464"/>
                  </a:lnTo>
                  <a:lnTo>
                    <a:pt x="409" y="464"/>
                  </a:lnTo>
                  <a:lnTo>
                    <a:pt x="409" y="466"/>
                  </a:lnTo>
                  <a:lnTo>
                    <a:pt x="409" y="466"/>
                  </a:lnTo>
                  <a:lnTo>
                    <a:pt x="409" y="466"/>
                  </a:lnTo>
                  <a:lnTo>
                    <a:pt x="412" y="466"/>
                  </a:lnTo>
                  <a:lnTo>
                    <a:pt x="412" y="466"/>
                  </a:lnTo>
                  <a:lnTo>
                    <a:pt x="412" y="466"/>
                  </a:lnTo>
                  <a:lnTo>
                    <a:pt x="412" y="466"/>
                  </a:lnTo>
                  <a:lnTo>
                    <a:pt x="414" y="468"/>
                  </a:lnTo>
                  <a:lnTo>
                    <a:pt x="414" y="468"/>
                  </a:lnTo>
                  <a:lnTo>
                    <a:pt x="414" y="468"/>
                  </a:lnTo>
                  <a:lnTo>
                    <a:pt x="417" y="471"/>
                  </a:lnTo>
                  <a:lnTo>
                    <a:pt x="417" y="468"/>
                  </a:lnTo>
                  <a:lnTo>
                    <a:pt x="417" y="468"/>
                  </a:lnTo>
                  <a:lnTo>
                    <a:pt x="417" y="468"/>
                  </a:lnTo>
                  <a:lnTo>
                    <a:pt x="417" y="466"/>
                  </a:lnTo>
                  <a:lnTo>
                    <a:pt x="417" y="466"/>
                  </a:lnTo>
                  <a:lnTo>
                    <a:pt x="417" y="466"/>
                  </a:lnTo>
                  <a:lnTo>
                    <a:pt x="417" y="464"/>
                  </a:lnTo>
                  <a:lnTo>
                    <a:pt x="419" y="461"/>
                  </a:lnTo>
                  <a:lnTo>
                    <a:pt x="419" y="457"/>
                  </a:lnTo>
                  <a:lnTo>
                    <a:pt x="419" y="457"/>
                  </a:lnTo>
                  <a:lnTo>
                    <a:pt x="419" y="454"/>
                  </a:lnTo>
                  <a:lnTo>
                    <a:pt x="419" y="454"/>
                  </a:lnTo>
                  <a:lnTo>
                    <a:pt x="421" y="452"/>
                  </a:lnTo>
                  <a:lnTo>
                    <a:pt x="421" y="452"/>
                  </a:lnTo>
                  <a:lnTo>
                    <a:pt x="421" y="450"/>
                  </a:lnTo>
                  <a:lnTo>
                    <a:pt x="421" y="450"/>
                  </a:lnTo>
                  <a:lnTo>
                    <a:pt x="421" y="450"/>
                  </a:lnTo>
                  <a:lnTo>
                    <a:pt x="424" y="447"/>
                  </a:lnTo>
                  <a:lnTo>
                    <a:pt x="426" y="445"/>
                  </a:lnTo>
                  <a:lnTo>
                    <a:pt x="426" y="445"/>
                  </a:lnTo>
                  <a:lnTo>
                    <a:pt x="428" y="445"/>
                  </a:lnTo>
                  <a:lnTo>
                    <a:pt x="428" y="442"/>
                  </a:lnTo>
                  <a:lnTo>
                    <a:pt x="428" y="442"/>
                  </a:lnTo>
                  <a:lnTo>
                    <a:pt x="431" y="442"/>
                  </a:lnTo>
                  <a:lnTo>
                    <a:pt x="431" y="442"/>
                  </a:lnTo>
                  <a:lnTo>
                    <a:pt x="436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40" y="442"/>
                  </a:lnTo>
                  <a:lnTo>
                    <a:pt x="443" y="442"/>
                  </a:lnTo>
                  <a:lnTo>
                    <a:pt x="443" y="442"/>
                  </a:lnTo>
                  <a:lnTo>
                    <a:pt x="443" y="440"/>
                  </a:lnTo>
                  <a:lnTo>
                    <a:pt x="445" y="440"/>
                  </a:lnTo>
                  <a:lnTo>
                    <a:pt x="445" y="438"/>
                  </a:lnTo>
                  <a:lnTo>
                    <a:pt x="443" y="438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5"/>
                  </a:lnTo>
                  <a:lnTo>
                    <a:pt x="438" y="433"/>
                  </a:lnTo>
                  <a:lnTo>
                    <a:pt x="438" y="433"/>
                  </a:lnTo>
                  <a:lnTo>
                    <a:pt x="440" y="433"/>
                  </a:lnTo>
                  <a:lnTo>
                    <a:pt x="440" y="433"/>
                  </a:lnTo>
                  <a:lnTo>
                    <a:pt x="440" y="433"/>
                  </a:lnTo>
                  <a:lnTo>
                    <a:pt x="440" y="431"/>
                  </a:lnTo>
                  <a:lnTo>
                    <a:pt x="440" y="431"/>
                  </a:lnTo>
                  <a:lnTo>
                    <a:pt x="443" y="431"/>
                  </a:lnTo>
                  <a:lnTo>
                    <a:pt x="443" y="428"/>
                  </a:lnTo>
                  <a:lnTo>
                    <a:pt x="445" y="428"/>
                  </a:lnTo>
                  <a:lnTo>
                    <a:pt x="447" y="423"/>
                  </a:lnTo>
                  <a:lnTo>
                    <a:pt x="450" y="416"/>
                  </a:lnTo>
                  <a:lnTo>
                    <a:pt x="450" y="416"/>
                  </a:lnTo>
                  <a:lnTo>
                    <a:pt x="450" y="416"/>
                  </a:lnTo>
                  <a:lnTo>
                    <a:pt x="450" y="414"/>
                  </a:lnTo>
                  <a:lnTo>
                    <a:pt x="450" y="414"/>
                  </a:lnTo>
                  <a:lnTo>
                    <a:pt x="450" y="414"/>
                  </a:lnTo>
                  <a:lnTo>
                    <a:pt x="450" y="414"/>
                  </a:lnTo>
                  <a:lnTo>
                    <a:pt x="452" y="414"/>
                  </a:lnTo>
                  <a:lnTo>
                    <a:pt x="452" y="416"/>
                  </a:lnTo>
                  <a:lnTo>
                    <a:pt x="452" y="416"/>
                  </a:lnTo>
                  <a:lnTo>
                    <a:pt x="454" y="416"/>
                  </a:lnTo>
                  <a:lnTo>
                    <a:pt x="454" y="414"/>
                  </a:lnTo>
                  <a:lnTo>
                    <a:pt x="457" y="414"/>
                  </a:lnTo>
                  <a:lnTo>
                    <a:pt x="457" y="412"/>
                  </a:lnTo>
                  <a:lnTo>
                    <a:pt x="459" y="412"/>
                  </a:lnTo>
                  <a:lnTo>
                    <a:pt x="464" y="409"/>
                  </a:lnTo>
                  <a:lnTo>
                    <a:pt x="471" y="405"/>
                  </a:lnTo>
                  <a:lnTo>
                    <a:pt x="471" y="402"/>
                  </a:lnTo>
                  <a:lnTo>
                    <a:pt x="471" y="402"/>
                  </a:lnTo>
                  <a:lnTo>
                    <a:pt x="471" y="402"/>
                  </a:lnTo>
                  <a:lnTo>
                    <a:pt x="471" y="400"/>
                  </a:lnTo>
                  <a:lnTo>
                    <a:pt x="471" y="400"/>
                  </a:lnTo>
                  <a:lnTo>
                    <a:pt x="471" y="400"/>
                  </a:lnTo>
                  <a:close/>
                  <a:moveTo>
                    <a:pt x="334" y="973"/>
                  </a:moveTo>
                  <a:lnTo>
                    <a:pt x="331" y="973"/>
                  </a:lnTo>
                  <a:lnTo>
                    <a:pt x="331" y="975"/>
                  </a:lnTo>
                  <a:lnTo>
                    <a:pt x="331" y="975"/>
                  </a:lnTo>
                  <a:lnTo>
                    <a:pt x="331" y="975"/>
                  </a:lnTo>
                  <a:lnTo>
                    <a:pt x="331" y="977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5"/>
                  </a:lnTo>
                  <a:lnTo>
                    <a:pt x="334" y="975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7"/>
                  </a:lnTo>
                  <a:lnTo>
                    <a:pt x="334" y="975"/>
                  </a:lnTo>
                  <a:lnTo>
                    <a:pt x="334" y="973"/>
                  </a:lnTo>
                  <a:lnTo>
                    <a:pt x="334" y="973"/>
                  </a:lnTo>
                  <a:lnTo>
                    <a:pt x="334" y="970"/>
                  </a:lnTo>
                  <a:lnTo>
                    <a:pt x="334" y="970"/>
                  </a:lnTo>
                  <a:lnTo>
                    <a:pt x="334" y="970"/>
                  </a:lnTo>
                  <a:lnTo>
                    <a:pt x="334" y="970"/>
                  </a:lnTo>
                  <a:lnTo>
                    <a:pt x="334" y="970"/>
                  </a:lnTo>
                  <a:lnTo>
                    <a:pt x="334" y="973"/>
                  </a:lnTo>
                  <a:lnTo>
                    <a:pt x="334" y="973"/>
                  </a:lnTo>
                  <a:lnTo>
                    <a:pt x="334" y="973"/>
                  </a:lnTo>
                  <a:close/>
                  <a:moveTo>
                    <a:pt x="329" y="975"/>
                  </a:moveTo>
                  <a:lnTo>
                    <a:pt x="329" y="975"/>
                  </a:lnTo>
                  <a:lnTo>
                    <a:pt x="329" y="975"/>
                  </a:lnTo>
                  <a:lnTo>
                    <a:pt x="329" y="977"/>
                  </a:lnTo>
                  <a:lnTo>
                    <a:pt x="329" y="977"/>
                  </a:lnTo>
                  <a:lnTo>
                    <a:pt x="329" y="975"/>
                  </a:lnTo>
                  <a:lnTo>
                    <a:pt x="329" y="975"/>
                  </a:lnTo>
                  <a:lnTo>
                    <a:pt x="329" y="975"/>
                  </a:lnTo>
                  <a:lnTo>
                    <a:pt x="329" y="975"/>
                  </a:lnTo>
                  <a:close/>
                  <a:moveTo>
                    <a:pt x="334" y="899"/>
                  </a:moveTo>
                  <a:lnTo>
                    <a:pt x="334" y="899"/>
                  </a:lnTo>
                  <a:lnTo>
                    <a:pt x="334" y="897"/>
                  </a:lnTo>
                  <a:lnTo>
                    <a:pt x="334" y="894"/>
                  </a:lnTo>
                  <a:lnTo>
                    <a:pt x="331" y="894"/>
                  </a:lnTo>
                  <a:lnTo>
                    <a:pt x="331" y="894"/>
                  </a:lnTo>
                  <a:lnTo>
                    <a:pt x="331" y="899"/>
                  </a:lnTo>
                  <a:lnTo>
                    <a:pt x="331" y="899"/>
                  </a:lnTo>
                  <a:lnTo>
                    <a:pt x="331" y="899"/>
                  </a:lnTo>
                  <a:lnTo>
                    <a:pt x="334" y="899"/>
                  </a:lnTo>
                  <a:close/>
                  <a:moveTo>
                    <a:pt x="317" y="1001"/>
                  </a:moveTo>
                  <a:lnTo>
                    <a:pt x="317" y="1001"/>
                  </a:lnTo>
                  <a:lnTo>
                    <a:pt x="317" y="1001"/>
                  </a:lnTo>
                  <a:lnTo>
                    <a:pt x="317" y="999"/>
                  </a:lnTo>
                  <a:lnTo>
                    <a:pt x="320" y="999"/>
                  </a:lnTo>
                  <a:lnTo>
                    <a:pt x="317" y="999"/>
                  </a:lnTo>
                  <a:lnTo>
                    <a:pt x="317" y="999"/>
                  </a:lnTo>
                  <a:lnTo>
                    <a:pt x="317" y="1001"/>
                  </a:lnTo>
                  <a:lnTo>
                    <a:pt x="315" y="1001"/>
                  </a:lnTo>
                  <a:lnTo>
                    <a:pt x="317" y="1001"/>
                  </a:lnTo>
                  <a:lnTo>
                    <a:pt x="317" y="1001"/>
                  </a:lnTo>
                  <a:lnTo>
                    <a:pt x="317" y="1001"/>
                  </a:lnTo>
                  <a:close/>
                  <a:moveTo>
                    <a:pt x="315" y="1020"/>
                  </a:moveTo>
                  <a:lnTo>
                    <a:pt x="315" y="1020"/>
                  </a:lnTo>
                  <a:lnTo>
                    <a:pt x="315" y="1020"/>
                  </a:lnTo>
                  <a:lnTo>
                    <a:pt x="315" y="1020"/>
                  </a:lnTo>
                  <a:lnTo>
                    <a:pt x="315" y="1020"/>
                  </a:lnTo>
                  <a:lnTo>
                    <a:pt x="315" y="1025"/>
                  </a:lnTo>
                  <a:lnTo>
                    <a:pt x="317" y="1025"/>
                  </a:lnTo>
                  <a:lnTo>
                    <a:pt x="317" y="1022"/>
                  </a:lnTo>
                  <a:lnTo>
                    <a:pt x="317" y="1020"/>
                  </a:lnTo>
                  <a:lnTo>
                    <a:pt x="317" y="1020"/>
                  </a:lnTo>
                  <a:lnTo>
                    <a:pt x="320" y="1020"/>
                  </a:lnTo>
                  <a:lnTo>
                    <a:pt x="317" y="1020"/>
                  </a:lnTo>
                  <a:lnTo>
                    <a:pt x="317" y="1020"/>
                  </a:lnTo>
                  <a:lnTo>
                    <a:pt x="317" y="1020"/>
                  </a:lnTo>
                  <a:lnTo>
                    <a:pt x="320" y="1017"/>
                  </a:lnTo>
                  <a:lnTo>
                    <a:pt x="320" y="1017"/>
                  </a:lnTo>
                  <a:lnTo>
                    <a:pt x="320" y="1017"/>
                  </a:lnTo>
                  <a:lnTo>
                    <a:pt x="320" y="1017"/>
                  </a:lnTo>
                  <a:lnTo>
                    <a:pt x="320" y="1017"/>
                  </a:lnTo>
                  <a:lnTo>
                    <a:pt x="317" y="1017"/>
                  </a:lnTo>
                  <a:lnTo>
                    <a:pt x="317" y="1017"/>
                  </a:lnTo>
                  <a:lnTo>
                    <a:pt x="315" y="1017"/>
                  </a:lnTo>
                  <a:lnTo>
                    <a:pt x="315" y="1017"/>
                  </a:lnTo>
                  <a:lnTo>
                    <a:pt x="315" y="1017"/>
                  </a:lnTo>
                  <a:lnTo>
                    <a:pt x="315" y="1017"/>
                  </a:lnTo>
                  <a:lnTo>
                    <a:pt x="315" y="1020"/>
                  </a:lnTo>
                  <a:close/>
                  <a:moveTo>
                    <a:pt x="320" y="925"/>
                  </a:move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3"/>
                  </a:lnTo>
                  <a:lnTo>
                    <a:pt x="320" y="923"/>
                  </a:lnTo>
                  <a:lnTo>
                    <a:pt x="320" y="923"/>
                  </a:lnTo>
                  <a:lnTo>
                    <a:pt x="320" y="923"/>
                  </a:lnTo>
                  <a:lnTo>
                    <a:pt x="317" y="923"/>
                  </a:lnTo>
                  <a:lnTo>
                    <a:pt x="320" y="925"/>
                  </a:lnTo>
                  <a:close/>
                  <a:moveTo>
                    <a:pt x="322" y="987"/>
                  </a:moveTo>
                  <a:lnTo>
                    <a:pt x="320" y="987"/>
                  </a:lnTo>
                  <a:lnTo>
                    <a:pt x="320" y="984"/>
                  </a:lnTo>
                  <a:lnTo>
                    <a:pt x="320" y="984"/>
                  </a:lnTo>
                  <a:lnTo>
                    <a:pt x="320" y="982"/>
                  </a:lnTo>
                  <a:lnTo>
                    <a:pt x="320" y="982"/>
                  </a:lnTo>
                  <a:lnTo>
                    <a:pt x="320" y="982"/>
                  </a:lnTo>
                  <a:lnTo>
                    <a:pt x="317" y="982"/>
                  </a:lnTo>
                  <a:lnTo>
                    <a:pt x="317" y="980"/>
                  </a:lnTo>
                  <a:lnTo>
                    <a:pt x="317" y="980"/>
                  </a:lnTo>
                  <a:lnTo>
                    <a:pt x="317" y="977"/>
                  </a:lnTo>
                  <a:lnTo>
                    <a:pt x="317" y="977"/>
                  </a:lnTo>
                  <a:lnTo>
                    <a:pt x="317" y="977"/>
                  </a:lnTo>
                  <a:lnTo>
                    <a:pt x="317" y="975"/>
                  </a:lnTo>
                  <a:lnTo>
                    <a:pt x="315" y="975"/>
                  </a:lnTo>
                  <a:lnTo>
                    <a:pt x="315" y="975"/>
                  </a:lnTo>
                  <a:lnTo>
                    <a:pt x="313" y="975"/>
                  </a:lnTo>
                  <a:lnTo>
                    <a:pt x="313" y="975"/>
                  </a:lnTo>
                  <a:lnTo>
                    <a:pt x="313" y="977"/>
                  </a:lnTo>
                  <a:lnTo>
                    <a:pt x="313" y="977"/>
                  </a:lnTo>
                  <a:lnTo>
                    <a:pt x="313" y="977"/>
                  </a:lnTo>
                  <a:lnTo>
                    <a:pt x="313" y="977"/>
                  </a:lnTo>
                  <a:lnTo>
                    <a:pt x="313" y="977"/>
                  </a:lnTo>
                  <a:lnTo>
                    <a:pt x="310" y="980"/>
                  </a:lnTo>
                  <a:lnTo>
                    <a:pt x="310" y="980"/>
                  </a:lnTo>
                  <a:lnTo>
                    <a:pt x="310" y="982"/>
                  </a:lnTo>
                  <a:lnTo>
                    <a:pt x="313" y="980"/>
                  </a:lnTo>
                  <a:lnTo>
                    <a:pt x="313" y="980"/>
                  </a:lnTo>
                  <a:lnTo>
                    <a:pt x="313" y="980"/>
                  </a:lnTo>
                  <a:lnTo>
                    <a:pt x="313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5" y="980"/>
                  </a:lnTo>
                  <a:lnTo>
                    <a:pt x="317" y="980"/>
                  </a:lnTo>
                  <a:lnTo>
                    <a:pt x="317" y="982"/>
                  </a:lnTo>
                  <a:lnTo>
                    <a:pt x="317" y="982"/>
                  </a:lnTo>
                  <a:lnTo>
                    <a:pt x="317" y="982"/>
                  </a:lnTo>
                  <a:lnTo>
                    <a:pt x="317" y="982"/>
                  </a:lnTo>
                  <a:lnTo>
                    <a:pt x="317" y="982"/>
                  </a:lnTo>
                  <a:lnTo>
                    <a:pt x="320" y="984"/>
                  </a:lnTo>
                  <a:lnTo>
                    <a:pt x="320" y="984"/>
                  </a:lnTo>
                  <a:lnTo>
                    <a:pt x="320" y="984"/>
                  </a:lnTo>
                  <a:lnTo>
                    <a:pt x="320" y="987"/>
                  </a:lnTo>
                  <a:lnTo>
                    <a:pt x="320" y="987"/>
                  </a:lnTo>
                  <a:lnTo>
                    <a:pt x="320" y="987"/>
                  </a:lnTo>
                  <a:lnTo>
                    <a:pt x="320" y="987"/>
                  </a:lnTo>
                  <a:lnTo>
                    <a:pt x="320" y="989"/>
                  </a:lnTo>
                  <a:lnTo>
                    <a:pt x="320" y="989"/>
                  </a:lnTo>
                  <a:lnTo>
                    <a:pt x="320" y="989"/>
                  </a:lnTo>
                  <a:lnTo>
                    <a:pt x="317" y="989"/>
                  </a:lnTo>
                  <a:lnTo>
                    <a:pt x="320" y="991"/>
                  </a:lnTo>
                  <a:lnTo>
                    <a:pt x="320" y="991"/>
                  </a:lnTo>
                  <a:lnTo>
                    <a:pt x="320" y="991"/>
                  </a:lnTo>
                  <a:lnTo>
                    <a:pt x="320" y="989"/>
                  </a:lnTo>
                  <a:lnTo>
                    <a:pt x="322" y="989"/>
                  </a:lnTo>
                  <a:lnTo>
                    <a:pt x="322" y="989"/>
                  </a:lnTo>
                  <a:lnTo>
                    <a:pt x="322" y="989"/>
                  </a:lnTo>
                  <a:lnTo>
                    <a:pt x="322" y="989"/>
                  </a:lnTo>
                  <a:lnTo>
                    <a:pt x="322" y="989"/>
                  </a:lnTo>
                  <a:lnTo>
                    <a:pt x="322" y="989"/>
                  </a:lnTo>
                  <a:lnTo>
                    <a:pt x="322" y="987"/>
                  </a:lnTo>
                  <a:lnTo>
                    <a:pt x="322" y="987"/>
                  </a:lnTo>
                  <a:lnTo>
                    <a:pt x="322" y="987"/>
                  </a:lnTo>
                  <a:close/>
                  <a:moveTo>
                    <a:pt x="322" y="1025"/>
                  </a:moveTo>
                  <a:lnTo>
                    <a:pt x="320" y="1025"/>
                  </a:lnTo>
                  <a:lnTo>
                    <a:pt x="320" y="1025"/>
                  </a:lnTo>
                  <a:lnTo>
                    <a:pt x="320" y="1025"/>
                  </a:lnTo>
                  <a:lnTo>
                    <a:pt x="317" y="1027"/>
                  </a:lnTo>
                  <a:lnTo>
                    <a:pt x="315" y="1027"/>
                  </a:lnTo>
                  <a:lnTo>
                    <a:pt x="315" y="1027"/>
                  </a:lnTo>
                  <a:lnTo>
                    <a:pt x="315" y="1027"/>
                  </a:lnTo>
                  <a:lnTo>
                    <a:pt x="315" y="1027"/>
                  </a:lnTo>
                  <a:lnTo>
                    <a:pt x="315" y="1029"/>
                  </a:lnTo>
                  <a:lnTo>
                    <a:pt x="315" y="1029"/>
                  </a:lnTo>
                  <a:lnTo>
                    <a:pt x="315" y="1029"/>
                  </a:lnTo>
                  <a:lnTo>
                    <a:pt x="315" y="1029"/>
                  </a:lnTo>
                  <a:lnTo>
                    <a:pt x="313" y="1029"/>
                  </a:lnTo>
                  <a:lnTo>
                    <a:pt x="313" y="1029"/>
                  </a:lnTo>
                  <a:lnTo>
                    <a:pt x="313" y="1032"/>
                  </a:lnTo>
                  <a:lnTo>
                    <a:pt x="313" y="1032"/>
                  </a:lnTo>
                  <a:lnTo>
                    <a:pt x="313" y="1032"/>
                  </a:lnTo>
                  <a:lnTo>
                    <a:pt x="313" y="1034"/>
                  </a:lnTo>
                  <a:lnTo>
                    <a:pt x="313" y="1034"/>
                  </a:lnTo>
                  <a:lnTo>
                    <a:pt x="313" y="1034"/>
                  </a:lnTo>
                  <a:lnTo>
                    <a:pt x="313" y="1036"/>
                  </a:lnTo>
                  <a:lnTo>
                    <a:pt x="315" y="1034"/>
                  </a:lnTo>
                  <a:lnTo>
                    <a:pt x="315" y="1032"/>
                  </a:lnTo>
                  <a:lnTo>
                    <a:pt x="315" y="1032"/>
                  </a:lnTo>
                  <a:lnTo>
                    <a:pt x="315" y="1032"/>
                  </a:lnTo>
                  <a:lnTo>
                    <a:pt x="315" y="1032"/>
                  </a:lnTo>
                  <a:lnTo>
                    <a:pt x="315" y="1032"/>
                  </a:lnTo>
                  <a:lnTo>
                    <a:pt x="317" y="1032"/>
                  </a:lnTo>
                  <a:lnTo>
                    <a:pt x="317" y="1029"/>
                  </a:lnTo>
                  <a:lnTo>
                    <a:pt x="320" y="1029"/>
                  </a:lnTo>
                  <a:lnTo>
                    <a:pt x="320" y="1029"/>
                  </a:lnTo>
                  <a:lnTo>
                    <a:pt x="320" y="1027"/>
                  </a:lnTo>
                  <a:lnTo>
                    <a:pt x="320" y="1027"/>
                  </a:lnTo>
                  <a:lnTo>
                    <a:pt x="322" y="1027"/>
                  </a:lnTo>
                  <a:lnTo>
                    <a:pt x="322" y="1027"/>
                  </a:lnTo>
                  <a:lnTo>
                    <a:pt x="322" y="1027"/>
                  </a:lnTo>
                  <a:lnTo>
                    <a:pt x="322" y="1027"/>
                  </a:lnTo>
                  <a:lnTo>
                    <a:pt x="320" y="1025"/>
                  </a:lnTo>
                  <a:lnTo>
                    <a:pt x="320" y="1025"/>
                  </a:lnTo>
                  <a:lnTo>
                    <a:pt x="320" y="1025"/>
                  </a:lnTo>
                  <a:lnTo>
                    <a:pt x="322" y="1025"/>
                  </a:lnTo>
                  <a:lnTo>
                    <a:pt x="322" y="1025"/>
                  </a:lnTo>
                  <a:lnTo>
                    <a:pt x="322" y="1025"/>
                  </a:lnTo>
                  <a:lnTo>
                    <a:pt x="322" y="1025"/>
                  </a:lnTo>
                  <a:lnTo>
                    <a:pt x="322" y="1025"/>
                  </a:lnTo>
                  <a:close/>
                  <a:moveTo>
                    <a:pt x="320" y="928"/>
                  </a:moveTo>
                  <a:lnTo>
                    <a:pt x="320" y="928"/>
                  </a:lnTo>
                  <a:lnTo>
                    <a:pt x="320" y="930"/>
                  </a:lnTo>
                  <a:lnTo>
                    <a:pt x="320" y="930"/>
                  </a:lnTo>
                  <a:lnTo>
                    <a:pt x="320" y="930"/>
                  </a:lnTo>
                  <a:lnTo>
                    <a:pt x="322" y="928"/>
                  </a:lnTo>
                  <a:lnTo>
                    <a:pt x="322" y="928"/>
                  </a:lnTo>
                  <a:lnTo>
                    <a:pt x="322" y="928"/>
                  </a:lnTo>
                  <a:lnTo>
                    <a:pt x="320" y="925"/>
                  </a:lnTo>
                  <a:lnTo>
                    <a:pt x="320" y="928"/>
                  </a:lnTo>
                  <a:close/>
                  <a:moveTo>
                    <a:pt x="320" y="892"/>
                  </a:moveTo>
                  <a:lnTo>
                    <a:pt x="317" y="894"/>
                  </a:lnTo>
                  <a:lnTo>
                    <a:pt x="317" y="894"/>
                  </a:lnTo>
                  <a:lnTo>
                    <a:pt x="320" y="894"/>
                  </a:lnTo>
                  <a:lnTo>
                    <a:pt x="320" y="894"/>
                  </a:lnTo>
                  <a:lnTo>
                    <a:pt x="322" y="894"/>
                  </a:lnTo>
                  <a:lnTo>
                    <a:pt x="322" y="894"/>
                  </a:lnTo>
                  <a:lnTo>
                    <a:pt x="320" y="892"/>
                  </a:lnTo>
                  <a:lnTo>
                    <a:pt x="320" y="892"/>
                  </a:lnTo>
                  <a:lnTo>
                    <a:pt x="320" y="892"/>
                  </a:lnTo>
                  <a:lnTo>
                    <a:pt x="320" y="890"/>
                  </a:lnTo>
                  <a:lnTo>
                    <a:pt x="320" y="892"/>
                  </a:lnTo>
                  <a:lnTo>
                    <a:pt x="320" y="892"/>
                  </a:lnTo>
                  <a:lnTo>
                    <a:pt x="320" y="892"/>
                  </a:lnTo>
                  <a:lnTo>
                    <a:pt x="320" y="892"/>
                  </a:lnTo>
                  <a:lnTo>
                    <a:pt x="320" y="892"/>
                  </a:lnTo>
                  <a:close/>
                  <a:moveTo>
                    <a:pt x="322" y="932"/>
                  </a:moveTo>
                  <a:lnTo>
                    <a:pt x="322" y="932"/>
                  </a:lnTo>
                  <a:lnTo>
                    <a:pt x="320" y="932"/>
                  </a:lnTo>
                  <a:lnTo>
                    <a:pt x="320" y="932"/>
                  </a:lnTo>
                  <a:lnTo>
                    <a:pt x="320" y="935"/>
                  </a:lnTo>
                  <a:lnTo>
                    <a:pt x="320" y="937"/>
                  </a:lnTo>
                  <a:lnTo>
                    <a:pt x="320" y="939"/>
                  </a:lnTo>
                  <a:lnTo>
                    <a:pt x="320" y="939"/>
                  </a:lnTo>
                  <a:lnTo>
                    <a:pt x="320" y="942"/>
                  </a:lnTo>
                  <a:lnTo>
                    <a:pt x="320" y="942"/>
                  </a:lnTo>
                  <a:lnTo>
                    <a:pt x="320" y="942"/>
                  </a:lnTo>
                  <a:lnTo>
                    <a:pt x="317" y="942"/>
                  </a:lnTo>
                  <a:lnTo>
                    <a:pt x="317" y="942"/>
                  </a:lnTo>
                  <a:lnTo>
                    <a:pt x="317" y="942"/>
                  </a:lnTo>
                  <a:lnTo>
                    <a:pt x="317" y="944"/>
                  </a:lnTo>
                  <a:lnTo>
                    <a:pt x="317" y="944"/>
                  </a:lnTo>
                  <a:lnTo>
                    <a:pt x="317" y="944"/>
                  </a:lnTo>
                  <a:lnTo>
                    <a:pt x="317" y="944"/>
                  </a:lnTo>
                  <a:lnTo>
                    <a:pt x="317" y="944"/>
                  </a:lnTo>
                  <a:lnTo>
                    <a:pt x="317" y="944"/>
                  </a:lnTo>
                  <a:lnTo>
                    <a:pt x="317" y="947"/>
                  </a:lnTo>
                  <a:lnTo>
                    <a:pt x="317" y="947"/>
                  </a:lnTo>
                  <a:lnTo>
                    <a:pt x="315" y="947"/>
                  </a:lnTo>
                  <a:lnTo>
                    <a:pt x="317" y="947"/>
                  </a:lnTo>
                  <a:lnTo>
                    <a:pt x="317" y="947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5" y="949"/>
                  </a:lnTo>
                  <a:lnTo>
                    <a:pt x="315" y="949"/>
                  </a:lnTo>
                  <a:lnTo>
                    <a:pt x="315" y="949"/>
                  </a:lnTo>
                  <a:lnTo>
                    <a:pt x="315" y="951"/>
                  </a:lnTo>
                  <a:lnTo>
                    <a:pt x="315" y="951"/>
                  </a:lnTo>
                  <a:lnTo>
                    <a:pt x="315" y="951"/>
                  </a:lnTo>
                  <a:lnTo>
                    <a:pt x="315" y="951"/>
                  </a:lnTo>
                  <a:lnTo>
                    <a:pt x="317" y="951"/>
                  </a:lnTo>
                  <a:lnTo>
                    <a:pt x="317" y="951"/>
                  </a:lnTo>
                  <a:lnTo>
                    <a:pt x="317" y="951"/>
                  </a:lnTo>
                  <a:lnTo>
                    <a:pt x="317" y="951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17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0" y="949"/>
                  </a:lnTo>
                  <a:lnTo>
                    <a:pt x="322" y="947"/>
                  </a:lnTo>
                  <a:lnTo>
                    <a:pt x="322" y="944"/>
                  </a:lnTo>
                  <a:lnTo>
                    <a:pt x="322" y="944"/>
                  </a:lnTo>
                  <a:lnTo>
                    <a:pt x="322" y="942"/>
                  </a:lnTo>
                  <a:lnTo>
                    <a:pt x="322" y="942"/>
                  </a:lnTo>
                  <a:lnTo>
                    <a:pt x="322" y="939"/>
                  </a:lnTo>
                  <a:lnTo>
                    <a:pt x="322" y="937"/>
                  </a:lnTo>
                  <a:lnTo>
                    <a:pt x="322" y="937"/>
                  </a:lnTo>
                  <a:lnTo>
                    <a:pt x="322" y="937"/>
                  </a:lnTo>
                  <a:lnTo>
                    <a:pt x="322" y="937"/>
                  </a:lnTo>
                  <a:lnTo>
                    <a:pt x="322" y="937"/>
                  </a:lnTo>
                  <a:lnTo>
                    <a:pt x="322" y="935"/>
                  </a:lnTo>
                  <a:lnTo>
                    <a:pt x="322" y="935"/>
                  </a:lnTo>
                  <a:lnTo>
                    <a:pt x="322" y="932"/>
                  </a:lnTo>
                  <a:close/>
                  <a:moveTo>
                    <a:pt x="322" y="961"/>
                  </a:moveTo>
                  <a:lnTo>
                    <a:pt x="322" y="961"/>
                  </a:lnTo>
                  <a:lnTo>
                    <a:pt x="320" y="961"/>
                  </a:lnTo>
                  <a:lnTo>
                    <a:pt x="320" y="961"/>
                  </a:lnTo>
                  <a:lnTo>
                    <a:pt x="322" y="961"/>
                  </a:lnTo>
                  <a:lnTo>
                    <a:pt x="320" y="961"/>
                  </a:lnTo>
                  <a:lnTo>
                    <a:pt x="317" y="961"/>
                  </a:lnTo>
                  <a:lnTo>
                    <a:pt x="317" y="961"/>
                  </a:lnTo>
                  <a:lnTo>
                    <a:pt x="317" y="961"/>
                  </a:lnTo>
                  <a:lnTo>
                    <a:pt x="317" y="961"/>
                  </a:lnTo>
                  <a:lnTo>
                    <a:pt x="320" y="961"/>
                  </a:lnTo>
                  <a:lnTo>
                    <a:pt x="320" y="963"/>
                  </a:lnTo>
                  <a:lnTo>
                    <a:pt x="320" y="963"/>
                  </a:lnTo>
                  <a:lnTo>
                    <a:pt x="322" y="963"/>
                  </a:lnTo>
                  <a:lnTo>
                    <a:pt x="322" y="963"/>
                  </a:lnTo>
                  <a:lnTo>
                    <a:pt x="322" y="961"/>
                  </a:lnTo>
                  <a:lnTo>
                    <a:pt x="322" y="961"/>
                  </a:lnTo>
                  <a:lnTo>
                    <a:pt x="322" y="96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DD9DBD0-7FB6-6024-CB81-D86DDAC9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141" y="1885299"/>
              <a:ext cx="1813247" cy="868937"/>
            </a:xfrm>
            <a:custGeom>
              <a:avLst/>
              <a:gdLst>
                <a:gd name="T0" fmla="*/ 1681 w 1684"/>
                <a:gd name="T1" fmla="*/ 419 h 807"/>
                <a:gd name="T2" fmla="*/ 1653 w 1684"/>
                <a:gd name="T3" fmla="*/ 377 h 807"/>
                <a:gd name="T4" fmla="*/ 1584 w 1684"/>
                <a:gd name="T5" fmla="*/ 337 h 807"/>
                <a:gd name="T6" fmla="*/ 1471 w 1684"/>
                <a:gd name="T7" fmla="*/ 358 h 807"/>
                <a:gd name="T8" fmla="*/ 1513 w 1684"/>
                <a:gd name="T9" fmla="*/ 187 h 807"/>
                <a:gd name="T10" fmla="*/ 1400 w 1684"/>
                <a:gd name="T11" fmla="*/ 157 h 807"/>
                <a:gd name="T12" fmla="*/ 1326 w 1684"/>
                <a:gd name="T13" fmla="*/ 202 h 807"/>
                <a:gd name="T14" fmla="*/ 1241 w 1684"/>
                <a:gd name="T15" fmla="*/ 230 h 807"/>
                <a:gd name="T16" fmla="*/ 1177 w 1684"/>
                <a:gd name="T17" fmla="*/ 244 h 807"/>
                <a:gd name="T18" fmla="*/ 1099 w 1684"/>
                <a:gd name="T19" fmla="*/ 230 h 807"/>
                <a:gd name="T20" fmla="*/ 1057 w 1684"/>
                <a:gd name="T21" fmla="*/ 199 h 807"/>
                <a:gd name="T22" fmla="*/ 1019 w 1684"/>
                <a:gd name="T23" fmla="*/ 176 h 807"/>
                <a:gd name="T24" fmla="*/ 962 w 1684"/>
                <a:gd name="T25" fmla="*/ 150 h 807"/>
                <a:gd name="T26" fmla="*/ 894 w 1684"/>
                <a:gd name="T27" fmla="*/ 147 h 807"/>
                <a:gd name="T28" fmla="*/ 823 w 1684"/>
                <a:gd name="T29" fmla="*/ 161 h 807"/>
                <a:gd name="T30" fmla="*/ 763 w 1684"/>
                <a:gd name="T31" fmla="*/ 119 h 807"/>
                <a:gd name="T32" fmla="*/ 756 w 1684"/>
                <a:gd name="T33" fmla="*/ 71 h 807"/>
                <a:gd name="T34" fmla="*/ 704 w 1684"/>
                <a:gd name="T35" fmla="*/ 50 h 807"/>
                <a:gd name="T36" fmla="*/ 588 w 1684"/>
                <a:gd name="T37" fmla="*/ 3 h 807"/>
                <a:gd name="T38" fmla="*/ 551 w 1684"/>
                <a:gd name="T39" fmla="*/ 50 h 807"/>
                <a:gd name="T40" fmla="*/ 529 w 1684"/>
                <a:gd name="T41" fmla="*/ 100 h 807"/>
                <a:gd name="T42" fmla="*/ 551 w 1684"/>
                <a:gd name="T43" fmla="*/ 145 h 807"/>
                <a:gd name="T44" fmla="*/ 506 w 1684"/>
                <a:gd name="T45" fmla="*/ 197 h 807"/>
                <a:gd name="T46" fmla="*/ 458 w 1684"/>
                <a:gd name="T47" fmla="*/ 183 h 807"/>
                <a:gd name="T48" fmla="*/ 428 w 1684"/>
                <a:gd name="T49" fmla="*/ 178 h 807"/>
                <a:gd name="T50" fmla="*/ 376 w 1684"/>
                <a:gd name="T51" fmla="*/ 173 h 807"/>
                <a:gd name="T52" fmla="*/ 342 w 1684"/>
                <a:gd name="T53" fmla="*/ 131 h 807"/>
                <a:gd name="T54" fmla="*/ 260 w 1684"/>
                <a:gd name="T55" fmla="*/ 121 h 807"/>
                <a:gd name="T56" fmla="*/ 205 w 1684"/>
                <a:gd name="T57" fmla="*/ 124 h 807"/>
                <a:gd name="T58" fmla="*/ 156 w 1684"/>
                <a:gd name="T59" fmla="*/ 159 h 807"/>
                <a:gd name="T60" fmla="*/ 99 w 1684"/>
                <a:gd name="T61" fmla="*/ 185 h 807"/>
                <a:gd name="T62" fmla="*/ 85 w 1684"/>
                <a:gd name="T63" fmla="*/ 211 h 807"/>
                <a:gd name="T64" fmla="*/ 59 w 1684"/>
                <a:gd name="T65" fmla="*/ 221 h 807"/>
                <a:gd name="T66" fmla="*/ 21 w 1684"/>
                <a:gd name="T67" fmla="*/ 235 h 807"/>
                <a:gd name="T68" fmla="*/ 0 w 1684"/>
                <a:gd name="T69" fmla="*/ 268 h 807"/>
                <a:gd name="T70" fmla="*/ 14 w 1684"/>
                <a:gd name="T71" fmla="*/ 292 h 807"/>
                <a:gd name="T72" fmla="*/ 44 w 1684"/>
                <a:gd name="T73" fmla="*/ 315 h 807"/>
                <a:gd name="T74" fmla="*/ 85 w 1684"/>
                <a:gd name="T75" fmla="*/ 334 h 807"/>
                <a:gd name="T76" fmla="*/ 108 w 1684"/>
                <a:gd name="T77" fmla="*/ 351 h 807"/>
                <a:gd name="T78" fmla="*/ 137 w 1684"/>
                <a:gd name="T79" fmla="*/ 365 h 807"/>
                <a:gd name="T80" fmla="*/ 163 w 1684"/>
                <a:gd name="T81" fmla="*/ 415 h 807"/>
                <a:gd name="T82" fmla="*/ 175 w 1684"/>
                <a:gd name="T83" fmla="*/ 445 h 807"/>
                <a:gd name="T84" fmla="*/ 158 w 1684"/>
                <a:gd name="T85" fmla="*/ 533 h 807"/>
                <a:gd name="T86" fmla="*/ 191 w 1684"/>
                <a:gd name="T87" fmla="*/ 554 h 807"/>
                <a:gd name="T88" fmla="*/ 238 w 1684"/>
                <a:gd name="T89" fmla="*/ 561 h 807"/>
                <a:gd name="T90" fmla="*/ 288 w 1684"/>
                <a:gd name="T91" fmla="*/ 564 h 807"/>
                <a:gd name="T92" fmla="*/ 350 w 1684"/>
                <a:gd name="T93" fmla="*/ 599 h 807"/>
                <a:gd name="T94" fmla="*/ 402 w 1684"/>
                <a:gd name="T95" fmla="*/ 637 h 807"/>
                <a:gd name="T96" fmla="*/ 513 w 1684"/>
                <a:gd name="T97" fmla="*/ 725 h 807"/>
                <a:gd name="T98" fmla="*/ 804 w 1684"/>
                <a:gd name="T99" fmla="*/ 779 h 807"/>
                <a:gd name="T100" fmla="*/ 995 w 1684"/>
                <a:gd name="T101" fmla="*/ 758 h 807"/>
                <a:gd name="T102" fmla="*/ 1161 w 1684"/>
                <a:gd name="T103" fmla="*/ 734 h 807"/>
                <a:gd name="T104" fmla="*/ 1239 w 1684"/>
                <a:gd name="T105" fmla="*/ 673 h 807"/>
                <a:gd name="T106" fmla="*/ 1241 w 1684"/>
                <a:gd name="T107" fmla="*/ 616 h 807"/>
                <a:gd name="T108" fmla="*/ 1265 w 1684"/>
                <a:gd name="T109" fmla="*/ 559 h 807"/>
                <a:gd name="T110" fmla="*/ 1355 w 1684"/>
                <a:gd name="T111" fmla="*/ 583 h 807"/>
                <a:gd name="T112" fmla="*/ 1414 w 1684"/>
                <a:gd name="T113" fmla="*/ 531 h 807"/>
                <a:gd name="T114" fmla="*/ 1497 w 1684"/>
                <a:gd name="T115" fmla="*/ 481 h 807"/>
                <a:gd name="T116" fmla="*/ 1556 w 1684"/>
                <a:gd name="T117" fmla="*/ 445 h 807"/>
                <a:gd name="T118" fmla="*/ 1594 w 1684"/>
                <a:gd name="T119" fmla="*/ 436 h 807"/>
                <a:gd name="T120" fmla="*/ 1632 w 1684"/>
                <a:gd name="T121" fmla="*/ 434 h 807"/>
                <a:gd name="T122" fmla="*/ 1679 w 1684"/>
                <a:gd name="T123" fmla="*/ 441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84" h="807">
                  <a:moveTo>
                    <a:pt x="1684" y="434"/>
                  </a:moveTo>
                  <a:lnTo>
                    <a:pt x="1684" y="434"/>
                  </a:lnTo>
                  <a:lnTo>
                    <a:pt x="1684" y="431"/>
                  </a:lnTo>
                  <a:lnTo>
                    <a:pt x="1684" y="431"/>
                  </a:lnTo>
                  <a:lnTo>
                    <a:pt x="1684" y="429"/>
                  </a:lnTo>
                  <a:lnTo>
                    <a:pt x="1684" y="426"/>
                  </a:lnTo>
                  <a:lnTo>
                    <a:pt x="1684" y="426"/>
                  </a:lnTo>
                  <a:lnTo>
                    <a:pt x="1684" y="426"/>
                  </a:lnTo>
                  <a:lnTo>
                    <a:pt x="1684" y="424"/>
                  </a:lnTo>
                  <a:lnTo>
                    <a:pt x="1684" y="424"/>
                  </a:lnTo>
                  <a:lnTo>
                    <a:pt x="1684" y="424"/>
                  </a:lnTo>
                  <a:lnTo>
                    <a:pt x="1684" y="424"/>
                  </a:lnTo>
                  <a:lnTo>
                    <a:pt x="1684" y="424"/>
                  </a:lnTo>
                  <a:lnTo>
                    <a:pt x="1681" y="424"/>
                  </a:lnTo>
                  <a:lnTo>
                    <a:pt x="1681" y="422"/>
                  </a:lnTo>
                  <a:lnTo>
                    <a:pt x="1684" y="422"/>
                  </a:lnTo>
                  <a:lnTo>
                    <a:pt x="1684" y="422"/>
                  </a:lnTo>
                  <a:lnTo>
                    <a:pt x="1684" y="422"/>
                  </a:lnTo>
                  <a:lnTo>
                    <a:pt x="1684" y="419"/>
                  </a:lnTo>
                  <a:lnTo>
                    <a:pt x="1681" y="419"/>
                  </a:lnTo>
                  <a:lnTo>
                    <a:pt x="1681" y="419"/>
                  </a:lnTo>
                  <a:lnTo>
                    <a:pt x="1681" y="419"/>
                  </a:lnTo>
                  <a:lnTo>
                    <a:pt x="1681" y="419"/>
                  </a:lnTo>
                  <a:lnTo>
                    <a:pt x="1681" y="419"/>
                  </a:lnTo>
                  <a:lnTo>
                    <a:pt x="1679" y="417"/>
                  </a:lnTo>
                  <a:lnTo>
                    <a:pt x="1679" y="417"/>
                  </a:lnTo>
                  <a:lnTo>
                    <a:pt x="1679" y="417"/>
                  </a:lnTo>
                  <a:lnTo>
                    <a:pt x="1676" y="415"/>
                  </a:lnTo>
                  <a:lnTo>
                    <a:pt x="1676" y="415"/>
                  </a:lnTo>
                  <a:lnTo>
                    <a:pt x="1676" y="412"/>
                  </a:lnTo>
                  <a:lnTo>
                    <a:pt x="1676" y="412"/>
                  </a:lnTo>
                  <a:lnTo>
                    <a:pt x="1676" y="412"/>
                  </a:lnTo>
                  <a:lnTo>
                    <a:pt x="1676" y="408"/>
                  </a:lnTo>
                  <a:lnTo>
                    <a:pt x="1676" y="405"/>
                  </a:lnTo>
                  <a:lnTo>
                    <a:pt x="1674" y="403"/>
                  </a:lnTo>
                  <a:lnTo>
                    <a:pt x="1672" y="400"/>
                  </a:lnTo>
                  <a:lnTo>
                    <a:pt x="1669" y="396"/>
                  </a:lnTo>
                  <a:lnTo>
                    <a:pt x="1667" y="396"/>
                  </a:lnTo>
                  <a:lnTo>
                    <a:pt x="1665" y="393"/>
                  </a:lnTo>
                  <a:lnTo>
                    <a:pt x="1662" y="393"/>
                  </a:lnTo>
                  <a:lnTo>
                    <a:pt x="1662" y="391"/>
                  </a:lnTo>
                  <a:lnTo>
                    <a:pt x="1662" y="391"/>
                  </a:lnTo>
                  <a:lnTo>
                    <a:pt x="1660" y="389"/>
                  </a:lnTo>
                  <a:lnTo>
                    <a:pt x="1653" y="382"/>
                  </a:lnTo>
                  <a:lnTo>
                    <a:pt x="1650" y="382"/>
                  </a:lnTo>
                  <a:lnTo>
                    <a:pt x="1650" y="379"/>
                  </a:lnTo>
                  <a:lnTo>
                    <a:pt x="1653" y="379"/>
                  </a:lnTo>
                  <a:lnTo>
                    <a:pt x="1653" y="377"/>
                  </a:lnTo>
                  <a:lnTo>
                    <a:pt x="1653" y="377"/>
                  </a:lnTo>
                  <a:lnTo>
                    <a:pt x="1650" y="377"/>
                  </a:lnTo>
                  <a:lnTo>
                    <a:pt x="1650" y="374"/>
                  </a:lnTo>
                  <a:lnTo>
                    <a:pt x="1643" y="372"/>
                  </a:lnTo>
                  <a:lnTo>
                    <a:pt x="1643" y="372"/>
                  </a:lnTo>
                  <a:lnTo>
                    <a:pt x="1643" y="372"/>
                  </a:lnTo>
                  <a:lnTo>
                    <a:pt x="1643" y="370"/>
                  </a:lnTo>
                  <a:lnTo>
                    <a:pt x="1641" y="365"/>
                  </a:lnTo>
                  <a:lnTo>
                    <a:pt x="1641" y="363"/>
                  </a:lnTo>
                  <a:lnTo>
                    <a:pt x="1641" y="363"/>
                  </a:lnTo>
                  <a:lnTo>
                    <a:pt x="1639" y="360"/>
                  </a:lnTo>
                  <a:lnTo>
                    <a:pt x="1634" y="360"/>
                  </a:lnTo>
                  <a:lnTo>
                    <a:pt x="1624" y="355"/>
                  </a:lnTo>
                  <a:lnTo>
                    <a:pt x="1622" y="351"/>
                  </a:lnTo>
                  <a:lnTo>
                    <a:pt x="1615" y="341"/>
                  </a:lnTo>
                  <a:lnTo>
                    <a:pt x="1613" y="339"/>
                  </a:lnTo>
                  <a:lnTo>
                    <a:pt x="1608" y="337"/>
                  </a:lnTo>
                  <a:lnTo>
                    <a:pt x="1598" y="337"/>
                  </a:lnTo>
                  <a:lnTo>
                    <a:pt x="1596" y="337"/>
                  </a:lnTo>
                  <a:lnTo>
                    <a:pt x="1594" y="334"/>
                  </a:lnTo>
                  <a:lnTo>
                    <a:pt x="1594" y="334"/>
                  </a:lnTo>
                  <a:lnTo>
                    <a:pt x="1591" y="334"/>
                  </a:lnTo>
                  <a:lnTo>
                    <a:pt x="1587" y="334"/>
                  </a:lnTo>
                  <a:lnTo>
                    <a:pt x="1584" y="337"/>
                  </a:lnTo>
                  <a:lnTo>
                    <a:pt x="1582" y="337"/>
                  </a:lnTo>
                  <a:lnTo>
                    <a:pt x="1575" y="334"/>
                  </a:lnTo>
                  <a:lnTo>
                    <a:pt x="1572" y="337"/>
                  </a:lnTo>
                  <a:lnTo>
                    <a:pt x="1570" y="337"/>
                  </a:lnTo>
                  <a:lnTo>
                    <a:pt x="1558" y="353"/>
                  </a:lnTo>
                  <a:lnTo>
                    <a:pt x="1556" y="355"/>
                  </a:lnTo>
                  <a:lnTo>
                    <a:pt x="1553" y="358"/>
                  </a:lnTo>
                  <a:lnTo>
                    <a:pt x="1553" y="360"/>
                  </a:lnTo>
                  <a:lnTo>
                    <a:pt x="1551" y="363"/>
                  </a:lnTo>
                  <a:lnTo>
                    <a:pt x="1549" y="363"/>
                  </a:lnTo>
                  <a:lnTo>
                    <a:pt x="1535" y="351"/>
                  </a:lnTo>
                  <a:lnTo>
                    <a:pt x="1535" y="351"/>
                  </a:lnTo>
                  <a:lnTo>
                    <a:pt x="1530" y="348"/>
                  </a:lnTo>
                  <a:lnTo>
                    <a:pt x="1523" y="346"/>
                  </a:lnTo>
                  <a:lnTo>
                    <a:pt x="1523" y="346"/>
                  </a:lnTo>
                  <a:lnTo>
                    <a:pt x="1518" y="346"/>
                  </a:lnTo>
                  <a:lnTo>
                    <a:pt x="1506" y="348"/>
                  </a:lnTo>
                  <a:lnTo>
                    <a:pt x="1501" y="348"/>
                  </a:lnTo>
                  <a:lnTo>
                    <a:pt x="1492" y="346"/>
                  </a:lnTo>
                  <a:lnTo>
                    <a:pt x="1490" y="348"/>
                  </a:lnTo>
                  <a:lnTo>
                    <a:pt x="1483" y="351"/>
                  </a:lnTo>
                  <a:lnTo>
                    <a:pt x="1478" y="358"/>
                  </a:lnTo>
                  <a:lnTo>
                    <a:pt x="1475" y="360"/>
                  </a:lnTo>
                  <a:lnTo>
                    <a:pt x="1471" y="358"/>
                  </a:lnTo>
                  <a:lnTo>
                    <a:pt x="1459" y="344"/>
                  </a:lnTo>
                  <a:lnTo>
                    <a:pt x="1456" y="344"/>
                  </a:lnTo>
                  <a:lnTo>
                    <a:pt x="1456" y="341"/>
                  </a:lnTo>
                  <a:lnTo>
                    <a:pt x="1456" y="337"/>
                  </a:lnTo>
                  <a:lnTo>
                    <a:pt x="1454" y="327"/>
                  </a:lnTo>
                  <a:lnTo>
                    <a:pt x="1454" y="325"/>
                  </a:lnTo>
                  <a:lnTo>
                    <a:pt x="1454" y="325"/>
                  </a:lnTo>
                  <a:lnTo>
                    <a:pt x="1468" y="318"/>
                  </a:lnTo>
                  <a:lnTo>
                    <a:pt x="1468" y="318"/>
                  </a:lnTo>
                  <a:lnTo>
                    <a:pt x="1468" y="315"/>
                  </a:lnTo>
                  <a:lnTo>
                    <a:pt x="1468" y="299"/>
                  </a:lnTo>
                  <a:lnTo>
                    <a:pt x="1468" y="296"/>
                  </a:lnTo>
                  <a:lnTo>
                    <a:pt x="1468" y="296"/>
                  </a:lnTo>
                  <a:lnTo>
                    <a:pt x="1468" y="294"/>
                  </a:lnTo>
                  <a:lnTo>
                    <a:pt x="1480" y="275"/>
                  </a:lnTo>
                  <a:lnTo>
                    <a:pt x="1483" y="273"/>
                  </a:lnTo>
                  <a:lnTo>
                    <a:pt x="1483" y="270"/>
                  </a:lnTo>
                  <a:lnTo>
                    <a:pt x="1480" y="268"/>
                  </a:lnTo>
                  <a:lnTo>
                    <a:pt x="1480" y="268"/>
                  </a:lnTo>
                  <a:lnTo>
                    <a:pt x="1492" y="242"/>
                  </a:lnTo>
                  <a:lnTo>
                    <a:pt x="1504" y="218"/>
                  </a:lnTo>
                  <a:lnTo>
                    <a:pt x="1504" y="216"/>
                  </a:lnTo>
                  <a:lnTo>
                    <a:pt x="1516" y="190"/>
                  </a:lnTo>
                  <a:lnTo>
                    <a:pt x="1513" y="187"/>
                  </a:lnTo>
                  <a:lnTo>
                    <a:pt x="1511" y="185"/>
                  </a:lnTo>
                  <a:lnTo>
                    <a:pt x="1509" y="183"/>
                  </a:lnTo>
                  <a:lnTo>
                    <a:pt x="1494" y="178"/>
                  </a:lnTo>
                  <a:lnTo>
                    <a:pt x="1490" y="176"/>
                  </a:lnTo>
                  <a:lnTo>
                    <a:pt x="1487" y="176"/>
                  </a:lnTo>
                  <a:lnTo>
                    <a:pt x="1483" y="176"/>
                  </a:lnTo>
                  <a:lnTo>
                    <a:pt x="1466" y="185"/>
                  </a:lnTo>
                  <a:lnTo>
                    <a:pt x="1464" y="187"/>
                  </a:lnTo>
                  <a:lnTo>
                    <a:pt x="1464" y="187"/>
                  </a:lnTo>
                  <a:lnTo>
                    <a:pt x="1456" y="185"/>
                  </a:lnTo>
                  <a:lnTo>
                    <a:pt x="1454" y="185"/>
                  </a:lnTo>
                  <a:lnTo>
                    <a:pt x="1452" y="185"/>
                  </a:lnTo>
                  <a:lnTo>
                    <a:pt x="1449" y="185"/>
                  </a:lnTo>
                  <a:lnTo>
                    <a:pt x="1447" y="185"/>
                  </a:lnTo>
                  <a:lnTo>
                    <a:pt x="1447" y="185"/>
                  </a:lnTo>
                  <a:lnTo>
                    <a:pt x="1438" y="178"/>
                  </a:lnTo>
                  <a:lnTo>
                    <a:pt x="1430" y="171"/>
                  </a:lnTo>
                  <a:lnTo>
                    <a:pt x="1430" y="169"/>
                  </a:lnTo>
                  <a:lnTo>
                    <a:pt x="1428" y="166"/>
                  </a:lnTo>
                  <a:lnTo>
                    <a:pt x="1428" y="166"/>
                  </a:lnTo>
                  <a:lnTo>
                    <a:pt x="1426" y="164"/>
                  </a:lnTo>
                  <a:lnTo>
                    <a:pt x="1414" y="157"/>
                  </a:lnTo>
                  <a:lnTo>
                    <a:pt x="1409" y="157"/>
                  </a:lnTo>
                  <a:lnTo>
                    <a:pt x="1400" y="157"/>
                  </a:lnTo>
                  <a:lnTo>
                    <a:pt x="1397" y="157"/>
                  </a:lnTo>
                  <a:lnTo>
                    <a:pt x="1393" y="154"/>
                  </a:lnTo>
                  <a:lnTo>
                    <a:pt x="1390" y="154"/>
                  </a:lnTo>
                  <a:lnTo>
                    <a:pt x="1386" y="157"/>
                  </a:lnTo>
                  <a:lnTo>
                    <a:pt x="1381" y="159"/>
                  </a:lnTo>
                  <a:lnTo>
                    <a:pt x="1378" y="161"/>
                  </a:lnTo>
                  <a:lnTo>
                    <a:pt x="1376" y="161"/>
                  </a:lnTo>
                  <a:lnTo>
                    <a:pt x="1374" y="164"/>
                  </a:lnTo>
                  <a:lnTo>
                    <a:pt x="1374" y="164"/>
                  </a:lnTo>
                  <a:lnTo>
                    <a:pt x="1367" y="171"/>
                  </a:lnTo>
                  <a:lnTo>
                    <a:pt x="1367" y="171"/>
                  </a:lnTo>
                  <a:lnTo>
                    <a:pt x="1364" y="171"/>
                  </a:lnTo>
                  <a:lnTo>
                    <a:pt x="1362" y="171"/>
                  </a:lnTo>
                  <a:lnTo>
                    <a:pt x="1362" y="171"/>
                  </a:lnTo>
                  <a:lnTo>
                    <a:pt x="1352" y="176"/>
                  </a:lnTo>
                  <a:lnTo>
                    <a:pt x="1350" y="178"/>
                  </a:lnTo>
                  <a:lnTo>
                    <a:pt x="1350" y="178"/>
                  </a:lnTo>
                  <a:lnTo>
                    <a:pt x="1345" y="180"/>
                  </a:lnTo>
                  <a:lnTo>
                    <a:pt x="1345" y="180"/>
                  </a:lnTo>
                  <a:lnTo>
                    <a:pt x="1343" y="183"/>
                  </a:lnTo>
                  <a:lnTo>
                    <a:pt x="1333" y="190"/>
                  </a:lnTo>
                  <a:lnTo>
                    <a:pt x="1331" y="192"/>
                  </a:lnTo>
                  <a:lnTo>
                    <a:pt x="1331" y="195"/>
                  </a:lnTo>
                  <a:lnTo>
                    <a:pt x="1326" y="202"/>
                  </a:lnTo>
                  <a:lnTo>
                    <a:pt x="1326" y="204"/>
                  </a:lnTo>
                  <a:lnTo>
                    <a:pt x="1326" y="204"/>
                  </a:lnTo>
                  <a:lnTo>
                    <a:pt x="1326" y="206"/>
                  </a:lnTo>
                  <a:lnTo>
                    <a:pt x="1326" y="209"/>
                  </a:lnTo>
                  <a:lnTo>
                    <a:pt x="1324" y="209"/>
                  </a:lnTo>
                  <a:lnTo>
                    <a:pt x="1322" y="209"/>
                  </a:lnTo>
                  <a:lnTo>
                    <a:pt x="1322" y="211"/>
                  </a:lnTo>
                  <a:lnTo>
                    <a:pt x="1319" y="211"/>
                  </a:lnTo>
                  <a:lnTo>
                    <a:pt x="1319" y="211"/>
                  </a:lnTo>
                  <a:lnTo>
                    <a:pt x="1315" y="213"/>
                  </a:lnTo>
                  <a:lnTo>
                    <a:pt x="1310" y="216"/>
                  </a:lnTo>
                  <a:lnTo>
                    <a:pt x="1307" y="218"/>
                  </a:lnTo>
                  <a:lnTo>
                    <a:pt x="1307" y="218"/>
                  </a:lnTo>
                  <a:lnTo>
                    <a:pt x="1305" y="218"/>
                  </a:lnTo>
                  <a:lnTo>
                    <a:pt x="1300" y="216"/>
                  </a:lnTo>
                  <a:lnTo>
                    <a:pt x="1296" y="213"/>
                  </a:lnTo>
                  <a:lnTo>
                    <a:pt x="1293" y="213"/>
                  </a:lnTo>
                  <a:lnTo>
                    <a:pt x="1277" y="221"/>
                  </a:lnTo>
                  <a:lnTo>
                    <a:pt x="1272" y="223"/>
                  </a:lnTo>
                  <a:lnTo>
                    <a:pt x="1253" y="225"/>
                  </a:lnTo>
                  <a:lnTo>
                    <a:pt x="1251" y="225"/>
                  </a:lnTo>
                  <a:lnTo>
                    <a:pt x="1244" y="230"/>
                  </a:lnTo>
                  <a:lnTo>
                    <a:pt x="1244" y="230"/>
                  </a:lnTo>
                  <a:lnTo>
                    <a:pt x="1241" y="230"/>
                  </a:lnTo>
                  <a:lnTo>
                    <a:pt x="1239" y="230"/>
                  </a:lnTo>
                  <a:lnTo>
                    <a:pt x="1237" y="228"/>
                  </a:lnTo>
                  <a:lnTo>
                    <a:pt x="1237" y="228"/>
                  </a:lnTo>
                  <a:lnTo>
                    <a:pt x="1234" y="228"/>
                  </a:lnTo>
                  <a:lnTo>
                    <a:pt x="1234" y="228"/>
                  </a:lnTo>
                  <a:lnTo>
                    <a:pt x="1232" y="230"/>
                  </a:lnTo>
                  <a:lnTo>
                    <a:pt x="1232" y="230"/>
                  </a:lnTo>
                  <a:lnTo>
                    <a:pt x="1225" y="235"/>
                  </a:lnTo>
                  <a:lnTo>
                    <a:pt x="1215" y="240"/>
                  </a:lnTo>
                  <a:lnTo>
                    <a:pt x="1208" y="244"/>
                  </a:lnTo>
                  <a:lnTo>
                    <a:pt x="1203" y="247"/>
                  </a:lnTo>
                  <a:lnTo>
                    <a:pt x="1201" y="247"/>
                  </a:lnTo>
                  <a:lnTo>
                    <a:pt x="1199" y="247"/>
                  </a:lnTo>
                  <a:lnTo>
                    <a:pt x="1196" y="244"/>
                  </a:lnTo>
                  <a:lnTo>
                    <a:pt x="1192" y="242"/>
                  </a:lnTo>
                  <a:lnTo>
                    <a:pt x="1189" y="242"/>
                  </a:lnTo>
                  <a:lnTo>
                    <a:pt x="1187" y="242"/>
                  </a:lnTo>
                  <a:lnTo>
                    <a:pt x="1184" y="237"/>
                  </a:lnTo>
                  <a:lnTo>
                    <a:pt x="1184" y="237"/>
                  </a:lnTo>
                  <a:lnTo>
                    <a:pt x="1184" y="237"/>
                  </a:lnTo>
                  <a:lnTo>
                    <a:pt x="1182" y="240"/>
                  </a:lnTo>
                  <a:lnTo>
                    <a:pt x="1182" y="242"/>
                  </a:lnTo>
                  <a:lnTo>
                    <a:pt x="1180" y="242"/>
                  </a:lnTo>
                  <a:lnTo>
                    <a:pt x="1177" y="244"/>
                  </a:lnTo>
                  <a:lnTo>
                    <a:pt x="1175" y="244"/>
                  </a:lnTo>
                  <a:lnTo>
                    <a:pt x="1161" y="240"/>
                  </a:lnTo>
                  <a:lnTo>
                    <a:pt x="1156" y="240"/>
                  </a:lnTo>
                  <a:lnTo>
                    <a:pt x="1156" y="240"/>
                  </a:lnTo>
                  <a:lnTo>
                    <a:pt x="1154" y="237"/>
                  </a:lnTo>
                  <a:lnTo>
                    <a:pt x="1151" y="235"/>
                  </a:lnTo>
                  <a:lnTo>
                    <a:pt x="1140" y="237"/>
                  </a:lnTo>
                  <a:lnTo>
                    <a:pt x="1140" y="235"/>
                  </a:lnTo>
                  <a:lnTo>
                    <a:pt x="1137" y="235"/>
                  </a:lnTo>
                  <a:lnTo>
                    <a:pt x="1137" y="235"/>
                  </a:lnTo>
                  <a:lnTo>
                    <a:pt x="1137" y="232"/>
                  </a:lnTo>
                  <a:lnTo>
                    <a:pt x="1137" y="232"/>
                  </a:lnTo>
                  <a:lnTo>
                    <a:pt x="1137" y="232"/>
                  </a:lnTo>
                  <a:lnTo>
                    <a:pt x="1135" y="232"/>
                  </a:lnTo>
                  <a:lnTo>
                    <a:pt x="1132" y="232"/>
                  </a:lnTo>
                  <a:lnTo>
                    <a:pt x="1130" y="230"/>
                  </a:lnTo>
                  <a:lnTo>
                    <a:pt x="1130" y="230"/>
                  </a:lnTo>
                  <a:lnTo>
                    <a:pt x="1128" y="230"/>
                  </a:lnTo>
                  <a:lnTo>
                    <a:pt x="1121" y="230"/>
                  </a:lnTo>
                  <a:lnTo>
                    <a:pt x="1116" y="230"/>
                  </a:lnTo>
                  <a:lnTo>
                    <a:pt x="1114" y="230"/>
                  </a:lnTo>
                  <a:lnTo>
                    <a:pt x="1109" y="230"/>
                  </a:lnTo>
                  <a:lnTo>
                    <a:pt x="1106" y="230"/>
                  </a:lnTo>
                  <a:lnTo>
                    <a:pt x="1099" y="230"/>
                  </a:lnTo>
                  <a:lnTo>
                    <a:pt x="1092" y="230"/>
                  </a:lnTo>
                  <a:lnTo>
                    <a:pt x="1090" y="230"/>
                  </a:lnTo>
                  <a:lnTo>
                    <a:pt x="1088" y="230"/>
                  </a:lnTo>
                  <a:lnTo>
                    <a:pt x="1085" y="228"/>
                  </a:lnTo>
                  <a:lnTo>
                    <a:pt x="1078" y="223"/>
                  </a:lnTo>
                  <a:lnTo>
                    <a:pt x="1076" y="218"/>
                  </a:lnTo>
                  <a:lnTo>
                    <a:pt x="1076" y="218"/>
                  </a:lnTo>
                  <a:lnTo>
                    <a:pt x="1073" y="216"/>
                  </a:lnTo>
                  <a:lnTo>
                    <a:pt x="1073" y="216"/>
                  </a:lnTo>
                  <a:lnTo>
                    <a:pt x="1073" y="213"/>
                  </a:lnTo>
                  <a:lnTo>
                    <a:pt x="1071" y="213"/>
                  </a:lnTo>
                  <a:lnTo>
                    <a:pt x="1066" y="213"/>
                  </a:lnTo>
                  <a:lnTo>
                    <a:pt x="1066" y="213"/>
                  </a:lnTo>
                  <a:lnTo>
                    <a:pt x="1062" y="209"/>
                  </a:lnTo>
                  <a:lnTo>
                    <a:pt x="1062" y="209"/>
                  </a:lnTo>
                  <a:lnTo>
                    <a:pt x="1062" y="206"/>
                  </a:lnTo>
                  <a:lnTo>
                    <a:pt x="1062" y="206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9" y="204"/>
                  </a:lnTo>
                  <a:lnTo>
                    <a:pt x="1057" y="204"/>
                  </a:lnTo>
                  <a:lnTo>
                    <a:pt x="1057" y="204"/>
                  </a:lnTo>
                  <a:lnTo>
                    <a:pt x="1057" y="202"/>
                  </a:lnTo>
                  <a:lnTo>
                    <a:pt x="1057" y="199"/>
                  </a:lnTo>
                  <a:lnTo>
                    <a:pt x="1059" y="199"/>
                  </a:lnTo>
                  <a:lnTo>
                    <a:pt x="1059" y="197"/>
                  </a:lnTo>
                  <a:lnTo>
                    <a:pt x="1057" y="195"/>
                  </a:lnTo>
                  <a:lnTo>
                    <a:pt x="1057" y="190"/>
                  </a:lnTo>
                  <a:lnTo>
                    <a:pt x="1057" y="187"/>
                  </a:lnTo>
                  <a:lnTo>
                    <a:pt x="1057" y="187"/>
                  </a:lnTo>
                  <a:lnTo>
                    <a:pt x="1057" y="185"/>
                  </a:lnTo>
                  <a:lnTo>
                    <a:pt x="1059" y="185"/>
                  </a:lnTo>
                  <a:lnTo>
                    <a:pt x="1059" y="183"/>
                  </a:lnTo>
                  <a:lnTo>
                    <a:pt x="1057" y="183"/>
                  </a:lnTo>
                  <a:lnTo>
                    <a:pt x="1054" y="183"/>
                  </a:lnTo>
                  <a:lnTo>
                    <a:pt x="1052" y="180"/>
                  </a:lnTo>
                  <a:lnTo>
                    <a:pt x="1052" y="180"/>
                  </a:lnTo>
                  <a:lnTo>
                    <a:pt x="1050" y="180"/>
                  </a:lnTo>
                  <a:lnTo>
                    <a:pt x="1050" y="180"/>
                  </a:lnTo>
                  <a:lnTo>
                    <a:pt x="1047" y="180"/>
                  </a:lnTo>
                  <a:lnTo>
                    <a:pt x="1047" y="178"/>
                  </a:lnTo>
                  <a:lnTo>
                    <a:pt x="1047" y="178"/>
                  </a:lnTo>
                  <a:lnTo>
                    <a:pt x="1028" y="178"/>
                  </a:lnTo>
                  <a:lnTo>
                    <a:pt x="1024" y="176"/>
                  </a:lnTo>
                  <a:lnTo>
                    <a:pt x="1024" y="176"/>
                  </a:lnTo>
                  <a:lnTo>
                    <a:pt x="1021" y="176"/>
                  </a:lnTo>
                  <a:lnTo>
                    <a:pt x="1019" y="176"/>
                  </a:lnTo>
                  <a:lnTo>
                    <a:pt x="1019" y="176"/>
                  </a:lnTo>
                  <a:lnTo>
                    <a:pt x="1017" y="176"/>
                  </a:lnTo>
                  <a:lnTo>
                    <a:pt x="1014" y="173"/>
                  </a:lnTo>
                  <a:lnTo>
                    <a:pt x="1014" y="171"/>
                  </a:lnTo>
                  <a:lnTo>
                    <a:pt x="1012" y="171"/>
                  </a:lnTo>
                  <a:lnTo>
                    <a:pt x="1012" y="171"/>
                  </a:lnTo>
                  <a:lnTo>
                    <a:pt x="1012" y="169"/>
                  </a:lnTo>
                  <a:lnTo>
                    <a:pt x="1009" y="169"/>
                  </a:lnTo>
                  <a:lnTo>
                    <a:pt x="1009" y="166"/>
                  </a:lnTo>
                  <a:lnTo>
                    <a:pt x="1009" y="166"/>
                  </a:lnTo>
                  <a:lnTo>
                    <a:pt x="1009" y="166"/>
                  </a:lnTo>
                  <a:lnTo>
                    <a:pt x="1007" y="164"/>
                  </a:lnTo>
                  <a:lnTo>
                    <a:pt x="1007" y="161"/>
                  </a:lnTo>
                  <a:lnTo>
                    <a:pt x="1007" y="161"/>
                  </a:lnTo>
                  <a:lnTo>
                    <a:pt x="1005" y="159"/>
                  </a:lnTo>
                  <a:lnTo>
                    <a:pt x="998" y="152"/>
                  </a:lnTo>
                  <a:lnTo>
                    <a:pt x="995" y="152"/>
                  </a:lnTo>
                  <a:lnTo>
                    <a:pt x="991" y="150"/>
                  </a:lnTo>
                  <a:lnTo>
                    <a:pt x="983" y="150"/>
                  </a:lnTo>
                  <a:lnTo>
                    <a:pt x="979" y="150"/>
                  </a:lnTo>
                  <a:lnTo>
                    <a:pt x="969" y="152"/>
                  </a:lnTo>
                  <a:lnTo>
                    <a:pt x="967" y="152"/>
                  </a:lnTo>
                  <a:lnTo>
                    <a:pt x="967" y="152"/>
                  </a:lnTo>
                  <a:lnTo>
                    <a:pt x="965" y="150"/>
                  </a:lnTo>
                  <a:lnTo>
                    <a:pt x="962" y="150"/>
                  </a:lnTo>
                  <a:lnTo>
                    <a:pt x="960" y="150"/>
                  </a:lnTo>
                  <a:lnTo>
                    <a:pt x="957" y="150"/>
                  </a:lnTo>
                  <a:lnTo>
                    <a:pt x="957" y="147"/>
                  </a:lnTo>
                  <a:lnTo>
                    <a:pt x="957" y="147"/>
                  </a:lnTo>
                  <a:lnTo>
                    <a:pt x="957" y="147"/>
                  </a:lnTo>
                  <a:lnTo>
                    <a:pt x="957" y="147"/>
                  </a:lnTo>
                  <a:lnTo>
                    <a:pt x="955" y="145"/>
                  </a:lnTo>
                  <a:lnTo>
                    <a:pt x="953" y="142"/>
                  </a:lnTo>
                  <a:lnTo>
                    <a:pt x="950" y="142"/>
                  </a:lnTo>
                  <a:lnTo>
                    <a:pt x="948" y="142"/>
                  </a:lnTo>
                  <a:lnTo>
                    <a:pt x="946" y="142"/>
                  </a:lnTo>
                  <a:lnTo>
                    <a:pt x="943" y="142"/>
                  </a:lnTo>
                  <a:lnTo>
                    <a:pt x="936" y="142"/>
                  </a:lnTo>
                  <a:lnTo>
                    <a:pt x="920" y="138"/>
                  </a:lnTo>
                  <a:lnTo>
                    <a:pt x="917" y="138"/>
                  </a:lnTo>
                  <a:lnTo>
                    <a:pt x="917" y="140"/>
                  </a:lnTo>
                  <a:lnTo>
                    <a:pt x="910" y="145"/>
                  </a:lnTo>
                  <a:lnTo>
                    <a:pt x="910" y="145"/>
                  </a:lnTo>
                  <a:lnTo>
                    <a:pt x="908" y="145"/>
                  </a:lnTo>
                  <a:lnTo>
                    <a:pt x="905" y="145"/>
                  </a:lnTo>
                  <a:lnTo>
                    <a:pt x="901" y="145"/>
                  </a:lnTo>
                  <a:lnTo>
                    <a:pt x="898" y="145"/>
                  </a:lnTo>
                  <a:lnTo>
                    <a:pt x="898" y="145"/>
                  </a:lnTo>
                  <a:lnTo>
                    <a:pt x="894" y="147"/>
                  </a:lnTo>
                  <a:lnTo>
                    <a:pt x="894" y="147"/>
                  </a:lnTo>
                  <a:lnTo>
                    <a:pt x="889" y="147"/>
                  </a:lnTo>
                  <a:lnTo>
                    <a:pt x="886" y="147"/>
                  </a:lnTo>
                  <a:lnTo>
                    <a:pt x="884" y="150"/>
                  </a:lnTo>
                  <a:lnTo>
                    <a:pt x="884" y="152"/>
                  </a:lnTo>
                  <a:lnTo>
                    <a:pt x="882" y="152"/>
                  </a:lnTo>
                  <a:lnTo>
                    <a:pt x="877" y="152"/>
                  </a:lnTo>
                  <a:lnTo>
                    <a:pt x="872" y="152"/>
                  </a:lnTo>
                  <a:lnTo>
                    <a:pt x="870" y="152"/>
                  </a:lnTo>
                  <a:lnTo>
                    <a:pt x="870" y="154"/>
                  </a:lnTo>
                  <a:lnTo>
                    <a:pt x="868" y="157"/>
                  </a:lnTo>
                  <a:lnTo>
                    <a:pt x="865" y="159"/>
                  </a:lnTo>
                  <a:lnTo>
                    <a:pt x="865" y="159"/>
                  </a:lnTo>
                  <a:lnTo>
                    <a:pt x="860" y="164"/>
                  </a:lnTo>
                  <a:lnTo>
                    <a:pt x="858" y="164"/>
                  </a:lnTo>
                  <a:lnTo>
                    <a:pt x="853" y="166"/>
                  </a:lnTo>
                  <a:lnTo>
                    <a:pt x="851" y="164"/>
                  </a:lnTo>
                  <a:lnTo>
                    <a:pt x="844" y="161"/>
                  </a:lnTo>
                  <a:lnTo>
                    <a:pt x="839" y="161"/>
                  </a:lnTo>
                  <a:lnTo>
                    <a:pt x="834" y="166"/>
                  </a:lnTo>
                  <a:lnTo>
                    <a:pt x="830" y="166"/>
                  </a:lnTo>
                  <a:lnTo>
                    <a:pt x="827" y="164"/>
                  </a:lnTo>
                  <a:lnTo>
                    <a:pt x="823" y="161"/>
                  </a:lnTo>
                  <a:lnTo>
                    <a:pt x="823" y="161"/>
                  </a:lnTo>
                  <a:lnTo>
                    <a:pt x="820" y="161"/>
                  </a:lnTo>
                  <a:lnTo>
                    <a:pt x="816" y="161"/>
                  </a:lnTo>
                  <a:lnTo>
                    <a:pt x="813" y="161"/>
                  </a:lnTo>
                  <a:lnTo>
                    <a:pt x="813" y="159"/>
                  </a:lnTo>
                  <a:lnTo>
                    <a:pt x="811" y="157"/>
                  </a:lnTo>
                  <a:lnTo>
                    <a:pt x="808" y="152"/>
                  </a:lnTo>
                  <a:lnTo>
                    <a:pt x="806" y="152"/>
                  </a:lnTo>
                  <a:lnTo>
                    <a:pt x="797" y="152"/>
                  </a:lnTo>
                  <a:lnTo>
                    <a:pt x="794" y="152"/>
                  </a:lnTo>
                  <a:lnTo>
                    <a:pt x="792" y="152"/>
                  </a:lnTo>
                  <a:lnTo>
                    <a:pt x="787" y="145"/>
                  </a:lnTo>
                  <a:lnTo>
                    <a:pt x="780" y="145"/>
                  </a:lnTo>
                  <a:lnTo>
                    <a:pt x="780" y="145"/>
                  </a:lnTo>
                  <a:lnTo>
                    <a:pt x="778" y="142"/>
                  </a:lnTo>
                  <a:lnTo>
                    <a:pt x="773" y="135"/>
                  </a:lnTo>
                  <a:lnTo>
                    <a:pt x="771" y="133"/>
                  </a:lnTo>
                  <a:lnTo>
                    <a:pt x="766" y="133"/>
                  </a:lnTo>
                  <a:lnTo>
                    <a:pt x="763" y="133"/>
                  </a:lnTo>
                  <a:lnTo>
                    <a:pt x="763" y="131"/>
                  </a:lnTo>
                  <a:lnTo>
                    <a:pt x="761" y="128"/>
                  </a:lnTo>
                  <a:lnTo>
                    <a:pt x="761" y="126"/>
                  </a:lnTo>
                  <a:lnTo>
                    <a:pt x="761" y="124"/>
                  </a:lnTo>
                  <a:lnTo>
                    <a:pt x="761" y="121"/>
                  </a:lnTo>
                  <a:lnTo>
                    <a:pt x="763" y="119"/>
                  </a:lnTo>
                  <a:lnTo>
                    <a:pt x="763" y="119"/>
                  </a:lnTo>
                  <a:lnTo>
                    <a:pt x="763" y="114"/>
                  </a:lnTo>
                  <a:lnTo>
                    <a:pt x="759" y="112"/>
                  </a:lnTo>
                  <a:lnTo>
                    <a:pt x="759" y="112"/>
                  </a:lnTo>
                  <a:lnTo>
                    <a:pt x="756" y="109"/>
                  </a:lnTo>
                  <a:lnTo>
                    <a:pt x="759" y="107"/>
                  </a:lnTo>
                  <a:lnTo>
                    <a:pt x="759" y="105"/>
                  </a:lnTo>
                  <a:lnTo>
                    <a:pt x="759" y="102"/>
                  </a:lnTo>
                  <a:lnTo>
                    <a:pt x="759" y="100"/>
                  </a:lnTo>
                  <a:lnTo>
                    <a:pt x="759" y="98"/>
                  </a:lnTo>
                  <a:lnTo>
                    <a:pt x="759" y="98"/>
                  </a:lnTo>
                  <a:lnTo>
                    <a:pt x="759" y="95"/>
                  </a:lnTo>
                  <a:lnTo>
                    <a:pt x="759" y="95"/>
                  </a:lnTo>
                  <a:lnTo>
                    <a:pt x="756" y="93"/>
                  </a:lnTo>
                  <a:lnTo>
                    <a:pt x="754" y="90"/>
                  </a:lnTo>
                  <a:lnTo>
                    <a:pt x="754" y="86"/>
                  </a:lnTo>
                  <a:lnTo>
                    <a:pt x="754" y="83"/>
                  </a:lnTo>
                  <a:lnTo>
                    <a:pt x="754" y="81"/>
                  </a:lnTo>
                  <a:lnTo>
                    <a:pt x="754" y="79"/>
                  </a:lnTo>
                  <a:lnTo>
                    <a:pt x="754" y="79"/>
                  </a:lnTo>
                  <a:lnTo>
                    <a:pt x="754" y="76"/>
                  </a:lnTo>
                  <a:lnTo>
                    <a:pt x="754" y="76"/>
                  </a:lnTo>
                  <a:lnTo>
                    <a:pt x="754" y="74"/>
                  </a:lnTo>
                  <a:lnTo>
                    <a:pt x="756" y="71"/>
                  </a:lnTo>
                  <a:lnTo>
                    <a:pt x="756" y="69"/>
                  </a:lnTo>
                  <a:lnTo>
                    <a:pt x="756" y="67"/>
                  </a:lnTo>
                  <a:lnTo>
                    <a:pt x="752" y="64"/>
                  </a:lnTo>
                  <a:lnTo>
                    <a:pt x="749" y="62"/>
                  </a:lnTo>
                  <a:lnTo>
                    <a:pt x="749" y="62"/>
                  </a:lnTo>
                  <a:lnTo>
                    <a:pt x="745" y="62"/>
                  </a:lnTo>
                  <a:lnTo>
                    <a:pt x="745" y="62"/>
                  </a:lnTo>
                  <a:lnTo>
                    <a:pt x="742" y="60"/>
                  </a:lnTo>
                  <a:lnTo>
                    <a:pt x="742" y="60"/>
                  </a:lnTo>
                  <a:lnTo>
                    <a:pt x="737" y="60"/>
                  </a:lnTo>
                  <a:lnTo>
                    <a:pt x="735" y="60"/>
                  </a:lnTo>
                  <a:lnTo>
                    <a:pt x="733" y="57"/>
                  </a:lnTo>
                  <a:lnTo>
                    <a:pt x="733" y="57"/>
                  </a:lnTo>
                  <a:lnTo>
                    <a:pt x="730" y="57"/>
                  </a:lnTo>
                  <a:lnTo>
                    <a:pt x="728" y="57"/>
                  </a:lnTo>
                  <a:lnTo>
                    <a:pt x="723" y="55"/>
                  </a:lnTo>
                  <a:lnTo>
                    <a:pt x="721" y="55"/>
                  </a:lnTo>
                  <a:lnTo>
                    <a:pt x="719" y="55"/>
                  </a:lnTo>
                  <a:lnTo>
                    <a:pt x="714" y="57"/>
                  </a:lnTo>
                  <a:lnTo>
                    <a:pt x="711" y="57"/>
                  </a:lnTo>
                  <a:lnTo>
                    <a:pt x="711" y="55"/>
                  </a:lnTo>
                  <a:lnTo>
                    <a:pt x="709" y="53"/>
                  </a:lnTo>
                  <a:lnTo>
                    <a:pt x="707" y="53"/>
                  </a:lnTo>
                  <a:lnTo>
                    <a:pt x="704" y="50"/>
                  </a:lnTo>
                  <a:lnTo>
                    <a:pt x="702" y="50"/>
                  </a:lnTo>
                  <a:lnTo>
                    <a:pt x="700" y="50"/>
                  </a:lnTo>
                  <a:lnTo>
                    <a:pt x="697" y="48"/>
                  </a:lnTo>
                  <a:lnTo>
                    <a:pt x="676" y="36"/>
                  </a:lnTo>
                  <a:lnTo>
                    <a:pt x="671" y="36"/>
                  </a:lnTo>
                  <a:lnTo>
                    <a:pt x="669" y="34"/>
                  </a:lnTo>
                  <a:lnTo>
                    <a:pt x="652" y="34"/>
                  </a:lnTo>
                  <a:lnTo>
                    <a:pt x="648" y="34"/>
                  </a:lnTo>
                  <a:lnTo>
                    <a:pt x="643" y="34"/>
                  </a:lnTo>
                  <a:lnTo>
                    <a:pt x="638" y="31"/>
                  </a:lnTo>
                  <a:lnTo>
                    <a:pt x="633" y="29"/>
                  </a:lnTo>
                  <a:lnTo>
                    <a:pt x="631" y="24"/>
                  </a:lnTo>
                  <a:lnTo>
                    <a:pt x="626" y="22"/>
                  </a:lnTo>
                  <a:lnTo>
                    <a:pt x="624" y="19"/>
                  </a:lnTo>
                  <a:lnTo>
                    <a:pt x="619" y="19"/>
                  </a:lnTo>
                  <a:lnTo>
                    <a:pt x="607" y="17"/>
                  </a:lnTo>
                  <a:lnTo>
                    <a:pt x="605" y="15"/>
                  </a:lnTo>
                  <a:lnTo>
                    <a:pt x="605" y="15"/>
                  </a:lnTo>
                  <a:lnTo>
                    <a:pt x="603" y="12"/>
                  </a:lnTo>
                  <a:lnTo>
                    <a:pt x="603" y="10"/>
                  </a:lnTo>
                  <a:lnTo>
                    <a:pt x="600" y="10"/>
                  </a:lnTo>
                  <a:lnTo>
                    <a:pt x="591" y="8"/>
                  </a:lnTo>
                  <a:lnTo>
                    <a:pt x="588" y="5"/>
                  </a:lnTo>
                  <a:lnTo>
                    <a:pt x="588" y="3"/>
                  </a:lnTo>
                  <a:lnTo>
                    <a:pt x="588" y="0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84" y="0"/>
                  </a:lnTo>
                  <a:lnTo>
                    <a:pt x="581" y="0"/>
                  </a:lnTo>
                  <a:lnTo>
                    <a:pt x="581" y="3"/>
                  </a:lnTo>
                  <a:lnTo>
                    <a:pt x="581" y="5"/>
                  </a:lnTo>
                  <a:lnTo>
                    <a:pt x="581" y="8"/>
                  </a:lnTo>
                  <a:lnTo>
                    <a:pt x="581" y="8"/>
                  </a:lnTo>
                  <a:lnTo>
                    <a:pt x="579" y="10"/>
                  </a:lnTo>
                  <a:lnTo>
                    <a:pt x="579" y="12"/>
                  </a:lnTo>
                  <a:lnTo>
                    <a:pt x="579" y="17"/>
                  </a:lnTo>
                  <a:lnTo>
                    <a:pt x="574" y="24"/>
                  </a:lnTo>
                  <a:lnTo>
                    <a:pt x="572" y="27"/>
                  </a:lnTo>
                  <a:lnTo>
                    <a:pt x="572" y="27"/>
                  </a:lnTo>
                  <a:lnTo>
                    <a:pt x="570" y="29"/>
                  </a:lnTo>
                  <a:lnTo>
                    <a:pt x="560" y="31"/>
                  </a:lnTo>
                  <a:lnTo>
                    <a:pt x="555" y="34"/>
                  </a:lnTo>
                  <a:lnTo>
                    <a:pt x="551" y="41"/>
                  </a:lnTo>
                  <a:lnTo>
                    <a:pt x="551" y="41"/>
                  </a:lnTo>
                  <a:lnTo>
                    <a:pt x="551" y="43"/>
                  </a:lnTo>
                  <a:lnTo>
                    <a:pt x="548" y="45"/>
                  </a:lnTo>
                  <a:lnTo>
                    <a:pt x="548" y="48"/>
                  </a:lnTo>
                  <a:lnTo>
                    <a:pt x="551" y="50"/>
                  </a:lnTo>
                  <a:lnTo>
                    <a:pt x="548" y="53"/>
                  </a:lnTo>
                  <a:lnTo>
                    <a:pt x="548" y="55"/>
                  </a:lnTo>
                  <a:lnTo>
                    <a:pt x="544" y="55"/>
                  </a:lnTo>
                  <a:lnTo>
                    <a:pt x="544" y="55"/>
                  </a:lnTo>
                  <a:lnTo>
                    <a:pt x="541" y="55"/>
                  </a:lnTo>
                  <a:lnTo>
                    <a:pt x="539" y="55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6" y="64"/>
                  </a:lnTo>
                  <a:lnTo>
                    <a:pt x="536" y="64"/>
                  </a:lnTo>
                  <a:lnTo>
                    <a:pt x="534" y="67"/>
                  </a:lnTo>
                  <a:lnTo>
                    <a:pt x="534" y="67"/>
                  </a:lnTo>
                  <a:lnTo>
                    <a:pt x="532" y="69"/>
                  </a:lnTo>
                  <a:lnTo>
                    <a:pt x="532" y="71"/>
                  </a:lnTo>
                  <a:lnTo>
                    <a:pt x="534" y="74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2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29" y="88"/>
                  </a:lnTo>
                  <a:lnTo>
                    <a:pt x="527" y="95"/>
                  </a:lnTo>
                  <a:lnTo>
                    <a:pt x="527" y="98"/>
                  </a:lnTo>
                  <a:lnTo>
                    <a:pt x="529" y="100"/>
                  </a:lnTo>
                  <a:lnTo>
                    <a:pt x="532" y="102"/>
                  </a:lnTo>
                  <a:lnTo>
                    <a:pt x="534" y="102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6" y="107"/>
                  </a:lnTo>
                  <a:lnTo>
                    <a:pt x="536" y="107"/>
                  </a:lnTo>
                  <a:lnTo>
                    <a:pt x="534" y="112"/>
                  </a:lnTo>
                  <a:lnTo>
                    <a:pt x="534" y="114"/>
                  </a:lnTo>
                  <a:lnTo>
                    <a:pt x="536" y="116"/>
                  </a:lnTo>
                  <a:lnTo>
                    <a:pt x="539" y="124"/>
                  </a:lnTo>
                  <a:lnTo>
                    <a:pt x="539" y="126"/>
                  </a:lnTo>
                  <a:lnTo>
                    <a:pt x="541" y="126"/>
                  </a:lnTo>
                  <a:lnTo>
                    <a:pt x="544" y="131"/>
                  </a:lnTo>
                  <a:lnTo>
                    <a:pt x="546" y="131"/>
                  </a:lnTo>
                  <a:lnTo>
                    <a:pt x="548" y="131"/>
                  </a:lnTo>
                  <a:lnTo>
                    <a:pt x="551" y="131"/>
                  </a:lnTo>
                  <a:lnTo>
                    <a:pt x="551" y="133"/>
                  </a:lnTo>
                  <a:lnTo>
                    <a:pt x="553" y="133"/>
                  </a:lnTo>
                  <a:lnTo>
                    <a:pt x="553" y="135"/>
                  </a:lnTo>
                  <a:lnTo>
                    <a:pt x="553" y="135"/>
                  </a:lnTo>
                  <a:lnTo>
                    <a:pt x="553" y="135"/>
                  </a:lnTo>
                  <a:lnTo>
                    <a:pt x="553" y="140"/>
                  </a:lnTo>
                  <a:lnTo>
                    <a:pt x="551" y="145"/>
                  </a:lnTo>
                  <a:lnTo>
                    <a:pt x="551" y="147"/>
                  </a:lnTo>
                  <a:lnTo>
                    <a:pt x="551" y="150"/>
                  </a:lnTo>
                  <a:lnTo>
                    <a:pt x="551" y="150"/>
                  </a:lnTo>
                  <a:lnTo>
                    <a:pt x="551" y="152"/>
                  </a:lnTo>
                  <a:lnTo>
                    <a:pt x="551" y="154"/>
                  </a:lnTo>
                  <a:lnTo>
                    <a:pt x="544" y="171"/>
                  </a:lnTo>
                  <a:lnTo>
                    <a:pt x="539" y="176"/>
                  </a:lnTo>
                  <a:lnTo>
                    <a:pt x="532" y="178"/>
                  </a:lnTo>
                  <a:lnTo>
                    <a:pt x="532" y="180"/>
                  </a:lnTo>
                  <a:lnTo>
                    <a:pt x="529" y="183"/>
                  </a:lnTo>
                  <a:lnTo>
                    <a:pt x="529" y="183"/>
                  </a:lnTo>
                  <a:lnTo>
                    <a:pt x="527" y="183"/>
                  </a:lnTo>
                  <a:lnTo>
                    <a:pt x="525" y="180"/>
                  </a:lnTo>
                  <a:lnTo>
                    <a:pt x="525" y="180"/>
                  </a:lnTo>
                  <a:lnTo>
                    <a:pt x="522" y="180"/>
                  </a:lnTo>
                  <a:lnTo>
                    <a:pt x="518" y="183"/>
                  </a:lnTo>
                  <a:lnTo>
                    <a:pt x="515" y="183"/>
                  </a:lnTo>
                  <a:lnTo>
                    <a:pt x="515" y="183"/>
                  </a:lnTo>
                  <a:lnTo>
                    <a:pt x="515" y="185"/>
                  </a:lnTo>
                  <a:lnTo>
                    <a:pt x="515" y="187"/>
                  </a:lnTo>
                  <a:lnTo>
                    <a:pt x="515" y="190"/>
                  </a:lnTo>
                  <a:lnTo>
                    <a:pt x="513" y="190"/>
                  </a:lnTo>
                  <a:lnTo>
                    <a:pt x="510" y="195"/>
                  </a:lnTo>
                  <a:lnTo>
                    <a:pt x="506" y="197"/>
                  </a:lnTo>
                  <a:lnTo>
                    <a:pt x="503" y="197"/>
                  </a:lnTo>
                  <a:lnTo>
                    <a:pt x="501" y="199"/>
                  </a:lnTo>
                  <a:lnTo>
                    <a:pt x="499" y="199"/>
                  </a:lnTo>
                  <a:lnTo>
                    <a:pt x="496" y="197"/>
                  </a:lnTo>
                  <a:lnTo>
                    <a:pt x="494" y="197"/>
                  </a:lnTo>
                  <a:lnTo>
                    <a:pt x="491" y="195"/>
                  </a:lnTo>
                  <a:lnTo>
                    <a:pt x="491" y="192"/>
                  </a:lnTo>
                  <a:lnTo>
                    <a:pt x="489" y="192"/>
                  </a:lnTo>
                  <a:lnTo>
                    <a:pt x="489" y="192"/>
                  </a:lnTo>
                  <a:lnTo>
                    <a:pt x="487" y="192"/>
                  </a:lnTo>
                  <a:lnTo>
                    <a:pt x="487" y="190"/>
                  </a:lnTo>
                  <a:lnTo>
                    <a:pt x="484" y="187"/>
                  </a:lnTo>
                  <a:lnTo>
                    <a:pt x="484" y="185"/>
                  </a:lnTo>
                  <a:lnTo>
                    <a:pt x="470" y="183"/>
                  </a:lnTo>
                  <a:lnTo>
                    <a:pt x="468" y="183"/>
                  </a:lnTo>
                  <a:lnTo>
                    <a:pt x="465" y="187"/>
                  </a:lnTo>
                  <a:lnTo>
                    <a:pt x="463" y="187"/>
                  </a:lnTo>
                  <a:lnTo>
                    <a:pt x="463" y="187"/>
                  </a:lnTo>
                  <a:lnTo>
                    <a:pt x="463" y="187"/>
                  </a:lnTo>
                  <a:lnTo>
                    <a:pt x="461" y="185"/>
                  </a:lnTo>
                  <a:lnTo>
                    <a:pt x="461" y="185"/>
                  </a:lnTo>
                  <a:lnTo>
                    <a:pt x="461" y="183"/>
                  </a:lnTo>
                  <a:lnTo>
                    <a:pt x="458" y="183"/>
                  </a:lnTo>
                  <a:lnTo>
                    <a:pt x="458" y="183"/>
                  </a:lnTo>
                  <a:lnTo>
                    <a:pt x="456" y="183"/>
                  </a:lnTo>
                  <a:lnTo>
                    <a:pt x="454" y="185"/>
                  </a:lnTo>
                  <a:lnTo>
                    <a:pt x="451" y="185"/>
                  </a:lnTo>
                  <a:lnTo>
                    <a:pt x="451" y="185"/>
                  </a:lnTo>
                  <a:lnTo>
                    <a:pt x="449" y="185"/>
                  </a:lnTo>
                  <a:lnTo>
                    <a:pt x="447" y="183"/>
                  </a:lnTo>
                  <a:lnTo>
                    <a:pt x="444" y="180"/>
                  </a:lnTo>
                  <a:lnTo>
                    <a:pt x="437" y="178"/>
                  </a:lnTo>
                  <a:lnTo>
                    <a:pt x="437" y="178"/>
                  </a:lnTo>
                  <a:lnTo>
                    <a:pt x="437" y="178"/>
                  </a:lnTo>
                  <a:lnTo>
                    <a:pt x="437" y="178"/>
                  </a:lnTo>
                  <a:lnTo>
                    <a:pt x="437" y="176"/>
                  </a:lnTo>
                  <a:lnTo>
                    <a:pt x="435" y="176"/>
                  </a:lnTo>
                  <a:lnTo>
                    <a:pt x="435" y="176"/>
                  </a:lnTo>
                  <a:lnTo>
                    <a:pt x="435" y="178"/>
                  </a:lnTo>
                  <a:lnTo>
                    <a:pt x="432" y="178"/>
                  </a:lnTo>
                  <a:lnTo>
                    <a:pt x="432" y="178"/>
                  </a:lnTo>
                  <a:lnTo>
                    <a:pt x="432" y="180"/>
                  </a:lnTo>
                  <a:lnTo>
                    <a:pt x="432" y="180"/>
                  </a:lnTo>
                  <a:lnTo>
                    <a:pt x="430" y="180"/>
                  </a:lnTo>
                  <a:lnTo>
                    <a:pt x="428" y="180"/>
                  </a:lnTo>
                  <a:lnTo>
                    <a:pt x="428" y="180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25" y="176"/>
                  </a:lnTo>
                  <a:lnTo>
                    <a:pt x="423" y="176"/>
                  </a:lnTo>
                  <a:lnTo>
                    <a:pt x="421" y="176"/>
                  </a:lnTo>
                  <a:lnTo>
                    <a:pt x="421" y="178"/>
                  </a:lnTo>
                  <a:lnTo>
                    <a:pt x="418" y="180"/>
                  </a:lnTo>
                  <a:lnTo>
                    <a:pt x="416" y="180"/>
                  </a:lnTo>
                  <a:lnTo>
                    <a:pt x="411" y="183"/>
                  </a:lnTo>
                  <a:lnTo>
                    <a:pt x="409" y="183"/>
                  </a:lnTo>
                  <a:lnTo>
                    <a:pt x="409" y="185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4" y="185"/>
                  </a:lnTo>
                  <a:lnTo>
                    <a:pt x="404" y="183"/>
                  </a:lnTo>
                  <a:lnTo>
                    <a:pt x="402" y="180"/>
                  </a:lnTo>
                  <a:lnTo>
                    <a:pt x="399" y="180"/>
                  </a:lnTo>
                  <a:lnTo>
                    <a:pt x="385" y="180"/>
                  </a:lnTo>
                  <a:lnTo>
                    <a:pt x="383" y="180"/>
                  </a:lnTo>
                  <a:lnTo>
                    <a:pt x="380" y="178"/>
                  </a:lnTo>
                  <a:lnTo>
                    <a:pt x="380" y="178"/>
                  </a:lnTo>
                  <a:lnTo>
                    <a:pt x="380" y="176"/>
                  </a:lnTo>
                  <a:lnTo>
                    <a:pt x="378" y="173"/>
                  </a:lnTo>
                  <a:lnTo>
                    <a:pt x="376" y="173"/>
                  </a:lnTo>
                  <a:lnTo>
                    <a:pt x="366" y="173"/>
                  </a:lnTo>
                  <a:lnTo>
                    <a:pt x="361" y="176"/>
                  </a:lnTo>
                  <a:lnTo>
                    <a:pt x="361" y="176"/>
                  </a:lnTo>
                  <a:lnTo>
                    <a:pt x="359" y="176"/>
                  </a:lnTo>
                  <a:lnTo>
                    <a:pt x="359" y="173"/>
                  </a:lnTo>
                  <a:lnTo>
                    <a:pt x="359" y="171"/>
                  </a:lnTo>
                  <a:lnTo>
                    <a:pt x="357" y="171"/>
                  </a:lnTo>
                  <a:lnTo>
                    <a:pt x="354" y="169"/>
                  </a:lnTo>
                  <a:lnTo>
                    <a:pt x="354" y="169"/>
                  </a:lnTo>
                  <a:lnTo>
                    <a:pt x="354" y="166"/>
                  </a:lnTo>
                  <a:lnTo>
                    <a:pt x="354" y="166"/>
                  </a:lnTo>
                  <a:lnTo>
                    <a:pt x="354" y="164"/>
                  </a:lnTo>
                  <a:lnTo>
                    <a:pt x="352" y="164"/>
                  </a:lnTo>
                  <a:lnTo>
                    <a:pt x="350" y="161"/>
                  </a:lnTo>
                  <a:lnTo>
                    <a:pt x="347" y="159"/>
                  </a:lnTo>
                  <a:lnTo>
                    <a:pt x="347" y="159"/>
                  </a:lnTo>
                  <a:lnTo>
                    <a:pt x="345" y="157"/>
                  </a:lnTo>
                  <a:lnTo>
                    <a:pt x="345" y="15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2" y="135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21" y="131"/>
                  </a:lnTo>
                  <a:lnTo>
                    <a:pt x="305" y="128"/>
                  </a:lnTo>
                  <a:lnTo>
                    <a:pt x="298" y="126"/>
                  </a:lnTo>
                  <a:lnTo>
                    <a:pt x="286" y="128"/>
                  </a:lnTo>
                  <a:lnTo>
                    <a:pt x="283" y="128"/>
                  </a:lnTo>
                  <a:lnTo>
                    <a:pt x="281" y="128"/>
                  </a:lnTo>
                  <a:lnTo>
                    <a:pt x="279" y="126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6" y="124"/>
                  </a:lnTo>
                  <a:lnTo>
                    <a:pt x="276" y="124"/>
                  </a:lnTo>
                  <a:lnTo>
                    <a:pt x="274" y="119"/>
                  </a:lnTo>
                  <a:lnTo>
                    <a:pt x="274" y="116"/>
                  </a:lnTo>
                  <a:lnTo>
                    <a:pt x="274" y="112"/>
                  </a:lnTo>
                  <a:lnTo>
                    <a:pt x="272" y="112"/>
                  </a:lnTo>
                  <a:lnTo>
                    <a:pt x="269" y="112"/>
                  </a:lnTo>
                  <a:lnTo>
                    <a:pt x="264" y="112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2" y="116"/>
                  </a:lnTo>
                  <a:lnTo>
                    <a:pt x="262" y="119"/>
                  </a:lnTo>
                  <a:lnTo>
                    <a:pt x="260" y="119"/>
                  </a:lnTo>
                  <a:lnTo>
                    <a:pt x="260" y="121"/>
                  </a:lnTo>
                  <a:lnTo>
                    <a:pt x="257" y="121"/>
                  </a:lnTo>
                  <a:lnTo>
                    <a:pt x="257" y="121"/>
                  </a:lnTo>
                  <a:lnTo>
                    <a:pt x="255" y="121"/>
                  </a:lnTo>
                  <a:lnTo>
                    <a:pt x="253" y="116"/>
                  </a:lnTo>
                  <a:lnTo>
                    <a:pt x="250" y="114"/>
                  </a:lnTo>
                  <a:lnTo>
                    <a:pt x="248" y="114"/>
                  </a:lnTo>
                  <a:lnTo>
                    <a:pt x="246" y="112"/>
                  </a:lnTo>
                  <a:lnTo>
                    <a:pt x="246" y="109"/>
                  </a:lnTo>
                  <a:lnTo>
                    <a:pt x="243" y="107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41" y="105"/>
                  </a:lnTo>
                  <a:lnTo>
                    <a:pt x="241" y="107"/>
                  </a:lnTo>
                  <a:lnTo>
                    <a:pt x="238" y="107"/>
                  </a:lnTo>
                  <a:lnTo>
                    <a:pt x="238" y="109"/>
                  </a:lnTo>
                  <a:lnTo>
                    <a:pt x="238" y="109"/>
                  </a:lnTo>
                  <a:lnTo>
                    <a:pt x="238" y="112"/>
                  </a:lnTo>
                  <a:lnTo>
                    <a:pt x="236" y="116"/>
                  </a:lnTo>
                  <a:lnTo>
                    <a:pt x="231" y="121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15" y="119"/>
                  </a:lnTo>
                  <a:lnTo>
                    <a:pt x="210" y="121"/>
                  </a:lnTo>
                  <a:lnTo>
                    <a:pt x="205" y="124"/>
                  </a:lnTo>
                  <a:lnTo>
                    <a:pt x="205" y="124"/>
                  </a:lnTo>
                  <a:lnTo>
                    <a:pt x="203" y="128"/>
                  </a:lnTo>
                  <a:lnTo>
                    <a:pt x="201" y="131"/>
                  </a:lnTo>
                  <a:lnTo>
                    <a:pt x="196" y="133"/>
                  </a:lnTo>
                  <a:lnTo>
                    <a:pt x="193" y="133"/>
                  </a:lnTo>
                  <a:lnTo>
                    <a:pt x="193" y="135"/>
                  </a:lnTo>
                  <a:lnTo>
                    <a:pt x="193" y="138"/>
                  </a:lnTo>
                  <a:lnTo>
                    <a:pt x="193" y="138"/>
                  </a:lnTo>
                  <a:lnTo>
                    <a:pt x="191" y="140"/>
                  </a:lnTo>
                  <a:lnTo>
                    <a:pt x="186" y="138"/>
                  </a:lnTo>
                  <a:lnTo>
                    <a:pt x="184" y="138"/>
                  </a:lnTo>
                  <a:lnTo>
                    <a:pt x="179" y="140"/>
                  </a:lnTo>
                  <a:lnTo>
                    <a:pt x="177" y="142"/>
                  </a:lnTo>
                  <a:lnTo>
                    <a:pt x="172" y="142"/>
                  </a:lnTo>
                  <a:lnTo>
                    <a:pt x="170" y="142"/>
                  </a:lnTo>
                  <a:lnTo>
                    <a:pt x="167" y="145"/>
                  </a:lnTo>
                  <a:lnTo>
                    <a:pt x="165" y="150"/>
                  </a:lnTo>
                  <a:lnTo>
                    <a:pt x="163" y="150"/>
                  </a:lnTo>
                  <a:lnTo>
                    <a:pt x="158" y="152"/>
                  </a:lnTo>
                  <a:lnTo>
                    <a:pt x="156" y="152"/>
                  </a:lnTo>
                  <a:lnTo>
                    <a:pt x="156" y="154"/>
                  </a:lnTo>
                  <a:lnTo>
                    <a:pt x="156" y="157"/>
                  </a:lnTo>
                  <a:lnTo>
                    <a:pt x="156" y="157"/>
                  </a:lnTo>
                  <a:lnTo>
                    <a:pt x="156" y="159"/>
                  </a:lnTo>
                  <a:lnTo>
                    <a:pt x="153" y="159"/>
                  </a:lnTo>
                  <a:lnTo>
                    <a:pt x="153" y="159"/>
                  </a:lnTo>
                  <a:lnTo>
                    <a:pt x="153" y="159"/>
                  </a:lnTo>
                  <a:lnTo>
                    <a:pt x="151" y="159"/>
                  </a:lnTo>
                  <a:lnTo>
                    <a:pt x="146" y="159"/>
                  </a:lnTo>
                  <a:lnTo>
                    <a:pt x="144" y="159"/>
                  </a:lnTo>
                  <a:lnTo>
                    <a:pt x="141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0" y="166"/>
                  </a:lnTo>
                  <a:lnTo>
                    <a:pt x="127" y="169"/>
                  </a:lnTo>
                  <a:lnTo>
                    <a:pt x="120" y="169"/>
                  </a:lnTo>
                  <a:lnTo>
                    <a:pt x="120" y="171"/>
                  </a:lnTo>
                  <a:lnTo>
                    <a:pt x="118" y="173"/>
                  </a:lnTo>
                  <a:lnTo>
                    <a:pt x="118" y="176"/>
                  </a:lnTo>
                  <a:lnTo>
                    <a:pt x="118" y="176"/>
                  </a:lnTo>
                  <a:lnTo>
                    <a:pt x="118" y="178"/>
                  </a:lnTo>
                  <a:lnTo>
                    <a:pt x="118" y="180"/>
                  </a:lnTo>
                  <a:lnTo>
                    <a:pt x="115" y="180"/>
                  </a:lnTo>
                  <a:lnTo>
                    <a:pt x="111" y="180"/>
                  </a:lnTo>
                  <a:lnTo>
                    <a:pt x="104" y="180"/>
                  </a:lnTo>
                  <a:lnTo>
                    <a:pt x="101" y="183"/>
                  </a:lnTo>
                  <a:lnTo>
                    <a:pt x="99" y="185"/>
                  </a:lnTo>
                  <a:lnTo>
                    <a:pt x="99" y="185"/>
                  </a:lnTo>
                  <a:lnTo>
                    <a:pt x="99" y="185"/>
                  </a:lnTo>
                  <a:lnTo>
                    <a:pt x="99" y="187"/>
                  </a:lnTo>
                  <a:lnTo>
                    <a:pt x="99" y="190"/>
                  </a:lnTo>
                  <a:lnTo>
                    <a:pt x="99" y="190"/>
                  </a:lnTo>
                  <a:lnTo>
                    <a:pt x="99" y="190"/>
                  </a:lnTo>
                  <a:lnTo>
                    <a:pt x="99" y="192"/>
                  </a:lnTo>
                  <a:lnTo>
                    <a:pt x="99" y="192"/>
                  </a:lnTo>
                  <a:lnTo>
                    <a:pt x="99" y="192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01" y="197"/>
                  </a:lnTo>
                  <a:lnTo>
                    <a:pt x="104" y="197"/>
                  </a:lnTo>
                  <a:lnTo>
                    <a:pt x="104" y="197"/>
                  </a:lnTo>
                  <a:lnTo>
                    <a:pt x="104" y="199"/>
                  </a:lnTo>
                  <a:lnTo>
                    <a:pt x="101" y="199"/>
                  </a:lnTo>
                  <a:lnTo>
                    <a:pt x="99" y="202"/>
                  </a:lnTo>
                  <a:lnTo>
                    <a:pt x="94" y="204"/>
                  </a:lnTo>
                  <a:lnTo>
                    <a:pt x="92" y="206"/>
                  </a:lnTo>
                  <a:lnTo>
                    <a:pt x="89" y="206"/>
                  </a:lnTo>
                  <a:lnTo>
                    <a:pt x="87" y="206"/>
                  </a:lnTo>
                  <a:lnTo>
                    <a:pt x="87" y="209"/>
                  </a:lnTo>
                  <a:lnTo>
                    <a:pt x="85" y="211"/>
                  </a:lnTo>
                  <a:lnTo>
                    <a:pt x="85" y="211"/>
                  </a:lnTo>
                  <a:lnTo>
                    <a:pt x="82" y="209"/>
                  </a:lnTo>
                  <a:lnTo>
                    <a:pt x="80" y="206"/>
                  </a:lnTo>
                  <a:lnTo>
                    <a:pt x="78" y="206"/>
                  </a:lnTo>
                  <a:lnTo>
                    <a:pt x="75" y="206"/>
                  </a:lnTo>
                  <a:lnTo>
                    <a:pt x="75" y="209"/>
                  </a:lnTo>
                  <a:lnTo>
                    <a:pt x="78" y="211"/>
                  </a:lnTo>
                  <a:lnTo>
                    <a:pt x="78" y="213"/>
                  </a:lnTo>
                  <a:lnTo>
                    <a:pt x="78" y="216"/>
                  </a:lnTo>
                  <a:lnTo>
                    <a:pt x="75" y="216"/>
                  </a:lnTo>
                  <a:lnTo>
                    <a:pt x="68" y="221"/>
                  </a:lnTo>
                  <a:lnTo>
                    <a:pt x="66" y="221"/>
                  </a:lnTo>
                  <a:lnTo>
                    <a:pt x="63" y="221"/>
                  </a:lnTo>
                  <a:lnTo>
                    <a:pt x="63" y="218"/>
                  </a:lnTo>
                  <a:lnTo>
                    <a:pt x="63" y="218"/>
                  </a:lnTo>
                  <a:lnTo>
                    <a:pt x="63" y="218"/>
                  </a:lnTo>
                  <a:lnTo>
                    <a:pt x="63" y="216"/>
                  </a:lnTo>
                  <a:lnTo>
                    <a:pt x="61" y="216"/>
                  </a:lnTo>
                  <a:lnTo>
                    <a:pt x="61" y="213"/>
                  </a:lnTo>
                  <a:lnTo>
                    <a:pt x="61" y="213"/>
                  </a:lnTo>
                  <a:lnTo>
                    <a:pt x="59" y="213"/>
                  </a:lnTo>
                  <a:lnTo>
                    <a:pt x="59" y="216"/>
                  </a:lnTo>
                  <a:lnTo>
                    <a:pt x="59" y="216"/>
                  </a:lnTo>
                  <a:lnTo>
                    <a:pt x="59" y="218"/>
                  </a:lnTo>
                  <a:lnTo>
                    <a:pt x="59" y="221"/>
                  </a:lnTo>
                  <a:lnTo>
                    <a:pt x="59" y="223"/>
                  </a:lnTo>
                  <a:lnTo>
                    <a:pt x="52" y="221"/>
                  </a:lnTo>
                  <a:lnTo>
                    <a:pt x="49" y="221"/>
                  </a:lnTo>
                  <a:lnTo>
                    <a:pt x="49" y="221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4" y="218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7" y="221"/>
                  </a:lnTo>
                  <a:lnTo>
                    <a:pt x="35" y="218"/>
                  </a:lnTo>
                  <a:lnTo>
                    <a:pt x="33" y="218"/>
                  </a:lnTo>
                  <a:lnTo>
                    <a:pt x="26" y="221"/>
                  </a:lnTo>
                  <a:lnTo>
                    <a:pt x="23" y="221"/>
                  </a:lnTo>
                  <a:lnTo>
                    <a:pt x="23" y="223"/>
                  </a:lnTo>
                  <a:lnTo>
                    <a:pt x="21" y="225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2"/>
                  </a:lnTo>
                  <a:lnTo>
                    <a:pt x="21" y="235"/>
                  </a:lnTo>
                  <a:lnTo>
                    <a:pt x="18" y="237"/>
                  </a:lnTo>
                  <a:lnTo>
                    <a:pt x="16" y="240"/>
                  </a:lnTo>
                  <a:lnTo>
                    <a:pt x="14" y="242"/>
                  </a:lnTo>
                  <a:lnTo>
                    <a:pt x="14" y="242"/>
                  </a:lnTo>
                  <a:lnTo>
                    <a:pt x="11" y="244"/>
                  </a:lnTo>
                  <a:lnTo>
                    <a:pt x="7" y="244"/>
                  </a:lnTo>
                  <a:lnTo>
                    <a:pt x="4" y="244"/>
                  </a:lnTo>
                  <a:lnTo>
                    <a:pt x="4" y="244"/>
                  </a:lnTo>
                  <a:lnTo>
                    <a:pt x="4" y="244"/>
                  </a:lnTo>
                  <a:lnTo>
                    <a:pt x="4" y="247"/>
                  </a:lnTo>
                  <a:lnTo>
                    <a:pt x="4" y="249"/>
                  </a:lnTo>
                  <a:lnTo>
                    <a:pt x="4" y="249"/>
                  </a:lnTo>
                  <a:lnTo>
                    <a:pt x="4" y="251"/>
                  </a:lnTo>
                  <a:lnTo>
                    <a:pt x="4" y="254"/>
                  </a:lnTo>
                  <a:lnTo>
                    <a:pt x="4" y="254"/>
                  </a:lnTo>
                  <a:lnTo>
                    <a:pt x="4" y="256"/>
                  </a:lnTo>
                  <a:lnTo>
                    <a:pt x="7" y="256"/>
                  </a:lnTo>
                  <a:lnTo>
                    <a:pt x="7" y="256"/>
                  </a:lnTo>
                  <a:lnTo>
                    <a:pt x="7" y="258"/>
                  </a:lnTo>
                  <a:lnTo>
                    <a:pt x="4" y="261"/>
                  </a:lnTo>
                  <a:lnTo>
                    <a:pt x="2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2" y="268"/>
                  </a:lnTo>
                  <a:lnTo>
                    <a:pt x="2" y="268"/>
                  </a:lnTo>
                  <a:lnTo>
                    <a:pt x="2" y="270"/>
                  </a:lnTo>
                  <a:lnTo>
                    <a:pt x="4" y="270"/>
                  </a:lnTo>
                  <a:lnTo>
                    <a:pt x="4" y="270"/>
                  </a:lnTo>
                  <a:lnTo>
                    <a:pt x="4" y="273"/>
                  </a:lnTo>
                  <a:lnTo>
                    <a:pt x="4" y="273"/>
                  </a:lnTo>
                  <a:lnTo>
                    <a:pt x="4" y="273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1" y="275"/>
                  </a:lnTo>
                  <a:lnTo>
                    <a:pt x="14" y="277"/>
                  </a:lnTo>
                  <a:lnTo>
                    <a:pt x="16" y="277"/>
                  </a:lnTo>
                  <a:lnTo>
                    <a:pt x="16" y="280"/>
                  </a:lnTo>
                  <a:lnTo>
                    <a:pt x="16" y="282"/>
                  </a:lnTo>
                  <a:lnTo>
                    <a:pt x="16" y="282"/>
                  </a:lnTo>
                  <a:lnTo>
                    <a:pt x="14" y="284"/>
                  </a:lnTo>
                  <a:lnTo>
                    <a:pt x="14" y="284"/>
                  </a:lnTo>
                  <a:lnTo>
                    <a:pt x="14" y="287"/>
                  </a:lnTo>
                  <a:lnTo>
                    <a:pt x="14" y="287"/>
                  </a:lnTo>
                  <a:lnTo>
                    <a:pt x="14" y="287"/>
                  </a:lnTo>
                  <a:lnTo>
                    <a:pt x="11" y="289"/>
                  </a:lnTo>
                  <a:lnTo>
                    <a:pt x="11" y="292"/>
                  </a:lnTo>
                  <a:lnTo>
                    <a:pt x="14" y="292"/>
                  </a:lnTo>
                  <a:lnTo>
                    <a:pt x="14" y="294"/>
                  </a:lnTo>
                  <a:lnTo>
                    <a:pt x="16" y="294"/>
                  </a:lnTo>
                  <a:lnTo>
                    <a:pt x="16" y="294"/>
                  </a:lnTo>
                  <a:lnTo>
                    <a:pt x="16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3" y="296"/>
                  </a:lnTo>
                  <a:lnTo>
                    <a:pt x="23" y="296"/>
                  </a:lnTo>
                  <a:lnTo>
                    <a:pt x="26" y="296"/>
                  </a:lnTo>
                  <a:lnTo>
                    <a:pt x="26" y="296"/>
                  </a:lnTo>
                  <a:lnTo>
                    <a:pt x="30" y="299"/>
                  </a:lnTo>
                  <a:lnTo>
                    <a:pt x="30" y="301"/>
                  </a:lnTo>
                  <a:lnTo>
                    <a:pt x="35" y="303"/>
                  </a:lnTo>
                  <a:lnTo>
                    <a:pt x="35" y="306"/>
                  </a:lnTo>
                  <a:lnTo>
                    <a:pt x="37" y="306"/>
                  </a:lnTo>
                  <a:lnTo>
                    <a:pt x="37" y="303"/>
                  </a:lnTo>
                  <a:lnTo>
                    <a:pt x="40" y="303"/>
                  </a:lnTo>
                  <a:lnTo>
                    <a:pt x="40" y="306"/>
                  </a:lnTo>
                  <a:lnTo>
                    <a:pt x="44" y="308"/>
                  </a:lnTo>
                  <a:lnTo>
                    <a:pt x="44" y="311"/>
                  </a:lnTo>
                  <a:lnTo>
                    <a:pt x="42" y="313"/>
                  </a:lnTo>
                  <a:lnTo>
                    <a:pt x="44" y="315"/>
                  </a:lnTo>
                  <a:lnTo>
                    <a:pt x="44" y="315"/>
                  </a:lnTo>
                  <a:lnTo>
                    <a:pt x="44" y="318"/>
                  </a:lnTo>
                  <a:lnTo>
                    <a:pt x="44" y="320"/>
                  </a:lnTo>
                  <a:lnTo>
                    <a:pt x="44" y="320"/>
                  </a:lnTo>
                  <a:lnTo>
                    <a:pt x="47" y="322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52" y="322"/>
                  </a:lnTo>
                  <a:lnTo>
                    <a:pt x="54" y="327"/>
                  </a:lnTo>
                  <a:lnTo>
                    <a:pt x="56" y="327"/>
                  </a:lnTo>
                  <a:lnTo>
                    <a:pt x="56" y="327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63" y="327"/>
                  </a:lnTo>
                  <a:lnTo>
                    <a:pt x="68" y="337"/>
                  </a:lnTo>
                  <a:lnTo>
                    <a:pt x="68" y="337"/>
                  </a:lnTo>
                  <a:lnTo>
                    <a:pt x="68" y="337"/>
                  </a:lnTo>
                  <a:lnTo>
                    <a:pt x="70" y="337"/>
                  </a:lnTo>
                  <a:lnTo>
                    <a:pt x="75" y="337"/>
                  </a:lnTo>
                  <a:lnTo>
                    <a:pt x="78" y="337"/>
                  </a:lnTo>
                  <a:lnTo>
                    <a:pt x="80" y="337"/>
                  </a:lnTo>
                  <a:lnTo>
                    <a:pt x="80" y="337"/>
                  </a:lnTo>
                  <a:lnTo>
                    <a:pt x="82" y="334"/>
                  </a:lnTo>
                  <a:lnTo>
                    <a:pt x="85" y="334"/>
                  </a:lnTo>
                  <a:lnTo>
                    <a:pt x="85" y="332"/>
                  </a:lnTo>
                  <a:lnTo>
                    <a:pt x="85" y="332"/>
                  </a:lnTo>
                  <a:lnTo>
                    <a:pt x="87" y="334"/>
                  </a:lnTo>
                  <a:lnTo>
                    <a:pt x="89" y="334"/>
                  </a:lnTo>
                  <a:lnTo>
                    <a:pt x="92" y="334"/>
                  </a:lnTo>
                  <a:lnTo>
                    <a:pt x="92" y="334"/>
                  </a:lnTo>
                  <a:lnTo>
                    <a:pt x="94" y="334"/>
                  </a:lnTo>
                  <a:lnTo>
                    <a:pt x="96" y="334"/>
                  </a:lnTo>
                  <a:lnTo>
                    <a:pt x="96" y="337"/>
                  </a:lnTo>
                  <a:lnTo>
                    <a:pt x="96" y="337"/>
                  </a:lnTo>
                  <a:lnTo>
                    <a:pt x="96" y="339"/>
                  </a:lnTo>
                  <a:lnTo>
                    <a:pt x="96" y="339"/>
                  </a:lnTo>
                  <a:lnTo>
                    <a:pt x="99" y="339"/>
                  </a:lnTo>
                  <a:lnTo>
                    <a:pt x="99" y="339"/>
                  </a:lnTo>
                  <a:lnTo>
                    <a:pt x="99" y="341"/>
                  </a:lnTo>
                  <a:lnTo>
                    <a:pt x="99" y="344"/>
                  </a:lnTo>
                  <a:lnTo>
                    <a:pt x="101" y="344"/>
                  </a:lnTo>
                  <a:lnTo>
                    <a:pt x="101" y="344"/>
                  </a:lnTo>
                  <a:lnTo>
                    <a:pt x="104" y="344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6" y="348"/>
                  </a:lnTo>
                  <a:lnTo>
                    <a:pt x="106" y="348"/>
                  </a:lnTo>
                  <a:lnTo>
                    <a:pt x="108" y="351"/>
                  </a:lnTo>
                  <a:lnTo>
                    <a:pt x="113" y="348"/>
                  </a:lnTo>
                  <a:lnTo>
                    <a:pt x="115" y="348"/>
                  </a:lnTo>
                  <a:lnTo>
                    <a:pt x="115" y="348"/>
                  </a:lnTo>
                  <a:lnTo>
                    <a:pt x="115" y="346"/>
                  </a:lnTo>
                  <a:lnTo>
                    <a:pt x="115" y="346"/>
                  </a:lnTo>
                  <a:lnTo>
                    <a:pt x="115" y="344"/>
                  </a:lnTo>
                  <a:lnTo>
                    <a:pt x="118" y="344"/>
                  </a:lnTo>
                  <a:lnTo>
                    <a:pt x="118" y="346"/>
                  </a:lnTo>
                  <a:lnTo>
                    <a:pt x="120" y="346"/>
                  </a:lnTo>
                  <a:lnTo>
                    <a:pt x="123" y="346"/>
                  </a:lnTo>
                  <a:lnTo>
                    <a:pt x="123" y="348"/>
                  </a:lnTo>
                  <a:lnTo>
                    <a:pt x="123" y="348"/>
                  </a:lnTo>
                  <a:lnTo>
                    <a:pt x="120" y="351"/>
                  </a:lnTo>
                  <a:lnTo>
                    <a:pt x="123" y="353"/>
                  </a:lnTo>
                  <a:lnTo>
                    <a:pt x="123" y="353"/>
                  </a:lnTo>
                  <a:lnTo>
                    <a:pt x="123" y="355"/>
                  </a:lnTo>
                  <a:lnTo>
                    <a:pt x="125" y="358"/>
                  </a:lnTo>
                  <a:lnTo>
                    <a:pt x="127" y="358"/>
                  </a:lnTo>
                  <a:lnTo>
                    <a:pt x="130" y="360"/>
                  </a:lnTo>
                  <a:lnTo>
                    <a:pt x="134" y="360"/>
                  </a:lnTo>
                  <a:lnTo>
                    <a:pt x="134" y="360"/>
                  </a:lnTo>
                  <a:lnTo>
                    <a:pt x="137" y="363"/>
                  </a:lnTo>
                  <a:lnTo>
                    <a:pt x="137" y="363"/>
                  </a:lnTo>
                  <a:lnTo>
                    <a:pt x="137" y="365"/>
                  </a:lnTo>
                  <a:lnTo>
                    <a:pt x="137" y="365"/>
                  </a:lnTo>
                  <a:lnTo>
                    <a:pt x="137" y="367"/>
                  </a:lnTo>
                  <a:lnTo>
                    <a:pt x="137" y="367"/>
                  </a:lnTo>
                  <a:lnTo>
                    <a:pt x="139" y="372"/>
                  </a:lnTo>
                  <a:lnTo>
                    <a:pt x="139" y="372"/>
                  </a:lnTo>
                  <a:lnTo>
                    <a:pt x="141" y="374"/>
                  </a:lnTo>
                  <a:lnTo>
                    <a:pt x="141" y="374"/>
                  </a:lnTo>
                  <a:lnTo>
                    <a:pt x="141" y="377"/>
                  </a:lnTo>
                  <a:lnTo>
                    <a:pt x="141" y="379"/>
                  </a:lnTo>
                  <a:lnTo>
                    <a:pt x="141" y="382"/>
                  </a:lnTo>
                  <a:lnTo>
                    <a:pt x="144" y="384"/>
                  </a:lnTo>
                  <a:lnTo>
                    <a:pt x="144" y="384"/>
                  </a:lnTo>
                  <a:lnTo>
                    <a:pt x="144" y="386"/>
                  </a:lnTo>
                  <a:lnTo>
                    <a:pt x="144" y="386"/>
                  </a:lnTo>
                  <a:lnTo>
                    <a:pt x="144" y="389"/>
                  </a:lnTo>
                  <a:lnTo>
                    <a:pt x="144" y="389"/>
                  </a:lnTo>
                  <a:lnTo>
                    <a:pt x="144" y="389"/>
                  </a:lnTo>
                  <a:lnTo>
                    <a:pt x="144" y="389"/>
                  </a:lnTo>
                  <a:lnTo>
                    <a:pt x="156" y="412"/>
                  </a:lnTo>
                  <a:lnTo>
                    <a:pt x="158" y="415"/>
                  </a:lnTo>
                  <a:lnTo>
                    <a:pt x="160" y="415"/>
                  </a:lnTo>
                  <a:lnTo>
                    <a:pt x="160" y="415"/>
                  </a:lnTo>
                  <a:lnTo>
                    <a:pt x="163" y="415"/>
                  </a:lnTo>
                  <a:lnTo>
                    <a:pt x="163" y="415"/>
                  </a:lnTo>
                  <a:lnTo>
                    <a:pt x="165" y="417"/>
                  </a:lnTo>
                  <a:lnTo>
                    <a:pt x="165" y="417"/>
                  </a:lnTo>
                  <a:lnTo>
                    <a:pt x="165" y="419"/>
                  </a:lnTo>
                  <a:lnTo>
                    <a:pt x="165" y="419"/>
                  </a:lnTo>
                  <a:lnTo>
                    <a:pt x="165" y="422"/>
                  </a:lnTo>
                  <a:lnTo>
                    <a:pt x="167" y="422"/>
                  </a:lnTo>
                  <a:lnTo>
                    <a:pt x="167" y="422"/>
                  </a:lnTo>
                  <a:lnTo>
                    <a:pt x="167" y="422"/>
                  </a:lnTo>
                  <a:lnTo>
                    <a:pt x="167" y="424"/>
                  </a:lnTo>
                  <a:lnTo>
                    <a:pt x="167" y="424"/>
                  </a:lnTo>
                  <a:lnTo>
                    <a:pt x="167" y="424"/>
                  </a:lnTo>
                  <a:lnTo>
                    <a:pt x="167" y="426"/>
                  </a:lnTo>
                  <a:lnTo>
                    <a:pt x="167" y="426"/>
                  </a:lnTo>
                  <a:lnTo>
                    <a:pt x="167" y="429"/>
                  </a:lnTo>
                  <a:lnTo>
                    <a:pt x="170" y="431"/>
                  </a:lnTo>
                  <a:lnTo>
                    <a:pt x="172" y="434"/>
                  </a:lnTo>
                  <a:lnTo>
                    <a:pt x="172" y="436"/>
                  </a:lnTo>
                  <a:lnTo>
                    <a:pt x="172" y="436"/>
                  </a:lnTo>
                  <a:lnTo>
                    <a:pt x="172" y="438"/>
                  </a:lnTo>
                  <a:lnTo>
                    <a:pt x="170" y="443"/>
                  </a:lnTo>
                  <a:lnTo>
                    <a:pt x="170" y="443"/>
                  </a:lnTo>
                  <a:lnTo>
                    <a:pt x="172" y="445"/>
                  </a:lnTo>
                  <a:lnTo>
                    <a:pt x="172" y="445"/>
                  </a:lnTo>
                  <a:lnTo>
                    <a:pt x="175" y="445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53"/>
                  </a:lnTo>
                  <a:lnTo>
                    <a:pt x="170" y="453"/>
                  </a:lnTo>
                  <a:lnTo>
                    <a:pt x="170" y="455"/>
                  </a:lnTo>
                  <a:lnTo>
                    <a:pt x="170" y="457"/>
                  </a:lnTo>
                  <a:lnTo>
                    <a:pt x="167" y="462"/>
                  </a:lnTo>
                  <a:lnTo>
                    <a:pt x="165" y="464"/>
                  </a:lnTo>
                  <a:lnTo>
                    <a:pt x="165" y="467"/>
                  </a:lnTo>
                  <a:lnTo>
                    <a:pt x="165" y="467"/>
                  </a:lnTo>
                  <a:lnTo>
                    <a:pt x="167" y="476"/>
                  </a:lnTo>
                  <a:lnTo>
                    <a:pt x="170" y="479"/>
                  </a:lnTo>
                  <a:lnTo>
                    <a:pt x="170" y="481"/>
                  </a:lnTo>
                  <a:lnTo>
                    <a:pt x="172" y="483"/>
                  </a:lnTo>
                  <a:lnTo>
                    <a:pt x="172" y="488"/>
                  </a:lnTo>
                  <a:lnTo>
                    <a:pt x="170" y="490"/>
                  </a:lnTo>
                  <a:lnTo>
                    <a:pt x="170" y="490"/>
                  </a:lnTo>
                  <a:lnTo>
                    <a:pt x="167" y="493"/>
                  </a:lnTo>
                  <a:lnTo>
                    <a:pt x="156" y="507"/>
                  </a:lnTo>
                  <a:lnTo>
                    <a:pt x="156" y="509"/>
                  </a:lnTo>
                  <a:lnTo>
                    <a:pt x="153" y="526"/>
                  </a:lnTo>
                  <a:lnTo>
                    <a:pt x="153" y="528"/>
                  </a:lnTo>
                  <a:lnTo>
                    <a:pt x="158" y="531"/>
                  </a:lnTo>
                  <a:lnTo>
                    <a:pt x="158" y="533"/>
                  </a:lnTo>
                  <a:lnTo>
                    <a:pt x="158" y="535"/>
                  </a:lnTo>
                  <a:lnTo>
                    <a:pt x="160" y="535"/>
                  </a:lnTo>
                  <a:lnTo>
                    <a:pt x="160" y="538"/>
                  </a:lnTo>
                  <a:lnTo>
                    <a:pt x="160" y="540"/>
                  </a:lnTo>
                  <a:lnTo>
                    <a:pt x="160" y="542"/>
                  </a:lnTo>
                  <a:lnTo>
                    <a:pt x="163" y="542"/>
                  </a:lnTo>
                  <a:lnTo>
                    <a:pt x="163" y="542"/>
                  </a:lnTo>
                  <a:lnTo>
                    <a:pt x="165" y="545"/>
                  </a:lnTo>
                  <a:lnTo>
                    <a:pt x="163" y="545"/>
                  </a:lnTo>
                  <a:lnTo>
                    <a:pt x="163" y="547"/>
                  </a:lnTo>
                  <a:lnTo>
                    <a:pt x="163" y="547"/>
                  </a:lnTo>
                  <a:lnTo>
                    <a:pt x="165" y="550"/>
                  </a:lnTo>
                  <a:lnTo>
                    <a:pt x="165" y="550"/>
                  </a:lnTo>
                  <a:lnTo>
                    <a:pt x="170" y="547"/>
                  </a:lnTo>
                  <a:lnTo>
                    <a:pt x="172" y="547"/>
                  </a:lnTo>
                  <a:lnTo>
                    <a:pt x="175" y="547"/>
                  </a:lnTo>
                  <a:lnTo>
                    <a:pt x="177" y="547"/>
                  </a:lnTo>
                  <a:lnTo>
                    <a:pt x="177" y="550"/>
                  </a:lnTo>
                  <a:lnTo>
                    <a:pt x="179" y="550"/>
                  </a:lnTo>
                  <a:lnTo>
                    <a:pt x="179" y="552"/>
                  </a:lnTo>
                  <a:lnTo>
                    <a:pt x="182" y="552"/>
                  </a:lnTo>
                  <a:lnTo>
                    <a:pt x="184" y="554"/>
                  </a:lnTo>
                  <a:lnTo>
                    <a:pt x="189" y="554"/>
                  </a:lnTo>
                  <a:lnTo>
                    <a:pt x="191" y="554"/>
                  </a:lnTo>
                  <a:lnTo>
                    <a:pt x="191" y="554"/>
                  </a:lnTo>
                  <a:lnTo>
                    <a:pt x="191" y="554"/>
                  </a:lnTo>
                  <a:lnTo>
                    <a:pt x="193" y="552"/>
                  </a:lnTo>
                  <a:lnTo>
                    <a:pt x="193" y="552"/>
                  </a:lnTo>
                  <a:lnTo>
                    <a:pt x="196" y="554"/>
                  </a:lnTo>
                  <a:lnTo>
                    <a:pt x="198" y="557"/>
                  </a:lnTo>
                  <a:lnTo>
                    <a:pt x="198" y="559"/>
                  </a:lnTo>
                  <a:lnTo>
                    <a:pt x="198" y="559"/>
                  </a:lnTo>
                  <a:lnTo>
                    <a:pt x="201" y="557"/>
                  </a:lnTo>
                  <a:lnTo>
                    <a:pt x="201" y="557"/>
                  </a:lnTo>
                  <a:lnTo>
                    <a:pt x="205" y="559"/>
                  </a:lnTo>
                  <a:lnTo>
                    <a:pt x="208" y="559"/>
                  </a:lnTo>
                  <a:lnTo>
                    <a:pt x="208" y="559"/>
                  </a:lnTo>
                  <a:lnTo>
                    <a:pt x="210" y="559"/>
                  </a:lnTo>
                  <a:lnTo>
                    <a:pt x="219" y="559"/>
                  </a:lnTo>
                  <a:lnTo>
                    <a:pt x="222" y="559"/>
                  </a:lnTo>
                  <a:lnTo>
                    <a:pt x="224" y="557"/>
                  </a:lnTo>
                  <a:lnTo>
                    <a:pt x="227" y="557"/>
                  </a:lnTo>
                  <a:lnTo>
                    <a:pt x="227" y="559"/>
                  </a:lnTo>
                  <a:lnTo>
                    <a:pt x="229" y="559"/>
                  </a:lnTo>
                  <a:lnTo>
                    <a:pt x="234" y="561"/>
                  </a:lnTo>
                  <a:lnTo>
                    <a:pt x="234" y="561"/>
                  </a:lnTo>
                  <a:lnTo>
                    <a:pt x="238" y="561"/>
                  </a:lnTo>
                  <a:lnTo>
                    <a:pt x="238" y="561"/>
                  </a:lnTo>
                  <a:lnTo>
                    <a:pt x="241" y="564"/>
                  </a:lnTo>
                  <a:lnTo>
                    <a:pt x="241" y="564"/>
                  </a:lnTo>
                  <a:lnTo>
                    <a:pt x="243" y="561"/>
                  </a:lnTo>
                  <a:lnTo>
                    <a:pt x="246" y="561"/>
                  </a:lnTo>
                  <a:lnTo>
                    <a:pt x="248" y="564"/>
                  </a:lnTo>
                  <a:lnTo>
                    <a:pt x="248" y="564"/>
                  </a:lnTo>
                  <a:lnTo>
                    <a:pt x="253" y="561"/>
                  </a:lnTo>
                  <a:lnTo>
                    <a:pt x="257" y="561"/>
                  </a:lnTo>
                  <a:lnTo>
                    <a:pt x="262" y="561"/>
                  </a:lnTo>
                  <a:lnTo>
                    <a:pt x="264" y="561"/>
                  </a:lnTo>
                  <a:lnTo>
                    <a:pt x="267" y="561"/>
                  </a:lnTo>
                  <a:lnTo>
                    <a:pt x="267" y="561"/>
                  </a:lnTo>
                  <a:lnTo>
                    <a:pt x="269" y="561"/>
                  </a:lnTo>
                  <a:lnTo>
                    <a:pt x="272" y="561"/>
                  </a:lnTo>
                  <a:lnTo>
                    <a:pt x="272" y="564"/>
                  </a:lnTo>
                  <a:lnTo>
                    <a:pt x="274" y="564"/>
                  </a:lnTo>
                  <a:lnTo>
                    <a:pt x="276" y="564"/>
                  </a:lnTo>
                  <a:lnTo>
                    <a:pt x="276" y="564"/>
                  </a:lnTo>
                  <a:lnTo>
                    <a:pt x="276" y="564"/>
                  </a:lnTo>
                  <a:lnTo>
                    <a:pt x="279" y="564"/>
                  </a:lnTo>
                  <a:lnTo>
                    <a:pt x="279" y="564"/>
                  </a:lnTo>
                  <a:lnTo>
                    <a:pt x="283" y="561"/>
                  </a:lnTo>
                  <a:lnTo>
                    <a:pt x="283" y="564"/>
                  </a:lnTo>
                  <a:lnTo>
                    <a:pt x="288" y="564"/>
                  </a:lnTo>
                  <a:lnTo>
                    <a:pt x="290" y="564"/>
                  </a:lnTo>
                  <a:lnTo>
                    <a:pt x="293" y="564"/>
                  </a:lnTo>
                  <a:lnTo>
                    <a:pt x="293" y="564"/>
                  </a:lnTo>
                  <a:lnTo>
                    <a:pt x="295" y="564"/>
                  </a:lnTo>
                  <a:lnTo>
                    <a:pt x="298" y="566"/>
                  </a:lnTo>
                  <a:lnTo>
                    <a:pt x="298" y="566"/>
                  </a:lnTo>
                  <a:lnTo>
                    <a:pt x="302" y="566"/>
                  </a:lnTo>
                  <a:lnTo>
                    <a:pt x="312" y="571"/>
                  </a:lnTo>
                  <a:lnTo>
                    <a:pt x="314" y="573"/>
                  </a:lnTo>
                  <a:lnTo>
                    <a:pt x="321" y="585"/>
                  </a:lnTo>
                  <a:lnTo>
                    <a:pt x="324" y="587"/>
                  </a:lnTo>
                  <a:lnTo>
                    <a:pt x="326" y="587"/>
                  </a:lnTo>
                  <a:lnTo>
                    <a:pt x="331" y="590"/>
                  </a:lnTo>
                  <a:lnTo>
                    <a:pt x="333" y="590"/>
                  </a:lnTo>
                  <a:lnTo>
                    <a:pt x="335" y="587"/>
                  </a:lnTo>
                  <a:lnTo>
                    <a:pt x="335" y="587"/>
                  </a:lnTo>
                  <a:lnTo>
                    <a:pt x="338" y="587"/>
                  </a:lnTo>
                  <a:lnTo>
                    <a:pt x="338" y="590"/>
                  </a:lnTo>
                  <a:lnTo>
                    <a:pt x="342" y="594"/>
                  </a:lnTo>
                  <a:lnTo>
                    <a:pt x="342" y="594"/>
                  </a:lnTo>
                  <a:lnTo>
                    <a:pt x="345" y="597"/>
                  </a:lnTo>
                  <a:lnTo>
                    <a:pt x="345" y="599"/>
                  </a:lnTo>
                  <a:lnTo>
                    <a:pt x="347" y="599"/>
                  </a:lnTo>
                  <a:lnTo>
                    <a:pt x="350" y="599"/>
                  </a:lnTo>
                  <a:lnTo>
                    <a:pt x="352" y="602"/>
                  </a:lnTo>
                  <a:lnTo>
                    <a:pt x="359" y="604"/>
                  </a:lnTo>
                  <a:lnTo>
                    <a:pt x="361" y="609"/>
                  </a:lnTo>
                  <a:lnTo>
                    <a:pt x="364" y="609"/>
                  </a:lnTo>
                  <a:lnTo>
                    <a:pt x="364" y="611"/>
                  </a:lnTo>
                  <a:lnTo>
                    <a:pt x="364" y="611"/>
                  </a:lnTo>
                  <a:lnTo>
                    <a:pt x="366" y="611"/>
                  </a:lnTo>
                  <a:lnTo>
                    <a:pt x="376" y="616"/>
                  </a:lnTo>
                  <a:lnTo>
                    <a:pt x="380" y="618"/>
                  </a:lnTo>
                  <a:lnTo>
                    <a:pt x="383" y="618"/>
                  </a:lnTo>
                  <a:lnTo>
                    <a:pt x="399" y="616"/>
                  </a:lnTo>
                  <a:lnTo>
                    <a:pt x="402" y="616"/>
                  </a:lnTo>
                  <a:lnTo>
                    <a:pt x="402" y="618"/>
                  </a:lnTo>
                  <a:lnTo>
                    <a:pt x="399" y="621"/>
                  </a:lnTo>
                  <a:lnTo>
                    <a:pt x="399" y="621"/>
                  </a:lnTo>
                  <a:lnTo>
                    <a:pt x="397" y="623"/>
                  </a:lnTo>
                  <a:lnTo>
                    <a:pt x="397" y="625"/>
                  </a:lnTo>
                  <a:lnTo>
                    <a:pt x="397" y="625"/>
                  </a:lnTo>
                  <a:lnTo>
                    <a:pt x="397" y="625"/>
                  </a:lnTo>
                  <a:lnTo>
                    <a:pt x="397" y="630"/>
                  </a:lnTo>
                  <a:lnTo>
                    <a:pt x="397" y="632"/>
                  </a:lnTo>
                  <a:lnTo>
                    <a:pt x="397" y="635"/>
                  </a:lnTo>
                  <a:lnTo>
                    <a:pt x="397" y="637"/>
                  </a:lnTo>
                  <a:lnTo>
                    <a:pt x="402" y="637"/>
                  </a:lnTo>
                  <a:lnTo>
                    <a:pt x="404" y="637"/>
                  </a:lnTo>
                  <a:lnTo>
                    <a:pt x="406" y="637"/>
                  </a:lnTo>
                  <a:lnTo>
                    <a:pt x="409" y="639"/>
                  </a:lnTo>
                  <a:lnTo>
                    <a:pt x="411" y="647"/>
                  </a:lnTo>
                  <a:lnTo>
                    <a:pt x="416" y="663"/>
                  </a:lnTo>
                  <a:lnTo>
                    <a:pt x="423" y="680"/>
                  </a:lnTo>
                  <a:lnTo>
                    <a:pt x="425" y="682"/>
                  </a:lnTo>
                  <a:lnTo>
                    <a:pt x="425" y="684"/>
                  </a:lnTo>
                  <a:lnTo>
                    <a:pt x="425" y="689"/>
                  </a:lnTo>
                  <a:lnTo>
                    <a:pt x="425" y="692"/>
                  </a:lnTo>
                  <a:lnTo>
                    <a:pt x="428" y="694"/>
                  </a:lnTo>
                  <a:lnTo>
                    <a:pt x="449" y="713"/>
                  </a:lnTo>
                  <a:lnTo>
                    <a:pt x="449" y="715"/>
                  </a:lnTo>
                  <a:lnTo>
                    <a:pt x="449" y="715"/>
                  </a:lnTo>
                  <a:lnTo>
                    <a:pt x="451" y="718"/>
                  </a:lnTo>
                  <a:lnTo>
                    <a:pt x="451" y="727"/>
                  </a:lnTo>
                  <a:lnTo>
                    <a:pt x="451" y="727"/>
                  </a:lnTo>
                  <a:lnTo>
                    <a:pt x="451" y="727"/>
                  </a:lnTo>
                  <a:lnTo>
                    <a:pt x="451" y="729"/>
                  </a:lnTo>
                  <a:lnTo>
                    <a:pt x="458" y="727"/>
                  </a:lnTo>
                  <a:lnTo>
                    <a:pt x="477" y="725"/>
                  </a:lnTo>
                  <a:lnTo>
                    <a:pt x="494" y="725"/>
                  </a:lnTo>
                  <a:lnTo>
                    <a:pt x="494" y="725"/>
                  </a:lnTo>
                  <a:lnTo>
                    <a:pt x="513" y="725"/>
                  </a:lnTo>
                  <a:lnTo>
                    <a:pt x="529" y="727"/>
                  </a:lnTo>
                  <a:lnTo>
                    <a:pt x="551" y="732"/>
                  </a:lnTo>
                  <a:lnTo>
                    <a:pt x="572" y="734"/>
                  </a:lnTo>
                  <a:lnTo>
                    <a:pt x="593" y="736"/>
                  </a:lnTo>
                  <a:lnTo>
                    <a:pt x="614" y="739"/>
                  </a:lnTo>
                  <a:lnTo>
                    <a:pt x="622" y="736"/>
                  </a:lnTo>
                  <a:lnTo>
                    <a:pt x="640" y="732"/>
                  </a:lnTo>
                  <a:lnTo>
                    <a:pt x="643" y="732"/>
                  </a:lnTo>
                  <a:lnTo>
                    <a:pt x="664" y="734"/>
                  </a:lnTo>
                  <a:lnTo>
                    <a:pt x="685" y="739"/>
                  </a:lnTo>
                  <a:lnTo>
                    <a:pt x="707" y="741"/>
                  </a:lnTo>
                  <a:lnTo>
                    <a:pt x="716" y="741"/>
                  </a:lnTo>
                  <a:lnTo>
                    <a:pt x="721" y="741"/>
                  </a:lnTo>
                  <a:lnTo>
                    <a:pt x="728" y="744"/>
                  </a:lnTo>
                  <a:lnTo>
                    <a:pt x="733" y="746"/>
                  </a:lnTo>
                  <a:lnTo>
                    <a:pt x="740" y="760"/>
                  </a:lnTo>
                  <a:lnTo>
                    <a:pt x="745" y="765"/>
                  </a:lnTo>
                  <a:lnTo>
                    <a:pt x="749" y="767"/>
                  </a:lnTo>
                  <a:lnTo>
                    <a:pt x="766" y="770"/>
                  </a:lnTo>
                  <a:lnTo>
                    <a:pt x="785" y="774"/>
                  </a:lnTo>
                  <a:lnTo>
                    <a:pt x="804" y="779"/>
                  </a:lnTo>
                  <a:lnTo>
                    <a:pt x="804" y="779"/>
                  </a:lnTo>
                  <a:lnTo>
                    <a:pt x="804" y="779"/>
                  </a:lnTo>
                  <a:lnTo>
                    <a:pt x="804" y="779"/>
                  </a:lnTo>
                  <a:lnTo>
                    <a:pt x="820" y="789"/>
                  </a:lnTo>
                  <a:lnTo>
                    <a:pt x="834" y="796"/>
                  </a:lnTo>
                  <a:lnTo>
                    <a:pt x="837" y="796"/>
                  </a:lnTo>
                  <a:lnTo>
                    <a:pt x="858" y="793"/>
                  </a:lnTo>
                  <a:lnTo>
                    <a:pt x="877" y="789"/>
                  </a:lnTo>
                  <a:lnTo>
                    <a:pt x="877" y="803"/>
                  </a:lnTo>
                  <a:lnTo>
                    <a:pt x="877" y="803"/>
                  </a:lnTo>
                  <a:lnTo>
                    <a:pt x="882" y="803"/>
                  </a:lnTo>
                  <a:lnTo>
                    <a:pt x="898" y="805"/>
                  </a:lnTo>
                  <a:lnTo>
                    <a:pt x="898" y="805"/>
                  </a:lnTo>
                  <a:lnTo>
                    <a:pt x="901" y="805"/>
                  </a:lnTo>
                  <a:lnTo>
                    <a:pt x="903" y="807"/>
                  </a:lnTo>
                  <a:lnTo>
                    <a:pt x="905" y="807"/>
                  </a:lnTo>
                  <a:lnTo>
                    <a:pt x="915" y="798"/>
                  </a:lnTo>
                  <a:lnTo>
                    <a:pt x="915" y="796"/>
                  </a:lnTo>
                  <a:lnTo>
                    <a:pt x="917" y="796"/>
                  </a:lnTo>
                  <a:lnTo>
                    <a:pt x="920" y="796"/>
                  </a:lnTo>
                  <a:lnTo>
                    <a:pt x="922" y="793"/>
                  </a:lnTo>
                  <a:lnTo>
                    <a:pt x="922" y="793"/>
                  </a:lnTo>
                  <a:lnTo>
                    <a:pt x="924" y="793"/>
                  </a:lnTo>
                  <a:lnTo>
                    <a:pt x="929" y="791"/>
                  </a:lnTo>
                  <a:lnTo>
                    <a:pt x="948" y="779"/>
                  </a:lnTo>
                  <a:lnTo>
                    <a:pt x="972" y="770"/>
                  </a:lnTo>
                  <a:lnTo>
                    <a:pt x="995" y="758"/>
                  </a:lnTo>
                  <a:lnTo>
                    <a:pt x="1019" y="755"/>
                  </a:lnTo>
                  <a:lnTo>
                    <a:pt x="1040" y="751"/>
                  </a:lnTo>
                  <a:lnTo>
                    <a:pt x="1064" y="748"/>
                  </a:lnTo>
                  <a:lnTo>
                    <a:pt x="1071" y="746"/>
                  </a:lnTo>
                  <a:lnTo>
                    <a:pt x="1073" y="748"/>
                  </a:lnTo>
                  <a:lnTo>
                    <a:pt x="1078" y="748"/>
                  </a:lnTo>
                  <a:lnTo>
                    <a:pt x="1088" y="748"/>
                  </a:lnTo>
                  <a:lnTo>
                    <a:pt x="1102" y="751"/>
                  </a:lnTo>
                  <a:lnTo>
                    <a:pt x="1104" y="751"/>
                  </a:lnTo>
                  <a:lnTo>
                    <a:pt x="1106" y="751"/>
                  </a:lnTo>
                  <a:lnTo>
                    <a:pt x="1111" y="748"/>
                  </a:lnTo>
                  <a:lnTo>
                    <a:pt x="1114" y="748"/>
                  </a:lnTo>
                  <a:lnTo>
                    <a:pt x="1125" y="748"/>
                  </a:lnTo>
                  <a:lnTo>
                    <a:pt x="1128" y="748"/>
                  </a:lnTo>
                  <a:lnTo>
                    <a:pt x="1130" y="748"/>
                  </a:lnTo>
                  <a:lnTo>
                    <a:pt x="1137" y="748"/>
                  </a:lnTo>
                  <a:lnTo>
                    <a:pt x="1140" y="748"/>
                  </a:lnTo>
                  <a:lnTo>
                    <a:pt x="1140" y="746"/>
                  </a:lnTo>
                  <a:lnTo>
                    <a:pt x="1140" y="746"/>
                  </a:lnTo>
                  <a:lnTo>
                    <a:pt x="1140" y="746"/>
                  </a:lnTo>
                  <a:lnTo>
                    <a:pt x="1140" y="746"/>
                  </a:lnTo>
                  <a:lnTo>
                    <a:pt x="1140" y="746"/>
                  </a:lnTo>
                  <a:lnTo>
                    <a:pt x="1147" y="741"/>
                  </a:lnTo>
                  <a:lnTo>
                    <a:pt x="1161" y="734"/>
                  </a:lnTo>
                  <a:lnTo>
                    <a:pt x="1166" y="734"/>
                  </a:lnTo>
                  <a:lnTo>
                    <a:pt x="1168" y="734"/>
                  </a:lnTo>
                  <a:lnTo>
                    <a:pt x="1168" y="734"/>
                  </a:lnTo>
                  <a:lnTo>
                    <a:pt x="1168" y="734"/>
                  </a:lnTo>
                  <a:lnTo>
                    <a:pt x="1170" y="734"/>
                  </a:lnTo>
                  <a:lnTo>
                    <a:pt x="1170" y="732"/>
                  </a:lnTo>
                  <a:lnTo>
                    <a:pt x="1170" y="732"/>
                  </a:lnTo>
                  <a:lnTo>
                    <a:pt x="1173" y="732"/>
                  </a:lnTo>
                  <a:lnTo>
                    <a:pt x="1187" y="725"/>
                  </a:lnTo>
                  <a:lnTo>
                    <a:pt x="1187" y="725"/>
                  </a:lnTo>
                  <a:lnTo>
                    <a:pt x="1189" y="720"/>
                  </a:lnTo>
                  <a:lnTo>
                    <a:pt x="1189" y="718"/>
                  </a:lnTo>
                  <a:lnTo>
                    <a:pt x="1194" y="715"/>
                  </a:lnTo>
                  <a:lnTo>
                    <a:pt x="1196" y="713"/>
                  </a:lnTo>
                  <a:lnTo>
                    <a:pt x="1199" y="708"/>
                  </a:lnTo>
                  <a:lnTo>
                    <a:pt x="1201" y="706"/>
                  </a:lnTo>
                  <a:lnTo>
                    <a:pt x="1201" y="703"/>
                  </a:lnTo>
                  <a:lnTo>
                    <a:pt x="1206" y="699"/>
                  </a:lnTo>
                  <a:lnTo>
                    <a:pt x="1213" y="687"/>
                  </a:lnTo>
                  <a:lnTo>
                    <a:pt x="1215" y="687"/>
                  </a:lnTo>
                  <a:lnTo>
                    <a:pt x="1222" y="682"/>
                  </a:lnTo>
                  <a:lnTo>
                    <a:pt x="1234" y="677"/>
                  </a:lnTo>
                  <a:lnTo>
                    <a:pt x="1239" y="675"/>
                  </a:lnTo>
                  <a:lnTo>
                    <a:pt x="1239" y="673"/>
                  </a:lnTo>
                  <a:lnTo>
                    <a:pt x="1246" y="673"/>
                  </a:lnTo>
                  <a:lnTo>
                    <a:pt x="1248" y="673"/>
                  </a:lnTo>
                  <a:lnTo>
                    <a:pt x="1248" y="670"/>
                  </a:lnTo>
                  <a:lnTo>
                    <a:pt x="1258" y="661"/>
                  </a:lnTo>
                  <a:lnTo>
                    <a:pt x="1258" y="661"/>
                  </a:lnTo>
                  <a:lnTo>
                    <a:pt x="1263" y="661"/>
                  </a:lnTo>
                  <a:lnTo>
                    <a:pt x="1265" y="658"/>
                  </a:lnTo>
                  <a:lnTo>
                    <a:pt x="1265" y="658"/>
                  </a:lnTo>
                  <a:lnTo>
                    <a:pt x="1267" y="658"/>
                  </a:lnTo>
                  <a:lnTo>
                    <a:pt x="1267" y="656"/>
                  </a:lnTo>
                  <a:lnTo>
                    <a:pt x="1267" y="654"/>
                  </a:lnTo>
                  <a:lnTo>
                    <a:pt x="1267" y="651"/>
                  </a:lnTo>
                  <a:lnTo>
                    <a:pt x="1267" y="649"/>
                  </a:lnTo>
                  <a:lnTo>
                    <a:pt x="1263" y="642"/>
                  </a:lnTo>
                  <a:lnTo>
                    <a:pt x="1260" y="639"/>
                  </a:lnTo>
                  <a:lnTo>
                    <a:pt x="1258" y="637"/>
                  </a:lnTo>
                  <a:lnTo>
                    <a:pt x="1253" y="632"/>
                  </a:lnTo>
                  <a:lnTo>
                    <a:pt x="1251" y="632"/>
                  </a:lnTo>
                  <a:lnTo>
                    <a:pt x="1246" y="625"/>
                  </a:lnTo>
                  <a:lnTo>
                    <a:pt x="1244" y="623"/>
                  </a:lnTo>
                  <a:lnTo>
                    <a:pt x="1244" y="621"/>
                  </a:lnTo>
                  <a:lnTo>
                    <a:pt x="1244" y="618"/>
                  </a:lnTo>
                  <a:lnTo>
                    <a:pt x="1244" y="616"/>
                  </a:lnTo>
                  <a:lnTo>
                    <a:pt x="1241" y="616"/>
                  </a:lnTo>
                  <a:lnTo>
                    <a:pt x="1239" y="613"/>
                  </a:lnTo>
                  <a:lnTo>
                    <a:pt x="1239" y="611"/>
                  </a:lnTo>
                  <a:lnTo>
                    <a:pt x="1239" y="609"/>
                  </a:lnTo>
                  <a:lnTo>
                    <a:pt x="1239" y="606"/>
                  </a:lnTo>
                  <a:lnTo>
                    <a:pt x="1239" y="604"/>
                  </a:lnTo>
                  <a:lnTo>
                    <a:pt x="1241" y="602"/>
                  </a:lnTo>
                  <a:lnTo>
                    <a:pt x="1241" y="602"/>
                  </a:lnTo>
                  <a:lnTo>
                    <a:pt x="1241" y="599"/>
                  </a:lnTo>
                  <a:lnTo>
                    <a:pt x="1244" y="599"/>
                  </a:lnTo>
                  <a:lnTo>
                    <a:pt x="1244" y="597"/>
                  </a:lnTo>
                  <a:lnTo>
                    <a:pt x="1246" y="594"/>
                  </a:lnTo>
                  <a:lnTo>
                    <a:pt x="1246" y="594"/>
                  </a:lnTo>
                  <a:lnTo>
                    <a:pt x="1246" y="592"/>
                  </a:lnTo>
                  <a:lnTo>
                    <a:pt x="1246" y="592"/>
                  </a:lnTo>
                  <a:lnTo>
                    <a:pt x="1246" y="590"/>
                  </a:lnTo>
                  <a:lnTo>
                    <a:pt x="1246" y="587"/>
                  </a:lnTo>
                  <a:lnTo>
                    <a:pt x="1246" y="585"/>
                  </a:lnTo>
                  <a:lnTo>
                    <a:pt x="1255" y="566"/>
                  </a:lnTo>
                  <a:lnTo>
                    <a:pt x="1258" y="564"/>
                  </a:lnTo>
                  <a:lnTo>
                    <a:pt x="1258" y="564"/>
                  </a:lnTo>
                  <a:lnTo>
                    <a:pt x="1263" y="561"/>
                  </a:lnTo>
                  <a:lnTo>
                    <a:pt x="1263" y="559"/>
                  </a:lnTo>
                  <a:lnTo>
                    <a:pt x="1265" y="559"/>
                  </a:lnTo>
                  <a:lnTo>
                    <a:pt x="1265" y="559"/>
                  </a:lnTo>
                  <a:lnTo>
                    <a:pt x="1267" y="559"/>
                  </a:lnTo>
                  <a:lnTo>
                    <a:pt x="1267" y="557"/>
                  </a:lnTo>
                  <a:lnTo>
                    <a:pt x="1267" y="557"/>
                  </a:lnTo>
                  <a:lnTo>
                    <a:pt x="1267" y="557"/>
                  </a:lnTo>
                  <a:lnTo>
                    <a:pt x="1270" y="557"/>
                  </a:lnTo>
                  <a:lnTo>
                    <a:pt x="1270" y="557"/>
                  </a:lnTo>
                  <a:lnTo>
                    <a:pt x="1274" y="559"/>
                  </a:lnTo>
                  <a:lnTo>
                    <a:pt x="1289" y="559"/>
                  </a:lnTo>
                  <a:lnTo>
                    <a:pt x="1291" y="559"/>
                  </a:lnTo>
                  <a:lnTo>
                    <a:pt x="1293" y="559"/>
                  </a:lnTo>
                  <a:lnTo>
                    <a:pt x="1298" y="564"/>
                  </a:lnTo>
                  <a:lnTo>
                    <a:pt x="1300" y="568"/>
                  </a:lnTo>
                  <a:lnTo>
                    <a:pt x="1300" y="568"/>
                  </a:lnTo>
                  <a:lnTo>
                    <a:pt x="1303" y="571"/>
                  </a:lnTo>
                  <a:lnTo>
                    <a:pt x="1310" y="573"/>
                  </a:lnTo>
                  <a:lnTo>
                    <a:pt x="1322" y="576"/>
                  </a:lnTo>
                  <a:lnTo>
                    <a:pt x="1324" y="576"/>
                  </a:lnTo>
                  <a:lnTo>
                    <a:pt x="1329" y="578"/>
                  </a:lnTo>
                  <a:lnTo>
                    <a:pt x="1348" y="580"/>
                  </a:lnTo>
                  <a:lnTo>
                    <a:pt x="1348" y="580"/>
                  </a:lnTo>
                  <a:lnTo>
                    <a:pt x="1350" y="583"/>
                  </a:lnTo>
                  <a:lnTo>
                    <a:pt x="1350" y="583"/>
                  </a:lnTo>
                  <a:lnTo>
                    <a:pt x="1355" y="583"/>
                  </a:lnTo>
                  <a:lnTo>
                    <a:pt x="1355" y="583"/>
                  </a:lnTo>
                  <a:lnTo>
                    <a:pt x="1357" y="580"/>
                  </a:lnTo>
                  <a:lnTo>
                    <a:pt x="1360" y="578"/>
                  </a:lnTo>
                  <a:lnTo>
                    <a:pt x="1367" y="573"/>
                  </a:lnTo>
                  <a:lnTo>
                    <a:pt x="1369" y="571"/>
                  </a:lnTo>
                  <a:lnTo>
                    <a:pt x="1369" y="568"/>
                  </a:lnTo>
                  <a:lnTo>
                    <a:pt x="1374" y="568"/>
                  </a:lnTo>
                  <a:lnTo>
                    <a:pt x="1376" y="568"/>
                  </a:lnTo>
                  <a:lnTo>
                    <a:pt x="1378" y="568"/>
                  </a:lnTo>
                  <a:lnTo>
                    <a:pt x="1378" y="566"/>
                  </a:lnTo>
                  <a:lnTo>
                    <a:pt x="1381" y="564"/>
                  </a:lnTo>
                  <a:lnTo>
                    <a:pt x="1381" y="561"/>
                  </a:lnTo>
                  <a:lnTo>
                    <a:pt x="1383" y="561"/>
                  </a:lnTo>
                  <a:lnTo>
                    <a:pt x="1383" y="561"/>
                  </a:lnTo>
                  <a:lnTo>
                    <a:pt x="1386" y="559"/>
                  </a:lnTo>
                  <a:lnTo>
                    <a:pt x="1397" y="550"/>
                  </a:lnTo>
                  <a:lnTo>
                    <a:pt x="1400" y="545"/>
                  </a:lnTo>
                  <a:lnTo>
                    <a:pt x="1400" y="540"/>
                  </a:lnTo>
                  <a:lnTo>
                    <a:pt x="1402" y="540"/>
                  </a:lnTo>
                  <a:lnTo>
                    <a:pt x="1402" y="535"/>
                  </a:lnTo>
                  <a:lnTo>
                    <a:pt x="1402" y="535"/>
                  </a:lnTo>
                  <a:lnTo>
                    <a:pt x="1402" y="535"/>
                  </a:lnTo>
                  <a:lnTo>
                    <a:pt x="1409" y="533"/>
                  </a:lnTo>
                  <a:lnTo>
                    <a:pt x="1412" y="531"/>
                  </a:lnTo>
                  <a:lnTo>
                    <a:pt x="1414" y="531"/>
                  </a:lnTo>
                  <a:lnTo>
                    <a:pt x="1421" y="535"/>
                  </a:lnTo>
                  <a:lnTo>
                    <a:pt x="1423" y="535"/>
                  </a:lnTo>
                  <a:lnTo>
                    <a:pt x="1433" y="533"/>
                  </a:lnTo>
                  <a:lnTo>
                    <a:pt x="1445" y="533"/>
                  </a:lnTo>
                  <a:lnTo>
                    <a:pt x="1452" y="533"/>
                  </a:lnTo>
                  <a:lnTo>
                    <a:pt x="1461" y="531"/>
                  </a:lnTo>
                  <a:lnTo>
                    <a:pt x="1461" y="531"/>
                  </a:lnTo>
                  <a:lnTo>
                    <a:pt x="1464" y="528"/>
                  </a:lnTo>
                  <a:lnTo>
                    <a:pt x="1466" y="524"/>
                  </a:lnTo>
                  <a:lnTo>
                    <a:pt x="1478" y="514"/>
                  </a:lnTo>
                  <a:lnTo>
                    <a:pt x="1480" y="514"/>
                  </a:lnTo>
                  <a:lnTo>
                    <a:pt x="1480" y="514"/>
                  </a:lnTo>
                  <a:lnTo>
                    <a:pt x="1483" y="514"/>
                  </a:lnTo>
                  <a:lnTo>
                    <a:pt x="1483" y="514"/>
                  </a:lnTo>
                  <a:lnTo>
                    <a:pt x="1485" y="514"/>
                  </a:lnTo>
                  <a:lnTo>
                    <a:pt x="1487" y="512"/>
                  </a:lnTo>
                  <a:lnTo>
                    <a:pt x="1487" y="512"/>
                  </a:lnTo>
                  <a:lnTo>
                    <a:pt x="1492" y="507"/>
                  </a:lnTo>
                  <a:lnTo>
                    <a:pt x="1492" y="505"/>
                  </a:lnTo>
                  <a:lnTo>
                    <a:pt x="1492" y="502"/>
                  </a:lnTo>
                  <a:lnTo>
                    <a:pt x="1490" y="500"/>
                  </a:lnTo>
                  <a:lnTo>
                    <a:pt x="1490" y="497"/>
                  </a:lnTo>
                  <a:lnTo>
                    <a:pt x="1490" y="495"/>
                  </a:lnTo>
                  <a:lnTo>
                    <a:pt x="1497" y="481"/>
                  </a:lnTo>
                  <a:lnTo>
                    <a:pt x="1506" y="471"/>
                  </a:lnTo>
                  <a:lnTo>
                    <a:pt x="1509" y="471"/>
                  </a:lnTo>
                  <a:lnTo>
                    <a:pt x="1509" y="469"/>
                  </a:lnTo>
                  <a:lnTo>
                    <a:pt x="1509" y="467"/>
                  </a:lnTo>
                  <a:lnTo>
                    <a:pt x="1509" y="467"/>
                  </a:lnTo>
                  <a:lnTo>
                    <a:pt x="1511" y="464"/>
                  </a:lnTo>
                  <a:lnTo>
                    <a:pt x="1513" y="464"/>
                  </a:lnTo>
                  <a:lnTo>
                    <a:pt x="1516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0" y="460"/>
                  </a:lnTo>
                  <a:lnTo>
                    <a:pt x="1523" y="460"/>
                  </a:lnTo>
                  <a:lnTo>
                    <a:pt x="1523" y="460"/>
                  </a:lnTo>
                  <a:lnTo>
                    <a:pt x="1530" y="462"/>
                  </a:lnTo>
                  <a:lnTo>
                    <a:pt x="1546" y="462"/>
                  </a:lnTo>
                  <a:lnTo>
                    <a:pt x="1549" y="462"/>
                  </a:lnTo>
                  <a:lnTo>
                    <a:pt x="1551" y="460"/>
                  </a:lnTo>
                  <a:lnTo>
                    <a:pt x="1551" y="455"/>
                  </a:lnTo>
                  <a:lnTo>
                    <a:pt x="1551" y="453"/>
                  </a:lnTo>
                  <a:lnTo>
                    <a:pt x="1553" y="450"/>
                  </a:lnTo>
                  <a:lnTo>
                    <a:pt x="1553" y="450"/>
                  </a:lnTo>
                  <a:lnTo>
                    <a:pt x="1553" y="448"/>
                  </a:lnTo>
                  <a:lnTo>
                    <a:pt x="1551" y="445"/>
                  </a:lnTo>
                  <a:lnTo>
                    <a:pt x="1556" y="445"/>
                  </a:lnTo>
                  <a:lnTo>
                    <a:pt x="1558" y="445"/>
                  </a:lnTo>
                  <a:lnTo>
                    <a:pt x="1558" y="445"/>
                  </a:lnTo>
                  <a:lnTo>
                    <a:pt x="1558" y="445"/>
                  </a:lnTo>
                  <a:lnTo>
                    <a:pt x="1561" y="443"/>
                  </a:lnTo>
                  <a:lnTo>
                    <a:pt x="1561" y="443"/>
                  </a:lnTo>
                  <a:lnTo>
                    <a:pt x="1563" y="443"/>
                  </a:lnTo>
                  <a:lnTo>
                    <a:pt x="1563" y="448"/>
                  </a:lnTo>
                  <a:lnTo>
                    <a:pt x="1565" y="448"/>
                  </a:lnTo>
                  <a:lnTo>
                    <a:pt x="1568" y="450"/>
                  </a:lnTo>
                  <a:lnTo>
                    <a:pt x="1568" y="450"/>
                  </a:lnTo>
                  <a:lnTo>
                    <a:pt x="1572" y="450"/>
                  </a:lnTo>
                  <a:lnTo>
                    <a:pt x="1575" y="450"/>
                  </a:lnTo>
                  <a:lnTo>
                    <a:pt x="1575" y="448"/>
                  </a:lnTo>
                  <a:lnTo>
                    <a:pt x="1577" y="445"/>
                  </a:lnTo>
                  <a:lnTo>
                    <a:pt x="1577" y="443"/>
                  </a:lnTo>
                  <a:lnTo>
                    <a:pt x="1579" y="443"/>
                  </a:lnTo>
                  <a:lnTo>
                    <a:pt x="1579" y="443"/>
                  </a:lnTo>
                  <a:lnTo>
                    <a:pt x="1582" y="441"/>
                  </a:lnTo>
                  <a:lnTo>
                    <a:pt x="1584" y="441"/>
                  </a:lnTo>
                  <a:lnTo>
                    <a:pt x="1589" y="438"/>
                  </a:lnTo>
                  <a:lnTo>
                    <a:pt x="1589" y="438"/>
                  </a:lnTo>
                  <a:lnTo>
                    <a:pt x="1591" y="438"/>
                  </a:lnTo>
                  <a:lnTo>
                    <a:pt x="1594" y="438"/>
                  </a:lnTo>
                  <a:lnTo>
                    <a:pt x="1594" y="436"/>
                  </a:lnTo>
                  <a:lnTo>
                    <a:pt x="1596" y="434"/>
                  </a:lnTo>
                  <a:lnTo>
                    <a:pt x="1598" y="434"/>
                  </a:lnTo>
                  <a:lnTo>
                    <a:pt x="1598" y="434"/>
                  </a:lnTo>
                  <a:lnTo>
                    <a:pt x="1601" y="434"/>
                  </a:lnTo>
                  <a:lnTo>
                    <a:pt x="1603" y="436"/>
                  </a:lnTo>
                  <a:lnTo>
                    <a:pt x="1605" y="436"/>
                  </a:lnTo>
                  <a:lnTo>
                    <a:pt x="1608" y="436"/>
                  </a:lnTo>
                  <a:lnTo>
                    <a:pt x="1613" y="436"/>
                  </a:lnTo>
                  <a:lnTo>
                    <a:pt x="1613" y="436"/>
                  </a:lnTo>
                  <a:lnTo>
                    <a:pt x="1615" y="436"/>
                  </a:lnTo>
                  <a:lnTo>
                    <a:pt x="1615" y="436"/>
                  </a:lnTo>
                  <a:lnTo>
                    <a:pt x="1617" y="436"/>
                  </a:lnTo>
                  <a:lnTo>
                    <a:pt x="1620" y="436"/>
                  </a:lnTo>
                  <a:lnTo>
                    <a:pt x="1622" y="438"/>
                  </a:lnTo>
                  <a:lnTo>
                    <a:pt x="1624" y="436"/>
                  </a:lnTo>
                  <a:lnTo>
                    <a:pt x="1624" y="434"/>
                  </a:lnTo>
                  <a:lnTo>
                    <a:pt x="1627" y="431"/>
                  </a:lnTo>
                  <a:lnTo>
                    <a:pt x="1629" y="431"/>
                  </a:lnTo>
                  <a:lnTo>
                    <a:pt x="1629" y="431"/>
                  </a:lnTo>
                  <a:lnTo>
                    <a:pt x="1629" y="434"/>
                  </a:lnTo>
                  <a:lnTo>
                    <a:pt x="1629" y="434"/>
                  </a:lnTo>
                  <a:lnTo>
                    <a:pt x="1632" y="436"/>
                  </a:lnTo>
                  <a:lnTo>
                    <a:pt x="1632" y="436"/>
                  </a:lnTo>
                  <a:lnTo>
                    <a:pt x="1632" y="434"/>
                  </a:lnTo>
                  <a:lnTo>
                    <a:pt x="1634" y="434"/>
                  </a:lnTo>
                  <a:lnTo>
                    <a:pt x="1634" y="434"/>
                  </a:lnTo>
                  <a:lnTo>
                    <a:pt x="1636" y="434"/>
                  </a:lnTo>
                  <a:lnTo>
                    <a:pt x="1636" y="438"/>
                  </a:lnTo>
                  <a:lnTo>
                    <a:pt x="1639" y="438"/>
                  </a:lnTo>
                  <a:lnTo>
                    <a:pt x="1639" y="438"/>
                  </a:lnTo>
                  <a:lnTo>
                    <a:pt x="1653" y="443"/>
                  </a:lnTo>
                  <a:lnTo>
                    <a:pt x="1655" y="443"/>
                  </a:lnTo>
                  <a:lnTo>
                    <a:pt x="1660" y="441"/>
                  </a:lnTo>
                  <a:lnTo>
                    <a:pt x="1662" y="441"/>
                  </a:lnTo>
                  <a:lnTo>
                    <a:pt x="1667" y="443"/>
                  </a:lnTo>
                  <a:lnTo>
                    <a:pt x="1667" y="443"/>
                  </a:lnTo>
                  <a:lnTo>
                    <a:pt x="1669" y="443"/>
                  </a:lnTo>
                  <a:lnTo>
                    <a:pt x="1672" y="443"/>
                  </a:lnTo>
                  <a:lnTo>
                    <a:pt x="1672" y="443"/>
                  </a:lnTo>
                  <a:lnTo>
                    <a:pt x="1672" y="443"/>
                  </a:lnTo>
                  <a:lnTo>
                    <a:pt x="1674" y="443"/>
                  </a:lnTo>
                  <a:lnTo>
                    <a:pt x="1674" y="443"/>
                  </a:lnTo>
                  <a:lnTo>
                    <a:pt x="1676" y="441"/>
                  </a:lnTo>
                  <a:lnTo>
                    <a:pt x="1676" y="441"/>
                  </a:lnTo>
                  <a:lnTo>
                    <a:pt x="1676" y="438"/>
                  </a:lnTo>
                  <a:lnTo>
                    <a:pt x="1679" y="438"/>
                  </a:lnTo>
                  <a:lnTo>
                    <a:pt x="1679" y="441"/>
                  </a:lnTo>
                  <a:lnTo>
                    <a:pt x="1679" y="441"/>
                  </a:lnTo>
                  <a:lnTo>
                    <a:pt x="1681" y="438"/>
                  </a:lnTo>
                  <a:lnTo>
                    <a:pt x="1681" y="438"/>
                  </a:lnTo>
                  <a:lnTo>
                    <a:pt x="1684" y="436"/>
                  </a:lnTo>
                  <a:lnTo>
                    <a:pt x="1684" y="436"/>
                  </a:lnTo>
                  <a:lnTo>
                    <a:pt x="1684" y="436"/>
                  </a:lnTo>
                  <a:lnTo>
                    <a:pt x="1684" y="434"/>
                  </a:lnTo>
                  <a:lnTo>
                    <a:pt x="1684" y="43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2E12675-6815-55EA-8522-1E975F1A2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7662" y="4922810"/>
              <a:ext cx="61375" cy="438237"/>
            </a:xfrm>
            <a:custGeom>
              <a:avLst/>
              <a:gdLst>
                <a:gd name="T0" fmla="*/ 14 w 57"/>
                <a:gd name="T1" fmla="*/ 31 h 407"/>
                <a:gd name="T2" fmla="*/ 2 w 57"/>
                <a:gd name="T3" fmla="*/ 164 h 407"/>
                <a:gd name="T4" fmla="*/ 7 w 57"/>
                <a:gd name="T5" fmla="*/ 190 h 407"/>
                <a:gd name="T6" fmla="*/ 0 w 57"/>
                <a:gd name="T7" fmla="*/ 38 h 407"/>
                <a:gd name="T8" fmla="*/ 14 w 57"/>
                <a:gd name="T9" fmla="*/ 176 h 407"/>
                <a:gd name="T10" fmla="*/ 14 w 57"/>
                <a:gd name="T11" fmla="*/ 31 h 407"/>
                <a:gd name="T12" fmla="*/ 14 w 57"/>
                <a:gd name="T13" fmla="*/ 88 h 407"/>
                <a:gd name="T14" fmla="*/ 14 w 57"/>
                <a:gd name="T15" fmla="*/ 142 h 407"/>
                <a:gd name="T16" fmla="*/ 14 w 57"/>
                <a:gd name="T17" fmla="*/ 109 h 407"/>
                <a:gd name="T18" fmla="*/ 14 w 57"/>
                <a:gd name="T19" fmla="*/ 187 h 407"/>
                <a:gd name="T20" fmla="*/ 12 w 57"/>
                <a:gd name="T21" fmla="*/ 109 h 407"/>
                <a:gd name="T22" fmla="*/ 12 w 57"/>
                <a:gd name="T23" fmla="*/ 36 h 407"/>
                <a:gd name="T24" fmla="*/ 9 w 57"/>
                <a:gd name="T25" fmla="*/ 100 h 407"/>
                <a:gd name="T26" fmla="*/ 12 w 57"/>
                <a:gd name="T27" fmla="*/ 8 h 407"/>
                <a:gd name="T28" fmla="*/ 12 w 57"/>
                <a:gd name="T29" fmla="*/ 36 h 407"/>
                <a:gd name="T30" fmla="*/ 38 w 57"/>
                <a:gd name="T31" fmla="*/ 71 h 407"/>
                <a:gd name="T32" fmla="*/ 38 w 57"/>
                <a:gd name="T33" fmla="*/ 93 h 407"/>
                <a:gd name="T34" fmla="*/ 35 w 57"/>
                <a:gd name="T35" fmla="*/ 88 h 407"/>
                <a:gd name="T36" fmla="*/ 35 w 57"/>
                <a:gd name="T37" fmla="*/ 221 h 407"/>
                <a:gd name="T38" fmla="*/ 28 w 57"/>
                <a:gd name="T39" fmla="*/ 12 h 407"/>
                <a:gd name="T40" fmla="*/ 50 w 57"/>
                <a:gd name="T41" fmla="*/ 93 h 407"/>
                <a:gd name="T42" fmla="*/ 40 w 57"/>
                <a:gd name="T43" fmla="*/ 173 h 407"/>
                <a:gd name="T44" fmla="*/ 42 w 57"/>
                <a:gd name="T45" fmla="*/ 100 h 407"/>
                <a:gd name="T46" fmla="*/ 19 w 57"/>
                <a:gd name="T47" fmla="*/ 19 h 407"/>
                <a:gd name="T48" fmla="*/ 19 w 57"/>
                <a:gd name="T49" fmla="*/ 204 h 407"/>
                <a:gd name="T50" fmla="*/ 16 w 57"/>
                <a:gd name="T51" fmla="*/ 5 h 407"/>
                <a:gd name="T52" fmla="*/ 28 w 57"/>
                <a:gd name="T53" fmla="*/ 43 h 407"/>
                <a:gd name="T54" fmla="*/ 24 w 57"/>
                <a:gd name="T55" fmla="*/ 43 h 407"/>
                <a:gd name="T56" fmla="*/ 24 w 57"/>
                <a:gd name="T57" fmla="*/ 15 h 407"/>
                <a:gd name="T58" fmla="*/ 21 w 57"/>
                <a:gd name="T59" fmla="*/ 360 h 407"/>
                <a:gd name="T60" fmla="*/ 21 w 57"/>
                <a:gd name="T61" fmla="*/ 22 h 407"/>
                <a:gd name="T62" fmla="*/ 31 w 57"/>
                <a:gd name="T63" fmla="*/ 52 h 407"/>
                <a:gd name="T64" fmla="*/ 40 w 57"/>
                <a:gd name="T65" fmla="*/ 202 h 407"/>
                <a:gd name="T66" fmla="*/ 40 w 57"/>
                <a:gd name="T67" fmla="*/ 67 h 407"/>
                <a:gd name="T68" fmla="*/ 42 w 57"/>
                <a:gd name="T69" fmla="*/ 166 h 407"/>
                <a:gd name="T70" fmla="*/ 40 w 57"/>
                <a:gd name="T71" fmla="*/ 168 h 407"/>
                <a:gd name="T72" fmla="*/ 35 w 57"/>
                <a:gd name="T73" fmla="*/ 280 h 407"/>
                <a:gd name="T74" fmla="*/ 35 w 57"/>
                <a:gd name="T75" fmla="*/ 329 h 407"/>
                <a:gd name="T76" fmla="*/ 38 w 57"/>
                <a:gd name="T77" fmla="*/ 280 h 407"/>
                <a:gd name="T78" fmla="*/ 47 w 57"/>
                <a:gd name="T79" fmla="*/ 218 h 407"/>
                <a:gd name="T80" fmla="*/ 50 w 57"/>
                <a:gd name="T81" fmla="*/ 145 h 407"/>
                <a:gd name="T82" fmla="*/ 50 w 57"/>
                <a:gd name="T83" fmla="*/ 95 h 407"/>
                <a:gd name="T84" fmla="*/ 52 w 57"/>
                <a:gd name="T85" fmla="*/ 142 h 407"/>
                <a:gd name="T86" fmla="*/ 42 w 57"/>
                <a:gd name="T87" fmla="*/ 190 h 407"/>
                <a:gd name="T88" fmla="*/ 45 w 57"/>
                <a:gd name="T89" fmla="*/ 154 h 407"/>
                <a:gd name="T90" fmla="*/ 47 w 57"/>
                <a:gd name="T91" fmla="*/ 263 h 407"/>
                <a:gd name="T92" fmla="*/ 45 w 57"/>
                <a:gd name="T93" fmla="*/ 273 h 407"/>
                <a:gd name="T94" fmla="*/ 19 w 57"/>
                <a:gd name="T95" fmla="*/ 206 h 407"/>
                <a:gd name="T96" fmla="*/ 16 w 57"/>
                <a:gd name="T97" fmla="*/ 116 h 407"/>
                <a:gd name="T98" fmla="*/ 21 w 57"/>
                <a:gd name="T99" fmla="*/ 403 h 407"/>
                <a:gd name="T100" fmla="*/ 19 w 57"/>
                <a:gd name="T101" fmla="*/ 105 h 407"/>
                <a:gd name="T102" fmla="*/ 16 w 57"/>
                <a:gd name="T103" fmla="*/ 88 h 407"/>
                <a:gd name="T104" fmla="*/ 16 w 57"/>
                <a:gd name="T105" fmla="*/ 211 h 407"/>
                <a:gd name="T106" fmla="*/ 19 w 57"/>
                <a:gd name="T107" fmla="*/ 86 h 407"/>
                <a:gd name="T108" fmla="*/ 19 w 57"/>
                <a:gd name="T109" fmla="*/ 79 h 407"/>
                <a:gd name="T110" fmla="*/ 31 w 57"/>
                <a:gd name="T111" fmla="*/ 55 h 407"/>
                <a:gd name="T112" fmla="*/ 31 w 57"/>
                <a:gd name="T113" fmla="*/ 403 h 407"/>
                <a:gd name="T114" fmla="*/ 33 w 57"/>
                <a:gd name="T115" fmla="*/ 93 h 407"/>
                <a:gd name="T116" fmla="*/ 24 w 57"/>
                <a:gd name="T117" fmla="*/ 100 h 407"/>
                <a:gd name="T118" fmla="*/ 26 w 57"/>
                <a:gd name="T119" fmla="*/ 407 h 407"/>
                <a:gd name="T120" fmla="*/ 28 w 57"/>
                <a:gd name="T121" fmla="*/ 52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" h="407">
                  <a:moveTo>
                    <a:pt x="12" y="19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close/>
                  <a:moveTo>
                    <a:pt x="16" y="69"/>
                  </a:move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close/>
                  <a:moveTo>
                    <a:pt x="14" y="31"/>
                  </a:move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4" y="31"/>
                  </a:lnTo>
                  <a:lnTo>
                    <a:pt x="14" y="31"/>
                  </a:lnTo>
                  <a:close/>
                  <a:moveTo>
                    <a:pt x="12" y="116"/>
                  </a:moveTo>
                  <a:lnTo>
                    <a:pt x="12" y="116"/>
                  </a:lnTo>
                  <a:lnTo>
                    <a:pt x="14" y="116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2" y="116"/>
                  </a:lnTo>
                  <a:close/>
                  <a:moveTo>
                    <a:pt x="0" y="178"/>
                  </a:move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78"/>
                  </a:lnTo>
                  <a:lnTo>
                    <a:pt x="2" y="178"/>
                  </a:lnTo>
                  <a:lnTo>
                    <a:pt x="0" y="178"/>
                  </a:lnTo>
                  <a:lnTo>
                    <a:pt x="0" y="178"/>
                  </a:lnTo>
                  <a:close/>
                  <a:moveTo>
                    <a:pt x="2" y="164"/>
                  </a:move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2" y="164"/>
                  </a:lnTo>
                  <a:close/>
                  <a:moveTo>
                    <a:pt x="12" y="3"/>
                  </a:move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close/>
                  <a:moveTo>
                    <a:pt x="7" y="190"/>
                  </a:move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close/>
                  <a:moveTo>
                    <a:pt x="9" y="190"/>
                  </a:moveTo>
                  <a:lnTo>
                    <a:pt x="9" y="190"/>
                  </a:lnTo>
                  <a:lnTo>
                    <a:pt x="9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9" y="190"/>
                  </a:lnTo>
                  <a:lnTo>
                    <a:pt x="9" y="190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  <a:moveTo>
                    <a:pt x="14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close/>
                  <a:moveTo>
                    <a:pt x="14" y="176"/>
                  </a:move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4" y="176"/>
                  </a:lnTo>
                  <a:close/>
                  <a:moveTo>
                    <a:pt x="14" y="150"/>
                  </a:moveTo>
                  <a:lnTo>
                    <a:pt x="14" y="150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0"/>
                  </a:lnTo>
                  <a:close/>
                  <a:moveTo>
                    <a:pt x="14" y="15"/>
                  </a:move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close/>
                  <a:moveTo>
                    <a:pt x="14" y="31"/>
                  </a:move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close/>
                  <a:moveTo>
                    <a:pt x="14" y="5"/>
                  </a:move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close/>
                  <a:moveTo>
                    <a:pt x="14" y="173"/>
                  </a:move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close/>
                  <a:moveTo>
                    <a:pt x="14" y="88"/>
                  </a:move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close/>
                  <a:moveTo>
                    <a:pt x="14" y="41"/>
                  </a:move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close/>
                  <a:moveTo>
                    <a:pt x="14" y="142"/>
                  </a:moveTo>
                  <a:lnTo>
                    <a:pt x="14" y="142"/>
                  </a:lnTo>
                  <a:lnTo>
                    <a:pt x="14" y="140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2"/>
                  </a:lnTo>
                  <a:close/>
                  <a:moveTo>
                    <a:pt x="14" y="93"/>
                  </a:moveTo>
                  <a:lnTo>
                    <a:pt x="14" y="93"/>
                  </a:lnTo>
                  <a:lnTo>
                    <a:pt x="14" y="93"/>
                  </a:lnTo>
                  <a:lnTo>
                    <a:pt x="14" y="93"/>
                  </a:lnTo>
                  <a:close/>
                  <a:moveTo>
                    <a:pt x="12" y="60"/>
                  </a:move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0"/>
                  </a:lnTo>
                  <a:close/>
                  <a:moveTo>
                    <a:pt x="14" y="62"/>
                  </a:move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close/>
                  <a:moveTo>
                    <a:pt x="14" y="109"/>
                  </a:moveTo>
                  <a:lnTo>
                    <a:pt x="14" y="109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4" y="109"/>
                  </a:lnTo>
                  <a:close/>
                  <a:moveTo>
                    <a:pt x="14" y="251"/>
                  </a:moveTo>
                  <a:lnTo>
                    <a:pt x="12" y="251"/>
                  </a:lnTo>
                  <a:lnTo>
                    <a:pt x="12" y="251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4" y="251"/>
                  </a:lnTo>
                  <a:close/>
                  <a:moveTo>
                    <a:pt x="14" y="346"/>
                  </a:moveTo>
                  <a:lnTo>
                    <a:pt x="14" y="346"/>
                  </a:lnTo>
                  <a:lnTo>
                    <a:pt x="14" y="346"/>
                  </a:lnTo>
                  <a:lnTo>
                    <a:pt x="14" y="346"/>
                  </a:lnTo>
                  <a:lnTo>
                    <a:pt x="14" y="346"/>
                  </a:lnTo>
                  <a:lnTo>
                    <a:pt x="14" y="346"/>
                  </a:lnTo>
                  <a:close/>
                  <a:moveTo>
                    <a:pt x="12" y="187"/>
                  </a:moveTo>
                  <a:lnTo>
                    <a:pt x="12" y="187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12" y="187"/>
                  </a:lnTo>
                  <a:close/>
                  <a:moveTo>
                    <a:pt x="14" y="254"/>
                  </a:moveTo>
                  <a:lnTo>
                    <a:pt x="14" y="254"/>
                  </a:lnTo>
                  <a:lnTo>
                    <a:pt x="14" y="254"/>
                  </a:lnTo>
                  <a:lnTo>
                    <a:pt x="14" y="254"/>
                  </a:lnTo>
                  <a:lnTo>
                    <a:pt x="14" y="254"/>
                  </a:lnTo>
                  <a:close/>
                  <a:moveTo>
                    <a:pt x="14" y="351"/>
                  </a:moveTo>
                  <a:lnTo>
                    <a:pt x="14" y="351"/>
                  </a:lnTo>
                  <a:lnTo>
                    <a:pt x="14" y="351"/>
                  </a:lnTo>
                  <a:lnTo>
                    <a:pt x="14" y="351"/>
                  </a:lnTo>
                  <a:lnTo>
                    <a:pt x="14" y="351"/>
                  </a:lnTo>
                  <a:lnTo>
                    <a:pt x="14" y="351"/>
                  </a:lnTo>
                  <a:lnTo>
                    <a:pt x="14" y="351"/>
                  </a:lnTo>
                  <a:lnTo>
                    <a:pt x="14" y="351"/>
                  </a:lnTo>
                  <a:close/>
                  <a:moveTo>
                    <a:pt x="14" y="178"/>
                  </a:move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close/>
                  <a:moveTo>
                    <a:pt x="12" y="109"/>
                  </a:move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9"/>
                  </a:lnTo>
                  <a:close/>
                  <a:moveTo>
                    <a:pt x="14" y="185"/>
                  </a:moveTo>
                  <a:lnTo>
                    <a:pt x="14" y="185"/>
                  </a:lnTo>
                  <a:lnTo>
                    <a:pt x="14" y="185"/>
                  </a:lnTo>
                  <a:lnTo>
                    <a:pt x="14" y="183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close/>
                  <a:moveTo>
                    <a:pt x="9" y="232"/>
                  </a:move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lnTo>
                    <a:pt x="9" y="232"/>
                  </a:lnTo>
                  <a:close/>
                  <a:moveTo>
                    <a:pt x="12" y="36"/>
                  </a:move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close/>
                  <a:moveTo>
                    <a:pt x="9" y="199"/>
                  </a:moveTo>
                  <a:lnTo>
                    <a:pt x="9" y="199"/>
                  </a:lnTo>
                  <a:lnTo>
                    <a:pt x="9" y="199"/>
                  </a:lnTo>
                  <a:lnTo>
                    <a:pt x="9" y="199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199"/>
                  </a:lnTo>
                  <a:lnTo>
                    <a:pt x="9" y="199"/>
                  </a:lnTo>
                  <a:lnTo>
                    <a:pt x="9" y="199"/>
                  </a:lnTo>
                  <a:lnTo>
                    <a:pt x="9" y="199"/>
                  </a:lnTo>
                  <a:close/>
                  <a:moveTo>
                    <a:pt x="9" y="100"/>
                  </a:moveTo>
                  <a:lnTo>
                    <a:pt x="9" y="100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100"/>
                  </a:lnTo>
                  <a:close/>
                  <a:moveTo>
                    <a:pt x="9" y="218"/>
                  </a:move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close/>
                  <a:moveTo>
                    <a:pt x="12" y="3"/>
                  </a:moveTo>
                  <a:lnTo>
                    <a:pt x="12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12" y="3"/>
                  </a:lnTo>
                  <a:close/>
                  <a:moveTo>
                    <a:pt x="12" y="86"/>
                  </a:move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close/>
                  <a:moveTo>
                    <a:pt x="12" y="8"/>
                  </a:move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close/>
                  <a:moveTo>
                    <a:pt x="12" y="232"/>
                  </a:move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lnTo>
                    <a:pt x="12" y="232"/>
                  </a:lnTo>
                  <a:close/>
                  <a:moveTo>
                    <a:pt x="12" y="211"/>
                  </a:move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2" y="211"/>
                  </a:lnTo>
                  <a:close/>
                  <a:moveTo>
                    <a:pt x="12" y="36"/>
                  </a:move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close/>
                  <a:moveTo>
                    <a:pt x="45" y="133"/>
                  </a:moveTo>
                  <a:lnTo>
                    <a:pt x="45" y="133"/>
                  </a:lnTo>
                  <a:lnTo>
                    <a:pt x="45" y="133"/>
                  </a:lnTo>
                  <a:lnTo>
                    <a:pt x="45" y="131"/>
                  </a:lnTo>
                  <a:lnTo>
                    <a:pt x="45" y="131"/>
                  </a:lnTo>
                  <a:lnTo>
                    <a:pt x="45" y="131"/>
                  </a:lnTo>
                  <a:lnTo>
                    <a:pt x="45" y="131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3"/>
                  </a:lnTo>
                  <a:close/>
                  <a:moveTo>
                    <a:pt x="38" y="71"/>
                  </a:move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8" y="71"/>
                  </a:lnTo>
                  <a:close/>
                  <a:moveTo>
                    <a:pt x="38" y="62"/>
                  </a:move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close/>
                  <a:moveTo>
                    <a:pt x="40" y="159"/>
                  </a:moveTo>
                  <a:lnTo>
                    <a:pt x="40" y="157"/>
                  </a:lnTo>
                  <a:lnTo>
                    <a:pt x="40" y="157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40" y="159"/>
                  </a:lnTo>
                  <a:close/>
                  <a:moveTo>
                    <a:pt x="38" y="93"/>
                  </a:move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38" y="93"/>
                  </a:lnTo>
                  <a:close/>
                  <a:moveTo>
                    <a:pt x="38" y="140"/>
                  </a:moveTo>
                  <a:lnTo>
                    <a:pt x="38" y="140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8" y="140"/>
                  </a:lnTo>
                  <a:lnTo>
                    <a:pt x="38" y="140"/>
                  </a:lnTo>
                  <a:close/>
                  <a:moveTo>
                    <a:pt x="38" y="131"/>
                  </a:move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1"/>
                  </a:lnTo>
                  <a:close/>
                  <a:moveTo>
                    <a:pt x="35" y="88"/>
                  </a:moveTo>
                  <a:lnTo>
                    <a:pt x="35" y="88"/>
                  </a:lnTo>
                  <a:lnTo>
                    <a:pt x="35" y="88"/>
                  </a:lnTo>
                  <a:lnTo>
                    <a:pt x="35" y="88"/>
                  </a:lnTo>
                  <a:lnTo>
                    <a:pt x="35" y="88"/>
                  </a:lnTo>
                  <a:lnTo>
                    <a:pt x="35" y="88"/>
                  </a:lnTo>
                  <a:close/>
                  <a:moveTo>
                    <a:pt x="28" y="50"/>
                  </a:move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close/>
                  <a:moveTo>
                    <a:pt x="31" y="48"/>
                  </a:moveTo>
                  <a:lnTo>
                    <a:pt x="31" y="48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1" y="48"/>
                  </a:lnTo>
                  <a:lnTo>
                    <a:pt x="31" y="48"/>
                  </a:lnTo>
                  <a:close/>
                  <a:moveTo>
                    <a:pt x="35" y="221"/>
                  </a:move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lnTo>
                    <a:pt x="35" y="221"/>
                  </a:lnTo>
                  <a:close/>
                  <a:moveTo>
                    <a:pt x="35" y="90"/>
                  </a:moveTo>
                  <a:lnTo>
                    <a:pt x="35" y="90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35" y="90"/>
                  </a:lnTo>
                  <a:close/>
                  <a:moveTo>
                    <a:pt x="14" y="67"/>
                  </a:move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close/>
                  <a:moveTo>
                    <a:pt x="45" y="223"/>
                  </a:moveTo>
                  <a:lnTo>
                    <a:pt x="45" y="223"/>
                  </a:lnTo>
                  <a:lnTo>
                    <a:pt x="45" y="223"/>
                  </a:lnTo>
                  <a:lnTo>
                    <a:pt x="45" y="221"/>
                  </a:lnTo>
                  <a:lnTo>
                    <a:pt x="45" y="221"/>
                  </a:lnTo>
                  <a:lnTo>
                    <a:pt x="45" y="223"/>
                  </a:lnTo>
                  <a:lnTo>
                    <a:pt x="45" y="223"/>
                  </a:lnTo>
                  <a:close/>
                  <a:moveTo>
                    <a:pt x="28" y="12"/>
                  </a:move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2"/>
                  </a:lnTo>
                  <a:close/>
                  <a:moveTo>
                    <a:pt x="45" y="270"/>
                  </a:move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close/>
                  <a:moveTo>
                    <a:pt x="47" y="97"/>
                  </a:move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7"/>
                  </a:lnTo>
                  <a:close/>
                  <a:moveTo>
                    <a:pt x="50" y="93"/>
                  </a:move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3"/>
                  </a:lnTo>
                  <a:lnTo>
                    <a:pt x="50" y="93"/>
                  </a:lnTo>
                  <a:close/>
                  <a:moveTo>
                    <a:pt x="40" y="83"/>
                  </a:move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close/>
                  <a:moveTo>
                    <a:pt x="40" y="64"/>
                  </a:move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close/>
                  <a:moveTo>
                    <a:pt x="40" y="173"/>
                  </a:moveTo>
                  <a:lnTo>
                    <a:pt x="40" y="173"/>
                  </a:lnTo>
                  <a:lnTo>
                    <a:pt x="40" y="173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3"/>
                  </a:lnTo>
                  <a:lnTo>
                    <a:pt x="40" y="173"/>
                  </a:lnTo>
                  <a:lnTo>
                    <a:pt x="40" y="173"/>
                  </a:lnTo>
                  <a:close/>
                  <a:moveTo>
                    <a:pt x="42" y="126"/>
                  </a:move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6"/>
                  </a:lnTo>
                  <a:close/>
                  <a:moveTo>
                    <a:pt x="42" y="100"/>
                  </a:moveTo>
                  <a:lnTo>
                    <a:pt x="42" y="100"/>
                  </a:lnTo>
                  <a:lnTo>
                    <a:pt x="42" y="100"/>
                  </a:lnTo>
                  <a:lnTo>
                    <a:pt x="42" y="100"/>
                  </a:lnTo>
                  <a:lnTo>
                    <a:pt x="42" y="100"/>
                  </a:lnTo>
                  <a:lnTo>
                    <a:pt x="42" y="100"/>
                  </a:lnTo>
                  <a:close/>
                  <a:moveTo>
                    <a:pt x="16" y="71"/>
                  </a:moveTo>
                  <a:lnTo>
                    <a:pt x="16" y="71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71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close/>
                  <a:moveTo>
                    <a:pt x="19" y="19"/>
                  </a:move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close/>
                  <a:moveTo>
                    <a:pt x="19" y="105"/>
                  </a:move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close/>
                  <a:moveTo>
                    <a:pt x="19" y="26"/>
                  </a:move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close/>
                  <a:moveTo>
                    <a:pt x="19" y="204"/>
                  </a:move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close/>
                  <a:moveTo>
                    <a:pt x="16" y="15"/>
                  </a:move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close/>
                  <a:moveTo>
                    <a:pt x="16" y="8"/>
                  </a:move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8"/>
                  </a:lnTo>
                  <a:close/>
                  <a:moveTo>
                    <a:pt x="19" y="29"/>
                  </a:move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close/>
                  <a:moveTo>
                    <a:pt x="28" y="43"/>
                  </a:move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close/>
                  <a:moveTo>
                    <a:pt x="16" y="76"/>
                  </a:moveTo>
                  <a:lnTo>
                    <a:pt x="16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close/>
                  <a:moveTo>
                    <a:pt x="24" y="95"/>
                  </a:moveTo>
                  <a:lnTo>
                    <a:pt x="24" y="97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95"/>
                  </a:lnTo>
                  <a:close/>
                  <a:moveTo>
                    <a:pt x="24" y="43"/>
                  </a:move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close/>
                  <a:moveTo>
                    <a:pt x="26" y="10"/>
                  </a:moveTo>
                  <a:lnTo>
                    <a:pt x="26" y="10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close/>
                  <a:moveTo>
                    <a:pt x="24" y="102"/>
                  </a:move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close/>
                  <a:moveTo>
                    <a:pt x="24" y="15"/>
                  </a:move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close/>
                  <a:moveTo>
                    <a:pt x="21" y="258"/>
                  </a:moveTo>
                  <a:lnTo>
                    <a:pt x="21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close/>
                  <a:moveTo>
                    <a:pt x="21" y="360"/>
                  </a:move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4" y="360"/>
                  </a:lnTo>
                  <a:lnTo>
                    <a:pt x="24" y="360"/>
                  </a:lnTo>
                  <a:lnTo>
                    <a:pt x="21" y="360"/>
                  </a:lnTo>
                  <a:lnTo>
                    <a:pt x="21" y="360"/>
                  </a:lnTo>
                  <a:lnTo>
                    <a:pt x="21" y="360"/>
                  </a:lnTo>
                  <a:close/>
                  <a:moveTo>
                    <a:pt x="24" y="12"/>
                  </a:move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2"/>
                  </a:lnTo>
                  <a:close/>
                  <a:moveTo>
                    <a:pt x="21" y="24"/>
                  </a:moveTo>
                  <a:lnTo>
                    <a:pt x="21" y="24"/>
                  </a:lnTo>
                  <a:lnTo>
                    <a:pt x="21" y="24"/>
                  </a:lnTo>
                  <a:lnTo>
                    <a:pt x="21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4"/>
                  </a:lnTo>
                  <a:close/>
                  <a:moveTo>
                    <a:pt x="21" y="15"/>
                  </a:move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1" y="15"/>
                  </a:lnTo>
                  <a:close/>
                  <a:moveTo>
                    <a:pt x="31" y="52"/>
                  </a:move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close/>
                  <a:moveTo>
                    <a:pt x="40" y="114"/>
                  </a:move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close/>
                  <a:moveTo>
                    <a:pt x="40" y="277"/>
                  </a:moveTo>
                  <a:lnTo>
                    <a:pt x="40" y="277"/>
                  </a:lnTo>
                  <a:lnTo>
                    <a:pt x="40" y="277"/>
                  </a:lnTo>
                  <a:lnTo>
                    <a:pt x="40" y="277"/>
                  </a:lnTo>
                  <a:lnTo>
                    <a:pt x="40" y="277"/>
                  </a:lnTo>
                  <a:lnTo>
                    <a:pt x="40" y="277"/>
                  </a:lnTo>
                  <a:close/>
                  <a:moveTo>
                    <a:pt x="40" y="202"/>
                  </a:moveTo>
                  <a:lnTo>
                    <a:pt x="40" y="202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40" y="204"/>
                  </a:lnTo>
                  <a:lnTo>
                    <a:pt x="40" y="202"/>
                  </a:lnTo>
                  <a:lnTo>
                    <a:pt x="40" y="202"/>
                  </a:lnTo>
                  <a:close/>
                  <a:moveTo>
                    <a:pt x="40" y="386"/>
                  </a:moveTo>
                  <a:lnTo>
                    <a:pt x="40" y="386"/>
                  </a:lnTo>
                  <a:lnTo>
                    <a:pt x="40" y="389"/>
                  </a:lnTo>
                  <a:lnTo>
                    <a:pt x="40" y="389"/>
                  </a:lnTo>
                  <a:lnTo>
                    <a:pt x="40" y="389"/>
                  </a:lnTo>
                  <a:lnTo>
                    <a:pt x="40" y="389"/>
                  </a:lnTo>
                  <a:lnTo>
                    <a:pt x="40" y="389"/>
                  </a:lnTo>
                  <a:lnTo>
                    <a:pt x="40" y="386"/>
                  </a:lnTo>
                  <a:close/>
                  <a:moveTo>
                    <a:pt x="42" y="159"/>
                  </a:moveTo>
                  <a:lnTo>
                    <a:pt x="42" y="159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42" y="159"/>
                  </a:lnTo>
                  <a:lnTo>
                    <a:pt x="42" y="159"/>
                  </a:lnTo>
                  <a:close/>
                  <a:moveTo>
                    <a:pt x="40" y="67"/>
                  </a:move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67"/>
                  </a:lnTo>
                  <a:lnTo>
                    <a:pt x="40" y="67"/>
                  </a:lnTo>
                  <a:lnTo>
                    <a:pt x="40" y="67"/>
                  </a:lnTo>
                  <a:close/>
                  <a:moveTo>
                    <a:pt x="42" y="277"/>
                  </a:move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2" y="277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2" y="277"/>
                  </a:lnTo>
                  <a:close/>
                  <a:moveTo>
                    <a:pt x="42" y="353"/>
                  </a:moveTo>
                  <a:lnTo>
                    <a:pt x="42" y="353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5" y="353"/>
                  </a:lnTo>
                  <a:lnTo>
                    <a:pt x="45" y="353"/>
                  </a:lnTo>
                  <a:lnTo>
                    <a:pt x="42" y="353"/>
                  </a:lnTo>
                  <a:lnTo>
                    <a:pt x="42" y="353"/>
                  </a:lnTo>
                  <a:close/>
                  <a:moveTo>
                    <a:pt x="42" y="166"/>
                  </a:move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2" y="166"/>
                  </a:lnTo>
                  <a:close/>
                  <a:moveTo>
                    <a:pt x="42" y="95"/>
                  </a:moveTo>
                  <a:lnTo>
                    <a:pt x="42" y="95"/>
                  </a:lnTo>
                  <a:lnTo>
                    <a:pt x="42" y="95"/>
                  </a:lnTo>
                  <a:lnTo>
                    <a:pt x="42" y="95"/>
                  </a:lnTo>
                  <a:lnTo>
                    <a:pt x="40" y="95"/>
                  </a:lnTo>
                  <a:lnTo>
                    <a:pt x="40" y="95"/>
                  </a:lnTo>
                  <a:lnTo>
                    <a:pt x="42" y="95"/>
                  </a:lnTo>
                  <a:lnTo>
                    <a:pt x="42" y="95"/>
                  </a:lnTo>
                  <a:close/>
                  <a:moveTo>
                    <a:pt x="42" y="346"/>
                  </a:moveTo>
                  <a:lnTo>
                    <a:pt x="42" y="346"/>
                  </a:lnTo>
                  <a:lnTo>
                    <a:pt x="42" y="346"/>
                  </a:lnTo>
                  <a:lnTo>
                    <a:pt x="42" y="346"/>
                  </a:lnTo>
                  <a:lnTo>
                    <a:pt x="42" y="346"/>
                  </a:lnTo>
                  <a:lnTo>
                    <a:pt x="42" y="346"/>
                  </a:lnTo>
                  <a:lnTo>
                    <a:pt x="42" y="346"/>
                  </a:lnTo>
                  <a:close/>
                  <a:moveTo>
                    <a:pt x="40" y="168"/>
                  </a:moveTo>
                  <a:lnTo>
                    <a:pt x="40" y="168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40" y="168"/>
                  </a:lnTo>
                  <a:close/>
                  <a:moveTo>
                    <a:pt x="35" y="358"/>
                  </a:moveTo>
                  <a:lnTo>
                    <a:pt x="35" y="358"/>
                  </a:lnTo>
                  <a:lnTo>
                    <a:pt x="35" y="358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5" y="358"/>
                  </a:lnTo>
                  <a:close/>
                  <a:moveTo>
                    <a:pt x="35" y="332"/>
                  </a:move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5" y="332"/>
                  </a:lnTo>
                  <a:close/>
                  <a:moveTo>
                    <a:pt x="38" y="280"/>
                  </a:moveTo>
                  <a:lnTo>
                    <a:pt x="35" y="280"/>
                  </a:lnTo>
                  <a:lnTo>
                    <a:pt x="35" y="280"/>
                  </a:lnTo>
                  <a:lnTo>
                    <a:pt x="35" y="280"/>
                  </a:lnTo>
                  <a:lnTo>
                    <a:pt x="35" y="280"/>
                  </a:lnTo>
                  <a:lnTo>
                    <a:pt x="35" y="280"/>
                  </a:lnTo>
                  <a:lnTo>
                    <a:pt x="35" y="280"/>
                  </a:lnTo>
                  <a:lnTo>
                    <a:pt x="38" y="280"/>
                  </a:lnTo>
                  <a:close/>
                  <a:moveTo>
                    <a:pt x="35" y="247"/>
                  </a:moveTo>
                  <a:lnTo>
                    <a:pt x="35" y="247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5" y="249"/>
                  </a:lnTo>
                  <a:lnTo>
                    <a:pt x="35" y="249"/>
                  </a:lnTo>
                  <a:lnTo>
                    <a:pt x="35" y="247"/>
                  </a:lnTo>
                  <a:lnTo>
                    <a:pt x="35" y="247"/>
                  </a:lnTo>
                  <a:close/>
                  <a:moveTo>
                    <a:pt x="35" y="327"/>
                  </a:move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9"/>
                  </a:lnTo>
                  <a:lnTo>
                    <a:pt x="35" y="327"/>
                  </a:lnTo>
                  <a:lnTo>
                    <a:pt x="35" y="327"/>
                  </a:lnTo>
                  <a:lnTo>
                    <a:pt x="35" y="327"/>
                  </a:lnTo>
                  <a:lnTo>
                    <a:pt x="35" y="327"/>
                  </a:lnTo>
                  <a:lnTo>
                    <a:pt x="35" y="327"/>
                  </a:lnTo>
                  <a:close/>
                  <a:moveTo>
                    <a:pt x="38" y="339"/>
                  </a:move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lnTo>
                    <a:pt x="38" y="339"/>
                  </a:lnTo>
                  <a:close/>
                  <a:moveTo>
                    <a:pt x="38" y="277"/>
                  </a:moveTo>
                  <a:lnTo>
                    <a:pt x="38" y="277"/>
                  </a:lnTo>
                  <a:lnTo>
                    <a:pt x="38" y="277"/>
                  </a:lnTo>
                  <a:lnTo>
                    <a:pt x="38" y="277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8" y="277"/>
                  </a:lnTo>
                  <a:lnTo>
                    <a:pt x="38" y="277"/>
                  </a:lnTo>
                  <a:close/>
                  <a:moveTo>
                    <a:pt x="38" y="74"/>
                  </a:move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close/>
                  <a:moveTo>
                    <a:pt x="38" y="265"/>
                  </a:move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close/>
                  <a:moveTo>
                    <a:pt x="38" y="228"/>
                  </a:move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close/>
                  <a:moveTo>
                    <a:pt x="47" y="218"/>
                  </a:move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close/>
                  <a:moveTo>
                    <a:pt x="47" y="147"/>
                  </a:moveTo>
                  <a:lnTo>
                    <a:pt x="47" y="147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7" y="147"/>
                  </a:lnTo>
                  <a:close/>
                  <a:moveTo>
                    <a:pt x="50" y="145"/>
                  </a:move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close/>
                  <a:moveTo>
                    <a:pt x="50" y="145"/>
                  </a:move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lnTo>
                    <a:pt x="50" y="145"/>
                  </a:lnTo>
                  <a:close/>
                  <a:moveTo>
                    <a:pt x="50" y="211"/>
                  </a:moveTo>
                  <a:lnTo>
                    <a:pt x="50" y="211"/>
                  </a:lnTo>
                  <a:lnTo>
                    <a:pt x="50" y="211"/>
                  </a:lnTo>
                  <a:lnTo>
                    <a:pt x="50" y="211"/>
                  </a:lnTo>
                  <a:close/>
                  <a:moveTo>
                    <a:pt x="50" y="95"/>
                  </a:moveTo>
                  <a:lnTo>
                    <a:pt x="50" y="95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0" y="93"/>
                  </a:lnTo>
                  <a:lnTo>
                    <a:pt x="50" y="95"/>
                  </a:lnTo>
                  <a:close/>
                  <a:moveTo>
                    <a:pt x="50" y="95"/>
                  </a:moveTo>
                  <a:lnTo>
                    <a:pt x="50" y="95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50" y="95"/>
                  </a:lnTo>
                  <a:close/>
                  <a:moveTo>
                    <a:pt x="57" y="192"/>
                  </a:moveTo>
                  <a:lnTo>
                    <a:pt x="57" y="192"/>
                  </a:lnTo>
                  <a:lnTo>
                    <a:pt x="57" y="192"/>
                  </a:lnTo>
                  <a:lnTo>
                    <a:pt x="57" y="192"/>
                  </a:lnTo>
                  <a:lnTo>
                    <a:pt x="57" y="192"/>
                  </a:lnTo>
                  <a:lnTo>
                    <a:pt x="57" y="192"/>
                  </a:lnTo>
                  <a:lnTo>
                    <a:pt x="57" y="192"/>
                  </a:lnTo>
                  <a:lnTo>
                    <a:pt x="57" y="192"/>
                  </a:lnTo>
                  <a:close/>
                  <a:moveTo>
                    <a:pt x="54" y="140"/>
                  </a:move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close/>
                  <a:moveTo>
                    <a:pt x="54" y="142"/>
                  </a:move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close/>
                  <a:moveTo>
                    <a:pt x="52" y="142"/>
                  </a:moveTo>
                  <a:lnTo>
                    <a:pt x="52" y="142"/>
                  </a:lnTo>
                  <a:lnTo>
                    <a:pt x="52" y="142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2"/>
                  </a:lnTo>
                  <a:lnTo>
                    <a:pt x="52" y="142"/>
                  </a:lnTo>
                  <a:close/>
                  <a:moveTo>
                    <a:pt x="35" y="228"/>
                  </a:move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lnTo>
                    <a:pt x="35" y="228"/>
                  </a:lnTo>
                  <a:close/>
                  <a:moveTo>
                    <a:pt x="45" y="88"/>
                  </a:moveTo>
                  <a:lnTo>
                    <a:pt x="45" y="88"/>
                  </a:lnTo>
                  <a:lnTo>
                    <a:pt x="45" y="88"/>
                  </a:lnTo>
                  <a:lnTo>
                    <a:pt x="45" y="88"/>
                  </a:lnTo>
                  <a:close/>
                  <a:moveTo>
                    <a:pt x="42" y="190"/>
                  </a:moveTo>
                  <a:lnTo>
                    <a:pt x="42" y="190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0"/>
                  </a:lnTo>
                  <a:close/>
                  <a:moveTo>
                    <a:pt x="45" y="275"/>
                  </a:move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lnTo>
                    <a:pt x="45" y="275"/>
                  </a:lnTo>
                  <a:close/>
                  <a:moveTo>
                    <a:pt x="42" y="152"/>
                  </a:moveTo>
                  <a:lnTo>
                    <a:pt x="42" y="152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2" y="157"/>
                  </a:lnTo>
                  <a:lnTo>
                    <a:pt x="42" y="157"/>
                  </a:lnTo>
                  <a:lnTo>
                    <a:pt x="42" y="157"/>
                  </a:lnTo>
                  <a:lnTo>
                    <a:pt x="45" y="154"/>
                  </a:lnTo>
                  <a:lnTo>
                    <a:pt x="45" y="154"/>
                  </a:lnTo>
                  <a:lnTo>
                    <a:pt x="45" y="152"/>
                  </a:lnTo>
                  <a:lnTo>
                    <a:pt x="45" y="152"/>
                  </a:lnTo>
                  <a:lnTo>
                    <a:pt x="45" y="152"/>
                  </a:lnTo>
                  <a:lnTo>
                    <a:pt x="45" y="152"/>
                  </a:lnTo>
                  <a:lnTo>
                    <a:pt x="42" y="152"/>
                  </a:lnTo>
                  <a:close/>
                  <a:moveTo>
                    <a:pt x="45" y="197"/>
                  </a:moveTo>
                  <a:lnTo>
                    <a:pt x="45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5" y="197"/>
                  </a:lnTo>
                  <a:close/>
                  <a:moveTo>
                    <a:pt x="45" y="268"/>
                  </a:moveTo>
                  <a:lnTo>
                    <a:pt x="45" y="268"/>
                  </a:lnTo>
                  <a:lnTo>
                    <a:pt x="45" y="268"/>
                  </a:lnTo>
                  <a:lnTo>
                    <a:pt x="45" y="268"/>
                  </a:lnTo>
                  <a:lnTo>
                    <a:pt x="45" y="268"/>
                  </a:lnTo>
                  <a:lnTo>
                    <a:pt x="45" y="268"/>
                  </a:lnTo>
                  <a:close/>
                  <a:moveTo>
                    <a:pt x="47" y="263"/>
                  </a:move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7" y="263"/>
                  </a:lnTo>
                  <a:close/>
                  <a:moveTo>
                    <a:pt x="47" y="218"/>
                  </a:move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close/>
                  <a:moveTo>
                    <a:pt x="45" y="263"/>
                  </a:moveTo>
                  <a:lnTo>
                    <a:pt x="45" y="263"/>
                  </a:lnTo>
                  <a:lnTo>
                    <a:pt x="45" y="265"/>
                  </a:lnTo>
                  <a:lnTo>
                    <a:pt x="45" y="265"/>
                  </a:lnTo>
                  <a:lnTo>
                    <a:pt x="47" y="263"/>
                  </a:lnTo>
                  <a:lnTo>
                    <a:pt x="45" y="263"/>
                  </a:lnTo>
                  <a:lnTo>
                    <a:pt x="45" y="263"/>
                  </a:lnTo>
                  <a:close/>
                  <a:moveTo>
                    <a:pt x="45" y="273"/>
                  </a:moveTo>
                  <a:lnTo>
                    <a:pt x="45" y="273"/>
                  </a:lnTo>
                  <a:lnTo>
                    <a:pt x="45" y="273"/>
                  </a:lnTo>
                  <a:lnTo>
                    <a:pt x="45" y="273"/>
                  </a:lnTo>
                  <a:lnTo>
                    <a:pt x="45" y="273"/>
                  </a:lnTo>
                  <a:lnTo>
                    <a:pt x="45" y="273"/>
                  </a:lnTo>
                  <a:lnTo>
                    <a:pt x="45" y="273"/>
                  </a:lnTo>
                  <a:close/>
                  <a:moveTo>
                    <a:pt x="19" y="358"/>
                  </a:move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lnTo>
                    <a:pt x="19" y="358"/>
                  </a:lnTo>
                  <a:close/>
                  <a:moveTo>
                    <a:pt x="24" y="45"/>
                  </a:move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close/>
                  <a:moveTo>
                    <a:pt x="21" y="24"/>
                  </a:move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close/>
                  <a:moveTo>
                    <a:pt x="19" y="206"/>
                  </a:move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close/>
                  <a:moveTo>
                    <a:pt x="19" y="261"/>
                  </a:moveTo>
                  <a:lnTo>
                    <a:pt x="19" y="258"/>
                  </a:lnTo>
                  <a:lnTo>
                    <a:pt x="19" y="258"/>
                  </a:lnTo>
                  <a:lnTo>
                    <a:pt x="19" y="258"/>
                  </a:lnTo>
                  <a:lnTo>
                    <a:pt x="19" y="258"/>
                  </a:lnTo>
                  <a:lnTo>
                    <a:pt x="19" y="261"/>
                  </a:lnTo>
                  <a:close/>
                  <a:moveTo>
                    <a:pt x="16" y="116"/>
                  </a:moveTo>
                  <a:lnTo>
                    <a:pt x="16" y="116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6" y="116"/>
                  </a:lnTo>
                  <a:lnTo>
                    <a:pt x="16" y="116"/>
                  </a:lnTo>
                  <a:close/>
                  <a:moveTo>
                    <a:pt x="35" y="166"/>
                  </a:moveTo>
                  <a:lnTo>
                    <a:pt x="35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6"/>
                  </a:lnTo>
                  <a:close/>
                  <a:moveTo>
                    <a:pt x="24" y="258"/>
                  </a:move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close/>
                  <a:moveTo>
                    <a:pt x="21" y="43"/>
                  </a:moveTo>
                  <a:lnTo>
                    <a:pt x="21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1" y="43"/>
                  </a:lnTo>
                  <a:close/>
                  <a:moveTo>
                    <a:pt x="24" y="405"/>
                  </a:moveTo>
                  <a:lnTo>
                    <a:pt x="24" y="403"/>
                  </a:lnTo>
                  <a:lnTo>
                    <a:pt x="21" y="403"/>
                  </a:lnTo>
                  <a:lnTo>
                    <a:pt x="21" y="403"/>
                  </a:lnTo>
                  <a:lnTo>
                    <a:pt x="21" y="403"/>
                  </a:lnTo>
                  <a:lnTo>
                    <a:pt x="21" y="403"/>
                  </a:lnTo>
                  <a:lnTo>
                    <a:pt x="21" y="403"/>
                  </a:lnTo>
                  <a:lnTo>
                    <a:pt x="24" y="403"/>
                  </a:lnTo>
                  <a:lnTo>
                    <a:pt x="24" y="403"/>
                  </a:lnTo>
                  <a:lnTo>
                    <a:pt x="21" y="403"/>
                  </a:lnTo>
                  <a:lnTo>
                    <a:pt x="21" y="403"/>
                  </a:lnTo>
                  <a:lnTo>
                    <a:pt x="24" y="405"/>
                  </a:lnTo>
                  <a:lnTo>
                    <a:pt x="24" y="405"/>
                  </a:lnTo>
                  <a:lnTo>
                    <a:pt x="24" y="405"/>
                  </a:lnTo>
                  <a:lnTo>
                    <a:pt x="24" y="405"/>
                  </a:lnTo>
                  <a:close/>
                  <a:moveTo>
                    <a:pt x="21" y="105"/>
                  </a:moveTo>
                  <a:lnTo>
                    <a:pt x="21" y="105"/>
                  </a:lnTo>
                  <a:lnTo>
                    <a:pt x="21" y="105"/>
                  </a:lnTo>
                  <a:lnTo>
                    <a:pt x="21" y="102"/>
                  </a:lnTo>
                  <a:lnTo>
                    <a:pt x="21" y="105"/>
                  </a:lnTo>
                  <a:close/>
                  <a:moveTo>
                    <a:pt x="19" y="105"/>
                  </a:move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lnTo>
                    <a:pt x="19" y="105"/>
                  </a:lnTo>
                  <a:close/>
                  <a:moveTo>
                    <a:pt x="16" y="15"/>
                  </a:move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close/>
                  <a:moveTo>
                    <a:pt x="16" y="355"/>
                  </a:move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lnTo>
                    <a:pt x="16" y="355"/>
                  </a:lnTo>
                  <a:close/>
                  <a:moveTo>
                    <a:pt x="16" y="88"/>
                  </a:move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close/>
                  <a:moveTo>
                    <a:pt x="16" y="150"/>
                  </a:move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211"/>
                  </a:move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lnTo>
                    <a:pt x="16" y="211"/>
                  </a:lnTo>
                  <a:close/>
                  <a:moveTo>
                    <a:pt x="16" y="74"/>
                  </a:move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close/>
                  <a:moveTo>
                    <a:pt x="16" y="86"/>
                  </a:move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9" y="86"/>
                  </a:lnTo>
                  <a:lnTo>
                    <a:pt x="16" y="86"/>
                  </a:lnTo>
                  <a:close/>
                  <a:moveTo>
                    <a:pt x="19" y="41"/>
                  </a:move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close/>
                  <a:moveTo>
                    <a:pt x="19" y="79"/>
                  </a:moveTo>
                  <a:lnTo>
                    <a:pt x="16" y="79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79"/>
                  </a:lnTo>
                  <a:lnTo>
                    <a:pt x="19" y="79"/>
                  </a:lnTo>
                  <a:lnTo>
                    <a:pt x="19" y="79"/>
                  </a:lnTo>
                  <a:lnTo>
                    <a:pt x="19" y="79"/>
                  </a:lnTo>
                  <a:lnTo>
                    <a:pt x="19" y="79"/>
                  </a:lnTo>
                  <a:close/>
                  <a:moveTo>
                    <a:pt x="16" y="218"/>
                  </a:moveTo>
                  <a:lnTo>
                    <a:pt x="16" y="218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9" y="218"/>
                  </a:lnTo>
                  <a:lnTo>
                    <a:pt x="16" y="218"/>
                  </a:lnTo>
                  <a:lnTo>
                    <a:pt x="16" y="218"/>
                  </a:lnTo>
                  <a:close/>
                  <a:moveTo>
                    <a:pt x="19" y="230"/>
                  </a:move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close/>
                  <a:moveTo>
                    <a:pt x="31" y="55"/>
                  </a:move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close/>
                  <a:moveTo>
                    <a:pt x="31" y="55"/>
                  </a:move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lnTo>
                    <a:pt x="31" y="55"/>
                  </a:lnTo>
                  <a:close/>
                  <a:moveTo>
                    <a:pt x="31" y="50"/>
                  </a:move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close/>
                  <a:moveTo>
                    <a:pt x="31" y="273"/>
                  </a:moveTo>
                  <a:lnTo>
                    <a:pt x="31" y="273"/>
                  </a:lnTo>
                  <a:lnTo>
                    <a:pt x="31" y="273"/>
                  </a:lnTo>
                  <a:lnTo>
                    <a:pt x="31" y="275"/>
                  </a:lnTo>
                  <a:lnTo>
                    <a:pt x="31" y="273"/>
                  </a:lnTo>
                  <a:lnTo>
                    <a:pt x="31" y="273"/>
                  </a:lnTo>
                  <a:lnTo>
                    <a:pt x="31" y="273"/>
                  </a:lnTo>
                  <a:close/>
                  <a:moveTo>
                    <a:pt x="28" y="403"/>
                  </a:moveTo>
                  <a:lnTo>
                    <a:pt x="28" y="403"/>
                  </a:lnTo>
                  <a:lnTo>
                    <a:pt x="28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28" y="403"/>
                  </a:lnTo>
                  <a:close/>
                  <a:moveTo>
                    <a:pt x="33" y="242"/>
                  </a:move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lnTo>
                    <a:pt x="33" y="242"/>
                  </a:lnTo>
                  <a:close/>
                  <a:moveTo>
                    <a:pt x="28" y="405"/>
                  </a:moveTo>
                  <a:lnTo>
                    <a:pt x="28" y="405"/>
                  </a:lnTo>
                  <a:lnTo>
                    <a:pt x="28" y="405"/>
                  </a:lnTo>
                  <a:lnTo>
                    <a:pt x="31" y="405"/>
                  </a:lnTo>
                  <a:lnTo>
                    <a:pt x="28" y="405"/>
                  </a:lnTo>
                  <a:lnTo>
                    <a:pt x="28" y="405"/>
                  </a:lnTo>
                  <a:close/>
                  <a:moveTo>
                    <a:pt x="33" y="93"/>
                  </a:move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5" y="93"/>
                  </a:lnTo>
                  <a:lnTo>
                    <a:pt x="35" y="93"/>
                  </a:lnTo>
                  <a:lnTo>
                    <a:pt x="33" y="93"/>
                  </a:lnTo>
                  <a:lnTo>
                    <a:pt x="33" y="93"/>
                  </a:lnTo>
                  <a:close/>
                  <a:moveTo>
                    <a:pt x="35" y="251"/>
                  </a:moveTo>
                  <a:lnTo>
                    <a:pt x="35" y="251"/>
                  </a:lnTo>
                  <a:lnTo>
                    <a:pt x="35" y="249"/>
                  </a:lnTo>
                  <a:lnTo>
                    <a:pt x="35" y="249"/>
                  </a:lnTo>
                  <a:lnTo>
                    <a:pt x="35" y="251"/>
                  </a:lnTo>
                  <a:lnTo>
                    <a:pt x="35" y="251"/>
                  </a:lnTo>
                  <a:close/>
                  <a:moveTo>
                    <a:pt x="33" y="268"/>
                  </a:move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close/>
                  <a:moveTo>
                    <a:pt x="24" y="100"/>
                  </a:moveTo>
                  <a:lnTo>
                    <a:pt x="24" y="100"/>
                  </a:lnTo>
                  <a:lnTo>
                    <a:pt x="24" y="100"/>
                  </a:lnTo>
                  <a:lnTo>
                    <a:pt x="24" y="100"/>
                  </a:lnTo>
                  <a:close/>
                  <a:moveTo>
                    <a:pt x="26" y="19"/>
                  </a:move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close/>
                  <a:moveTo>
                    <a:pt x="26" y="41"/>
                  </a:move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6" y="41"/>
                  </a:lnTo>
                  <a:close/>
                  <a:moveTo>
                    <a:pt x="26" y="407"/>
                  </a:moveTo>
                  <a:lnTo>
                    <a:pt x="26" y="407"/>
                  </a:lnTo>
                  <a:lnTo>
                    <a:pt x="26" y="407"/>
                  </a:lnTo>
                  <a:lnTo>
                    <a:pt x="26" y="407"/>
                  </a:lnTo>
                  <a:lnTo>
                    <a:pt x="26" y="407"/>
                  </a:lnTo>
                  <a:close/>
                  <a:moveTo>
                    <a:pt x="24" y="239"/>
                  </a:moveTo>
                  <a:lnTo>
                    <a:pt x="24" y="239"/>
                  </a:lnTo>
                  <a:lnTo>
                    <a:pt x="24" y="239"/>
                  </a:lnTo>
                  <a:lnTo>
                    <a:pt x="24" y="239"/>
                  </a:lnTo>
                  <a:close/>
                  <a:moveTo>
                    <a:pt x="24" y="407"/>
                  </a:moveTo>
                  <a:lnTo>
                    <a:pt x="24" y="407"/>
                  </a:lnTo>
                  <a:lnTo>
                    <a:pt x="24" y="407"/>
                  </a:lnTo>
                  <a:lnTo>
                    <a:pt x="24" y="407"/>
                  </a:lnTo>
                  <a:lnTo>
                    <a:pt x="24" y="407"/>
                  </a:lnTo>
                  <a:lnTo>
                    <a:pt x="24" y="407"/>
                  </a:lnTo>
                  <a:close/>
                  <a:moveTo>
                    <a:pt x="26" y="17"/>
                  </a:move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7"/>
                  </a:lnTo>
                  <a:lnTo>
                    <a:pt x="26" y="17"/>
                  </a:lnTo>
                  <a:close/>
                  <a:moveTo>
                    <a:pt x="28" y="52"/>
                  </a:moveTo>
                  <a:lnTo>
                    <a:pt x="28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2"/>
                  </a:lnTo>
                  <a:close/>
                  <a:moveTo>
                    <a:pt x="28" y="45"/>
                  </a:moveTo>
                  <a:lnTo>
                    <a:pt x="28" y="43"/>
                  </a:lnTo>
                  <a:lnTo>
                    <a:pt x="28" y="43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28" y="45"/>
                  </a:lnTo>
                  <a:close/>
                  <a:moveTo>
                    <a:pt x="28" y="360"/>
                  </a:moveTo>
                  <a:lnTo>
                    <a:pt x="28" y="360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28" y="360"/>
                  </a:lnTo>
                  <a:close/>
                  <a:moveTo>
                    <a:pt x="26" y="407"/>
                  </a:moveTo>
                  <a:lnTo>
                    <a:pt x="26" y="407"/>
                  </a:lnTo>
                  <a:lnTo>
                    <a:pt x="28" y="407"/>
                  </a:lnTo>
                  <a:lnTo>
                    <a:pt x="28" y="407"/>
                  </a:lnTo>
                  <a:lnTo>
                    <a:pt x="28" y="407"/>
                  </a:lnTo>
                  <a:lnTo>
                    <a:pt x="28" y="407"/>
                  </a:lnTo>
                  <a:lnTo>
                    <a:pt x="28" y="407"/>
                  </a:lnTo>
                  <a:lnTo>
                    <a:pt x="26" y="40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DAC6825-5CA0-6644-2C8C-658CA64B8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38033" y="4910966"/>
              <a:ext cx="1104745" cy="363941"/>
            </a:xfrm>
            <a:custGeom>
              <a:avLst/>
              <a:gdLst>
                <a:gd name="T0" fmla="*/ 234 w 1026"/>
                <a:gd name="T1" fmla="*/ 236 h 338"/>
                <a:gd name="T2" fmla="*/ 972 w 1026"/>
                <a:gd name="T3" fmla="*/ 78 h 338"/>
                <a:gd name="T4" fmla="*/ 932 w 1026"/>
                <a:gd name="T5" fmla="*/ 30 h 338"/>
                <a:gd name="T6" fmla="*/ 915 w 1026"/>
                <a:gd name="T7" fmla="*/ 9 h 338"/>
                <a:gd name="T8" fmla="*/ 234 w 1026"/>
                <a:gd name="T9" fmla="*/ 288 h 338"/>
                <a:gd name="T10" fmla="*/ 213 w 1026"/>
                <a:gd name="T11" fmla="*/ 246 h 338"/>
                <a:gd name="T12" fmla="*/ 196 w 1026"/>
                <a:gd name="T13" fmla="*/ 168 h 338"/>
                <a:gd name="T14" fmla="*/ 158 w 1026"/>
                <a:gd name="T15" fmla="*/ 85 h 338"/>
                <a:gd name="T16" fmla="*/ 111 w 1026"/>
                <a:gd name="T17" fmla="*/ 85 h 338"/>
                <a:gd name="T18" fmla="*/ 73 w 1026"/>
                <a:gd name="T19" fmla="*/ 87 h 338"/>
                <a:gd name="T20" fmla="*/ 64 w 1026"/>
                <a:gd name="T21" fmla="*/ 56 h 338"/>
                <a:gd name="T22" fmla="*/ 35 w 1026"/>
                <a:gd name="T23" fmla="*/ 40 h 338"/>
                <a:gd name="T24" fmla="*/ 35 w 1026"/>
                <a:gd name="T25" fmla="*/ 68 h 338"/>
                <a:gd name="T26" fmla="*/ 38 w 1026"/>
                <a:gd name="T27" fmla="*/ 120 h 338"/>
                <a:gd name="T28" fmla="*/ 50 w 1026"/>
                <a:gd name="T29" fmla="*/ 134 h 338"/>
                <a:gd name="T30" fmla="*/ 52 w 1026"/>
                <a:gd name="T31" fmla="*/ 165 h 338"/>
                <a:gd name="T32" fmla="*/ 64 w 1026"/>
                <a:gd name="T33" fmla="*/ 187 h 338"/>
                <a:gd name="T34" fmla="*/ 90 w 1026"/>
                <a:gd name="T35" fmla="*/ 236 h 338"/>
                <a:gd name="T36" fmla="*/ 149 w 1026"/>
                <a:gd name="T37" fmla="*/ 276 h 338"/>
                <a:gd name="T38" fmla="*/ 203 w 1026"/>
                <a:gd name="T39" fmla="*/ 312 h 338"/>
                <a:gd name="T40" fmla="*/ 229 w 1026"/>
                <a:gd name="T41" fmla="*/ 305 h 338"/>
                <a:gd name="T42" fmla="*/ 944 w 1026"/>
                <a:gd name="T43" fmla="*/ 165 h 338"/>
                <a:gd name="T44" fmla="*/ 1000 w 1026"/>
                <a:gd name="T45" fmla="*/ 94 h 338"/>
                <a:gd name="T46" fmla="*/ 970 w 1026"/>
                <a:gd name="T47" fmla="*/ 80 h 338"/>
                <a:gd name="T48" fmla="*/ 967 w 1026"/>
                <a:gd name="T49" fmla="*/ 78 h 338"/>
                <a:gd name="T50" fmla="*/ 944 w 1026"/>
                <a:gd name="T51" fmla="*/ 71 h 338"/>
                <a:gd name="T52" fmla="*/ 944 w 1026"/>
                <a:gd name="T53" fmla="*/ 47 h 338"/>
                <a:gd name="T54" fmla="*/ 920 w 1026"/>
                <a:gd name="T55" fmla="*/ 28 h 338"/>
                <a:gd name="T56" fmla="*/ 906 w 1026"/>
                <a:gd name="T57" fmla="*/ 30 h 338"/>
                <a:gd name="T58" fmla="*/ 892 w 1026"/>
                <a:gd name="T59" fmla="*/ 21 h 338"/>
                <a:gd name="T60" fmla="*/ 868 w 1026"/>
                <a:gd name="T61" fmla="*/ 56 h 338"/>
                <a:gd name="T62" fmla="*/ 835 w 1026"/>
                <a:gd name="T63" fmla="*/ 97 h 338"/>
                <a:gd name="T64" fmla="*/ 828 w 1026"/>
                <a:gd name="T65" fmla="*/ 120 h 338"/>
                <a:gd name="T66" fmla="*/ 821 w 1026"/>
                <a:gd name="T67" fmla="*/ 158 h 338"/>
                <a:gd name="T68" fmla="*/ 790 w 1026"/>
                <a:gd name="T69" fmla="*/ 137 h 338"/>
                <a:gd name="T70" fmla="*/ 773 w 1026"/>
                <a:gd name="T71" fmla="*/ 163 h 338"/>
                <a:gd name="T72" fmla="*/ 721 w 1026"/>
                <a:gd name="T73" fmla="*/ 187 h 338"/>
                <a:gd name="T74" fmla="*/ 615 w 1026"/>
                <a:gd name="T75" fmla="*/ 248 h 338"/>
                <a:gd name="T76" fmla="*/ 603 w 1026"/>
                <a:gd name="T77" fmla="*/ 262 h 338"/>
                <a:gd name="T78" fmla="*/ 601 w 1026"/>
                <a:gd name="T79" fmla="*/ 286 h 338"/>
                <a:gd name="T80" fmla="*/ 594 w 1026"/>
                <a:gd name="T81" fmla="*/ 298 h 338"/>
                <a:gd name="T82" fmla="*/ 582 w 1026"/>
                <a:gd name="T83" fmla="*/ 303 h 338"/>
                <a:gd name="T84" fmla="*/ 563 w 1026"/>
                <a:gd name="T85" fmla="*/ 295 h 338"/>
                <a:gd name="T86" fmla="*/ 537 w 1026"/>
                <a:gd name="T87" fmla="*/ 295 h 338"/>
                <a:gd name="T88" fmla="*/ 523 w 1026"/>
                <a:gd name="T89" fmla="*/ 300 h 338"/>
                <a:gd name="T90" fmla="*/ 570 w 1026"/>
                <a:gd name="T91" fmla="*/ 338 h 338"/>
                <a:gd name="T92" fmla="*/ 620 w 1026"/>
                <a:gd name="T93" fmla="*/ 333 h 338"/>
                <a:gd name="T94" fmla="*/ 691 w 1026"/>
                <a:gd name="T95" fmla="*/ 300 h 338"/>
                <a:gd name="T96" fmla="*/ 754 w 1026"/>
                <a:gd name="T97" fmla="*/ 307 h 338"/>
                <a:gd name="T98" fmla="*/ 795 w 1026"/>
                <a:gd name="T99" fmla="*/ 284 h 338"/>
                <a:gd name="T100" fmla="*/ 814 w 1026"/>
                <a:gd name="T101" fmla="*/ 250 h 338"/>
                <a:gd name="T102" fmla="*/ 818 w 1026"/>
                <a:gd name="T103" fmla="*/ 227 h 338"/>
                <a:gd name="T104" fmla="*/ 835 w 1026"/>
                <a:gd name="T105" fmla="*/ 177 h 338"/>
                <a:gd name="T106" fmla="*/ 861 w 1026"/>
                <a:gd name="T107" fmla="*/ 156 h 338"/>
                <a:gd name="T108" fmla="*/ 896 w 1026"/>
                <a:gd name="T109" fmla="*/ 158 h 338"/>
                <a:gd name="T110" fmla="*/ 939 w 1026"/>
                <a:gd name="T111" fmla="*/ 156 h 338"/>
                <a:gd name="T112" fmla="*/ 991 w 1026"/>
                <a:gd name="T113" fmla="*/ 156 h 338"/>
                <a:gd name="T114" fmla="*/ 977 w 1026"/>
                <a:gd name="T115" fmla="*/ 142 h 338"/>
                <a:gd name="T116" fmla="*/ 993 w 1026"/>
                <a:gd name="T117" fmla="*/ 125 h 338"/>
                <a:gd name="T118" fmla="*/ 0 w 1026"/>
                <a:gd name="T119" fmla="*/ 47 h 338"/>
                <a:gd name="T120" fmla="*/ 981 w 1026"/>
                <a:gd name="T121" fmla="*/ 139 h 338"/>
                <a:gd name="T122" fmla="*/ 998 w 1026"/>
                <a:gd name="T123" fmla="*/ 149 h 338"/>
                <a:gd name="T124" fmla="*/ 28 w 1026"/>
                <a:gd name="T125" fmla="*/ 10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6" h="338">
                  <a:moveTo>
                    <a:pt x="814" y="108"/>
                  </a:moveTo>
                  <a:lnTo>
                    <a:pt x="814" y="108"/>
                  </a:lnTo>
                  <a:lnTo>
                    <a:pt x="816" y="108"/>
                  </a:lnTo>
                  <a:lnTo>
                    <a:pt x="816" y="108"/>
                  </a:lnTo>
                  <a:lnTo>
                    <a:pt x="816" y="108"/>
                  </a:lnTo>
                  <a:lnTo>
                    <a:pt x="816" y="106"/>
                  </a:lnTo>
                  <a:lnTo>
                    <a:pt x="816" y="104"/>
                  </a:lnTo>
                  <a:lnTo>
                    <a:pt x="816" y="104"/>
                  </a:lnTo>
                  <a:lnTo>
                    <a:pt x="814" y="104"/>
                  </a:lnTo>
                  <a:lnTo>
                    <a:pt x="814" y="104"/>
                  </a:lnTo>
                  <a:lnTo>
                    <a:pt x="814" y="104"/>
                  </a:lnTo>
                  <a:lnTo>
                    <a:pt x="811" y="108"/>
                  </a:lnTo>
                  <a:lnTo>
                    <a:pt x="811" y="108"/>
                  </a:lnTo>
                  <a:lnTo>
                    <a:pt x="814" y="108"/>
                  </a:lnTo>
                  <a:lnTo>
                    <a:pt x="814" y="108"/>
                  </a:lnTo>
                  <a:close/>
                  <a:moveTo>
                    <a:pt x="234" y="241"/>
                  </a:moveTo>
                  <a:lnTo>
                    <a:pt x="234" y="241"/>
                  </a:lnTo>
                  <a:lnTo>
                    <a:pt x="234" y="241"/>
                  </a:lnTo>
                  <a:lnTo>
                    <a:pt x="236" y="241"/>
                  </a:lnTo>
                  <a:lnTo>
                    <a:pt x="236" y="243"/>
                  </a:lnTo>
                  <a:lnTo>
                    <a:pt x="236" y="243"/>
                  </a:lnTo>
                  <a:lnTo>
                    <a:pt x="239" y="241"/>
                  </a:lnTo>
                  <a:lnTo>
                    <a:pt x="239" y="241"/>
                  </a:lnTo>
                  <a:lnTo>
                    <a:pt x="239" y="241"/>
                  </a:lnTo>
                  <a:lnTo>
                    <a:pt x="239" y="239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6" y="234"/>
                  </a:lnTo>
                  <a:lnTo>
                    <a:pt x="234" y="234"/>
                  </a:lnTo>
                  <a:lnTo>
                    <a:pt x="236" y="234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4" y="236"/>
                  </a:lnTo>
                  <a:lnTo>
                    <a:pt x="234" y="239"/>
                  </a:lnTo>
                  <a:lnTo>
                    <a:pt x="234" y="239"/>
                  </a:lnTo>
                  <a:lnTo>
                    <a:pt x="234" y="239"/>
                  </a:lnTo>
                  <a:lnTo>
                    <a:pt x="234" y="239"/>
                  </a:lnTo>
                  <a:lnTo>
                    <a:pt x="234" y="239"/>
                  </a:lnTo>
                  <a:lnTo>
                    <a:pt x="234" y="241"/>
                  </a:lnTo>
                  <a:close/>
                  <a:moveTo>
                    <a:pt x="610" y="253"/>
                  </a:moveTo>
                  <a:lnTo>
                    <a:pt x="610" y="255"/>
                  </a:lnTo>
                  <a:lnTo>
                    <a:pt x="610" y="258"/>
                  </a:lnTo>
                  <a:lnTo>
                    <a:pt x="610" y="258"/>
                  </a:lnTo>
                  <a:lnTo>
                    <a:pt x="613" y="258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5" y="255"/>
                  </a:lnTo>
                  <a:lnTo>
                    <a:pt x="613" y="253"/>
                  </a:lnTo>
                  <a:lnTo>
                    <a:pt x="613" y="243"/>
                  </a:lnTo>
                  <a:lnTo>
                    <a:pt x="613" y="241"/>
                  </a:lnTo>
                  <a:lnTo>
                    <a:pt x="613" y="239"/>
                  </a:lnTo>
                  <a:lnTo>
                    <a:pt x="610" y="239"/>
                  </a:lnTo>
                  <a:lnTo>
                    <a:pt x="610" y="241"/>
                  </a:lnTo>
                  <a:lnTo>
                    <a:pt x="610" y="243"/>
                  </a:lnTo>
                  <a:lnTo>
                    <a:pt x="610" y="250"/>
                  </a:lnTo>
                  <a:lnTo>
                    <a:pt x="610" y="253"/>
                  </a:lnTo>
                  <a:close/>
                  <a:moveTo>
                    <a:pt x="970" y="80"/>
                  </a:moveTo>
                  <a:lnTo>
                    <a:pt x="970" y="80"/>
                  </a:lnTo>
                  <a:lnTo>
                    <a:pt x="970" y="80"/>
                  </a:lnTo>
                  <a:lnTo>
                    <a:pt x="970" y="80"/>
                  </a:lnTo>
                  <a:lnTo>
                    <a:pt x="972" y="80"/>
                  </a:lnTo>
                  <a:lnTo>
                    <a:pt x="972" y="80"/>
                  </a:lnTo>
                  <a:lnTo>
                    <a:pt x="972" y="80"/>
                  </a:lnTo>
                  <a:lnTo>
                    <a:pt x="972" y="78"/>
                  </a:lnTo>
                  <a:lnTo>
                    <a:pt x="972" y="78"/>
                  </a:lnTo>
                  <a:lnTo>
                    <a:pt x="972" y="78"/>
                  </a:lnTo>
                  <a:lnTo>
                    <a:pt x="970" y="78"/>
                  </a:lnTo>
                  <a:lnTo>
                    <a:pt x="970" y="78"/>
                  </a:lnTo>
                  <a:lnTo>
                    <a:pt x="970" y="78"/>
                  </a:lnTo>
                  <a:lnTo>
                    <a:pt x="967" y="80"/>
                  </a:lnTo>
                  <a:lnTo>
                    <a:pt x="970" y="80"/>
                  </a:lnTo>
                  <a:lnTo>
                    <a:pt x="970" y="80"/>
                  </a:lnTo>
                  <a:close/>
                  <a:moveTo>
                    <a:pt x="901" y="9"/>
                  </a:moveTo>
                  <a:lnTo>
                    <a:pt x="901" y="9"/>
                  </a:lnTo>
                  <a:lnTo>
                    <a:pt x="903" y="7"/>
                  </a:lnTo>
                  <a:lnTo>
                    <a:pt x="903" y="7"/>
                  </a:lnTo>
                  <a:lnTo>
                    <a:pt x="901" y="7"/>
                  </a:lnTo>
                  <a:lnTo>
                    <a:pt x="901" y="7"/>
                  </a:lnTo>
                  <a:lnTo>
                    <a:pt x="901" y="7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2"/>
                  </a:lnTo>
                  <a:lnTo>
                    <a:pt x="908" y="2"/>
                  </a:lnTo>
                  <a:lnTo>
                    <a:pt x="908" y="4"/>
                  </a:lnTo>
                  <a:lnTo>
                    <a:pt x="908" y="2"/>
                  </a:lnTo>
                  <a:lnTo>
                    <a:pt x="908" y="2"/>
                  </a:lnTo>
                  <a:lnTo>
                    <a:pt x="908" y="0"/>
                  </a:lnTo>
                  <a:lnTo>
                    <a:pt x="908" y="0"/>
                  </a:lnTo>
                  <a:lnTo>
                    <a:pt x="906" y="2"/>
                  </a:lnTo>
                  <a:lnTo>
                    <a:pt x="906" y="2"/>
                  </a:lnTo>
                  <a:lnTo>
                    <a:pt x="903" y="2"/>
                  </a:lnTo>
                  <a:lnTo>
                    <a:pt x="903" y="2"/>
                  </a:lnTo>
                  <a:lnTo>
                    <a:pt x="899" y="7"/>
                  </a:lnTo>
                  <a:lnTo>
                    <a:pt x="901" y="9"/>
                  </a:lnTo>
                  <a:lnTo>
                    <a:pt x="901" y="9"/>
                  </a:lnTo>
                  <a:close/>
                  <a:moveTo>
                    <a:pt x="927" y="37"/>
                  </a:moveTo>
                  <a:lnTo>
                    <a:pt x="927" y="37"/>
                  </a:lnTo>
                  <a:lnTo>
                    <a:pt x="929" y="37"/>
                  </a:lnTo>
                  <a:lnTo>
                    <a:pt x="932" y="37"/>
                  </a:lnTo>
                  <a:lnTo>
                    <a:pt x="932" y="37"/>
                  </a:lnTo>
                  <a:lnTo>
                    <a:pt x="934" y="35"/>
                  </a:lnTo>
                  <a:lnTo>
                    <a:pt x="934" y="33"/>
                  </a:lnTo>
                  <a:lnTo>
                    <a:pt x="934" y="33"/>
                  </a:lnTo>
                  <a:lnTo>
                    <a:pt x="932" y="30"/>
                  </a:lnTo>
                  <a:lnTo>
                    <a:pt x="932" y="30"/>
                  </a:lnTo>
                  <a:lnTo>
                    <a:pt x="929" y="30"/>
                  </a:lnTo>
                  <a:lnTo>
                    <a:pt x="929" y="33"/>
                  </a:lnTo>
                  <a:lnTo>
                    <a:pt x="929" y="33"/>
                  </a:lnTo>
                  <a:lnTo>
                    <a:pt x="929" y="33"/>
                  </a:lnTo>
                  <a:lnTo>
                    <a:pt x="932" y="33"/>
                  </a:lnTo>
                  <a:lnTo>
                    <a:pt x="932" y="35"/>
                  </a:lnTo>
                  <a:lnTo>
                    <a:pt x="929" y="35"/>
                  </a:lnTo>
                  <a:lnTo>
                    <a:pt x="929" y="35"/>
                  </a:lnTo>
                  <a:lnTo>
                    <a:pt x="927" y="35"/>
                  </a:lnTo>
                  <a:lnTo>
                    <a:pt x="927" y="35"/>
                  </a:lnTo>
                  <a:lnTo>
                    <a:pt x="925" y="35"/>
                  </a:lnTo>
                  <a:lnTo>
                    <a:pt x="925" y="35"/>
                  </a:lnTo>
                  <a:lnTo>
                    <a:pt x="925" y="35"/>
                  </a:lnTo>
                  <a:lnTo>
                    <a:pt x="927" y="37"/>
                  </a:lnTo>
                  <a:close/>
                  <a:moveTo>
                    <a:pt x="9" y="56"/>
                  </a:moveTo>
                  <a:lnTo>
                    <a:pt x="7" y="56"/>
                  </a:lnTo>
                  <a:lnTo>
                    <a:pt x="7" y="59"/>
                  </a:lnTo>
                  <a:lnTo>
                    <a:pt x="5" y="59"/>
                  </a:lnTo>
                  <a:lnTo>
                    <a:pt x="7" y="59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6"/>
                  </a:lnTo>
                  <a:close/>
                  <a:moveTo>
                    <a:pt x="911" y="14"/>
                  </a:moveTo>
                  <a:lnTo>
                    <a:pt x="913" y="11"/>
                  </a:lnTo>
                  <a:lnTo>
                    <a:pt x="913" y="11"/>
                  </a:lnTo>
                  <a:lnTo>
                    <a:pt x="913" y="11"/>
                  </a:lnTo>
                  <a:lnTo>
                    <a:pt x="913" y="11"/>
                  </a:lnTo>
                  <a:lnTo>
                    <a:pt x="913" y="11"/>
                  </a:lnTo>
                  <a:lnTo>
                    <a:pt x="915" y="9"/>
                  </a:lnTo>
                  <a:lnTo>
                    <a:pt x="915" y="9"/>
                  </a:lnTo>
                  <a:lnTo>
                    <a:pt x="915" y="9"/>
                  </a:lnTo>
                  <a:lnTo>
                    <a:pt x="918" y="9"/>
                  </a:lnTo>
                  <a:lnTo>
                    <a:pt x="920" y="9"/>
                  </a:lnTo>
                  <a:lnTo>
                    <a:pt x="920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22" y="2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20" y="0"/>
                  </a:lnTo>
                  <a:lnTo>
                    <a:pt x="918" y="0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3" y="2"/>
                  </a:lnTo>
                  <a:lnTo>
                    <a:pt x="913" y="2"/>
                  </a:lnTo>
                  <a:lnTo>
                    <a:pt x="913" y="2"/>
                  </a:lnTo>
                  <a:lnTo>
                    <a:pt x="911" y="4"/>
                  </a:lnTo>
                  <a:lnTo>
                    <a:pt x="911" y="4"/>
                  </a:lnTo>
                  <a:lnTo>
                    <a:pt x="911" y="4"/>
                  </a:lnTo>
                  <a:lnTo>
                    <a:pt x="911" y="7"/>
                  </a:lnTo>
                  <a:lnTo>
                    <a:pt x="911" y="7"/>
                  </a:lnTo>
                  <a:lnTo>
                    <a:pt x="911" y="7"/>
                  </a:lnTo>
                  <a:lnTo>
                    <a:pt x="911" y="11"/>
                  </a:lnTo>
                  <a:lnTo>
                    <a:pt x="911" y="14"/>
                  </a:lnTo>
                  <a:close/>
                  <a:moveTo>
                    <a:pt x="241" y="305"/>
                  </a:moveTo>
                  <a:lnTo>
                    <a:pt x="241" y="303"/>
                  </a:lnTo>
                  <a:lnTo>
                    <a:pt x="241" y="300"/>
                  </a:lnTo>
                  <a:lnTo>
                    <a:pt x="241" y="298"/>
                  </a:lnTo>
                  <a:lnTo>
                    <a:pt x="241" y="298"/>
                  </a:lnTo>
                  <a:lnTo>
                    <a:pt x="241" y="298"/>
                  </a:lnTo>
                  <a:lnTo>
                    <a:pt x="239" y="295"/>
                  </a:lnTo>
                  <a:lnTo>
                    <a:pt x="239" y="295"/>
                  </a:lnTo>
                  <a:lnTo>
                    <a:pt x="239" y="293"/>
                  </a:lnTo>
                  <a:lnTo>
                    <a:pt x="239" y="293"/>
                  </a:lnTo>
                  <a:lnTo>
                    <a:pt x="239" y="293"/>
                  </a:lnTo>
                  <a:lnTo>
                    <a:pt x="236" y="291"/>
                  </a:lnTo>
                  <a:lnTo>
                    <a:pt x="236" y="286"/>
                  </a:lnTo>
                  <a:lnTo>
                    <a:pt x="236" y="286"/>
                  </a:lnTo>
                  <a:lnTo>
                    <a:pt x="234" y="288"/>
                  </a:lnTo>
                  <a:lnTo>
                    <a:pt x="234" y="286"/>
                  </a:lnTo>
                  <a:lnTo>
                    <a:pt x="234" y="286"/>
                  </a:lnTo>
                  <a:lnTo>
                    <a:pt x="234" y="286"/>
                  </a:lnTo>
                  <a:lnTo>
                    <a:pt x="234" y="284"/>
                  </a:lnTo>
                  <a:lnTo>
                    <a:pt x="234" y="281"/>
                  </a:lnTo>
                  <a:lnTo>
                    <a:pt x="234" y="281"/>
                  </a:lnTo>
                  <a:lnTo>
                    <a:pt x="232" y="279"/>
                  </a:lnTo>
                  <a:lnTo>
                    <a:pt x="232" y="279"/>
                  </a:lnTo>
                  <a:lnTo>
                    <a:pt x="232" y="279"/>
                  </a:lnTo>
                  <a:lnTo>
                    <a:pt x="232" y="276"/>
                  </a:lnTo>
                  <a:lnTo>
                    <a:pt x="229" y="276"/>
                  </a:lnTo>
                  <a:lnTo>
                    <a:pt x="229" y="272"/>
                  </a:lnTo>
                  <a:lnTo>
                    <a:pt x="227" y="269"/>
                  </a:lnTo>
                  <a:lnTo>
                    <a:pt x="225" y="267"/>
                  </a:lnTo>
                  <a:lnTo>
                    <a:pt x="225" y="267"/>
                  </a:lnTo>
                  <a:lnTo>
                    <a:pt x="227" y="267"/>
                  </a:lnTo>
                  <a:lnTo>
                    <a:pt x="227" y="267"/>
                  </a:lnTo>
                  <a:lnTo>
                    <a:pt x="227" y="265"/>
                  </a:lnTo>
                  <a:lnTo>
                    <a:pt x="225" y="265"/>
                  </a:lnTo>
                  <a:lnTo>
                    <a:pt x="225" y="265"/>
                  </a:lnTo>
                  <a:lnTo>
                    <a:pt x="225" y="262"/>
                  </a:lnTo>
                  <a:lnTo>
                    <a:pt x="225" y="262"/>
                  </a:lnTo>
                  <a:lnTo>
                    <a:pt x="225" y="262"/>
                  </a:lnTo>
                  <a:lnTo>
                    <a:pt x="225" y="260"/>
                  </a:lnTo>
                  <a:lnTo>
                    <a:pt x="222" y="260"/>
                  </a:lnTo>
                  <a:lnTo>
                    <a:pt x="222" y="260"/>
                  </a:lnTo>
                  <a:lnTo>
                    <a:pt x="218" y="255"/>
                  </a:lnTo>
                  <a:lnTo>
                    <a:pt x="218" y="255"/>
                  </a:lnTo>
                  <a:lnTo>
                    <a:pt x="218" y="253"/>
                  </a:lnTo>
                  <a:lnTo>
                    <a:pt x="220" y="253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5" y="246"/>
                  </a:lnTo>
                  <a:lnTo>
                    <a:pt x="213" y="246"/>
                  </a:lnTo>
                  <a:lnTo>
                    <a:pt x="213" y="246"/>
                  </a:lnTo>
                  <a:lnTo>
                    <a:pt x="213" y="246"/>
                  </a:lnTo>
                  <a:lnTo>
                    <a:pt x="210" y="246"/>
                  </a:lnTo>
                  <a:lnTo>
                    <a:pt x="210" y="246"/>
                  </a:lnTo>
                  <a:lnTo>
                    <a:pt x="210" y="246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1" y="239"/>
                  </a:lnTo>
                  <a:lnTo>
                    <a:pt x="199" y="234"/>
                  </a:lnTo>
                  <a:lnTo>
                    <a:pt x="199" y="232"/>
                  </a:lnTo>
                  <a:lnTo>
                    <a:pt x="199" y="229"/>
                  </a:lnTo>
                  <a:lnTo>
                    <a:pt x="199" y="217"/>
                  </a:lnTo>
                  <a:lnTo>
                    <a:pt x="199" y="215"/>
                  </a:lnTo>
                  <a:lnTo>
                    <a:pt x="199" y="215"/>
                  </a:lnTo>
                  <a:lnTo>
                    <a:pt x="196" y="208"/>
                  </a:lnTo>
                  <a:lnTo>
                    <a:pt x="199" y="205"/>
                  </a:lnTo>
                  <a:lnTo>
                    <a:pt x="201" y="201"/>
                  </a:lnTo>
                  <a:lnTo>
                    <a:pt x="199" y="201"/>
                  </a:lnTo>
                  <a:lnTo>
                    <a:pt x="199" y="198"/>
                  </a:lnTo>
                  <a:lnTo>
                    <a:pt x="199" y="198"/>
                  </a:lnTo>
                  <a:lnTo>
                    <a:pt x="196" y="196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89"/>
                  </a:lnTo>
                  <a:lnTo>
                    <a:pt x="192" y="189"/>
                  </a:lnTo>
                  <a:lnTo>
                    <a:pt x="192" y="187"/>
                  </a:lnTo>
                  <a:lnTo>
                    <a:pt x="194" y="187"/>
                  </a:lnTo>
                  <a:lnTo>
                    <a:pt x="194" y="187"/>
                  </a:lnTo>
                  <a:lnTo>
                    <a:pt x="194" y="184"/>
                  </a:lnTo>
                  <a:lnTo>
                    <a:pt x="194" y="184"/>
                  </a:lnTo>
                  <a:lnTo>
                    <a:pt x="194" y="184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6" y="179"/>
                  </a:lnTo>
                  <a:lnTo>
                    <a:pt x="196" y="177"/>
                  </a:lnTo>
                  <a:lnTo>
                    <a:pt x="199" y="177"/>
                  </a:lnTo>
                  <a:lnTo>
                    <a:pt x="199" y="177"/>
                  </a:lnTo>
                  <a:lnTo>
                    <a:pt x="196" y="172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96" y="168"/>
                  </a:lnTo>
                  <a:lnTo>
                    <a:pt x="196" y="168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58"/>
                  </a:lnTo>
                  <a:lnTo>
                    <a:pt x="201" y="158"/>
                  </a:lnTo>
                  <a:lnTo>
                    <a:pt x="199" y="153"/>
                  </a:lnTo>
                  <a:lnTo>
                    <a:pt x="199" y="151"/>
                  </a:lnTo>
                  <a:lnTo>
                    <a:pt x="199" y="149"/>
                  </a:lnTo>
                  <a:lnTo>
                    <a:pt x="199" y="149"/>
                  </a:lnTo>
                  <a:lnTo>
                    <a:pt x="199" y="146"/>
                  </a:lnTo>
                  <a:lnTo>
                    <a:pt x="199" y="146"/>
                  </a:lnTo>
                  <a:lnTo>
                    <a:pt x="199" y="139"/>
                  </a:lnTo>
                  <a:lnTo>
                    <a:pt x="199" y="137"/>
                  </a:lnTo>
                  <a:lnTo>
                    <a:pt x="199" y="134"/>
                  </a:lnTo>
                  <a:lnTo>
                    <a:pt x="199" y="134"/>
                  </a:lnTo>
                  <a:lnTo>
                    <a:pt x="199" y="132"/>
                  </a:lnTo>
                  <a:lnTo>
                    <a:pt x="199" y="132"/>
                  </a:lnTo>
                  <a:lnTo>
                    <a:pt x="196" y="132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4" y="125"/>
                  </a:lnTo>
                  <a:lnTo>
                    <a:pt x="189" y="116"/>
                  </a:lnTo>
                  <a:lnTo>
                    <a:pt x="187" y="111"/>
                  </a:lnTo>
                  <a:lnTo>
                    <a:pt x="182" y="104"/>
                  </a:lnTo>
                  <a:lnTo>
                    <a:pt x="177" y="97"/>
                  </a:lnTo>
                  <a:lnTo>
                    <a:pt x="173" y="94"/>
                  </a:lnTo>
                  <a:lnTo>
                    <a:pt x="173" y="94"/>
                  </a:lnTo>
                  <a:lnTo>
                    <a:pt x="170" y="94"/>
                  </a:lnTo>
                  <a:lnTo>
                    <a:pt x="168" y="92"/>
                  </a:lnTo>
                  <a:lnTo>
                    <a:pt x="158" y="85"/>
                  </a:lnTo>
                  <a:lnTo>
                    <a:pt x="158" y="85"/>
                  </a:lnTo>
                  <a:lnTo>
                    <a:pt x="156" y="85"/>
                  </a:lnTo>
                  <a:lnTo>
                    <a:pt x="156" y="82"/>
                  </a:lnTo>
                  <a:lnTo>
                    <a:pt x="156" y="80"/>
                  </a:lnTo>
                  <a:lnTo>
                    <a:pt x="154" y="80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75"/>
                  </a:lnTo>
                  <a:lnTo>
                    <a:pt x="142" y="63"/>
                  </a:lnTo>
                  <a:lnTo>
                    <a:pt x="139" y="61"/>
                  </a:lnTo>
                  <a:lnTo>
                    <a:pt x="139" y="61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0" y="61"/>
                  </a:lnTo>
                  <a:lnTo>
                    <a:pt x="130" y="59"/>
                  </a:lnTo>
                  <a:lnTo>
                    <a:pt x="128" y="59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5" y="63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1" y="71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3" y="82"/>
                  </a:lnTo>
                  <a:lnTo>
                    <a:pt x="113" y="82"/>
                  </a:lnTo>
                  <a:lnTo>
                    <a:pt x="113" y="82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7" y="75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3" y="82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3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87"/>
                  </a:lnTo>
                  <a:lnTo>
                    <a:pt x="73" y="87"/>
                  </a:lnTo>
                  <a:lnTo>
                    <a:pt x="73" y="85"/>
                  </a:lnTo>
                  <a:lnTo>
                    <a:pt x="73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0"/>
                  </a:lnTo>
                  <a:lnTo>
                    <a:pt x="69" y="80"/>
                  </a:lnTo>
                  <a:lnTo>
                    <a:pt x="71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6" y="71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3" y="63"/>
                  </a:lnTo>
                  <a:lnTo>
                    <a:pt x="73" y="63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6" y="61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3" y="56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4" y="59"/>
                  </a:lnTo>
                  <a:lnTo>
                    <a:pt x="64" y="56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6"/>
                  </a:lnTo>
                  <a:lnTo>
                    <a:pt x="61" y="56"/>
                  </a:lnTo>
                  <a:lnTo>
                    <a:pt x="61" y="56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59" y="52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47" y="47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5"/>
                  </a:lnTo>
                  <a:lnTo>
                    <a:pt x="43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0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6" y="52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33" y="63"/>
                  </a:lnTo>
                  <a:lnTo>
                    <a:pt x="35" y="66"/>
                  </a:lnTo>
                  <a:lnTo>
                    <a:pt x="35" y="68"/>
                  </a:lnTo>
                  <a:lnTo>
                    <a:pt x="35" y="68"/>
                  </a:lnTo>
                  <a:lnTo>
                    <a:pt x="35" y="71"/>
                  </a:lnTo>
                  <a:lnTo>
                    <a:pt x="38" y="80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5" y="87"/>
                  </a:lnTo>
                  <a:lnTo>
                    <a:pt x="35" y="87"/>
                  </a:lnTo>
                  <a:lnTo>
                    <a:pt x="35" y="92"/>
                  </a:lnTo>
                  <a:lnTo>
                    <a:pt x="35" y="94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8" y="104"/>
                  </a:lnTo>
                  <a:lnTo>
                    <a:pt x="40" y="104"/>
                  </a:lnTo>
                  <a:lnTo>
                    <a:pt x="40" y="106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8" y="120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5"/>
                  </a:lnTo>
                  <a:lnTo>
                    <a:pt x="40" y="125"/>
                  </a:lnTo>
                  <a:lnTo>
                    <a:pt x="40" y="125"/>
                  </a:lnTo>
                  <a:lnTo>
                    <a:pt x="40" y="127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3" y="127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5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7" y="132"/>
                  </a:lnTo>
                  <a:lnTo>
                    <a:pt x="47" y="132"/>
                  </a:lnTo>
                  <a:lnTo>
                    <a:pt x="47" y="132"/>
                  </a:lnTo>
                  <a:lnTo>
                    <a:pt x="47" y="134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7"/>
                  </a:lnTo>
                  <a:lnTo>
                    <a:pt x="50" y="139"/>
                  </a:lnTo>
                  <a:lnTo>
                    <a:pt x="50" y="139"/>
                  </a:lnTo>
                  <a:lnTo>
                    <a:pt x="50" y="139"/>
                  </a:lnTo>
                  <a:lnTo>
                    <a:pt x="52" y="139"/>
                  </a:lnTo>
                  <a:lnTo>
                    <a:pt x="52" y="139"/>
                  </a:lnTo>
                  <a:lnTo>
                    <a:pt x="52" y="139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0" y="151"/>
                  </a:lnTo>
                  <a:lnTo>
                    <a:pt x="50" y="151"/>
                  </a:lnTo>
                  <a:lnTo>
                    <a:pt x="50" y="153"/>
                  </a:lnTo>
                  <a:lnTo>
                    <a:pt x="50" y="153"/>
                  </a:lnTo>
                  <a:lnTo>
                    <a:pt x="50" y="153"/>
                  </a:lnTo>
                  <a:lnTo>
                    <a:pt x="47" y="156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47" y="158"/>
                  </a:lnTo>
                  <a:lnTo>
                    <a:pt x="50" y="158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3"/>
                  </a:lnTo>
                  <a:lnTo>
                    <a:pt x="50" y="163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52" y="168"/>
                  </a:lnTo>
                  <a:lnTo>
                    <a:pt x="52" y="165"/>
                  </a:lnTo>
                  <a:lnTo>
                    <a:pt x="54" y="16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61" y="175"/>
                  </a:lnTo>
                  <a:lnTo>
                    <a:pt x="61" y="172"/>
                  </a:lnTo>
                  <a:lnTo>
                    <a:pt x="64" y="172"/>
                  </a:lnTo>
                  <a:lnTo>
                    <a:pt x="64" y="175"/>
                  </a:lnTo>
                  <a:lnTo>
                    <a:pt x="64" y="175"/>
                  </a:lnTo>
                  <a:lnTo>
                    <a:pt x="61" y="175"/>
                  </a:lnTo>
                  <a:lnTo>
                    <a:pt x="61" y="175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4" y="175"/>
                  </a:lnTo>
                  <a:lnTo>
                    <a:pt x="54" y="175"/>
                  </a:lnTo>
                  <a:lnTo>
                    <a:pt x="54" y="177"/>
                  </a:lnTo>
                  <a:lnTo>
                    <a:pt x="54" y="179"/>
                  </a:lnTo>
                  <a:lnTo>
                    <a:pt x="54" y="179"/>
                  </a:lnTo>
                  <a:lnTo>
                    <a:pt x="54" y="182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59" y="184"/>
                  </a:lnTo>
                  <a:lnTo>
                    <a:pt x="59" y="184"/>
                  </a:lnTo>
                  <a:lnTo>
                    <a:pt x="59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1" y="187"/>
                  </a:lnTo>
                  <a:lnTo>
                    <a:pt x="61" y="187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6" y="189"/>
                  </a:lnTo>
                  <a:lnTo>
                    <a:pt x="66" y="191"/>
                  </a:lnTo>
                  <a:lnTo>
                    <a:pt x="66" y="191"/>
                  </a:lnTo>
                  <a:lnTo>
                    <a:pt x="66" y="191"/>
                  </a:lnTo>
                  <a:lnTo>
                    <a:pt x="69" y="191"/>
                  </a:lnTo>
                  <a:lnTo>
                    <a:pt x="73" y="194"/>
                  </a:lnTo>
                  <a:lnTo>
                    <a:pt x="73" y="196"/>
                  </a:lnTo>
                  <a:lnTo>
                    <a:pt x="73" y="196"/>
                  </a:lnTo>
                  <a:lnTo>
                    <a:pt x="73" y="198"/>
                  </a:lnTo>
                  <a:lnTo>
                    <a:pt x="76" y="201"/>
                  </a:lnTo>
                  <a:lnTo>
                    <a:pt x="76" y="201"/>
                  </a:lnTo>
                  <a:lnTo>
                    <a:pt x="76" y="203"/>
                  </a:lnTo>
                  <a:lnTo>
                    <a:pt x="78" y="203"/>
                  </a:lnTo>
                  <a:lnTo>
                    <a:pt x="80" y="208"/>
                  </a:lnTo>
                  <a:lnTo>
                    <a:pt x="80" y="208"/>
                  </a:lnTo>
                  <a:lnTo>
                    <a:pt x="80" y="208"/>
                  </a:lnTo>
                  <a:lnTo>
                    <a:pt x="80" y="208"/>
                  </a:lnTo>
                  <a:lnTo>
                    <a:pt x="80" y="208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5" y="213"/>
                  </a:lnTo>
                  <a:lnTo>
                    <a:pt x="85" y="213"/>
                  </a:lnTo>
                  <a:lnTo>
                    <a:pt x="85" y="215"/>
                  </a:lnTo>
                  <a:lnTo>
                    <a:pt x="87" y="220"/>
                  </a:lnTo>
                  <a:lnTo>
                    <a:pt x="87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87" y="227"/>
                  </a:lnTo>
                  <a:lnTo>
                    <a:pt x="87" y="229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2"/>
                  </a:lnTo>
                  <a:lnTo>
                    <a:pt x="85" y="234"/>
                  </a:lnTo>
                  <a:lnTo>
                    <a:pt x="87" y="236"/>
                  </a:lnTo>
                  <a:lnTo>
                    <a:pt x="90" y="236"/>
                  </a:lnTo>
                  <a:lnTo>
                    <a:pt x="92" y="236"/>
                  </a:lnTo>
                  <a:lnTo>
                    <a:pt x="92" y="239"/>
                  </a:lnTo>
                  <a:lnTo>
                    <a:pt x="95" y="241"/>
                  </a:lnTo>
                  <a:lnTo>
                    <a:pt x="97" y="243"/>
                  </a:lnTo>
                  <a:lnTo>
                    <a:pt x="99" y="246"/>
                  </a:lnTo>
                  <a:lnTo>
                    <a:pt x="99" y="246"/>
                  </a:lnTo>
                  <a:lnTo>
                    <a:pt x="102" y="246"/>
                  </a:lnTo>
                  <a:lnTo>
                    <a:pt x="102" y="246"/>
                  </a:lnTo>
                  <a:lnTo>
                    <a:pt x="106" y="246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11" y="248"/>
                  </a:lnTo>
                  <a:lnTo>
                    <a:pt x="111" y="248"/>
                  </a:lnTo>
                  <a:lnTo>
                    <a:pt x="111" y="248"/>
                  </a:lnTo>
                  <a:lnTo>
                    <a:pt x="111" y="253"/>
                  </a:lnTo>
                  <a:lnTo>
                    <a:pt x="113" y="253"/>
                  </a:lnTo>
                  <a:lnTo>
                    <a:pt x="113" y="253"/>
                  </a:lnTo>
                  <a:lnTo>
                    <a:pt x="113" y="253"/>
                  </a:lnTo>
                  <a:lnTo>
                    <a:pt x="116" y="255"/>
                  </a:lnTo>
                  <a:lnTo>
                    <a:pt x="116" y="255"/>
                  </a:lnTo>
                  <a:lnTo>
                    <a:pt x="116" y="258"/>
                  </a:lnTo>
                  <a:lnTo>
                    <a:pt x="116" y="258"/>
                  </a:lnTo>
                  <a:lnTo>
                    <a:pt x="116" y="258"/>
                  </a:lnTo>
                  <a:lnTo>
                    <a:pt x="118" y="258"/>
                  </a:lnTo>
                  <a:lnTo>
                    <a:pt x="118" y="258"/>
                  </a:lnTo>
                  <a:lnTo>
                    <a:pt x="121" y="258"/>
                  </a:lnTo>
                  <a:lnTo>
                    <a:pt x="121" y="258"/>
                  </a:lnTo>
                  <a:lnTo>
                    <a:pt x="123" y="258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30" y="265"/>
                  </a:lnTo>
                  <a:lnTo>
                    <a:pt x="130" y="267"/>
                  </a:lnTo>
                  <a:lnTo>
                    <a:pt x="132" y="267"/>
                  </a:lnTo>
                  <a:lnTo>
                    <a:pt x="142" y="272"/>
                  </a:lnTo>
                  <a:lnTo>
                    <a:pt x="149" y="274"/>
                  </a:lnTo>
                  <a:lnTo>
                    <a:pt x="149" y="276"/>
                  </a:lnTo>
                  <a:lnTo>
                    <a:pt x="151" y="276"/>
                  </a:lnTo>
                  <a:lnTo>
                    <a:pt x="151" y="276"/>
                  </a:lnTo>
                  <a:lnTo>
                    <a:pt x="151" y="276"/>
                  </a:lnTo>
                  <a:lnTo>
                    <a:pt x="151" y="276"/>
                  </a:lnTo>
                  <a:lnTo>
                    <a:pt x="151" y="276"/>
                  </a:lnTo>
                  <a:lnTo>
                    <a:pt x="151" y="276"/>
                  </a:lnTo>
                  <a:lnTo>
                    <a:pt x="151" y="279"/>
                  </a:lnTo>
                  <a:lnTo>
                    <a:pt x="151" y="279"/>
                  </a:lnTo>
                  <a:lnTo>
                    <a:pt x="156" y="281"/>
                  </a:lnTo>
                  <a:lnTo>
                    <a:pt x="158" y="284"/>
                  </a:lnTo>
                  <a:lnTo>
                    <a:pt x="158" y="286"/>
                  </a:lnTo>
                  <a:lnTo>
                    <a:pt x="158" y="286"/>
                  </a:lnTo>
                  <a:lnTo>
                    <a:pt x="161" y="286"/>
                  </a:lnTo>
                  <a:lnTo>
                    <a:pt x="161" y="286"/>
                  </a:lnTo>
                  <a:lnTo>
                    <a:pt x="163" y="286"/>
                  </a:lnTo>
                  <a:lnTo>
                    <a:pt x="166" y="286"/>
                  </a:lnTo>
                  <a:lnTo>
                    <a:pt x="166" y="288"/>
                  </a:lnTo>
                  <a:lnTo>
                    <a:pt x="168" y="288"/>
                  </a:lnTo>
                  <a:lnTo>
                    <a:pt x="168" y="288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3" y="293"/>
                  </a:lnTo>
                  <a:lnTo>
                    <a:pt x="173" y="293"/>
                  </a:lnTo>
                  <a:lnTo>
                    <a:pt x="173" y="293"/>
                  </a:lnTo>
                  <a:lnTo>
                    <a:pt x="175" y="293"/>
                  </a:lnTo>
                  <a:lnTo>
                    <a:pt x="177" y="293"/>
                  </a:lnTo>
                  <a:lnTo>
                    <a:pt x="187" y="300"/>
                  </a:lnTo>
                  <a:lnTo>
                    <a:pt x="192" y="303"/>
                  </a:lnTo>
                  <a:lnTo>
                    <a:pt x="194" y="303"/>
                  </a:lnTo>
                  <a:lnTo>
                    <a:pt x="196" y="305"/>
                  </a:lnTo>
                  <a:lnTo>
                    <a:pt x="196" y="307"/>
                  </a:lnTo>
                  <a:lnTo>
                    <a:pt x="199" y="312"/>
                  </a:lnTo>
                  <a:lnTo>
                    <a:pt x="199" y="314"/>
                  </a:lnTo>
                  <a:lnTo>
                    <a:pt x="199" y="314"/>
                  </a:lnTo>
                  <a:lnTo>
                    <a:pt x="201" y="317"/>
                  </a:lnTo>
                  <a:lnTo>
                    <a:pt x="201" y="317"/>
                  </a:lnTo>
                  <a:lnTo>
                    <a:pt x="203" y="314"/>
                  </a:lnTo>
                  <a:lnTo>
                    <a:pt x="203" y="314"/>
                  </a:lnTo>
                  <a:lnTo>
                    <a:pt x="203" y="314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3" y="312"/>
                  </a:lnTo>
                  <a:lnTo>
                    <a:pt x="206" y="312"/>
                  </a:lnTo>
                  <a:lnTo>
                    <a:pt x="208" y="312"/>
                  </a:lnTo>
                  <a:lnTo>
                    <a:pt x="210" y="307"/>
                  </a:lnTo>
                  <a:lnTo>
                    <a:pt x="210" y="307"/>
                  </a:lnTo>
                  <a:lnTo>
                    <a:pt x="213" y="307"/>
                  </a:lnTo>
                  <a:lnTo>
                    <a:pt x="215" y="307"/>
                  </a:lnTo>
                  <a:lnTo>
                    <a:pt x="215" y="307"/>
                  </a:lnTo>
                  <a:lnTo>
                    <a:pt x="218" y="307"/>
                  </a:lnTo>
                  <a:lnTo>
                    <a:pt x="220" y="307"/>
                  </a:lnTo>
                  <a:lnTo>
                    <a:pt x="222" y="310"/>
                  </a:lnTo>
                  <a:lnTo>
                    <a:pt x="227" y="310"/>
                  </a:lnTo>
                  <a:lnTo>
                    <a:pt x="227" y="307"/>
                  </a:lnTo>
                  <a:lnTo>
                    <a:pt x="227" y="307"/>
                  </a:lnTo>
                  <a:lnTo>
                    <a:pt x="227" y="307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3"/>
                  </a:lnTo>
                  <a:lnTo>
                    <a:pt x="227" y="303"/>
                  </a:lnTo>
                  <a:lnTo>
                    <a:pt x="225" y="300"/>
                  </a:lnTo>
                  <a:lnTo>
                    <a:pt x="225" y="298"/>
                  </a:lnTo>
                  <a:lnTo>
                    <a:pt x="225" y="298"/>
                  </a:lnTo>
                  <a:lnTo>
                    <a:pt x="227" y="298"/>
                  </a:lnTo>
                  <a:lnTo>
                    <a:pt x="227" y="300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32" y="303"/>
                  </a:lnTo>
                  <a:lnTo>
                    <a:pt x="234" y="303"/>
                  </a:lnTo>
                  <a:lnTo>
                    <a:pt x="234" y="303"/>
                  </a:lnTo>
                  <a:lnTo>
                    <a:pt x="234" y="303"/>
                  </a:lnTo>
                  <a:lnTo>
                    <a:pt x="234" y="305"/>
                  </a:lnTo>
                  <a:lnTo>
                    <a:pt x="232" y="305"/>
                  </a:lnTo>
                  <a:lnTo>
                    <a:pt x="229" y="305"/>
                  </a:lnTo>
                  <a:lnTo>
                    <a:pt x="232" y="307"/>
                  </a:lnTo>
                  <a:lnTo>
                    <a:pt x="232" y="307"/>
                  </a:lnTo>
                  <a:lnTo>
                    <a:pt x="232" y="310"/>
                  </a:lnTo>
                  <a:lnTo>
                    <a:pt x="232" y="310"/>
                  </a:lnTo>
                  <a:lnTo>
                    <a:pt x="232" y="310"/>
                  </a:lnTo>
                  <a:lnTo>
                    <a:pt x="232" y="312"/>
                  </a:lnTo>
                  <a:lnTo>
                    <a:pt x="232" y="312"/>
                  </a:lnTo>
                  <a:lnTo>
                    <a:pt x="234" y="312"/>
                  </a:lnTo>
                  <a:lnTo>
                    <a:pt x="236" y="312"/>
                  </a:lnTo>
                  <a:lnTo>
                    <a:pt x="236" y="312"/>
                  </a:lnTo>
                  <a:lnTo>
                    <a:pt x="239" y="312"/>
                  </a:lnTo>
                  <a:lnTo>
                    <a:pt x="239" y="312"/>
                  </a:lnTo>
                  <a:lnTo>
                    <a:pt x="239" y="312"/>
                  </a:lnTo>
                  <a:lnTo>
                    <a:pt x="239" y="312"/>
                  </a:lnTo>
                  <a:lnTo>
                    <a:pt x="241" y="312"/>
                  </a:lnTo>
                  <a:lnTo>
                    <a:pt x="241" y="312"/>
                  </a:lnTo>
                  <a:lnTo>
                    <a:pt x="241" y="310"/>
                  </a:lnTo>
                  <a:lnTo>
                    <a:pt x="241" y="310"/>
                  </a:lnTo>
                  <a:lnTo>
                    <a:pt x="244" y="307"/>
                  </a:lnTo>
                  <a:lnTo>
                    <a:pt x="244" y="307"/>
                  </a:lnTo>
                  <a:lnTo>
                    <a:pt x="241" y="305"/>
                  </a:lnTo>
                  <a:close/>
                  <a:moveTo>
                    <a:pt x="955" y="165"/>
                  </a:moveTo>
                  <a:lnTo>
                    <a:pt x="955" y="165"/>
                  </a:lnTo>
                  <a:lnTo>
                    <a:pt x="953" y="165"/>
                  </a:lnTo>
                  <a:lnTo>
                    <a:pt x="951" y="165"/>
                  </a:lnTo>
                  <a:lnTo>
                    <a:pt x="951" y="165"/>
                  </a:lnTo>
                  <a:lnTo>
                    <a:pt x="951" y="165"/>
                  </a:lnTo>
                  <a:lnTo>
                    <a:pt x="951" y="163"/>
                  </a:lnTo>
                  <a:lnTo>
                    <a:pt x="948" y="163"/>
                  </a:lnTo>
                  <a:lnTo>
                    <a:pt x="948" y="163"/>
                  </a:lnTo>
                  <a:lnTo>
                    <a:pt x="948" y="163"/>
                  </a:lnTo>
                  <a:lnTo>
                    <a:pt x="946" y="161"/>
                  </a:lnTo>
                  <a:lnTo>
                    <a:pt x="946" y="161"/>
                  </a:lnTo>
                  <a:lnTo>
                    <a:pt x="944" y="161"/>
                  </a:lnTo>
                  <a:lnTo>
                    <a:pt x="944" y="161"/>
                  </a:lnTo>
                  <a:lnTo>
                    <a:pt x="941" y="163"/>
                  </a:lnTo>
                  <a:lnTo>
                    <a:pt x="941" y="163"/>
                  </a:lnTo>
                  <a:lnTo>
                    <a:pt x="941" y="163"/>
                  </a:lnTo>
                  <a:lnTo>
                    <a:pt x="941" y="163"/>
                  </a:lnTo>
                  <a:lnTo>
                    <a:pt x="944" y="165"/>
                  </a:lnTo>
                  <a:lnTo>
                    <a:pt x="944" y="168"/>
                  </a:lnTo>
                  <a:lnTo>
                    <a:pt x="946" y="168"/>
                  </a:lnTo>
                  <a:lnTo>
                    <a:pt x="953" y="168"/>
                  </a:lnTo>
                  <a:lnTo>
                    <a:pt x="955" y="168"/>
                  </a:lnTo>
                  <a:lnTo>
                    <a:pt x="955" y="165"/>
                  </a:lnTo>
                  <a:lnTo>
                    <a:pt x="955" y="165"/>
                  </a:lnTo>
                  <a:close/>
                  <a:moveTo>
                    <a:pt x="1026" y="106"/>
                  </a:moveTo>
                  <a:lnTo>
                    <a:pt x="1026" y="104"/>
                  </a:lnTo>
                  <a:lnTo>
                    <a:pt x="1026" y="104"/>
                  </a:lnTo>
                  <a:lnTo>
                    <a:pt x="1026" y="104"/>
                  </a:lnTo>
                  <a:lnTo>
                    <a:pt x="1024" y="101"/>
                  </a:lnTo>
                  <a:lnTo>
                    <a:pt x="1024" y="101"/>
                  </a:lnTo>
                  <a:lnTo>
                    <a:pt x="1022" y="99"/>
                  </a:lnTo>
                  <a:lnTo>
                    <a:pt x="1022" y="99"/>
                  </a:lnTo>
                  <a:lnTo>
                    <a:pt x="1022" y="99"/>
                  </a:lnTo>
                  <a:lnTo>
                    <a:pt x="1017" y="101"/>
                  </a:lnTo>
                  <a:lnTo>
                    <a:pt x="1015" y="101"/>
                  </a:lnTo>
                  <a:lnTo>
                    <a:pt x="1012" y="99"/>
                  </a:lnTo>
                  <a:lnTo>
                    <a:pt x="1012" y="99"/>
                  </a:lnTo>
                  <a:lnTo>
                    <a:pt x="1010" y="101"/>
                  </a:lnTo>
                  <a:lnTo>
                    <a:pt x="1010" y="101"/>
                  </a:lnTo>
                  <a:lnTo>
                    <a:pt x="1012" y="101"/>
                  </a:lnTo>
                  <a:lnTo>
                    <a:pt x="1010" y="101"/>
                  </a:lnTo>
                  <a:lnTo>
                    <a:pt x="1010" y="101"/>
                  </a:lnTo>
                  <a:lnTo>
                    <a:pt x="1010" y="101"/>
                  </a:lnTo>
                  <a:lnTo>
                    <a:pt x="1008" y="101"/>
                  </a:lnTo>
                  <a:lnTo>
                    <a:pt x="1008" y="101"/>
                  </a:lnTo>
                  <a:lnTo>
                    <a:pt x="1010" y="101"/>
                  </a:lnTo>
                  <a:lnTo>
                    <a:pt x="1010" y="99"/>
                  </a:lnTo>
                  <a:lnTo>
                    <a:pt x="1008" y="99"/>
                  </a:lnTo>
                  <a:lnTo>
                    <a:pt x="1008" y="99"/>
                  </a:lnTo>
                  <a:lnTo>
                    <a:pt x="1005" y="99"/>
                  </a:lnTo>
                  <a:lnTo>
                    <a:pt x="1003" y="97"/>
                  </a:lnTo>
                  <a:lnTo>
                    <a:pt x="1003" y="97"/>
                  </a:lnTo>
                  <a:lnTo>
                    <a:pt x="1003" y="97"/>
                  </a:lnTo>
                  <a:lnTo>
                    <a:pt x="1003" y="97"/>
                  </a:lnTo>
                  <a:lnTo>
                    <a:pt x="1003" y="99"/>
                  </a:lnTo>
                  <a:lnTo>
                    <a:pt x="1003" y="97"/>
                  </a:lnTo>
                  <a:lnTo>
                    <a:pt x="1003" y="97"/>
                  </a:lnTo>
                  <a:lnTo>
                    <a:pt x="1000" y="94"/>
                  </a:lnTo>
                  <a:lnTo>
                    <a:pt x="1000" y="94"/>
                  </a:lnTo>
                  <a:lnTo>
                    <a:pt x="998" y="94"/>
                  </a:lnTo>
                  <a:lnTo>
                    <a:pt x="998" y="94"/>
                  </a:lnTo>
                  <a:lnTo>
                    <a:pt x="996" y="90"/>
                  </a:lnTo>
                  <a:lnTo>
                    <a:pt x="993" y="90"/>
                  </a:lnTo>
                  <a:lnTo>
                    <a:pt x="993" y="90"/>
                  </a:lnTo>
                  <a:lnTo>
                    <a:pt x="991" y="90"/>
                  </a:lnTo>
                  <a:lnTo>
                    <a:pt x="991" y="92"/>
                  </a:lnTo>
                  <a:lnTo>
                    <a:pt x="991" y="92"/>
                  </a:lnTo>
                  <a:lnTo>
                    <a:pt x="991" y="92"/>
                  </a:lnTo>
                  <a:lnTo>
                    <a:pt x="991" y="94"/>
                  </a:lnTo>
                  <a:lnTo>
                    <a:pt x="991" y="94"/>
                  </a:lnTo>
                  <a:lnTo>
                    <a:pt x="991" y="94"/>
                  </a:lnTo>
                  <a:lnTo>
                    <a:pt x="989" y="94"/>
                  </a:lnTo>
                  <a:lnTo>
                    <a:pt x="989" y="94"/>
                  </a:lnTo>
                  <a:lnTo>
                    <a:pt x="989" y="94"/>
                  </a:lnTo>
                  <a:lnTo>
                    <a:pt x="989" y="92"/>
                  </a:lnTo>
                  <a:lnTo>
                    <a:pt x="991" y="90"/>
                  </a:lnTo>
                  <a:lnTo>
                    <a:pt x="991" y="90"/>
                  </a:lnTo>
                  <a:lnTo>
                    <a:pt x="991" y="90"/>
                  </a:lnTo>
                  <a:lnTo>
                    <a:pt x="991" y="90"/>
                  </a:lnTo>
                  <a:lnTo>
                    <a:pt x="991" y="87"/>
                  </a:lnTo>
                  <a:lnTo>
                    <a:pt x="991" y="87"/>
                  </a:lnTo>
                  <a:lnTo>
                    <a:pt x="991" y="87"/>
                  </a:lnTo>
                  <a:lnTo>
                    <a:pt x="989" y="87"/>
                  </a:lnTo>
                  <a:lnTo>
                    <a:pt x="989" y="85"/>
                  </a:lnTo>
                  <a:lnTo>
                    <a:pt x="986" y="85"/>
                  </a:lnTo>
                  <a:lnTo>
                    <a:pt x="981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9" y="80"/>
                  </a:lnTo>
                  <a:lnTo>
                    <a:pt x="977" y="80"/>
                  </a:lnTo>
                  <a:lnTo>
                    <a:pt x="977" y="82"/>
                  </a:lnTo>
                  <a:lnTo>
                    <a:pt x="977" y="80"/>
                  </a:lnTo>
                  <a:lnTo>
                    <a:pt x="974" y="80"/>
                  </a:lnTo>
                  <a:lnTo>
                    <a:pt x="974" y="80"/>
                  </a:lnTo>
                  <a:lnTo>
                    <a:pt x="972" y="80"/>
                  </a:lnTo>
                  <a:lnTo>
                    <a:pt x="970" y="80"/>
                  </a:lnTo>
                  <a:lnTo>
                    <a:pt x="967" y="82"/>
                  </a:lnTo>
                  <a:lnTo>
                    <a:pt x="967" y="82"/>
                  </a:lnTo>
                  <a:lnTo>
                    <a:pt x="970" y="82"/>
                  </a:lnTo>
                  <a:lnTo>
                    <a:pt x="967" y="82"/>
                  </a:lnTo>
                  <a:lnTo>
                    <a:pt x="967" y="85"/>
                  </a:lnTo>
                  <a:lnTo>
                    <a:pt x="967" y="85"/>
                  </a:lnTo>
                  <a:lnTo>
                    <a:pt x="967" y="85"/>
                  </a:lnTo>
                  <a:lnTo>
                    <a:pt x="967" y="85"/>
                  </a:lnTo>
                  <a:lnTo>
                    <a:pt x="967" y="85"/>
                  </a:lnTo>
                  <a:lnTo>
                    <a:pt x="967" y="87"/>
                  </a:lnTo>
                  <a:lnTo>
                    <a:pt x="967" y="87"/>
                  </a:lnTo>
                  <a:lnTo>
                    <a:pt x="967" y="87"/>
                  </a:lnTo>
                  <a:lnTo>
                    <a:pt x="965" y="85"/>
                  </a:lnTo>
                  <a:lnTo>
                    <a:pt x="965" y="85"/>
                  </a:lnTo>
                  <a:lnTo>
                    <a:pt x="965" y="85"/>
                  </a:lnTo>
                  <a:lnTo>
                    <a:pt x="965" y="85"/>
                  </a:lnTo>
                  <a:lnTo>
                    <a:pt x="965" y="87"/>
                  </a:lnTo>
                  <a:lnTo>
                    <a:pt x="963" y="85"/>
                  </a:lnTo>
                  <a:lnTo>
                    <a:pt x="963" y="85"/>
                  </a:lnTo>
                  <a:lnTo>
                    <a:pt x="963" y="85"/>
                  </a:lnTo>
                  <a:lnTo>
                    <a:pt x="963" y="85"/>
                  </a:lnTo>
                  <a:lnTo>
                    <a:pt x="960" y="87"/>
                  </a:lnTo>
                  <a:lnTo>
                    <a:pt x="958" y="87"/>
                  </a:lnTo>
                  <a:lnTo>
                    <a:pt x="958" y="87"/>
                  </a:lnTo>
                  <a:lnTo>
                    <a:pt x="958" y="87"/>
                  </a:lnTo>
                  <a:lnTo>
                    <a:pt x="958" y="87"/>
                  </a:lnTo>
                  <a:lnTo>
                    <a:pt x="958" y="87"/>
                  </a:lnTo>
                  <a:lnTo>
                    <a:pt x="955" y="82"/>
                  </a:lnTo>
                  <a:lnTo>
                    <a:pt x="955" y="82"/>
                  </a:lnTo>
                  <a:lnTo>
                    <a:pt x="955" y="82"/>
                  </a:lnTo>
                  <a:lnTo>
                    <a:pt x="955" y="80"/>
                  </a:lnTo>
                  <a:lnTo>
                    <a:pt x="955" y="80"/>
                  </a:lnTo>
                  <a:lnTo>
                    <a:pt x="955" y="80"/>
                  </a:lnTo>
                  <a:lnTo>
                    <a:pt x="960" y="80"/>
                  </a:lnTo>
                  <a:lnTo>
                    <a:pt x="960" y="80"/>
                  </a:lnTo>
                  <a:lnTo>
                    <a:pt x="963" y="80"/>
                  </a:lnTo>
                  <a:lnTo>
                    <a:pt x="963" y="80"/>
                  </a:lnTo>
                  <a:lnTo>
                    <a:pt x="965" y="80"/>
                  </a:lnTo>
                  <a:lnTo>
                    <a:pt x="965" y="80"/>
                  </a:lnTo>
                  <a:lnTo>
                    <a:pt x="967" y="78"/>
                  </a:lnTo>
                  <a:lnTo>
                    <a:pt x="967" y="78"/>
                  </a:lnTo>
                  <a:lnTo>
                    <a:pt x="965" y="78"/>
                  </a:lnTo>
                  <a:lnTo>
                    <a:pt x="965" y="73"/>
                  </a:lnTo>
                  <a:lnTo>
                    <a:pt x="963" y="73"/>
                  </a:lnTo>
                  <a:lnTo>
                    <a:pt x="963" y="73"/>
                  </a:lnTo>
                  <a:lnTo>
                    <a:pt x="963" y="71"/>
                  </a:lnTo>
                  <a:lnTo>
                    <a:pt x="963" y="71"/>
                  </a:lnTo>
                  <a:lnTo>
                    <a:pt x="963" y="71"/>
                  </a:lnTo>
                  <a:lnTo>
                    <a:pt x="963" y="71"/>
                  </a:lnTo>
                  <a:lnTo>
                    <a:pt x="963" y="68"/>
                  </a:lnTo>
                  <a:lnTo>
                    <a:pt x="960" y="68"/>
                  </a:lnTo>
                  <a:lnTo>
                    <a:pt x="960" y="68"/>
                  </a:lnTo>
                  <a:lnTo>
                    <a:pt x="960" y="68"/>
                  </a:lnTo>
                  <a:lnTo>
                    <a:pt x="960" y="68"/>
                  </a:lnTo>
                  <a:lnTo>
                    <a:pt x="958" y="68"/>
                  </a:lnTo>
                  <a:lnTo>
                    <a:pt x="958" y="71"/>
                  </a:lnTo>
                  <a:lnTo>
                    <a:pt x="955" y="71"/>
                  </a:lnTo>
                  <a:lnTo>
                    <a:pt x="955" y="73"/>
                  </a:lnTo>
                  <a:lnTo>
                    <a:pt x="953" y="73"/>
                  </a:lnTo>
                  <a:lnTo>
                    <a:pt x="953" y="73"/>
                  </a:lnTo>
                  <a:lnTo>
                    <a:pt x="951" y="73"/>
                  </a:lnTo>
                  <a:lnTo>
                    <a:pt x="951" y="73"/>
                  </a:lnTo>
                  <a:lnTo>
                    <a:pt x="951" y="73"/>
                  </a:lnTo>
                  <a:lnTo>
                    <a:pt x="948" y="73"/>
                  </a:lnTo>
                  <a:lnTo>
                    <a:pt x="948" y="73"/>
                  </a:lnTo>
                  <a:lnTo>
                    <a:pt x="948" y="73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6" y="75"/>
                  </a:lnTo>
                  <a:lnTo>
                    <a:pt x="944" y="75"/>
                  </a:lnTo>
                  <a:lnTo>
                    <a:pt x="941" y="75"/>
                  </a:lnTo>
                  <a:lnTo>
                    <a:pt x="937" y="75"/>
                  </a:lnTo>
                  <a:lnTo>
                    <a:pt x="937" y="75"/>
                  </a:lnTo>
                  <a:lnTo>
                    <a:pt x="932" y="78"/>
                  </a:lnTo>
                  <a:lnTo>
                    <a:pt x="932" y="78"/>
                  </a:lnTo>
                  <a:lnTo>
                    <a:pt x="934" y="75"/>
                  </a:lnTo>
                  <a:lnTo>
                    <a:pt x="939" y="73"/>
                  </a:lnTo>
                  <a:lnTo>
                    <a:pt x="941" y="73"/>
                  </a:lnTo>
                  <a:lnTo>
                    <a:pt x="944" y="73"/>
                  </a:lnTo>
                  <a:lnTo>
                    <a:pt x="944" y="71"/>
                  </a:lnTo>
                  <a:lnTo>
                    <a:pt x="944" y="71"/>
                  </a:lnTo>
                  <a:lnTo>
                    <a:pt x="941" y="71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6"/>
                  </a:lnTo>
                  <a:lnTo>
                    <a:pt x="941" y="66"/>
                  </a:lnTo>
                  <a:lnTo>
                    <a:pt x="941" y="66"/>
                  </a:lnTo>
                  <a:lnTo>
                    <a:pt x="941" y="66"/>
                  </a:lnTo>
                  <a:lnTo>
                    <a:pt x="941" y="66"/>
                  </a:lnTo>
                  <a:lnTo>
                    <a:pt x="941" y="66"/>
                  </a:lnTo>
                  <a:lnTo>
                    <a:pt x="941" y="63"/>
                  </a:lnTo>
                  <a:lnTo>
                    <a:pt x="941" y="63"/>
                  </a:lnTo>
                  <a:lnTo>
                    <a:pt x="939" y="61"/>
                  </a:lnTo>
                  <a:lnTo>
                    <a:pt x="939" y="61"/>
                  </a:lnTo>
                  <a:lnTo>
                    <a:pt x="939" y="59"/>
                  </a:lnTo>
                  <a:lnTo>
                    <a:pt x="941" y="59"/>
                  </a:lnTo>
                  <a:lnTo>
                    <a:pt x="941" y="56"/>
                  </a:lnTo>
                  <a:lnTo>
                    <a:pt x="944" y="56"/>
                  </a:lnTo>
                  <a:lnTo>
                    <a:pt x="944" y="56"/>
                  </a:lnTo>
                  <a:lnTo>
                    <a:pt x="946" y="56"/>
                  </a:lnTo>
                  <a:lnTo>
                    <a:pt x="946" y="56"/>
                  </a:lnTo>
                  <a:lnTo>
                    <a:pt x="946" y="54"/>
                  </a:lnTo>
                  <a:lnTo>
                    <a:pt x="946" y="52"/>
                  </a:lnTo>
                  <a:lnTo>
                    <a:pt x="946" y="52"/>
                  </a:lnTo>
                  <a:lnTo>
                    <a:pt x="946" y="52"/>
                  </a:lnTo>
                  <a:lnTo>
                    <a:pt x="946" y="49"/>
                  </a:lnTo>
                  <a:lnTo>
                    <a:pt x="946" y="49"/>
                  </a:lnTo>
                  <a:lnTo>
                    <a:pt x="946" y="49"/>
                  </a:lnTo>
                  <a:lnTo>
                    <a:pt x="946" y="49"/>
                  </a:lnTo>
                  <a:lnTo>
                    <a:pt x="946" y="47"/>
                  </a:lnTo>
                  <a:lnTo>
                    <a:pt x="946" y="47"/>
                  </a:lnTo>
                  <a:lnTo>
                    <a:pt x="946" y="47"/>
                  </a:lnTo>
                  <a:lnTo>
                    <a:pt x="946" y="47"/>
                  </a:lnTo>
                  <a:lnTo>
                    <a:pt x="946" y="47"/>
                  </a:lnTo>
                  <a:lnTo>
                    <a:pt x="944" y="47"/>
                  </a:lnTo>
                  <a:lnTo>
                    <a:pt x="944" y="47"/>
                  </a:lnTo>
                  <a:lnTo>
                    <a:pt x="944" y="47"/>
                  </a:lnTo>
                  <a:lnTo>
                    <a:pt x="944" y="47"/>
                  </a:lnTo>
                  <a:lnTo>
                    <a:pt x="944" y="47"/>
                  </a:lnTo>
                  <a:lnTo>
                    <a:pt x="944" y="45"/>
                  </a:lnTo>
                  <a:lnTo>
                    <a:pt x="941" y="45"/>
                  </a:lnTo>
                  <a:lnTo>
                    <a:pt x="941" y="42"/>
                  </a:lnTo>
                  <a:lnTo>
                    <a:pt x="941" y="42"/>
                  </a:lnTo>
                  <a:lnTo>
                    <a:pt x="939" y="45"/>
                  </a:lnTo>
                  <a:lnTo>
                    <a:pt x="939" y="45"/>
                  </a:lnTo>
                  <a:lnTo>
                    <a:pt x="939" y="42"/>
                  </a:lnTo>
                  <a:lnTo>
                    <a:pt x="939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2"/>
                  </a:lnTo>
                  <a:lnTo>
                    <a:pt x="937" y="40"/>
                  </a:lnTo>
                  <a:lnTo>
                    <a:pt x="937" y="40"/>
                  </a:lnTo>
                  <a:lnTo>
                    <a:pt x="937" y="40"/>
                  </a:lnTo>
                  <a:lnTo>
                    <a:pt x="937" y="37"/>
                  </a:lnTo>
                  <a:lnTo>
                    <a:pt x="934" y="37"/>
                  </a:lnTo>
                  <a:lnTo>
                    <a:pt x="934" y="40"/>
                  </a:lnTo>
                  <a:lnTo>
                    <a:pt x="932" y="42"/>
                  </a:lnTo>
                  <a:lnTo>
                    <a:pt x="932" y="42"/>
                  </a:lnTo>
                  <a:lnTo>
                    <a:pt x="932" y="42"/>
                  </a:lnTo>
                  <a:lnTo>
                    <a:pt x="929" y="42"/>
                  </a:lnTo>
                  <a:lnTo>
                    <a:pt x="929" y="40"/>
                  </a:lnTo>
                  <a:lnTo>
                    <a:pt x="929" y="40"/>
                  </a:lnTo>
                  <a:lnTo>
                    <a:pt x="927" y="37"/>
                  </a:lnTo>
                  <a:lnTo>
                    <a:pt x="927" y="37"/>
                  </a:lnTo>
                  <a:lnTo>
                    <a:pt x="925" y="37"/>
                  </a:lnTo>
                  <a:lnTo>
                    <a:pt x="925" y="37"/>
                  </a:lnTo>
                  <a:lnTo>
                    <a:pt x="922" y="37"/>
                  </a:lnTo>
                  <a:lnTo>
                    <a:pt x="922" y="35"/>
                  </a:lnTo>
                  <a:lnTo>
                    <a:pt x="922" y="35"/>
                  </a:lnTo>
                  <a:lnTo>
                    <a:pt x="922" y="33"/>
                  </a:lnTo>
                  <a:lnTo>
                    <a:pt x="922" y="30"/>
                  </a:lnTo>
                  <a:lnTo>
                    <a:pt x="920" y="28"/>
                  </a:lnTo>
                  <a:lnTo>
                    <a:pt x="920" y="28"/>
                  </a:lnTo>
                  <a:lnTo>
                    <a:pt x="920" y="26"/>
                  </a:lnTo>
                  <a:lnTo>
                    <a:pt x="920" y="26"/>
                  </a:lnTo>
                  <a:lnTo>
                    <a:pt x="920" y="26"/>
                  </a:lnTo>
                  <a:lnTo>
                    <a:pt x="920" y="26"/>
                  </a:lnTo>
                  <a:lnTo>
                    <a:pt x="920" y="23"/>
                  </a:lnTo>
                  <a:lnTo>
                    <a:pt x="920" y="21"/>
                  </a:lnTo>
                  <a:lnTo>
                    <a:pt x="920" y="21"/>
                  </a:lnTo>
                  <a:lnTo>
                    <a:pt x="920" y="21"/>
                  </a:lnTo>
                  <a:lnTo>
                    <a:pt x="918" y="19"/>
                  </a:lnTo>
                  <a:lnTo>
                    <a:pt x="918" y="19"/>
                  </a:lnTo>
                  <a:lnTo>
                    <a:pt x="918" y="19"/>
                  </a:lnTo>
                  <a:lnTo>
                    <a:pt x="915" y="19"/>
                  </a:lnTo>
                  <a:lnTo>
                    <a:pt x="915" y="19"/>
                  </a:lnTo>
                  <a:lnTo>
                    <a:pt x="915" y="19"/>
                  </a:lnTo>
                  <a:lnTo>
                    <a:pt x="915" y="19"/>
                  </a:lnTo>
                  <a:lnTo>
                    <a:pt x="913" y="19"/>
                  </a:lnTo>
                  <a:lnTo>
                    <a:pt x="913" y="19"/>
                  </a:lnTo>
                  <a:lnTo>
                    <a:pt x="913" y="19"/>
                  </a:lnTo>
                  <a:lnTo>
                    <a:pt x="913" y="19"/>
                  </a:lnTo>
                  <a:lnTo>
                    <a:pt x="911" y="19"/>
                  </a:lnTo>
                  <a:lnTo>
                    <a:pt x="911" y="19"/>
                  </a:lnTo>
                  <a:lnTo>
                    <a:pt x="911" y="19"/>
                  </a:lnTo>
                  <a:lnTo>
                    <a:pt x="911" y="21"/>
                  </a:lnTo>
                  <a:lnTo>
                    <a:pt x="913" y="21"/>
                  </a:lnTo>
                  <a:lnTo>
                    <a:pt x="913" y="21"/>
                  </a:lnTo>
                  <a:lnTo>
                    <a:pt x="913" y="21"/>
                  </a:lnTo>
                  <a:lnTo>
                    <a:pt x="911" y="21"/>
                  </a:lnTo>
                  <a:lnTo>
                    <a:pt x="911" y="21"/>
                  </a:lnTo>
                  <a:lnTo>
                    <a:pt x="911" y="21"/>
                  </a:lnTo>
                  <a:lnTo>
                    <a:pt x="911" y="21"/>
                  </a:lnTo>
                  <a:lnTo>
                    <a:pt x="911" y="21"/>
                  </a:lnTo>
                  <a:lnTo>
                    <a:pt x="908" y="21"/>
                  </a:lnTo>
                  <a:lnTo>
                    <a:pt x="908" y="23"/>
                  </a:lnTo>
                  <a:lnTo>
                    <a:pt x="911" y="26"/>
                  </a:lnTo>
                  <a:lnTo>
                    <a:pt x="911" y="26"/>
                  </a:lnTo>
                  <a:lnTo>
                    <a:pt x="911" y="28"/>
                  </a:lnTo>
                  <a:lnTo>
                    <a:pt x="908" y="28"/>
                  </a:lnTo>
                  <a:lnTo>
                    <a:pt x="908" y="30"/>
                  </a:lnTo>
                  <a:lnTo>
                    <a:pt x="908" y="30"/>
                  </a:lnTo>
                  <a:lnTo>
                    <a:pt x="906" y="30"/>
                  </a:lnTo>
                  <a:lnTo>
                    <a:pt x="906" y="30"/>
                  </a:lnTo>
                  <a:lnTo>
                    <a:pt x="906" y="33"/>
                  </a:lnTo>
                  <a:lnTo>
                    <a:pt x="906" y="33"/>
                  </a:lnTo>
                  <a:lnTo>
                    <a:pt x="903" y="35"/>
                  </a:lnTo>
                  <a:lnTo>
                    <a:pt x="901" y="37"/>
                  </a:lnTo>
                  <a:lnTo>
                    <a:pt x="901" y="37"/>
                  </a:lnTo>
                  <a:lnTo>
                    <a:pt x="901" y="37"/>
                  </a:lnTo>
                  <a:lnTo>
                    <a:pt x="901" y="37"/>
                  </a:lnTo>
                  <a:lnTo>
                    <a:pt x="899" y="40"/>
                  </a:lnTo>
                  <a:lnTo>
                    <a:pt x="899" y="40"/>
                  </a:lnTo>
                  <a:lnTo>
                    <a:pt x="896" y="40"/>
                  </a:lnTo>
                  <a:lnTo>
                    <a:pt x="896" y="37"/>
                  </a:lnTo>
                  <a:lnTo>
                    <a:pt x="896" y="35"/>
                  </a:lnTo>
                  <a:lnTo>
                    <a:pt x="899" y="33"/>
                  </a:lnTo>
                  <a:lnTo>
                    <a:pt x="899" y="30"/>
                  </a:lnTo>
                  <a:lnTo>
                    <a:pt x="899" y="30"/>
                  </a:lnTo>
                  <a:lnTo>
                    <a:pt x="901" y="28"/>
                  </a:lnTo>
                  <a:lnTo>
                    <a:pt x="899" y="26"/>
                  </a:lnTo>
                  <a:lnTo>
                    <a:pt x="899" y="26"/>
                  </a:lnTo>
                  <a:lnTo>
                    <a:pt x="899" y="26"/>
                  </a:lnTo>
                  <a:lnTo>
                    <a:pt x="899" y="26"/>
                  </a:lnTo>
                  <a:lnTo>
                    <a:pt x="899" y="26"/>
                  </a:lnTo>
                  <a:lnTo>
                    <a:pt x="899" y="23"/>
                  </a:lnTo>
                  <a:lnTo>
                    <a:pt x="899" y="23"/>
                  </a:lnTo>
                  <a:lnTo>
                    <a:pt x="899" y="23"/>
                  </a:lnTo>
                  <a:lnTo>
                    <a:pt x="899" y="23"/>
                  </a:lnTo>
                  <a:lnTo>
                    <a:pt x="899" y="21"/>
                  </a:lnTo>
                  <a:lnTo>
                    <a:pt x="899" y="19"/>
                  </a:lnTo>
                  <a:lnTo>
                    <a:pt x="896" y="19"/>
                  </a:lnTo>
                  <a:lnTo>
                    <a:pt x="896" y="16"/>
                  </a:lnTo>
                  <a:lnTo>
                    <a:pt x="896" y="16"/>
                  </a:lnTo>
                  <a:lnTo>
                    <a:pt x="896" y="16"/>
                  </a:lnTo>
                  <a:lnTo>
                    <a:pt x="894" y="16"/>
                  </a:lnTo>
                  <a:lnTo>
                    <a:pt x="894" y="19"/>
                  </a:lnTo>
                  <a:lnTo>
                    <a:pt x="894" y="19"/>
                  </a:lnTo>
                  <a:lnTo>
                    <a:pt x="894" y="19"/>
                  </a:lnTo>
                  <a:lnTo>
                    <a:pt x="894" y="19"/>
                  </a:lnTo>
                  <a:lnTo>
                    <a:pt x="892" y="19"/>
                  </a:lnTo>
                  <a:lnTo>
                    <a:pt x="892" y="21"/>
                  </a:lnTo>
                  <a:lnTo>
                    <a:pt x="892" y="21"/>
                  </a:lnTo>
                  <a:lnTo>
                    <a:pt x="892" y="23"/>
                  </a:lnTo>
                  <a:lnTo>
                    <a:pt x="892" y="23"/>
                  </a:lnTo>
                  <a:lnTo>
                    <a:pt x="889" y="26"/>
                  </a:lnTo>
                  <a:lnTo>
                    <a:pt x="889" y="26"/>
                  </a:lnTo>
                  <a:lnTo>
                    <a:pt x="889" y="28"/>
                  </a:lnTo>
                  <a:lnTo>
                    <a:pt x="889" y="28"/>
                  </a:lnTo>
                  <a:lnTo>
                    <a:pt x="889" y="28"/>
                  </a:lnTo>
                  <a:lnTo>
                    <a:pt x="889" y="30"/>
                  </a:lnTo>
                  <a:lnTo>
                    <a:pt x="889" y="30"/>
                  </a:lnTo>
                  <a:lnTo>
                    <a:pt x="889" y="33"/>
                  </a:lnTo>
                  <a:lnTo>
                    <a:pt x="889" y="33"/>
                  </a:lnTo>
                  <a:lnTo>
                    <a:pt x="889" y="35"/>
                  </a:lnTo>
                  <a:lnTo>
                    <a:pt x="887" y="35"/>
                  </a:lnTo>
                  <a:lnTo>
                    <a:pt x="887" y="35"/>
                  </a:lnTo>
                  <a:lnTo>
                    <a:pt x="885" y="40"/>
                  </a:lnTo>
                  <a:lnTo>
                    <a:pt x="882" y="40"/>
                  </a:lnTo>
                  <a:lnTo>
                    <a:pt x="882" y="40"/>
                  </a:lnTo>
                  <a:lnTo>
                    <a:pt x="882" y="42"/>
                  </a:lnTo>
                  <a:lnTo>
                    <a:pt x="882" y="42"/>
                  </a:lnTo>
                  <a:lnTo>
                    <a:pt x="882" y="45"/>
                  </a:lnTo>
                  <a:lnTo>
                    <a:pt x="882" y="45"/>
                  </a:lnTo>
                  <a:lnTo>
                    <a:pt x="880" y="45"/>
                  </a:lnTo>
                  <a:lnTo>
                    <a:pt x="880" y="45"/>
                  </a:lnTo>
                  <a:lnTo>
                    <a:pt x="880" y="47"/>
                  </a:lnTo>
                  <a:lnTo>
                    <a:pt x="877" y="47"/>
                  </a:lnTo>
                  <a:lnTo>
                    <a:pt x="873" y="52"/>
                  </a:lnTo>
                  <a:lnTo>
                    <a:pt x="873" y="52"/>
                  </a:lnTo>
                  <a:lnTo>
                    <a:pt x="873" y="52"/>
                  </a:lnTo>
                  <a:lnTo>
                    <a:pt x="873" y="52"/>
                  </a:lnTo>
                  <a:lnTo>
                    <a:pt x="873" y="54"/>
                  </a:lnTo>
                  <a:lnTo>
                    <a:pt x="873" y="54"/>
                  </a:lnTo>
                  <a:lnTo>
                    <a:pt x="873" y="54"/>
                  </a:lnTo>
                  <a:lnTo>
                    <a:pt x="870" y="54"/>
                  </a:lnTo>
                  <a:lnTo>
                    <a:pt x="870" y="54"/>
                  </a:lnTo>
                  <a:lnTo>
                    <a:pt x="870" y="54"/>
                  </a:lnTo>
                  <a:lnTo>
                    <a:pt x="870" y="54"/>
                  </a:lnTo>
                  <a:lnTo>
                    <a:pt x="868" y="56"/>
                  </a:lnTo>
                  <a:lnTo>
                    <a:pt x="868" y="56"/>
                  </a:lnTo>
                  <a:lnTo>
                    <a:pt x="868" y="56"/>
                  </a:lnTo>
                  <a:lnTo>
                    <a:pt x="868" y="56"/>
                  </a:lnTo>
                  <a:lnTo>
                    <a:pt x="870" y="56"/>
                  </a:lnTo>
                  <a:lnTo>
                    <a:pt x="870" y="56"/>
                  </a:lnTo>
                  <a:lnTo>
                    <a:pt x="870" y="59"/>
                  </a:lnTo>
                  <a:lnTo>
                    <a:pt x="870" y="59"/>
                  </a:lnTo>
                  <a:lnTo>
                    <a:pt x="870" y="59"/>
                  </a:lnTo>
                  <a:lnTo>
                    <a:pt x="868" y="59"/>
                  </a:lnTo>
                  <a:lnTo>
                    <a:pt x="868" y="59"/>
                  </a:lnTo>
                  <a:lnTo>
                    <a:pt x="868" y="59"/>
                  </a:lnTo>
                  <a:lnTo>
                    <a:pt x="868" y="59"/>
                  </a:lnTo>
                  <a:lnTo>
                    <a:pt x="866" y="59"/>
                  </a:lnTo>
                  <a:lnTo>
                    <a:pt x="863" y="63"/>
                  </a:lnTo>
                  <a:lnTo>
                    <a:pt x="863" y="63"/>
                  </a:lnTo>
                  <a:lnTo>
                    <a:pt x="861" y="63"/>
                  </a:lnTo>
                  <a:lnTo>
                    <a:pt x="861" y="66"/>
                  </a:lnTo>
                  <a:lnTo>
                    <a:pt x="861" y="66"/>
                  </a:lnTo>
                  <a:lnTo>
                    <a:pt x="861" y="66"/>
                  </a:lnTo>
                  <a:lnTo>
                    <a:pt x="863" y="66"/>
                  </a:lnTo>
                  <a:lnTo>
                    <a:pt x="861" y="68"/>
                  </a:lnTo>
                  <a:lnTo>
                    <a:pt x="859" y="75"/>
                  </a:lnTo>
                  <a:lnTo>
                    <a:pt x="859" y="75"/>
                  </a:lnTo>
                  <a:lnTo>
                    <a:pt x="859" y="78"/>
                  </a:lnTo>
                  <a:lnTo>
                    <a:pt x="859" y="78"/>
                  </a:lnTo>
                  <a:lnTo>
                    <a:pt x="856" y="80"/>
                  </a:lnTo>
                  <a:lnTo>
                    <a:pt x="851" y="82"/>
                  </a:lnTo>
                  <a:lnTo>
                    <a:pt x="851" y="82"/>
                  </a:lnTo>
                  <a:lnTo>
                    <a:pt x="851" y="85"/>
                  </a:lnTo>
                  <a:lnTo>
                    <a:pt x="851" y="85"/>
                  </a:lnTo>
                  <a:lnTo>
                    <a:pt x="851" y="87"/>
                  </a:lnTo>
                  <a:lnTo>
                    <a:pt x="849" y="90"/>
                  </a:lnTo>
                  <a:lnTo>
                    <a:pt x="849" y="92"/>
                  </a:lnTo>
                  <a:lnTo>
                    <a:pt x="847" y="94"/>
                  </a:lnTo>
                  <a:lnTo>
                    <a:pt x="847" y="94"/>
                  </a:lnTo>
                  <a:lnTo>
                    <a:pt x="844" y="94"/>
                  </a:lnTo>
                  <a:lnTo>
                    <a:pt x="842" y="97"/>
                  </a:lnTo>
                  <a:lnTo>
                    <a:pt x="837" y="94"/>
                  </a:lnTo>
                  <a:lnTo>
                    <a:pt x="837" y="94"/>
                  </a:lnTo>
                  <a:lnTo>
                    <a:pt x="835" y="94"/>
                  </a:lnTo>
                  <a:lnTo>
                    <a:pt x="835" y="94"/>
                  </a:lnTo>
                  <a:lnTo>
                    <a:pt x="835" y="94"/>
                  </a:lnTo>
                  <a:lnTo>
                    <a:pt x="835" y="97"/>
                  </a:lnTo>
                  <a:lnTo>
                    <a:pt x="832" y="94"/>
                  </a:lnTo>
                  <a:lnTo>
                    <a:pt x="835" y="92"/>
                  </a:lnTo>
                  <a:lnTo>
                    <a:pt x="835" y="90"/>
                  </a:lnTo>
                  <a:lnTo>
                    <a:pt x="832" y="90"/>
                  </a:lnTo>
                  <a:lnTo>
                    <a:pt x="832" y="94"/>
                  </a:lnTo>
                  <a:lnTo>
                    <a:pt x="828" y="97"/>
                  </a:lnTo>
                  <a:lnTo>
                    <a:pt x="828" y="99"/>
                  </a:lnTo>
                  <a:lnTo>
                    <a:pt x="828" y="99"/>
                  </a:lnTo>
                  <a:lnTo>
                    <a:pt x="823" y="101"/>
                  </a:lnTo>
                  <a:lnTo>
                    <a:pt x="823" y="101"/>
                  </a:lnTo>
                  <a:lnTo>
                    <a:pt x="823" y="101"/>
                  </a:lnTo>
                  <a:lnTo>
                    <a:pt x="823" y="101"/>
                  </a:lnTo>
                  <a:lnTo>
                    <a:pt x="823" y="104"/>
                  </a:lnTo>
                  <a:lnTo>
                    <a:pt x="823" y="104"/>
                  </a:lnTo>
                  <a:lnTo>
                    <a:pt x="821" y="106"/>
                  </a:lnTo>
                  <a:lnTo>
                    <a:pt x="821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3" y="106"/>
                  </a:lnTo>
                  <a:lnTo>
                    <a:pt x="828" y="111"/>
                  </a:lnTo>
                  <a:lnTo>
                    <a:pt x="830" y="111"/>
                  </a:lnTo>
                  <a:lnTo>
                    <a:pt x="832" y="111"/>
                  </a:lnTo>
                  <a:lnTo>
                    <a:pt x="835" y="111"/>
                  </a:lnTo>
                  <a:lnTo>
                    <a:pt x="835" y="111"/>
                  </a:lnTo>
                  <a:lnTo>
                    <a:pt x="835" y="113"/>
                  </a:lnTo>
                  <a:lnTo>
                    <a:pt x="835" y="113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8"/>
                  </a:lnTo>
                  <a:lnTo>
                    <a:pt x="832" y="120"/>
                  </a:lnTo>
                  <a:lnTo>
                    <a:pt x="832" y="120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20"/>
                  </a:lnTo>
                  <a:lnTo>
                    <a:pt x="828" y="120"/>
                  </a:lnTo>
                  <a:lnTo>
                    <a:pt x="825" y="123"/>
                  </a:lnTo>
                  <a:lnTo>
                    <a:pt x="823" y="125"/>
                  </a:lnTo>
                  <a:lnTo>
                    <a:pt x="823" y="125"/>
                  </a:lnTo>
                  <a:lnTo>
                    <a:pt x="823" y="127"/>
                  </a:lnTo>
                  <a:lnTo>
                    <a:pt x="821" y="127"/>
                  </a:lnTo>
                  <a:lnTo>
                    <a:pt x="821" y="127"/>
                  </a:lnTo>
                  <a:lnTo>
                    <a:pt x="821" y="127"/>
                  </a:lnTo>
                  <a:lnTo>
                    <a:pt x="818" y="127"/>
                  </a:lnTo>
                  <a:lnTo>
                    <a:pt x="818" y="127"/>
                  </a:lnTo>
                  <a:lnTo>
                    <a:pt x="818" y="127"/>
                  </a:lnTo>
                  <a:lnTo>
                    <a:pt x="818" y="125"/>
                  </a:lnTo>
                  <a:lnTo>
                    <a:pt x="816" y="125"/>
                  </a:lnTo>
                  <a:lnTo>
                    <a:pt x="816" y="125"/>
                  </a:lnTo>
                  <a:lnTo>
                    <a:pt x="816" y="125"/>
                  </a:lnTo>
                  <a:lnTo>
                    <a:pt x="816" y="125"/>
                  </a:lnTo>
                  <a:lnTo>
                    <a:pt x="814" y="125"/>
                  </a:lnTo>
                  <a:lnTo>
                    <a:pt x="814" y="125"/>
                  </a:lnTo>
                  <a:lnTo>
                    <a:pt x="814" y="125"/>
                  </a:lnTo>
                  <a:lnTo>
                    <a:pt x="814" y="127"/>
                  </a:lnTo>
                  <a:lnTo>
                    <a:pt x="811" y="127"/>
                  </a:lnTo>
                  <a:lnTo>
                    <a:pt x="811" y="127"/>
                  </a:lnTo>
                  <a:lnTo>
                    <a:pt x="811" y="127"/>
                  </a:lnTo>
                  <a:lnTo>
                    <a:pt x="811" y="130"/>
                  </a:lnTo>
                  <a:lnTo>
                    <a:pt x="811" y="130"/>
                  </a:lnTo>
                  <a:lnTo>
                    <a:pt x="811" y="130"/>
                  </a:lnTo>
                  <a:lnTo>
                    <a:pt x="811" y="130"/>
                  </a:lnTo>
                  <a:lnTo>
                    <a:pt x="814" y="132"/>
                  </a:lnTo>
                  <a:lnTo>
                    <a:pt x="816" y="142"/>
                  </a:lnTo>
                  <a:lnTo>
                    <a:pt x="818" y="144"/>
                  </a:lnTo>
                  <a:lnTo>
                    <a:pt x="818" y="144"/>
                  </a:lnTo>
                  <a:lnTo>
                    <a:pt x="816" y="146"/>
                  </a:lnTo>
                  <a:lnTo>
                    <a:pt x="816" y="149"/>
                  </a:lnTo>
                  <a:lnTo>
                    <a:pt x="816" y="151"/>
                  </a:lnTo>
                  <a:lnTo>
                    <a:pt x="818" y="153"/>
                  </a:lnTo>
                  <a:lnTo>
                    <a:pt x="818" y="153"/>
                  </a:lnTo>
                  <a:lnTo>
                    <a:pt x="821" y="156"/>
                  </a:lnTo>
                  <a:lnTo>
                    <a:pt x="821" y="156"/>
                  </a:lnTo>
                  <a:lnTo>
                    <a:pt x="821" y="158"/>
                  </a:lnTo>
                  <a:lnTo>
                    <a:pt x="821" y="158"/>
                  </a:lnTo>
                  <a:lnTo>
                    <a:pt x="821" y="158"/>
                  </a:lnTo>
                  <a:lnTo>
                    <a:pt x="818" y="158"/>
                  </a:lnTo>
                  <a:lnTo>
                    <a:pt x="818" y="158"/>
                  </a:lnTo>
                  <a:lnTo>
                    <a:pt x="818" y="158"/>
                  </a:lnTo>
                  <a:lnTo>
                    <a:pt x="816" y="158"/>
                  </a:lnTo>
                  <a:lnTo>
                    <a:pt x="816" y="158"/>
                  </a:lnTo>
                  <a:lnTo>
                    <a:pt x="816" y="156"/>
                  </a:lnTo>
                  <a:lnTo>
                    <a:pt x="814" y="156"/>
                  </a:lnTo>
                  <a:lnTo>
                    <a:pt x="814" y="156"/>
                  </a:lnTo>
                  <a:lnTo>
                    <a:pt x="811" y="156"/>
                  </a:lnTo>
                  <a:lnTo>
                    <a:pt x="809" y="156"/>
                  </a:lnTo>
                  <a:lnTo>
                    <a:pt x="809" y="153"/>
                  </a:lnTo>
                  <a:lnTo>
                    <a:pt x="806" y="153"/>
                  </a:lnTo>
                  <a:lnTo>
                    <a:pt x="806" y="149"/>
                  </a:lnTo>
                  <a:lnTo>
                    <a:pt x="806" y="146"/>
                  </a:lnTo>
                  <a:lnTo>
                    <a:pt x="804" y="142"/>
                  </a:lnTo>
                  <a:lnTo>
                    <a:pt x="804" y="142"/>
                  </a:lnTo>
                  <a:lnTo>
                    <a:pt x="804" y="137"/>
                  </a:lnTo>
                  <a:lnTo>
                    <a:pt x="804" y="132"/>
                  </a:lnTo>
                  <a:lnTo>
                    <a:pt x="804" y="132"/>
                  </a:lnTo>
                  <a:lnTo>
                    <a:pt x="804" y="130"/>
                  </a:lnTo>
                  <a:lnTo>
                    <a:pt x="804" y="127"/>
                  </a:lnTo>
                  <a:lnTo>
                    <a:pt x="804" y="127"/>
                  </a:lnTo>
                  <a:lnTo>
                    <a:pt x="804" y="127"/>
                  </a:lnTo>
                  <a:lnTo>
                    <a:pt x="804" y="127"/>
                  </a:lnTo>
                  <a:lnTo>
                    <a:pt x="802" y="127"/>
                  </a:lnTo>
                  <a:lnTo>
                    <a:pt x="802" y="130"/>
                  </a:lnTo>
                  <a:lnTo>
                    <a:pt x="802" y="130"/>
                  </a:lnTo>
                  <a:lnTo>
                    <a:pt x="799" y="130"/>
                  </a:lnTo>
                  <a:lnTo>
                    <a:pt x="799" y="132"/>
                  </a:lnTo>
                  <a:lnTo>
                    <a:pt x="799" y="132"/>
                  </a:lnTo>
                  <a:lnTo>
                    <a:pt x="799" y="132"/>
                  </a:lnTo>
                  <a:lnTo>
                    <a:pt x="799" y="132"/>
                  </a:lnTo>
                  <a:lnTo>
                    <a:pt x="797" y="132"/>
                  </a:lnTo>
                  <a:lnTo>
                    <a:pt x="797" y="132"/>
                  </a:lnTo>
                  <a:lnTo>
                    <a:pt x="795" y="132"/>
                  </a:lnTo>
                  <a:lnTo>
                    <a:pt x="795" y="134"/>
                  </a:lnTo>
                  <a:lnTo>
                    <a:pt x="792" y="134"/>
                  </a:lnTo>
                  <a:lnTo>
                    <a:pt x="792" y="134"/>
                  </a:lnTo>
                  <a:lnTo>
                    <a:pt x="790" y="137"/>
                  </a:lnTo>
                  <a:lnTo>
                    <a:pt x="790" y="137"/>
                  </a:lnTo>
                  <a:lnTo>
                    <a:pt x="790" y="137"/>
                  </a:lnTo>
                  <a:lnTo>
                    <a:pt x="790" y="137"/>
                  </a:lnTo>
                  <a:lnTo>
                    <a:pt x="790" y="139"/>
                  </a:lnTo>
                  <a:lnTo>
                    <a:pt x="790" y="142"/>
                  </a:lnTo>
                  <a:lnTo>
                    <a:pt x="790" y="142"/>
                  </a:lnTo>
                  <a:lnTo>
                    <a:pt x="792" y="144"/>
                  </a:lnTo>
                  <a:lnTo>
                    <a:pt x="792" y="149"/>
                  </a:lnTo>
                  <a:lnTo>
                    <a:pt x="792" y="151"/>
                  </a:lnTo>
                  <a:lnTo>
                    <a:pt x="792" y="153"/>
                  </a:lnTo>
                  <a:lnTo>
                    <a:pt x="795" y="153"/>
                  </a:lnTo>
                  <a:lnTo>
                    <a:pt x="795" y="153"/>
                  </a:lnTo>
                  <a:lnTo>
                    <a:pt x="795" y="153"/>
                  </a:lnTo>
                  <a:lnTo>
                    <a:pt x="795" y="153"/>
                  </a:lnTo>
                  <a:lnTo>
                    <a:pt x="795" y="156"/>
                  </a:lnTo>
                  <a:lnTo>
                    <a:pt x="795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2" y="161"/>
                  </a:lnTo>
                  <a:lnTo>
                    <a:pt x="792" y="161"/>
                  </a:lnTo>
                  <a:lnTo>
                    <a:pt x="792" y="161"/>
                  </a:lnTo>
                  <a:lnTo>
                    <a:pt x="792" y="161"/>
                  </a:lnTo>
                  <a:lnTo>
                    <a:pt x="792" y="161"/>
                  </a:lnTo>
                  <a:lnTo>
                    <a:pt x="792" y="163"/>
                  </a:lnTo>
                  <a:lnTo>
                    <a:pt x="792" y="165"/>
                  </a:lnTo>
                  <a:lnTo>
                    <a:pt x="792" y="165"/>
                  </a:lnTo>
                  <a:lnTo>
                    <a:pt x="790" y="168"/>
                  </a:lnTo>
                  <a:lnTo>
                    <a:pt x="790" y="168"/>
                  </a:lnTo>
                  <a:lnTo>
                    <a:pt x="785" y="172"/>
                  </a:lnTo>
                  <a:lnTo>
                    <a:pt x="783" y="175"/>
                  </a:lnTo>
                  <a:lnTo>
                    <a:pt x="780" y="175"/>
                  </a:lnTo>
                  <a:lnTo>
                    <a:pt x="780" y="172"/>
                  </a:lnTo>
                  <a:lnTo>
                    <a:pt x="780" y="172"/>
                  </a:lnTo>
                  <a:lnTo>
                    <a:pt x="780" y="172"/>
                  </a:lnTo>
                  <a:lnTo>
                    <a:pt x="780" y="172"/>
                  </a:lnTo>
                  <a:lnTo>
                    <a:pt x="778" y="170"/>
                  </a:lnTo>
                  <a:lnTo>
                    <a:pt x="776" y="168"/>
                  </a:lnTo>
                  <a:lnTo>
                    <a:pt x="776" y="165"/>
                  </a:lnTo>
                  <a:lnTo>
                    <a:pt x="773" y="165"/>
                  </a:lnTo>
                  <a:lnTo>
                    <a:pt x="773" y="163"/>
                  </a:lnTo>
                  <a:lnTo>
                    <a:pt x="773" y="161"/>
                  </a:lnTo>
                  <a:lnTo>
                    <a:pt x="771" y="161"/>
                  </a:lnTo>
                  <a:lnTo>
                    <a:pt x="769" y="163"/>
                  </a:lnTo>
                  <a:lnTo>
                    <a:pt x="766" y="161"/>
                  </a:lnTo>
                  <a:lnTo>
                    <a:pt x="766" y="161"/>
                  </a:lnTo>
                  <a:lnTo>
                    <a:pt x="764" y="161"/>
                  </a:lnTo>
                  <a:lnTo>
                    <a:pt x="764" y="161"/>
                  </a:lnTo>
                  <a:lnTo>
                    <a:pt x="766" y="161"/>
                  </a:lnTo>
                  <a:lnTo>
                    <a:pt x="766" y="158"/>
                  </a:lnTo>
                  <a:lnTo>
                    <a:pt x="766" y="158"/>
                  </a:lnTo>
                  <a:lnTo>
                    <a:pt x="766" y="156"/>
                  </a:lnTo>
                  <a:lnTo>
                    <a:pt x="764" y="156"/>
                  </a:lnTo>
                  <a:lnTo>
                    <a:pt x="764" y="153"/>
                  </a:lnTo>
                  <a:lnTo>
                    <a:pt x="764" y="151"/>
                  </a:lnTo>
                  <a:lnTo>
                    <a:pt x="764" y="151"/>
                  </a:lnTo>
                  <a:lnTo>
                    <a:pt x="764" y="151"/>
                  </a:lnTo>
                  <a:lnTo>
                    <a:pt x="764" y="151"/>
                  </a:lnTo>
                  <a:lnTo>
                    <a:pt x="764" y="151"/>
                  </a:lnTo>
                  <a:lnTo>
                    <a:pt x="764" y="149"/>
                  </a:lnTo>
                  <a:lnTo>
                    <a:pt x="764" y="149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9" y="149"/>
                  </a:lnTo>
                  <a:lnTo>
                    <a:pt x="757" y="146"/>
                  </a:lnTo>
                  <a:lnTo>
                    <a:pt x="757" y="146"/>
                  </a:lnTo>
                  <a:lnTo>
                    <a:pt x="754" y="146"/>
                  </a:lnTo>
                  <a:lnTo>
                    <a:pt x="750" y="144"/>
                  </a:lnTo>
                  <a:lnTo>
                    <a:pt x="750" y="144"/>
                  </a:lnTo>
                  <a:lnTo>
                    <a:pt x="750" y="144"/>
                  </a:lnTo>
                  <a:lnTo>
                    <a:pt x="750" y="149"/>
                  </a:lnTo>
                  <a:lnTo>
                    <a:pt x="750" y="151"/>
                  </a:lnTo>
                  <a:lnTo>
                    <a:pt x="750" y="153"/>
                  </a:lnTo>
                  <a:lnTo>
                    <a:pt x="747" y="156"/>
                  </a:lnTo>
                  <a:lnTo>
                    <a:pt x="750" y="158"/>
                  </a:lnTo>
                  <a:lnTo>
                    <a:pt x="747" y="161"/>
                  </a:lnTo>
                  <a:lnTo>
                    <a:pt x="738" y="175"/>
                  </a:lnTo>
                  <a:lnTo>
                    <a:pt x="724" y="187"/>
                  </a:lnTo>
                  <a:lnTo>
                    <a:pt x="721" y="187"/>
                  </a:lnTo>
                  <a:lnTo>
                    <a:pt x="721" y="189"/>
                  </a:lnTo>
                  <a:lnTo>
                    <a:pt x="721" y="189"/>
                  </a:lnTo>
                  <a:lnTo>
                    <a:pt x="721" y="189"/>
                  </a:lnTo>
                  <a:lnTo>
                    <a:pt x="719" y="191"/>
                  </a:lnTo>
                  <a:lnTo>
                    <a:pt x="719" y="194"/>
                  </a:lnTo>
                  <a:lnTo>
                    <a:pt x="717" y="196"/>
                  </a:lnTo>
                  <a:lnTo>
                    <a:pt x="717" y="196"/>
                  </a:lnTo>
                  <a:lnTo>
                    <a:pt x="717" y="196"/>
                  </a:lnTo>
                  <a:lnTo>
                    <a:pt x="714" y="198"/>
                  </a:lnTo>
                  <a:lnTo>
                    <a:pt x="714" y="198"/>
                  </a:lnTo>
                  <a:lnTo>
                    <a:pt x="714" y="201"/>
                  </a:lnTo>
                  <a:lnTo>
                    <a:pt x="714" y="201"/>
                  </a:lnTo>
                  <a:lnTo>
                    <a:pt x="714" y="201"/>
                  </a:lnTo>
                  <a:lnTo>
                    <a:pt x="712" y="201"/>
                  </a:lnTo>
                  <a:lnTo>
                    <a:pt x="709" y="205"/>
                  </a:lnTo>
                  <a:lnTo>
                    <a:pt x="707" y="208"/>
                  </a:lnTo>
                  <a:lnTo>
                    <a:pt x="707" y="208"/>
                  </a:lnTo>
                  <a:lnTo>
                    <a:pt x="707" y="208"/>
                  </a:lnTo>
                  <a:lnTo>
                    <a:pt x="705" y="210"/>
                  </a:lnTo>
                  <a:lnTo>
                    <a:pt x="702" y="213"/>
                  </a:lnTo>
                  <a:lnTo>
                    <a:pt x="702" y="213"/>
                  </a:lnTo>
                  <a:lnTo>
                    <a:pt x="702" y="213"/>
                  </a:lnTo>
                  <a:lnTo>
                    <a:pt x="702" y="215"/>
                  </a:lnTo>
                  <a:lnTo>
                    <a:pt x="698" y="220"/>
                  </a:lnTo>
                  <a:lnTo>
                    <a:pt x="698" y="220"/>
                  </a:lnTo>
                  <a:lnTo>
                    <a:pt x="688" y="222"/>
                  </a:lnTo>
                  <a:lnTo>
                    <a:pt x="688" y="222"/>
                  </a:lnTo>
                  <a:lnTo>
                    <a:pt x="683" y="224"/>
                  </a:lnTo>
                  <a:lnTo>
                    <a:pt x="676" y="224"/>
                  </a:lnTo>
                  <a:lnTo>
                    <a:pt x="662" y="229"/>
                  </a:lnTo>
                  <a:lnTo>
                    <a:pt x="646" y="234"/>
                  </a:lnTo>
                  <a:lnTo>
                    <a:pt x="639" y="234"/>
                  </a:lnTo>
                  <a:lnTo>
                    <a:pt x="629" y="236"/>
                  </a:lnTo>
                  <a:lnTo>
                    <a:pt x="627" y="236"/>
                  </a:lnTo>
                  <a:lnTo>
                    <a:pt x="622" y="239"/>
                  </a:lnTo>
                  <a:lnTo>
                    <a:pt x="617" y="243"/>
                  </a:lnTo>
                  <a:lnTo>
                    <a:pt x="617" y="243"/>
                  </a:lnTo>
                  <a:lnTo>
                    <a:pt x="617" y="243"/>
                  </a:lnTo>
                  <a:lnTo>
                    <a:pt x="617" y="246"/>
                  </a:lnTo>
                  <a:lnTo>
                    <a:pt x="615" y="248"/>
                  </a:lnTo>
                  <a:lnTo>
                    <a:pt x="615" y="250"/>
                  </a:lnTo>
                  <a:lnTo>
                    <a:pt x="615" y="250"/>
                  </a:lnTo>
                  <a:lnTo>
                    <a:pt x="617" y="250"/>
                  </a:lnTo>
                  <a:lnTo>
                    <a:pt x="617" y="253"/>
                  </a:lnTo>
                  <a:lnTo>
                    <a:pt x="617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3"/>
                  </a:lnTo>
                  <a:lnTo>
                    <a:pt x="620" y="255"/>
                  </a:lnTo>
                  <a:lnTo>
                    <a:pt x="617" y="255"/>
                  </a:lnTo>
                  <a:lnTo>
                    <a:pt x="617" y="255"/>
                  </a:lnTo>
                  <a:lnTo>
                    <a:pt x="615" y="253"/>
                  </a:lnTo>
                  <a:lnTo>
                    <a:pt x="615" y="255"/>
                  </a:lnTo>
                  <a:lnTo>
                    <a:pt x="615" y="258"/>
                  </a:lnTo>
                  <a:lnTo>
                    <a:pt x="617" y="258"/>
                  </a:lnTo>
                  <a:lnTo>
                    <a:pt x="617" y="260"/>
                  </a:lnTo>
                  <a:lnTo>
                    <a:pt x="620" y="260"/>
                  </a:lnTo>
                  <a:lnTo>
                    <a:pt x="620" y="262"/>
                  </a:lnTo>
                  <a:lnTo>
                    <a:pt x="617" y="260"/>
                  </a:lnTo>
                  <a:lnTo>
                    <a:pt x="617" y="260"/>
                  </a:lnTo>
                  <a:lnTo>
                    <a:pt x="617" y="260"/>
                  </a:lnTo>
                  <a:lnTo>
                    <a:pt x="615" y="260"/>
                  </a:lnTo>
                  <a:lnTo>
                    <a:pt x="615" y="260"/>
                  </a:lnTo>
                  <a:lnTo>
                    <a:pt x="613" y="262"/>
                  </a:lnTo>
                  <a:lnTo>
                    <a:pt x="613" y="262"/>
                  </a:lnTo>
                  <a:lnTo>
                    <a:pt x="613" y="262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10" y="260"/>
                  </a:lnTo>
                  <a:lnTo>
                    <a:pt x="610" y="258"/>
                  </a:lnTo>
                  <a:lnTo>
                    <a:pt x="608" y="258"/>
                  </a:lnTo>
                  <a:lnTo>
                    <a:pt x="608" y="258"/>
                  </a:lnTo>
                  <a:lnTo>
                    <a:pt x="605" y="258"/>
                  </a:lnTo>
                  <a:lnTo>
                    <a:pt x="605" y="258"/>
                  </a:lnTo>
                  <a:lnTo>
                    <a:pt x="605" y="260"/>
                  </a:lnTo>
                  <a:lnTo>
                    <a:pt x="603" y="262"/>
                  </a:lnTo>
                  <a:lnTo>
                    <a:pt x="603" y="265"/>
                  </a:lnTo>
                  <a:lnTo>
                    <a:pt x="603" y="267"/>
                  </a:lnTo>
                  <a:lnTo>
                    <a:pt x="603" y="267"/>
                  </a:lnTo>
                  <a:lnTo>
                    <a:pt x="605" y="267"/>
                  </a:lnTo>
                  <a:lnTo>
                    <a:pt x="605" y="267"/>
                  </a:lnTo>
                  <a:lnTo>
                    <a:pt x="605" y="267"/>
                  </a:lnTo>
                  <a:lnTo>
                    <a:pt x="605" y="267"/>
                  </a:lnTo>
                  <a:lnTo>
                    <a:pt x="603" y="267"/>
                  </a:lnTo>
                  <a:lnTo>
                    <a:pt x="603" y="269"/>
                  </a:lnTo>
                  <a:lnTo>
                    <a:pt x="603" y="269"/>
                  </a:lnTo>
                  <a:lnTo>
                    <a:pt x="603" y="272"/>
                  </a:lnTo>
                  <a:lnTo>
                    <a:pt x="603" y="272"/>
                  </a:lnTo>
                  <a:lnTo>
                    <a:pt x="603" y="272"/>
                  </a:lnTo>
                  <a:lnTo>
                    <a:pt x="608" y="272"/>
                  </a:lnTo>
                  <a:lnTo>
                    <a:pt x="608" y="272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13" y="272"/>
                  </a:lnTo>
                  <a:lnTo>
                    <a:pt x="613" y="269"/>
                  </a:lnTo>
                  <a:lnTo>
                    <a:pt x="613" y="269"/>
                  </a:lnTo>
                  <a:lnTo>
                    <a:pt x="613" y="272"/>
                  </a:lnTo>
                  <a:lnTo>
                    <a:pt x="613" y="272"/>
                  </a:lnTo>
                  <a:lnTo>
                    <a:pt x="613" y="272"/>
                  </a:lnTo>
                  <a:lnTo>
                    <a:pt x="613" y="272"/>
                  </a:lnTo>
                  <a:lnTo>
                    <a:pt x="610" y="274"/>
                  </a:lnTo>
                  <a:lnTo>
                    <a:pt x="610" y="274"/>
                  </a:lnTo>
                  <a:lnTo>
                    <a:pt x="608" y="274"/>
                  </a:lnTo>
                  <a:lnTo>
                    <a:pt x="608" y="272"/>
                  </a:lnTo>
                  <a:lnTo>
                    <a:pt x="608" y="272"/>
                  </a:lnTo>
                  <a:lnTo>
                    <a:pt x="605" y="274"/>
                  </a:lnTo>
                  <a:lnTo>
                    <a:pt x="605" y="274"/>
                  </a:lnTo>
                  <a:lnTo>
                    <a:pt x="608" y="276"/>
                  </a:lnTo>
                  <a:lnTo>
                    <a:pt x="605" y="276"/>
                  </a:lnTo>
                  <a:lnTo>
                    <a:pt x="605" y="276"/>
                  </a:lnTo>
                  <a:lnTo>
                    <a:pt x="605" y="274"/>
                  </a:lnTo>
                  <a:lnTo>
                    <a:pt x="605" y="276"/>
                  </a:lnTo>
                  <a:lnTo>
                    <a:pt x="603" y="276"/>
                  </a:lnTo>
                  <a:lnTo>
                    <a:pt x="603" y="281"/>
                  </a:lnTo>
                  <a:lnTo>
                    <a:pt x="601" y="286"/>
                  </a:lnTo>
                  <a:lnTo>
                    <a:pt x="601" y="286"/>
                  </a:lnTo>
                  <a:lnTo>
                    <a:pt x="598" y="288"/>
                  </a:lnTo>
                  <a:lnTo>
                    <a:pt x="598" y="288"/>
                  </a:lnTo>
                  <a:lnTo>
                    <a:pt x="598" y="288"/>
                  </a:lnTo>
                  <a:lnTo>
                    <a:pt x="601" y="291"/>
                  </a:lnTo>
                  <a:lnTo>
                    <a:pt x="601" y="291"/>
                  </a:lnTo>
                  <a:lnTo>
                    <a:pt x="601" y="291"/>
                  </a:lnTo>
                  <a:lnTo>
                    <a:pt x="598" y="291"/>
                  </a:lnTo>
                  <a:lnTo>
                    <a:pt x="598" y="291"/>
                  </a:lnTo>
                  <a:lnTo>
                    <a:pt x="598" y="291"/>
                  </a:lnTo>
                  <a:lnTo>
                    <a:pt x="598" y="293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603" y="295"/>
                  </a:lnTo>
                  <a:lnTo>
                    <a:pt x="603" y="295"/>
                  </a:lnTo>
                  <a:lnTo>
                    <a:pt x="603" y="298"/>
                  </a:lnTo>
                  <a:lnTo>
                    <a:pt x="603" y="298"/>
                  </a:lnTo>
                  <a:lnTo>
                    <a:pt x="603" y="298"/>
                  </a:lnTo>
                  <a:lnTo>
                    <a:pt x="603" y="298"/>
                  </a:lnTo>
                  <a:lnTo>
                    <a:pt x="605" y="298"/>
                  </a:lnTo>
                  <a:lnTo>
                    <a:pt x="605" y="298"/>
                  </a:lnTo>
                  <a:lnTo>
                    <a:pt x="605" y="298"/>
                  </a:lnTo>
                  <a:lnTo>
                    <a:pt x="605" y="298"/>
                  </a:lnTo>
                  <a:lnTo>
                    <a:pt x="608" y="298"/>
                  </a:lnTo>
                  <a:lnTo>
                    <a:pt x="605" y="298"/>
                  </a:lnTo>
                  <a:lnTo>
                    <a:pt x="605" y="298"/>
                  </a:lnTo>
                  <a:lnTo>
                    <a:pt x="605" y="298"/>
                  </a:lnTo>
                  <a:lnTo>
                    <a:pt x="603" y="298"/>
                  </a:lnTo>
                  <a:lnTo>
                    <a:pt x="603" y="298"/>
                  </a:lnTo>
                  <a:lnTo>
                    <a:pt x="603" y="298"/>
                  </a:lnTo>
                  <a:lnTo>
                    <a:pt x="601" y="298"/>
                  </a:lnTo>
                  <a:lnTo>
                    <a:pt x="601" y="295"/>
                  </a:lnTo>
                  <a:lnTo>
                    <a:pt x="601" y="295"/>
                  </a:lnTo>
                  <a:lnTo>
                    <a:pt x="598" y="295"/>
                  </a:lnTo>
                  <a:lnTo>
                    <a:pt x="596" y="295"/>
                  </a:lnTo>
                  <a:lnTo>
                    <a:pt x="596" y="298"/>
                  </a:lnTo>
                  <a:lnTo>
                    <a:pt x="594" y="298"/>
                  </a:lnTo>
                  <a:lnTo>
                    <a:pt x="594" y="300"/>
                  </a:lnTo>
                  <a:lnTo>
                    <a:pt x="594" y="300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6" y="305"/>
                  </a:lnTo>
                  <a:lnTo>
                    <a:pt x="596" y="307"/>
                  </a:lnTo>
                  <a:lnTo>
                    <a:pt x="596" y="307"/>
                  </a:lnTo>
                  <a:lnTo>
                    <a:pt x="598" y="307"/>
                  </a:lnTo>
                  <a:lnTo>
                    <a:pt x="601" y="310"/>
                  </a:lnTo>
                  <a:lnTo>
                    <a:pt x="601" y="310"/>
                  </a:lnTo>
                  <a:lnTo>
                    <a:pt x="601" y="310"/>
                  </a:lnTo>
                  <a:lnTo>
                    <a:pt x="603" y="310"/>
                  </a:lnTo>
                  <a:lnTo>
                    <a:pt x="603" y="310"/>
                  </a:lnTo>
                  <a:lnTo>
                    <a:pt x="605" y="310"/>
                  </a:lnTo>
                  <a:lnTo>
                    <a:pt x="605" y="310"/>
                  </a:lnTo>
                  <a:lnTo>
                    <a:pt x="608" y="310"/>
                  </a:lnTo>
                  <a:lnTo>
                    <a:pt x="608" y="310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610" y="312"/>
                  </a:lnTo>
                  <a:lnTo>
                    <a:pt x="613" y="312"/>
                  </a:lnTo>
                  <a:lnTo>
                    <a:pt x="613" y="312"/>
                  </a:lnTo>
                  <a:lnTo>
                    <a:pt x="610" y="314"/>
                  </a:lnTo>
                  <a:lnTo>
                    <a:pt x="610" y="312"/>
                  </a:lnTo>
                  <a:lnTo>
                    <a:pt x="608" y="312"/>
                  </a:lnTo>
                  <a:lnTo>
                    <a:pt x="605" y="310"/>
                  </a:lnTo>
                  <a:lnTo>
                    <a:pt x="605" y="312"/>
                  </a:lnTo>
                  <a:lnTo>
                    <a:pt x="603" y="312"/>
                  </a:lnTo>
                  <a:lnTo>
                    <a:pt x="601" y="312"/>
                  </a:lnTo>
                  <a:lnTo>
                    <a:pt x="601" y="312"/>
                  </a:lnTo>
                  <a:lnTo>
                    <a:pt x="598" y="310"/>
                  </a:lnTo>
                  <a:lnTo>
                    <a:pt x="596" y="310"/>
                  </a:lnTo>
                  <a:lnTo>
                    <a:pt x="591" y="305"/>
                  </a:lnTo>
                  <a:lnTo>
                    <a:pt x="589" y="303"/>
                  </a:lnTo>
                  <a:lnTo>
                    <a:pt x="584" y="303"/>
                  </a:lnTo>
                  <a:lnTo>
                    <a:pt x="582" y="303"/>
                  </a:lnTo>
                  <a:lnTo>
                    <a:pt x="582" y="303"/>
                  </a:lnTo>
                  <a:lnTo>
                    <a:pt x="582" y="303"/>
                  </a:lnTo>
                  <a:lnTo>
                    <a:pt x="582" y="305"/>
                  </a:lnTo>
                  <a:lnTo>
                    <a:pt x="582" y="305"/>
                  </a:lnTo>
                  <a:lnTo>
                    <a:pt x="582" y="307"/>
                  </a:lnTo>
                  <a:lnTo>
                    <a:pt x="579" y="307"/>
                  </a:lnTo>
                  <a:lnTo>
                    <a:pt x="579" y="307"/>
                  </a:lnTo>
                  <a:lnTo>
                    <a:pt x="577" y="307"/>
                  </a:lnTo>
                  <a:lnTo>
                    <a:pt x="577" y="307"/>
                  </a:lnTo>
                  <a:lnTo>
                    <a:pt x="577" y="307"/>
                  </a:lnTo>
                  <a:lnTo>
                    <a:pt x="579" y="307"/>
                  </a:lnTo>
                  <a:lnTo>
                    <a:pt x="579" y="305"/>
                  </a:lnTo>
                  <a:lnTo>
                    <a:pt x="579" y="305"/>
                  </a:lnTo>
                  <a:lnTo>
                    <a:pt x="579" y="303"/>
                  </a:lnTo>
                  <a:lnTo>
                    <a:pt x="577" y="303"/>
                  </a:lnTo>
                  <a:lnTo>
                    <a:pt x="575" y="300"/>
                  </a:lnTo>
                  <a:lnTo>
                    <a:pt x="572" y="300"/>
                  </a:lnTo>
                  <a:lnTo>
                    <a:pt x="572" y="300"/>
                  </a:lnTo>
                  <a:lnTo>
                    <a:pt x="572" y="300"/>
                  </a:lnTo>
                  <a:lnTo>
                    <a:pt x="570" y="300"/>
                  </a:lnTo>
                  <a:lnTo>
                    <a:pt x="570" y="300"/>
                  </a:lnTo>
                  <a:lnTo>
                    <a:pt x="570" y="300"/>
                  </a:lnTo>
                  <a:lnTo>
                    <a:pt x="570" y="300"/>
                  </a:lnTo>
                  <a:lnTo>
                    <a:pt x="570" y="300"/>
                  </a:lnTo>
                  <a:lnTo>
                    <a:pt x="568" y="298"/>
                  </a:lnTo>
                  <a:lnTo>
                    <a:pt x="568" y="298"/>
                  </a:lnTo>
                  <a:lnTo>
                    <a:pt x="568" y="298"/>
                  </a:lnTo>
                  <a:lnTo>
                    <a:pt x="565" y="298"/>
                  </a:lnTo>
                  <a:lnTo>
                    <a:pt x="565" y="298"/>
                  </a:lnTo>
                  <a:lnTo>
                    <a:pt x="568" y="298"/>
                  </a:lnTo>
                  <a:lnTo>
                    <a:pt x="568" y="298"/>
                  </a:lnTo>
                  <a:lnTo>
                    <a:pt x="568" y="295"/>
                  </a:lnTo>
                  <a:lnTo>
                    <a:pt x="568" y="295"/>
                  </a:lnTo>
                  <a:lnTo>
                    <a:pt x="568" y="295"/>
                  </a:lnTo>
                  <a:lnTo>
                    <a:pt x="568" y="293"/>
                  </a:lnTo>
                  <a:lnTo>
                    <a:pt x="568" y="293"/>
                  </a:lnTo>
                  <a:lnTo>
                    <a:pt x="568" y="293"/>
                  </a:lnTo>
                  <a:lnTo>
                    <a:pt x="565" y="293"/>
                  </a:lnTo>
                  <a:lnTo>
                    <a:pt x="565" y="293"/>
                  </a:lnTo>
                  <a:lnTo>
                    <a:pt x="563" y="295"/>
                  </a:lnTo>
                  <a:lnTo>
                    <a:pt x="563" y="295"/>
                  </a:lnTo>
                  <a:lnTo>
                    <a:pt x="563" y="295"/>
                  </a:lnTo>
                  <a:lnTo>
                    <a:pt x="560" y="295"/>
                  </a:lnTo>
                  <a:lnTo>
                    <a:pt x="560" y="295"/>
                  </a:lnTo>
                  <a:lnTo>
                    <a:pt x="560" y="295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60" y="293"/>
                  </a:lnTo>
                  <a:lnTo>
                    <a:pt x="560" y="291"/>
                  </a:lnTo>
                  <a:lnTo>
                    <a:pt x="560" y="291"/>
                  </a:lnTo>
                  <a:lnTo>
                    <a:pt x="558" y="291"/>
                  </a:lnTo>
                  <a:lnTo>
                    <a:pt x="558" y="288"/>
                  </a:lnTo>
                  <a:lnTo>
                    <a:pt x="558" y="291"/>
                  </a:lnTo>
                  <a:lnTo>
                    <a:pt x="556" y="291"/>
                  </a:lnTo>
                  <a:lnTo>
                    <a:pt x="556" y="291"/>
                  </a:lnTo>
                  <a:lnTo>
                    <a:pt x="556" y="293"/>
                  </a:lnTo>
                  <a:lnTo>
                    <a:pt x="558" y="293"/>
                  </a:lnTo>
                  <a:lnTo>
                    <a:pt x="558" y="293"/>
                  </a:lnTo>
                  <a:lnTo>
                    <a:pt x="558" y="295"/>
                  </a:lnTo>
                  <a:lnTo>
                    <a:pt x="558" y="295"/>
                  </a:lnTo>
                  <a:lnTo>
                    <a:pt x="556" y="295"/>
                  </a:lnTo>
                  <a:lnTo>
                    <a:pt x="556" y="295"/>
                  </a:lnTo>
                  <a:lnTo>
                    <a:pt x="556" y="295"/>
                  </a:lnTo>
                  <a:lnTo>
                    <a:pt x="556" y="295"/>
                  </a:lnTo>
                  <a:lnTo>
                    <a:pt x="553" y="295"/>
                  </a:lnTo>
                  <a:lnTo>
                    <a:pt x="553" y="295"/>
                  </a:lnTo>
                  <a:lnTo>
                    <a:pt x="553" y="295"/>
                  </a:lnTo>
                  <a:lnTo>
                    <a:pt x="553" y="295"/>
                  </a:lnTo>
                  <a:lnTo>
                    <a:pt x="553" y="295"/>
                  </a:lnTo>
                  <a:lnTo>
                    <a:pt x="553" y="295"/>
                  </a:lnTo>
                  <a:lnTo>
                    <a:pt x="551" y="295"/>
                  </a:lnTo>
                  <a:lnTo>
                    <a:pt x="551" y="295"/>
                  </a:lnTo>
                  <a:lnTo>
                    <a:pt x="551" y="295"/>
                  </a:lnTo>
                  <a:lnTo>
                    <a:pt x="544" y="295"/>
                  </a:lnTo>
                  <a:lnTo>
                    <a:pt x="542" y="295"/>
                  </a:lnTo>
                  <a:lnTo>
                    <a:pt x="542" y="295"/>
                  </a:lnTo>
                  <a:lnTo>
                    <a:pt x="542" y="295"/>
                  </a:lnTo>
                  <a:lnTo>
                    <a:pt x="539" y="295"/>
                  </a:lnTo>
                  <a:lnTo>
                    <a:pt x="537" y="295"/>
                  </a:lnTo>
                  <a:lnTo>
                    <a:pt x="537" y="295"/>
                  </a:lnTo>
                  <a:lnTo>
                    <a:pt x="537" y="293"/>
                  </a:lnTo>
                  <a:lnTo>
                    <a:pt x="534" y="291"/>
                  </a:lnTo>
                  <a:lnTo>
                    <a:pt x="534" y="291"/>
                  </a:lnTo>
                  <a:lnTo>
                    <a:pt x="532" y="291"/>
                  </a:lnTo>
                  <a:lnTo>
                    <a:pt x="530" y="288"/>
                  </a:lnTo>
                  <a:lnTo>
                    <a:pt x="527" y="288"/>
                  </a:lnTo>
                  <a:lnTo>
                    <a:pt x="525" y="286"/>
                  </a:lnTo>
                  <a:lnTo>
                    <a:pt x="525" y="286"/>
                  </a:lnTo>
                  <a:lnTo>
                    <a:pt x="523" y="284"/>
                  </a:lnTo>
                  <a:lnTo>
                    <a:pt x="523" y="284"/>
                  </a:lnTo>
                  <a:lnTo>
                    <a:pt x="523" y="281"/>
                  </a:lnTo>
                  <a:lnTo>
                    <a:pt x="523" y="281"/>
                  </a:lnTo>
                  <a:lnTo>
                    <a:pt x="523" y="279"/>
                  </a:lnTo>
                  <a:lnTo>
                    <a:pt x="523" y="279"/>
                  </a:lnTo>
                  <a:lnTo>
                    <a:pt x="523" y="276"/>
                  </a:lnTo>
                  <a:lnTo>
                    <a:pt x="523" y="276"/>
                  </a:lnTo>
                  <a:lnTo>
                    <a:pt x="523" y="274"/>
                  </a:lnTo>
                  <a:lnTo>
                    <a:pt x="523" y="274"/>
                  </a:lnTo>
                  <a:lnTo>
                    <a:pt x="523" y="276"/>
                  </a:lnTo>
                  <a:lnTo>
                    <a:pt x="520" y="279"/>
                  </a:lnTo>
                  <a:lnTo>
                    <a:pt x="520" y="281"/>
                  </a:lnTo>
                  <a:lnTo>
                    <a:pt x="518" y="281"/>
                  </a:lnTo>
                  <a:lnTo>
                    <a:pt x="518" y="284"/>
                  </a:lnTo>
                  <a:lnTo>
                    <a:pt x="516" y="284"/>
                  </a:lnTo>
                  <a:lnTo>
                    <a:pt x="516" y="286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8" y="291"/>
                  </a:lnTo>
                  <a:lnTo>
                    <a:pt x="520" y="291"/>
                  </a:lnTo>
                  <a:lnTo>
                    <a:pt x="523" y="291"/>
                  </a:lnTo>
                  <a:lnTo>
                    <a:pt x="523" y="291"/>
                  </a:lnTo>
                  <a:lnTo>
                    <a:pt x="523" y="291"/>
                  </a:lnTo>
                  <a:lnTo>
                    <a:pt x="523" y="295"/>
                  </a:lnTo>
                  <a:lnTo>
                    <a:pt x="523" y="298"/>
                  </a:lnTo>
                  <a:lnTo>
                    <a:pt x="523" y="300"/>
                  </a:lnTo>
                  <a:lnTo>
                    <a:pt x="523" y="300"/>
                  </a:lnTo>
                  <a:lnTo>
                    <a:pt x="525" y="303"/>
                  </a:lnTo>
                  <a:lnTo>
                    <a:pt x="530" y="305"/>
                  </a:lnTo>
                  <a:lnTo>
                    <a:pt x="530" y="305"/>
                  </a:lnTo>
                  <a:lnTo>
                    <a:pt x="530" y="307"/>
                  </a:lnTo>
                  <a:lnTo>
                    <a:pt x="530" y="307"/>
                  </a:lnTo>
                  <a:lnTo>
                    <a:pt x="530" y="307"/>
                  </a:lnTo>
                  <a:lnTo>
                    <a:pt x="532" y="307"/>
                  </a:lnTo>
                  <a:lnTo>
                    <a:pt x="532" y="310"/>
                  </a:lnTo>
                  <a:lnTo>
                    <a:pt x="532" y="310"/>
                  </a:lnTo>
                  <a:lnTo>
                    <a:pt x="534" y="310"/>
                  </a:lnTo>
                  <a:lnTo>
                    <a:pt x="534" y="310"/>
                  </a:lnTo>
                  <a:lnTo>
                    <a:pt x="537" y="310"/>
                  </a:lnTo>
                  <a:lnTo>
                    <a:pt x="537" y="310"/>
                  </a:lnTo>
                  <a:lnTo>
                    <a:pt x="537" y="312"/>
                  </a:lnTo>
                  <a:lnTo>
                    <a:pt x="539" y="314"/>
                  </a:lnTo>
                  <a:lnTo>
                    <a:pt x="539" y="317"/>
                  </a:lnTo>
                  <a:lnTo>
                    <a:pt x="539" y="317"/>
                  </a:lnTo>
                  <a:lnTo>
                    <a:pt x="542" y="317"/>
                  </a:lnTo>
                  <a:lnTo>
                    <a:pt x="544" y="319"/>
                  </a:lnTo>
                  <a:lnTo>
                    <a:pt x="544" y="319"/>
                  </a:lnTo>
                  <a:lnTo>
                    <a:pt x="544" y="321"/>
                  </a:lnTo>
                  <a:lnTo>
                    <a:pt x="546" y="321"/>
                  </a:lnTo>
                  <a:lnTo>
                    <a:pt x="549" y="321"/>
                  </a:lnTo>
                  <a:lnTo>
                    <a:pt x="551" y="321"/>
                  </a:lnTo>
                  <a:lnTo>
                    <a:pt x="551" y="324"/>
                  </a:lnTo>
                  <a:lnTo>
                    <a:pt x="551" y="326"/>
                  </a:lnTo>
                  <a:lnTo>
                    <a:pt x="556" y="329"/>
                  </a:lnTo>
                  <a:lnTo>
                    <a:pt x="556" y="331"/>
                  </a:lnTo>
                  <a:lnTo>
                    <a:pt x="556" y="331"/>
                  </a:lnTo>
                  <a:lnTo>
                    <a:pt x="556" y="331"/>
                  </a:lnTo>
                  <a:lnTo>
                    <a:pt x="556" y="331"/>
                  </a:lnTo>
                  <a:lnTo>
                    <a:pt x="556" y="331"/>
                  </a:lnTo>
                  <a:lnTo>
                    <a:pt x="560" y="331"/>
                  </a:lnTo>
                  <a:lnTo>
                    <a:pt x="560" y="333"/>
                  </a:lnTo>
                  <a:lnTo>
                    <a:pt x="560" y="333"/>
                  </a:lnTo>
                  <a:lnTo>
                    <a:pt x="563" y="336"/>
                  </a:lnTo>
                  <a:lnTo>
                    <a:pt x="565" y="338"/>
                  </a:lnTo>
                  <a:lnTo>
                    <a:pt x="568" y="338"/>
                  </a:lnTo>
                  <a:lnTo>
                    <a:pt x="570" y="338"/>
                  </a:lnTo>
                  <a:lnTo>
                    <a:pt x="572" y="338"/>
                  </a:lnTo>
                  <a:lnTo>
                    <a:pt x="572" y="338"/>
                  </a:lnTo>
                  <a:lnTo>
                    <a:pt x="572" y="338"/>
                  </a:lnTo>
                  <a:lnTo>
                    <a:pt x="572" y="336"/>
                  </a:lnTo>
                  <a:lnTo>
                    <a:pt x="575" y="336"/>
                  </a:lnTo>
                  <a:lnTo>
                    <a:pt x="575" y="338"/>
                  </a:lnTo>
                  <a:lnTo>
                    <a:pt x="575" y="338"/>
                  </a:lnTo>
                  <a:lnTo>
                    <a:pt x="575" y="338"/>
                  </a:lnTo>
                  <a:lnTo>
                    <a:pt x="575" y="338"/>
                  </a:lnTo>
                  <a:lnTo>
                    <a:pt x="577" y="338"/>
                  </a:lnTo>
                  <a:lnTo>
                    <a:pt x="577" y="336"/>
                  </a:lnTo>
                  <a:lnTo>
                    <a:pt x="577" y="336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6"/>
                  </a:lnTo>
                  <a:lnTo>
                    <a:pt x="582" y="333"/>
                  </a:lnTo>
                  <a:lnTo>
                    <a:pt x="587" y="331"/>
                  </a:lnTo>
                  <a:lnTo>
                    <a:pt x="587" y="331"/>
                  </a:lnTo>
                  <a:lnTo>
                    <a:pt x="589" y="331"/>
                  </a:lnTo>
                  <a:lnTo>
                    <a:pt x="591" y="331"/>
                  </a:lnTo>
                  <a:lnTo>
                    <a:pt x="603" y="326"/>
                  </a:lnTo>
                  <a:lnTo>
                    <a:pt x="605" y="326"/>
                  </a:lnTo>
                  <a:lnTo>
                    <a:pt x="613" y="331"/>
                  </a:lnTo>
                  <a:lnTo>
                    <a:pt x="613" y="331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31"/>
                  </a:lnTo>
                  <a:lnTo>
                    <a:pt x="617" y="331"/>
                  </a:lnTo>
                  <a:lnTo>
                    <a:pt x="620" y="331"/>
                  </a:lnTo>
                  <a:lnTo>
                    <a:pt x="620" y="331"/>
                  </a:lnTo>
                  <a:lnTo>
                    <a:pt x="620" y="333"/>
                  </a:lnTo>
                  <a:lnTo>
                    <a:pt x="620" y="333"/>
                  </a:lnTo>
                  <a:lnTo>
                    <a:pt x="620" y="333"/>
                  </a:lnTo>
                  <a:lnTo>
                    <a:pt x="622" y="331"/>
                  </a:lnTo>
                  <a:lnTo>
                    <a:pt x="627" y="329"/>
                  </a:lnTo>
                  <a:lnTo>
                    <a:pt x="627" y="329"/>
                  </a:lnTo>
                  <a:lnTo>
                    <a:pt x="627" y="329"/>
                  </a:lnTo>
                  <a:lnTo>
                    <a:pt x="629" y="331"/>
                  </a:lnTo>
                  <a:lnTo>
                    <a:pt x="631" y="331"/>
                  </a:lnTo>
                  <a:lnTo>
                    <a:pt x="634" y="331"/>
                  </a:lnTo>
                  <a:lnTo>
                    <a:pt x="636" y="331"/>
                  </a:lnTo>
                  <a:lnTo>
                    <a:pt x="641" y="326"/>
                  </a:lnTo>
                  <a:lnTo>
                    <a:pt x="643" y="324"/>
                  </a:lnTo>
                  <a:lnTo>
                    <a:pt x="648" y="324"/>
                  </a:lnTo>
                  <a:lnTo>
                    <a:pt x="650" y="324"/>
                  </a:lnTo>
                  <a:lnTo>
                    <a:pt x="650" y="324"/>
                  </a:lnTo>
                  <a:lnTo>
                    <a:pt x="650" y="324"/>
                  </a:lnTo>
                  <a:lnTo>
                    <a:pt x="653" y="314"/>
                  </a:lnTo>
                  <a:lnTo>
                    <a:pt x="655" y="312"/>
                  </a:lnTo>
                  <a:lnTo>
                    <a:pt x="655" y="312"/>
                  </a:lnTo>
                  <a:lnTo>
                    <a:pt x="655" y="310"/>
                  </a:lnTo>
                  <a:lnTo>
                    <a:pt x="655" y="310"/>
                  </a:lnTo>
                  <a:lnTo>
                    <a:pt x="655" y="310"/>
                  </a:lnTo>
                  <a:lnTo>
                    <a:pt x="653" y="310"/>
                  </a:lnTo>
                  <a:lnTo>
                    <a:pt x="655" y="310"/>
                  </a:lnTo>
                  <a:lnTo>
                    <a:pt x="655" y="307"/>
                  </a:lnTo>
                  <a:lnTo>
                    <a:pt x="662" y="305"/>
                  </a:lnTo>
                  <a:lnTo>
                    <a:pt x="662" y="305"/>
                  </a:lnTo>
                  <a:lnTo>
                    <a:pt x="667" y="305"/>
                  </a:lnTo>
                  <a:lnTo>
                    <a:pt x="667" y="305"/>
                  </a:lnTo>
                  <a:lnTo>
                    <a:pt x="667" y="303"/>
                  </a:lnTo>
                  <a:lnTo>
                    <a:pt x="669" y="303"/>
                  </a:lnTo>
                  <a:lnTo>
                    <a:pt x="669" y="303"/>
                  </a:lnTo>
                  <a:lnTo>
                    <a:pt x="669" y="303"/>
                  </a:lnTo>
                  <a:lnTo>
                    <a:pt x="686" y="303"/>
                  </a:lnTo>
                  <a:lnTo>
                    <a:pt x="688" y="303"/>
                  </a:lnTo>
                  <a:lnTo>
                    <a:pt x="688" y="303"/>
                  </a:lnTo>
                  <a:lnTo>
                    <a:pt x="688" y="303"/>
                  </a:lnTo>
                  <a:lnTo>
                    <a:pt x="688" y="303"/>
                  </a:lnTo>
                  <a:lnTo>
                    <a:pt x="688" y="303"/>
                  </a:lnTo>
                  <a:lnTo>
                    <a:pt x="691" y="300"/>
                  </a:lnTo>
                  <a:lnTo>
                    <a:pt x="691" y="300"/>
                  </a:lnTo>
                  <a:lnTo>
                    <a:pt x="691" y="300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5" y="303"/>
                  </a:lnTo>
                  <a:lnTo>
                    <a:pt x="698" y="303"/>
                  </a:lnTo>
                  <a:lnTo>
                    <a:pt x="698" y="303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0" y="305"/>
                  </a:lnTo>
                  <a:lnTo>
                    <a:pt x="700" y="305"/>
                  </a:lnTo>
                  <a:lnTo>
                    <a:pt x="698" y="307"/>
                  </a:lnTo>
                  <a:lnTo>
                    <a:pt x="698" y="307"/>
                  </a:lnTo>
                  <a:lnTo>
                    <a:pt x="695" y="310"/>
                  </a:lnTo>
                  <a:lnTo>
                    <a:pt x="695" y="310"/>
                  </a:lnTo>
                  <a:lnTo>
                    <a:pt x="695" y="310"/>
                  </a:lnTo>
                  <a:lnTo>
                    <a:pt x="698" y="310"/>
                  </a:lnTo>
                  <a:lnTo>
                    <a:pt x="698" y="310"/>
                  </a:lnTo>
                  <a:lnTo>
                    <a:pt x="700" y="310"/>
                  </a:lnTo>
                  <a:lnTo>
                    <a:pt x="702" y="310"/>
                  </a:lnTo>
                  <a:lnTo>
                    <a:pt x="705" y="310"/>
                  </a:lnTo>
                  <a:lnTo>
                    <a:pt x="707" y="312"/>
                  </a:lnTo>
                  <a:lnTo>
                    <a:pt x="707" y="312"/>
                  </a:lnTo>
                  <a:lnTo>
                    <a:pt x="709" y="312"/>
                  </a:lnTo>
                  <a:lnTo>
                    <a:pt x="712" y="312"/>
                  </a:lnTo>
                  <a:lnTo>
                    <a:pt x="714" y="312"/>
                  </a:lnTo>
                  <a:lnTo>
                    <a:pt x="719" y="317"/>
                  </a:lnTo>
                  <a:lnTo>
                    <a:pt x="721" y="317"/>
                  </a:lnTo>
                  <a:lnTo>
                    <a:pt x="724" y="314"/>
                  </a:lnTo>
                  <a:lnTo>
                    <a:pt x="724" y="314"/>
                  </a:lnTo>
                  <a:lnTo>
                    <a:pt x="726" y="314"/>
                  </a:lnTo>
                  <a:lnTo>
                    <a:pt x="726" y="314"/>
                  </a:lnTo>
                  <a:lnTo>
                    <a:pt x="728" y="319"/>
                  </a:lnTo>
                  <a:lnTo>
                    <a:pt x="731" y="319"/>
                  </a:lnTo>
                  <a:lnTo>
                    <a:pt x="733" y="319"/>
                  </a:lnTo>
                  <a:lnTo>
                    <a:pt x="740" y="314"/>
                  </a:lnTo>
                  <a:lnTo>
                    <a:pt x="743" y="310"/>
                  </a:lnTo>
                  <a:lnTo>
                    <a:pt x="745" y="310"/>
                  </a:lnTo>
                  <a:lnTo>
                    <a:pt x="745" y="307"/>
                  </a:lnTo>
                  <a:lnTo>
                    <a:pt x="754" y="307"/>
                  </a:lnTo>
                  <a:lnTo>
                    <a:pt x="754" y="307"/>
                  </a:lnTo>
                  <a:lnTo>
                    <a:pt x="757" y="307"/>
                  </a:lnTo>
                  <a:lnTo>
                    <a:pt x="757" y="307"/>
                  </a:lnTo>
                  <a:lnTo>
                    <a:pt x="759" y="310"/>
                  </a:lnTo>
                  <a:lnTo>
                    <a:pt x="759" y="310"/>
                  </a:lnTo>
                  <a:lnTo>
                    <a:pt x="759" y="310"/>
                  </a:lnTo>
                  <a:lnTo>
                    <a:pt x="759" y="310"/>
                  </a:lnTo>
                  <a:lnTo>
                    <a:pt x="762" y="307"/>
                  </a:lnTo>
                  <a:lnTo>
                    <a:pt x="762" y="307"/>
                  </a:lnTo>
                  <a:lnTo>
                    <a:pt x="769" y="305"/>
                  </a:lnTo>
                  <a:lnTo>
                    <a:pt x="771" y="305"/>
                  </a:lnTo>
                  <a:lnTo>
                    <a:pt x="771" y="305"/>
                  </a:lnTo>
                  <a:lnTo>
                    <a:pt x="773" y="305"/>
                  </a:lnTo>
                  <a:lnTo>
                    <a:pt x="776" y="310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80" y="307"/>
                  </a:lnTo>
                  <a:lnTo>
                    <a:pt x="780" y="307"/>
                  </a:lnTo>
                  <a:lnTo>
                    <a:pt x="780" y="305"/>
                  </a:lnTo>
                  <a:lnTo>
                    <a:pt x="780" y="305"/>
                  </a:lnTo>
                  <a:lnTo>
                    <a:pt x="780" y="303"/>
                  </a:lnTo>
                  <a:lnTo>
                    <a:pt x="780" y="303"/>
                  </a:lnTo>
                  <a:lnTo>
                    <a:pt x="783" y="300"/>
                  </a:lnTo>
                  <a:lnTo>
                    <a:pt x="783" y="300"/>
                  </a:lnTo>
                  <a:lnTo>
                    <a:pt x="785" y="298"/>
                  </a:lnTo>
                  <a:lnTo>
                    <a:pt x="785" y="295"/>
                  </a:lnTo>
                  <a:lnTo>
                    <a:pt x="785" y="291"/>
                  </a:lnTo>
                  <a:lnTo>
                    <a:pt x="785" y="291"/>
                  </a:lnTo>
                  <a:lnTo>
                    <a:pt x="785" y="288"/>
                  </a:lnTo>
                  <a:lnTo>
                    <a:pt x="785" y="288"/>
                  </a:lnTo>
                  <a:lnTo>
                    <a:pt x="785" y="288"/>
                  </a:lnTo>
                  <a:lnTo>
                    <a:pt x="785" y="288"/>
                  </a:lnTo>
                  <a:lnTo>
                    <a:pt x="785" y="288"/>
                  </a:lnTo>
                  <a:lnTo>
                    <a:pt x="788" y="286"/>
                  </a:lnTo>
                  <a:lnTo>
                    <a:pt x="788" y="286"/>
                  </a:lnTo>
                  <a:lnTo>
                    <a:pt x="788" y="286"/>
                  </a:lnTo>
                  <a:lnTo>
                    <a:pt x="790" y="286"/>
                  </a:lnTo>
                  <a:lnTo>
                    <a:pt x="792" y="286"/>
                  </a:lnTo>
                  <a:lnTo>
                    <a:pt x="795" y="284"/>
                  </a:lnTo>
                  <a:lnTo>
                    <a:pt x="795" y="284"/>
                  </a:lnTo>
                  <a:lnTo>
                    <a:pt x="795" y="281"/>
                  </a:lnTo>
                  <a:lnTo>
                    <a:pt x="795" y="281"/>
                  </a:lnTo>
                  <a:lnTo>
                    <a:pt x="795" y="281"/>
                  </a:lnTo>
                  <a:lnTo>
                    <a:pt x="795" y="279"/>
                  </a:lnTo>
                  <a:lnTo>
                    <a:pt x="795" y="279"/>
                  </a:lnTo>
                  <a:lnTo>
                    <a:pt x="795" y="279"/>
                  </a:lnTo>
                  <a:lnTo>
                    <a:pt x="795" y="276"/>
                  </a:lnTo>
                  <a:lnTo>
                    <a:pt x="795" y="276"/>
                  </a:lnTo>
                  <a:lnTo>
                    <a:pt x="792" y="276"/>
                  </a:lnTo>
                  <a:lnTo>
                    <a:pt x="792" y="276"/>
                  </a:lnTo>
                  <a:lnTo>
                    <a:pt x="792" y="276"/>
                  </a:lnTo>
                  <a:lnTo>
                    <a:pt x="790" y="276"/>
                  </a:lnTo>
                  <a:lnTo>
                    <a:pt x="790" y="276"/>
                  </a:lnTo>
                  <a:lnTo>
                    <a:pt x="790" y="274"/>
                  </a:lnTo>
                  <a:lnTo>
                    <a:pt x="790" y="274"/>
                  </a:lnTo>
                  <a:lnTo>
                    <a:pt x="790" y="272"/>
                  </a:lnTo>
                  <a:lnTo>
                    <a:pt x="790" y="272"/>
                  </a:lnTo>
                  <a:lnTo>
                    <a:pt x="790" y="272"/>
                  </a:lnTo>
                  <a:lnTo>
                    <a:pt x="790" y="269"/>
                  </a:lnTo>
                  <a:lnTo>
                    <a:pt x="792" y="267"/>
                  </a:lnTo>
                  <a:lnTo>
                    <a:pt x="792" y="265"/>
                  </a:lnTo>
                  <a:lnTo>
                    <a:pt x="797" y="265"/>
                  </a:lnTo>
                  <a:lnTo>
                    <a:pt x="799" y="265"/>
                  </a:lnTo>
                  <a:lnTo>
                    <a:pt x="799" y="265"/>
                  </a:lnTo>
                  <a:lnTo>
                    <a:pt x="799" y="262"/>
                  </a:lnTo>
                  <a:lnTo>
                    <a:pt x="799" y="262"/>
                  </a:lnTo>
                  <a:lnTo>
                    <a:pt x="799" y="260"/>
                  </a:lnTo>
                  <a:lnTo>
                    <a:pt x="799" y="260"/>
                  </a:lnTo>
                  <a:lnTo>
                    <a:pt x="802" y="260"/>
                  </a:lnTo>
                  <a:lnTo>
                    <a:pt x="802" y="260"/>
                  </a:lnTo>
                  <a:lnTo>
                    <a:pt x="804" y="258"/>
                  </a:lnTo>
                  <a:lnTo>
                    <a:pt x="806" y="258"/>
                  </a:lnTo>
                  <a:lnTo>
                    <a:pt x="806" y="258"/>
                  </a:lnTo>
                  <a:lnTo>
                    <a:pt x="809" y="255"/>
                  </a:lnTo>
                  <a:lnTo>
                    <a:pt x="809" y="255"/>
                  </a:lnTo>
                  <a:lnTo>
                    <a:pt x="811" y="253"/>
                  </a:lnTo>
                  <a:lnTo>
                    <a:pt x="814" y="253"/>
                  </a:lnTo>
                  <a:lnTo>
                    <a:pt x="814" y="253"/>
                  </a:lnTo>
                  <a:lnTo>
                    <a:pt x="814" y="253"/>
                  </a:lnTo>
                  <a:lnTo>
                    <a:pt x="814" y="250"/>
                  </a:lnTo>
                  <a:lnTo>
                    <a:pt x="811" y="248"/>
                  </a:lnTo>
                  <a:lnTo>
                    <a:pt x="811" y="248"/>
                  </a:lnTo>
                  <a:lnTo>
                    <a:pt x="811" y="248"/>
                  </a:lnTo>
                  <a:lnTo>
                    <a:pt x="811" y="248"/>
                  </a:lnTo>
                  <a:lnTo>
                    <a:pt x="809" y="248"/>
                  </a:lnTo>
                  <a:lnTo>
                    <a:pt x="809" y="248"/>
                  </a:lnTo>
                  <a:lnTo>
                    <a:pt x="809" y="248"/>
                  </a:lnTo>
                  <a:lnTo>
                    <a:pt x="806" y="248"/>
                  </a:lnTo>
                  <a:lnTo>
                    <a:pt x="806" y="248"/>
                  </a:lnTo>
                  <a:lnTo>
                    <a:pt x="806" y="248"/>
                  </a:lnTo>
                  <a:lnTo>
                    <a:pt x="806" y="246"/>
                  </a:lnTo>
                  <a:lnTo>
                    <a:pt x="806" y="246"/>
                  </a:lnTo>
                  <a:lnTo>
                    <a:pt x="806" y="243"/>
                  </a:lnTo>
                  <a:lnTo>
                    <a:pt x="806" y="243"/>
                  </a:lnTo>
                  <a:lnTo>
                    <a:pt x="806" y="243"/>
                  </a:lnTo>
                  <a:lnTo>
                    <a:pt x="806" y="241"/>
                  </a:lnTo>
                  <a:lnTo>
                    <a:pt x="806" y="241"/>
                  </a:lnTo>
                  <a:lnTo>
                    <a:pt x="806" y="241"/>
                  </a:lnTo>
                  <a:lnTo>
                    <a:pt x="806" y="241"/>
                  </a:lnTo>
                  <a:lnTo>
                    <a:pt x="809" y="241"/>
                  </a:lnTo>
                  <a:lnTo>
                    <a:pt x="809" y="239"/>
                  </a:lnTo>
                  <a:lnTo>
                    <a:pt x="809" y="239"/>
                  </a:lnTo>
                  <a:lnTo>
                    <a:pt x="806" y="236"/>
                  </a:lnTo>
                  <a:lnTo>
                    <a:pt x="806" y="236"/>
                  </a:lnTo>
                  <a:lnTo>
                    <a:pt x="806" y="236"/>
                  </a:lnTo>
                  <a:lnTo>
                    <a:pt x="806" y="236"/>
                  </a:lnTo>
                  <a:lnTo>
                    <a:pt x="806" y="234"/>
                  </a:lnTo>
                  <a:lnTo>
                    <a:pt x="809" y="234"/>
                  </a:lnTo>
                  <a:lnTo>
                    <a:pt x="809" y="234"/>
                  </a:lnTo>
                  <a:lnTo>
                    <a:pt x="809" y="234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4" y="229"/>
                  </a:lnTo>
                  <a:lnTo>
                    <a:pt x="814" y="229"/>
                  </a:lnTo>
                  <a:lnTo>
                    <a:pt x="814" y="227"/>
                  </a:lnTo>
                  <a:lnTo>
                    <a:pt x="816" y="224"/>
                  </a:lnTo>
                  <a:lnTo>
                    <a:pt x="816" y="224"/>
                  </a:lnTo>
                  <a:lnTo>
                    <a:pt x="818" y="227"/>
                  </a:lnTo>
                  <a:lnTo>
                    <a:pt x="818" y="227"/>
                  </a:lnTo>
                  <a:lnTo>
                    <a:pt x="821" y="227"/>
                  </a:lnTo>
                  <a:lnTo>
                    <a:pt x="823" y="227"/>
                  </a:lnTo>
                  <a:lnTo>
                    <a:pt x="825" y="227"/>
                  </a:lnTo>
                  <a:lnTo>
                    <a:pt x="828" y="224"/>
                  </a:lnTo>
                  <a:lnTo>
                    <a:pt x="828" y="224"/>
                  </a:lnTo>
                  <a:lnTo>
                    <a:pt x="828" y="222"/>
                  </a:lnTo>
                  <a:lnTo>
                    <a:pt x="828" y="222"/>
                  </a:lnTo>
                  <a:lnTo>
                    <a:pt x="830" y="220"/>
                  </a:lnTo>
                  <a:lnTo>
                    <a:pt x="830" y="217"/>
                  </a:lnTo>
                  <a:lnTo>
                    <a:pt x="830" y="217"/>
                  </a:lnTo>
                  <a:lnTo>
                    <a:pt x="828" y="217"/>
                  </a:lnTo>
                  <a:lnTo>
                    <a:pt x="828" y="217"/>
                  </a:lnTo>
                  <a:lnTo>
                    <a:pt x="830" y="208"/>
                  </a:lnTo>
                  <a:lnTo>
                    <a:pt x="830" y="205"/>
                  </a:lnTo>
                  <a:lnTo>
                    <a:pt x="832" y="205"/>
                  </a:lnTo>
                  <a:lnTo>
                    <a:pt x="832" y="205"/>
                  </a:lnTo>
                  <a:lnTo>
                    <a:pt x="832" y="205"/>
                  </a:lnTo>
                  <a:lnTo>
                    <a:pt x="832" y="205"/>
                  </a:lnTo>
                  <a:lnTo>
                    <a:pt x="835" y="205"/>
                  </a:lnTo>
                  <a:lnTo>
                    <a:pt x="835" y="205"/>
                  </a:lnTo>
                  <a:lnTo>
                    <a:pt x="835" y="203"/>
                  </a:lnTo>
                  <a:lnTo>
                    <a:pt x="835" y="203"/>
                  </a:lnTo>
                  <a:lnTo>
                    <a:pt x="832" y="201"/>
                  </a:lnTo>
                  <a:lnTo>
                    <a:pt x="832" y="201"/>
                  </a:lnTo>
                  <a:lnTo>
                    <a:pt x="832" y="201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832" y="196"/>
                  </a:lnTo>
                  <a:lnTo>
                    <a:pt x="832" y="194"/>
                  </a:lnTo>
                  <a:lnTo>
                    <a:pt x="832" y="191"/>
                  </a:lnTo>
                  <a:lnTo>
                    <a:pt x="832" y="191"/>
                  </a:lnTo>
                  <a:lnTo>
                    <a:pt x="835" y="184"/>
                  </a:lnTo>
                  <a:lnTo>
                    <a:pt x="832" y="182"/>
                  </a:lnTo>
                  <a:lnTo>
                    <a:pt x="832" y="182"/>
                  </a:lnTo>
                  <a:lnTo>
                    <a:pt x="832" y="182"/>
                  </a:lnTo>
                  <a:lnTo>
                    <a:pt x="830" y="179"/>
                  </a:lnTo>
                  <a:lnTo>
                    <a:pt x="830" y="179"/>
                  </a:lnTo>
                  <a:lnTo>
                    <a:pt x="832" y="179"/>
                  </a:lnTo>
                  <a:lnTo>
                    <a:pt x="832" y="177"/>
                  </a:lnTo>
                  <a:lnTo>
                    <a:pt x="835" y="177"/>
                  </a:lnTo>
                  <a:lnTo>
                    <a:pt x="835" y="175"/>
                  </a:lnTo>
                  <a:lnTo>
                    <a:pt x="835" y="172"/>
                  </a:lnTo>
                  <a:lnTo>
                    <a:pt x="835" y="168"/>
                  </a:lnTo>
                  <a:lnTo>
                    <a:pt x="837" y="168"/>
                  </a:lnTo>
                  <a:lnTo>
                    <a:pt x="837" y="165"/>
                  </a:lnTo>
                  <a:lnTo>
                    <a:pt x="837" y="165"/>
                  </a:lnTo>
                  <a:lnTo>
                    <a:pt x="837" y="165"/>
                  </a:lnTo>
                  <a:lnTo>
                    <a:pt x="840" y="165"/>
                  </a:lnTo>
                  <a:lnTo>
                    <a:pt x="840" y="165"/>
                  </a:lnTo>
                  <a:lnTo>
                    <a:pt x="842" y="163"/>
                  </a:lnTo>
                  <a:lnTo>
                    <a:pt x="842" y="163"/>
                  </a:lnTo>
                  <a:lnTo>
                    <a:pt x="842" y="163"/>
                  </a:lnTo>
                  <a:lnTo>
                    <a:pt x="842" y="163"/>
                  </a:lnTo>
                  <a:lnTo>
                    <a:pt x="844" y="163"/>
                  </a:lnTo>
                  <a:lnTo>
                    <a:pt x="844" y="163"/>
                  </a:lnTo>
                  <a:lnTo>
                    <a:pt x="844" y="163"/>
                  </a:lnTo>
                  <a:lnTo>
                    <a:pt x="847" y="161"/>
                  </a:lnTo>
                  <a:lnTo>
                    <a:pt x="847" y="158"/>
                  </a:lnTo>
                  <a:lnTo>
                    <a:pt x="847" y="158"/>
                  </a:lnTo>
                  <a:lnTo>
                    <a:pt x="847" y="156"/>
                  </a:lnTo>
                  <a:lnTo>
                    <a:pt x="847" y="156"/>
                  </a:lnTo>
                  <a:lnTo>
                    <a:pt x="847" y="153"/>
                  </a:lnTo>
                  <a:lnTo>
                    <a:pt x="849" y="156"/>
                  </a:lnTo>
                  <a:lnTo>
                    <a:pt x="849" y="156"/>
                  </a:lnTo>
                  <a:lnTo>
                    <a:pt x="849" y="156"/>
                  </a:lnTo>
                  <a:lnTo>
                    <a:pt x="849" y="156"/>
                  </a:lnTo>
                  <a:lnTo>
                    <a:pt x="851" y="158"/>
                  </a:lnTo>
                  <a:lnTo>
                    <a:pt x="854" y="158"/>
                  </a:lnTo>
                  <a:lnTo>
                    <a:pt x="854" y="158"/>
                  </a:lnTo>
                  <a:lnTo>
                    <a:pt x="854" y="158"/>
                  </a:lnTo>
                  <a:lnTo>
                    <a:pt x="854" y="158"/>
                  </a:lnTo>
                  <a:lnTo>
                    <a:pt x="854" y="161"/>
                  </a:lnTo>
                  <a:lnTo>
                    <a:pt x="856" y="161"/>
                  </a:lnTo>
                  <a:lnTo>
                    <a:pt x="856" y="161"/>
                  </a:lnTo>
                  <a:lnTo>
                    <a:pt x="856" y="161"/>
                  </a:lnTo>
                  <a:lnTo>
                    <a:pt x="859" y="158"/>
                  </a:lnTo>
                  <a:lnTo>
                    <a:pt x="861" y="158"/>
                  </a:lnTo>
                  <a:lnTo>
                    <a:pt x="861" y="156"/>
                  </a:lnTo>
                  <a:lnTo>
                    <a:pt x="861" y="156"/>
                  </a:lnTo>
                  <a:lnTo>
                    <a:pt x="861" y="156"/>
                  </a:lnTo>
                  <a:lnTo>
                    <a:pt x="863" y="156"/>
                  </a:lnTo>
                  <a:lnTo>
                    <a:pt x="863" y="156"/>
                  </a:lnTo>
                  <a:lnTo>
                    <a:pt x="863" y="156"/>
                  </a:lnTo>
                  <a:lnTo>
                    <a:pt x="866" y="156"/>
                  </a:lnTo>
                  <a:lnTo>
                    <a:pt x="868" y="156"/>
                  </a:lnTo>
                  <a:lnTo>
                    <a:pt x="868" y="156"/>
                  </a:lnTo>
                  <a:lnTo>
                    <a:pt x="870" y="156"/>
                  </a:lnTo>
                  <a:lnTo>
                    <a:pt x="870" y="156"/>
                  </a:lnTo>
                  <a:lnTo>
                    <a:pt x="873" y="156"/>
                  </a:lnTo>
                  <a:lnTo>
                    <a:pt x="873" y="156"/>
                  </a:lnTo>
                  <a:lnTo>
                    <a:pt x="873" y="156"/>
                  </a:lnTo>
                  <a:lnTo>
                    <a:pt x="875" y="156"/>
                  </a:lnTo>
                  <a:lnTo>
                    <a:pt x="875" y="156"/>
                  </a:lnTo>
                  <a:lnTo>
                    <a:pt x="875" y="158"/>
                  </a:lnTo>
                  <a:lnTo>
                    <a:pt x="875" y="161"/>
                  </a:lnTo>
                  <a:lnTo>
                    <a:pt x="875" y="161"/>
                  </a:lnTo>
                  <a:lnTo>
                    <a:pt x="877" y="161"/>
                  </a:lnTo>
                  <a:lnTo>
                    <a:pt x="877" y="161"/>
                  </a:lnTo>
                  <a:lnTo>
                    <a:pt x="877" y="158"/>
                  </a:lnTo>
                  <a:lnTo>
                    <a:pt x="880" y="158"/>
                  </a:lnTo>
                  <a:lnTo>
                    <a:pt x="880" y="158"/>
                  </a:lnTo>
                  <a:lnTo>
                    <a:pt x="880" y="158"/>
                  </a:lnTo>
                  <a:lnTo>
                    <a:pt x="882" y="158"/>
                  </a:lnTo>
                  <a:lnTo>
                    <a:pt x="880" y="158"/>
                  </a:lnTo>
                  <a:lnTo>
                    <a:pt x="880" y="158"/>
                  </a:lnTo>
                  <a:lnTo>
                    <a:pt x="880" y="156"/>
                  </a:lnTo>
                  <a:lnTo>
                    <a:pt x="882" y="156"/>
                  </a:lnTo>
                  <a:lnTo>
                    <a:pt x="882" y="156"/>
                  </a:lnTo>
                  <a:lnTo>
                    <a:pt x="882" y="153"/>
                  </a:lnTo>
                  <a:lnTo>
                    <a:pt x="882" y="153"/>
                  </a:lnTo>
                  <a:lnTo>
                    <a:pt x="885" y="158"/>
                  </a:lnTo>
                  <a:lnTo>
                    <a:pt x="887" y="158"/>
                  </a:lnTo>
                  <a:lnTo>
                    <a:pt x="887" y="158"/>
                  </a:lnTo>
                  <a:lnTo>
                    <a:pt x="889" y="158"/>
                  </a:lnTo>
                  <a:lnTo>
                    <a:pt x="889" y="158"/>
                  </a:lnTo>
                  <a:lnTo>
                    <a:pt x="892" y="158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6" y="158"/>
                  </a:lnTo>
                  <a:lnTo>
                    <a:pt x="901" y="158"/>
                  </a:lnTo>
                  <a:lnTo>
                    <a:pt x="903" y="158"/>
                  </a:lnTo>
                  <a:lnTo>
                    <a:pt x="906" y="158"/>
                  </a:lnTo>
                  <a:lnTo>
                    <a:pt x="915" y="158"/>
                  </a:lnTo>
                  <a:lnTo>
                    <a:pt x="918" y="158"/>
                  </a:lnTo>
                  <a:lnTo>
                    <a:pt x="918" y="156"/>
                  </a:lnTo>
                  <a:lnTo>
                    <a:pt x="918" y="156"/>
                  </a:lnTo>
                  <a:lnTo>
                    <a:pt x="920" y="156"/>
                  </a:lnTo>
                  <a:lnTo>
                    <a:pt x="920" y="156"/>
                  </a:lnTo>
                  <a:lnTo>
                    <a:pt x="920" y="158"/>
                  </a:lnTo>
                  <a:lnTo>
                    <a:pt x="920" y="158"/>
                  </a:lnTo>
                  <a:lnTo>
                    <a:pt x="922" y="158"/>
                  </a:lnTo>
                  <a:lnTo>
                    <a:pt x="927" y="161"/>
                  </a:lnTo>
                  <a:lnTo>
                    <a:pt x="929" y="165"/>
                  </a:lnTo>
                  <a:lnTo>
                    <a:pt x="929" y="165"/>
                  </a:lnTo>
                  <a:lnTo>
                    <a:pt x="932" y="165"/>
                  </a:lnTo>
                  <a:lnTo>
                    <a:pt x="934" y="165"/>
                  </a:lnTo>
                  <a:lnTo>
                    <a:pt x="934" y="165"/>
                  </a:lnTo>
                  <a:lnTo>
                    <a:pt x="937" y="165"/>
                  </a:lnTo>
                  <a:lnTo>
                    <a:pt x="937" y="165"/>
                  </a:lnTo>
                  <a:lnTo>
                    <a:pt x="937" y="168"/>
                  </a:lnTo>
                  <a:lnTo>
                    <a:pt x="939" y="165"/>
                  </a:lnTo>
                  <a:lnTo>
                    <a:pt x="939" y="165"/>
                  </a:lnTo>
                  <a:lnTo>
                    <a:pt x="941" y="165"/>
                  </a:lnTo>
                  <a:lnTo>
                    <a:pt x="939" y="165"/>
                  </a:lnTo>
                  <a:lnTo>
                    <a:pt x="939" y="165"/>
                  </a:lnTo>
                  <a:lnTo>
                    <a:pt x="939" y="165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39" y="163"/>
                  </a:lnTo>
                  <a:lnTo>
                    <a:pt x="941" y="163"/>
                  </a:lnTo>
                  <a:lnTo>
                    <a:pt x="941" y="161"/>
                  </a:lnTo>
                  <a:lnTo>
                    <a:pt x="941" y="161"/>
                  </a:lnTo>
                  <a:lnTo>
                    <a:pt x="941" y="161"/>
                  </a:lnTo>
                  <a:lnTo>
                    <a:pt x="941" y="161"/>
                  </a:lnTo>
                  <a:lnTo>
                    <a:pt x="941" y="158"/>
                  </a:lnTo>
                  <a:lnTo>
                    <a:pt x="941" y="156"/>
                  </a:lnTo>
                  <a:lnTo>
                    <a:pt x="941" y="156"/>
                  </a:lnTo>
                  <a:lnTo>
                    <a:pt x="939" y="156"/>
                  </a:lnTo>
                  <a:lnTo>
                    <a:pt x="939" y="156"/>
                  </a:lnTo>
                  <a:lnTo>
                    <a:pt x="939" y="153"/>
                  </a:lnTo>
                  <a:lnTo>
                    <a:pt x="941" y="153"/>
                  </a:lnTo>
                  <a:lnTo>
                    <a:pt x="941" y="153"/>
                  </a:lnTo>
                  <a:lnTo>
                    <a:pt x="944" y="153"/>
                  </a:lnTo>
                  <a:lnTo>
                    <a:pt x="944" y="153"/>
                  </a:lnTo>
                  <a:lnTo>
                    <a:pt x="944" y="156"/>
                  </a:lnTo>
                  <a:lnTo>
                    <a:pt x="944" y="156"/>
                  </a:lnTo>
                  <a:lnTo>
                    <a:pt x="946" y="156"/>
                  </a:lnTo>
                  <a:lnTo>
                    <a:pt x="946" y="156"/>
                  </a:lnTo>
                  <a:lnTo>
                    <a:pt x="948" y="156"/>
                  </a:lnTo>
                  <a:lnTo>
                    <a:pt x="948" y="158"/>
                  </a:lnTo>
                  <a:lnTo>
                    <a:pt x="951" y="158"/>
                  </a:lnTo>
                  <a:lnTo>
                    <a:pt x="951" y="158"/>
                  </a:lnTo>
                  <a:lnTo>
                    <a:pt x="951" y="158"/>
                  </a:lnTo>
                  <a:lnTo>
                    <a:pt x="951" y="158"/>
                  </a:lnTo>
                  <a:lnTo>
                    <a:pt x="951" y="158"/>
                  </a:lnTo>
                  <a:lnTo>
                    <a:pt x="951" y="158"/>
                  </a:lnTo>
                  <a:lnTo>
                    <a:pt x="953" y="161"/>
                  </a:lnTo>
                  <a:lnTo>
                    <a:pt x="953" y="161"/>
                  </a:lnTo>
                  <a:lnTo>
                    <a:pt x="955" y="163"/>
                  </a:lnTo>
                  <a:lnTo>
                    <a:pt x="955" y="163"/>
                  </a:lnTo>
                  <a:lnTo>
                    <a:pt x="958" y="163"/>
                  </a:lnTo>
                  <a:lnTo>
                    <a:pt x="960" y="163"/>
                  </a:lnTo>
                  <a:lnTo>
                    <a:pt x="967" y="161"/>
                  </a:lnTo>
                  <a:lnTo>
                    <a:pt x="967" y="158"/>
                  </a:lnTo>
                  <a:lnTo>
                    <a:pt x="972" y="158"/>
                  </a:lnTo>
                  <a:lnTo>
                    <a:pt x="977" y="158"/>
                  </a:lnTo>
                  <a:lnTo>
                    <a:pt x="977" y="158"/>
                  </a:lnTo>
                  <a:lnTo>
                    <a:pt x="979" y="156"/>
                  </a:lnTo>
                  <a:lnTo>
                    <a:pt x="979" y="156"/>
                  </a:lnTo>
                  <a:lnTo>
                    <a:pt x="981" y="156"/>
                  </a:lnTo>
                  <a:lnTo>
                    <a:pt x="981" y="156"/>
                  </a:lnTo>
                  <a:lnTo>
                    <a:pt x="984" y="156"/>
                  </a:lnTo>
                  <a:lnTo>
                    <a:pt x="986" y="156"/>
                  </a:lnTo>
                  <a:lnTo>
                    <a:pt x="986" y="156"/>
                  </a:lnTo>
                  <a:lnTo>
                    <a:pt x="989" y="156"/>
                  </a:lnTo>
                  <a:lnTo>
                    <a:pt x="989" y="156"/>
                  </a:lnTo>
                  <a:lnTo>
                    <a:pt x="991" y="156"/>
                  </a:lnTo>
                  <a:lnTo>
                    <a:pt x="991" y="156"/>
                  </a:lnTo>
                  <a:lnTo>
                    <a:pt x="991" y="153"/>
                  </a:lnTo>
                  <a:lnTo>
                    <a:pt x="991" y="153"/>
                  </a:lnTo>
                  <a:lnTo>
                    <a:pt x="991" y="153"/>
                  </a:lnTo>
                  <a:lnTo>
                    <a:pt x="991" y="153"/>
                  </a:lnTo>
                  <a:lnTo>
                    <a:pt x="993" y="153"/>
                  </a:lnTo>
                  <a:lnTo>
                    <a:pt x="993" y="153"/>
                  </a:lnTo>
                  <a:lnTo>
                    <a:pt x="993" y="153"/>
                  </a:lnTo>
                  <a:lnTo>
                    <a:pt x="993" y="151"/>
                  </a:lnTo>
                  <a:lnTo>
                    <a:pt x="993" y="151"/>
                  </a:lnTo>
                  <a:lnTo>
                    <a:pt x="991" y="149"/>
                  </a:lnTo>
                  <a:lnTo>
                    <a:pt x="991" y="149"/>
                  </a:lnTo>
                  <a:lnTo>
                    <a:pt x="991" y="149"/>
                  </a:lnTo>
                  <a:lnTo>
                    <a:pt x="991" y="149"/>
                  </a:lnTo>
                  <a:lnTo>
                    <a:pt x="989" y="146"/>
                  </a:lnTo>
                  <a:lnTo>
                    <a:pt x="989" y="146"/>
                  </a:lnTo>
                  <a:lnTo>
                    <a:pt x="986" y="149"/>
                  </a:lnTo>
                  <a:lnTo>
                    <a:pt x="986" y="149"/>
                  </a:lnTo>
                  <a:lnTo>
                    <a:pt x="986" y="149"/>
                  </a:lnTo>
                  <a:lnTo>
                    <a:pt x="986" y="149"/>
                  </a:lnTo>
                  <a:lnTo>
                    <a:pt x="984" y="149"/>
                  </a:lnTo>
                  <a:lnTo>
                    <a:pt x="984" y="146"/>
                  </a:lnTo>
                  <a:lnTo>
                    <a:pt x="984" y="146"/>
                  </a:lnTo>
                  <a:lnTo>
                    <a:pt x="986" y="146"/>
                  </a:lnTo>
                  <a:lnTo>
                    <a:pt x="986" y="144"/>
                  </a:lnTo>
                  <a:lnTo>
                    <a:pt x="986" y="144"/>
                  </a:lnTo>
                  <a:lnTo>
                    <a:pt x="984" y="144"/>
                  </a:lnTo>
                  <a:lnTo>
                    <a:pt x="984" y="144"/>
                  </a:lnTo>
                  <a:lnTo>
                    <a:pt x="984" y="144"/>
                  </a:lnTo>
                  <a:lnTo>
                    <a:pt x="981" y="144"/>
                  </a:lnTo>
                  <a:lnTo>
                    <a:pt x="981" y="144"/>
                  </a:lnTo>
                  <a:lnTo>
                    <a:pt x="981" y="144"/>
                  </a:lnTo>
                  <a:lnTo>
                    <a:pt x="981" y="144"/>
                  </a:lnTo>
                  <a:lnTo>
                    <a:pt x="981" y="144"/>
                  </a:lnTo>
                  <a:lnTo>
                    <a:pt x="981" y="142"/>
                  </a:lnTo>
                  <a:lnTo>
                    <a:pt x="979" y="142"/>
                  </a:lnTo>
                  <a:lnTo>
                    <a:pt x="979" y="142"/>
                  </a:lnTo>
                  <a:lnTo>
                    <a:pt x="979" y="142"/>
                  </a:lnTo>
                  <a:lnTo>
                    <a:pt x="979" y="142"/>
                  </a:lnTo>
                  <a:lnTo>
                    <a:pt x="977" y="142"/>
                  </a:lnTo>
                  <a:lnTo>
                    <a:pt x="977" y="142"/>
                  </a:lnTo>
                  <a:lnTo>
                    <a:pt x="977" y="142"/>
                  </a:lnTo>
                  <a:lnTo>
                    <a:pt x="977" y="139"/>
                  </a:lnTo>
                  <a:lnTo>
                    <a:pt x="974" y="139"/>
                  </a:lnTo>
                  <a:lnTo>
                    <a:pt x="972" y="137"/>
                  </a:lnTo>
                  <a:lnTo>
                    <a:pt x="972" y="134"/>
                  </a:lnTo>
                  <a:lnTo>
                    <a:pt x="970" y="134"/>
                  </a:lnTo>
                  <a:lnTo>
                    <a:pt x="970" y="132"/>
                  </a:lnTo>
                  <a:lnTo>
                    <a:pt x="970" y="132"/>
                  </a:lnTo>
                  <a:lnTo>
                    <a:pt x="970" y="132"/>
                  </a:lnTo>
                  <a:lnTo>
                    <a:pt x="967" y="130"/>
                  </a:lnTo>
                  <a:lnTo>
                    <a:pt x="967" y="130"/>
                  </a:lnTo>
                  <a:lnTo>
                    <a:pt x="967" y="130"/>
                  </a:lnTo>
                  <a:lnTo>
                    <a:pt x="967" y="130"/>
                  </a:lnTo>
                  <a:lnTo>
                    <a:pt x="967" y="130"/>
                  </a:lnTo>
                  <a:lnTo>
                    <a:pt x="967" y="127"/>
                  </a:lnTo>
                  <a:lnTo>
                    <a:pt x="967" y="127"/>
                  </a:lnTo>
                  <a:lnTo>
                    <a:pt x="972" y="125"/>
                  </a:lnTo>
                  <a:lnTo>
                    <a:pt x="972" y="123"/>
                  </a:lnTo>
                  <a:lnTo>
                    <a:pt x="974" y="125"/>
                  </a:lnTo>
                  <a:lnTo>
                    <a:pt x="974" y="123"/>
                  </a:lnTo>
                  <a:lnTo>
                    <a:pt x="974" y="123"/>
                  </a:lnTo>
                  <a:lnTo>
                    <a:pt x="974" y="123"/>
                  </a:lnTo>
                  <a:lnTo>
                    <a:pt x="977" y="123"/>
                  </a:lnTo>
                  <a:lnTo>
                    <a:pt x="977" y="123"/>
                  </a:lnTo>
                  <a:lnTo>
                    <a:pt x="979" y="120"/>
                  </a:lnTo>
                  <a:lnTo>
                    <a:pt x="979" y="120"/>
                  </a:lnTo>
                  <a:lnTo>
                    <a:pt x="979" y="120"/>
                  </a:lnTo>
                  <a:lnTo>
                    <a:pt x="981" y="120"/>
                  </a:lnTo>
                  <a:lnTo>
                    <a:pt x="981" y="123"/>
                  </a:lnTo>
                  <a:lnTo>
                    <a:pt x="984" y="125"/>
                  </a:lnTo>
                  <a:lnTo>
                    <a:pt x="984" y="125"/>
                  </a:lnTo>
                  <a:lnTo>
                    <a:pt x="986" y="125"/>
                  </a:lnTo>
                  <a:lnTo>
                    <a:pt x="986" y="127"/>
                  </a:lnTo>
                  <a:lnTo>
                    <a:pt x="986" y="127"/>
                  </a:lnTo>
                  <a:lnTo>
                    <a:pt x="989" y="125"/>
                  </a:lnTo>
                  <a:lnTo>
                    <a:pt x="989" y="125"/>
                  </a:lnTo>
                  <a:lnTo>
                    <a:pt x="991" y="125"/>
                  </a:lnTo>
                  <a:lnTo>
                    <a:pt x="991" y="125"/>
                  </a:lnTo>
                  <a:lnTo>
                    <a:pt x="991" y="125"/>
                  </a:lnTo>
                  <a:lnTo>
                    <a:pt x="993" y="125"/>
                  </a:lnTo>
                  <a:lnTo>
                    <a:pt x="996" y="125"/>
                  </a:lnTo>
                  <a:lnTo>
                    <a:pt x="996" y="125"/>
                  </a:lnTo>
                  <a:lnTo>
                    <a:pt x="996" y="125"/>
                  </a:lnTo>
                  <a:lnTo>
                    <a:pt x="998" y="125"/>
                  </a:lnTo>
                  <a:lnTo>
                    <a:pt x="998" y="125"/>
                  </a:lnTo>
                  <a:lnTo>
                    <a:pt x="1000" y="123"/>
                  </a:lnTo>
                  <a:lnTo>
                    <a:pt x="1010" y="120"/>
                  </a:lnTo>
                  <a:lnTo>
                    <a:pt x="1019" y="118"/>
                  </a:lnTo>
                  <a:lnTo>
                    <a:pt x="1022" y="116"/>
                  </a:lnTo>
                  <a:lnTo>
                    <a:pt x="1024" y="113"/>
                  </a:lnTo>
                  <a:lnTo>
                    <a:pt x="1026" y="113"/>
                  </a:lnTo>
                  <a:lnTo>
                    <a:pt x="1026" y="111"/>
                  </a:lnTo>
                  <a:lnTo>
                    <a:pt x="1026" y="108"/>
                  </a:lnTo>
                  <a:lnTo>
                    <a:pt x="1026" y="108"/>
                  </a:lnTo>
                  <a:lnTo>
                    <a:pt x="1026" y="106"/>
                  </a:lnTo>
                  <a:close/>
                  <a:moveTo>
                    <a:pt x="14" y="52"/>
                  </a:moveTo>
                  <a:lnTo>
                    <a:pt x="12" y="52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5" y="49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5" y="56"/>
                  </a:lnTo>
                  <a:lnTo>
                    <a:pt x="7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close/>
                  <a:moveTo>
                    <a:pt x="991" y="142"/>
                  </a:moveTo>
                  <a:lnTo>
                    <a:pt x="991" y="142"/>
                  </a:lnTo>
                  <a:lnTo>
                    <a:pt x="991" y="142"/>
                  </a:lnTo>
                  <a:lnTo>
                    <a:pt x="991" y="142"/>
                  </a:lnTo>
                  <a:lnTo>
                    <a:pt x="989" y="139"/>
                  </a:lnTo>
                  <a:lnTo>
                    <a:pt x="986" y="139"/>
                  </a:lnTo>
                  <a:lnTo>
                    <a:pt x="986" y="142"/>
                  </a:lnTo>
                  <a:lnTo>
                    <a:pt x="986" y="142"/>
                  </a:lnTo>
                  <a:lnTo>
                    <a:pt x="986" y="139"/>
                  </a:lnTo>
                  <a:lnTo>
                    <a:pt x="984" y="139"/>
                  </a:lnTo>
                  <a:lnTo>
                    <a:pt x="984" y="139"/>
                  </a:lnTo>
                  <a:lnTo>
                    <a:pt x="984" y="139"/>
                  </a:lnTo>
                  <a:lnTo>
                    <a:pt x="984" y="139"/>
                  </a:lnTo>
                  <a:lnTo>
                    <a:pt x="981" y="139"/>
                  </a:lnTo>
                  <a:lnTo>
                    <a:pt x="981" y="139"/>
                  </a:lnTo>
                  <a:lnTo>
                    <a:pt x="979" y="139"/>
                  </a:lnTo>
                  <a:lnTo>
                    <a:pt x="979" y="139"/>
                  </a:lnTo>
                  <a:lnTo>
                    <a:pt x="981" y="142"/>
                  </a:lnTo>
                  <a:lnTo>
                    <a:pt x="984" y="142"/>
                  </a:lnTo>
                  <a:lnTo>
                    <a:pt x="984" y="142"/>
                  </a:lnTo>
                  <a:lnTo>
                    <a:pt x="984" y="142"/>
                  </a:lnTo>
                  <a:lnTo>
                    <a:pt x="984" y="142"/>
                  </a:lnTo>
                  <a:lnTo>
                    <a:pt x="984" y="142"/>
                  </a:lnTo>
                  <a:lnTo>
                    <a:pt x="986" y="142"/>
                  </a:lnTo>
                  <a:lnTo>
                    <a:pt x="986" y="144"/>
                  </a:lnTo>
                  <a:lnTo>
                    <a:pt x="989" y="144"/>
                  </a:lnTo>
                  <a:lnTo>
                    <a:pt x="989" y="144"/>
                  </a:lnTo>
                  <a:lnTo>
                    <a:pt x="989" y="144"/>
                  </a:lnTo>
                  <a:lnTo>
                    <a:pt x="989" y="144"/>
                  </a:lnTo>
                  <a:lnTo>
                    <a:pt x="989" y="142"/>
                  </a:lnTo>
                  <a:lnTo>
                    <a:pt x="989" y="142"/>
                  </a:lnTo>
                  <a:lnTo>
                    <a:pt x="991" y="144"/>
                  </a:lnTo>
                  <a:lnTo>
                    <a:pt x="989" y="144"/>
                  </a:lnTo>
                  <a:lnTo>
                    <a:pt x="991" y="142"/>
                  </a:lnTo>
                  <a:lnTo>
                    <a:pt x="991" y="142"/>
                  </a:lnTo>
                  <a:close/>
                  <a:moveTo>
                    <a:pt x="998" y="149"/>
                  </a:moveTo>
                  <a:lnTo>
                    <a:pt x="996" y="149"/>
                  </a:lnTo>
                  <a:lnTo>
                    <a:pt x="993" y="149"/>
                  </a:lnTo>
                  <a:lnTo>
                    <a:pt x="993" y="149"/>
                  </a:lnTo>
                  <a:lnTo>
                    <a:pt x="993" y="149"/>
                  </a:lnTo>
                  <a:lnTo>
                    <a:pt x="993" y="149"/>
                  </a:lnTo>
                  <a:lnTo>
                    <a:pt x="993" y="149"/>
                  </a:lnTo>
                  <a:lnTo>
                    <a:pt x="993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6" y="151"/>
                  </a:lnTo>
                  <a:lnTo>
                    <a:pt x="998" y="151"/>
                  </a:lnTo>
                  <a:lnTo>
                    <a:pt x="1000" y="151"/>
                  </a:lnTo>
                  <a:lnTo>
                    <a:pt x="1000" y="151"/>
                  </a:lnTo>
                  <a:lnTo>
                    <a:pt x="998" y="149"/>
                  </a:lnTo>
                  <a:lnTo>
                    <a:pt x="998" y="149"/>
                  </a:lnTo>
                  <a:close/>
                  <a:moveTo>
                    <a:pt x="85" y="229"/>
                  </a:moveTo>
                  <a:lnTo>
                    <a:pt x="85" y="227"/>
                  </a:lnTo>
                  <a:lnTo>
                    <a:pt x="87" y="227"/>
                  </a:lnTo>
                  <a:lnTo>
                    <a:pt x="87" y="227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9"/>
                  </a:lnTo>
                  <a:lnTo>
                    <a:pt x="85" y="229"/>
                  </a:lnTo>
                  <a:lnTo>
                    <a:pt x="85" y="229"/>
                  </a:lnTo>
                  <a:lnTo>
                    <a:pt x="85" y="229"/>
                  </a:lnTo>
                  <a:lnTo>
                    <a:pt x="85" y="229"/>
                  </a:lnTo>
                  <a:lnTo>
                    <a:pt x="85" y="229"/>
                  </a:lnTo>
                  <a:close/>
                  <a:moveTo>
                    <a:pt x="35" y="99"/>
                  </a:move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4"/>
                  </a:lnTo>
                  <a:lnTo>
                    <a:pt x="28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5" y="106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1"/>
                  </a:lnTo>
                  <a:lnTo>
                    <a:pt x="35" y="101"/>
                  </a:lnTo>
                  <a:lnTo>
                    <a:pt x="35" y="99"/>
                  </a:lnTo>
                  <a:close/>
                  <a:moveTo>
                    <a:pt x="85" y="224"/>
                  </a:moveTo>
                  <a:lnTo>
                    <a:pt x="85" y="224"/>
                  </a:lnTo>
                  <a:lnTo>
                    <a:pt x="83" y="224"/>
                  </a:lnTo>
                  <a:lnTo>
                    <a:pt x="83" y="224"/>
                  </a:lnTo>
                  <a:lnTo>
                    <a:pt x="83" y="227"/>
                  </a:lnTo>
                  <a:lnTo>
                    <a:pt x="83" y="224"/>
                  </a:lnTo>
                  <a:lnTo>
                    <a:pt x="85" y="224"/>
                  </a:lnTo>
                  <a:lnTo>
                    <a:pt x="85" y="22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44B6010-C533-FF5E-DF4C-48A609A14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875" y="4029108"/>
              <a:ext cx="425316" cy="507149"/>
            </a:xfrm>
            <a:custGeom>
              <a:avLst/>
              <a:gdLst>
                <a:gd name="T0" fmla="*/ 380 w 395"/>
                <a:gd name="T1" fmla="*/ 386 h 471"/>
                <a:gd name="T2" fmla="*/ 383 w 395"/>
                <a:gd name="T3" fmla="*/ 359 h 471"/>
                <a:gd name="T4" fmla="*/ 364 w 395"/>
                <a:gd name="T5" fmla="*/ 343 h 471"/>
                <a:gd name="T6" fmla="*/ 350 w 395"/>
                <a:gd name="T7" fmla="*/ 333 h 471"/>
                <a:gd name="T8" fmla="*/ 335 w 395"/>
                <a:gd name="T9" fmla="*/ 305 h 471"/>
                <a:gd name="T10" fmla="*/ 321 w 395"/>
                <a:gd name="T11" fmla="*/ 288 h 471"/>
                <a:gd name="T12" fmla="*/ 286 w 395"/>
                <a:gd name="T13" fmla="*/ 251 h 471"/>
                <a:gd name="T14" fmla="*/ 274 w 395"/>
                <a:gd name="T15" fmla="*/ 241 h 471"/>
                <a:gd name="T16" fmla="*/ 262 w 395"/>
                <a:gd name="T17" fmla="*/ 217 h 471"/>
                <a:gd name="T18" fmla="*/ 241 w 395"/>
                <a:gd name="T19" fmla="*/ 206 h 471"/>
                <a:gd name="T20" fmla="*/ 215 w 395"/>
                <a:gd name="T21" fmla="*/ 189 h 471"/>
                <a:gd name="T22" fmla="*/ 205 w 395"/>
                <a:gd name="T23" fmla="*/ 173 h 471"/>
                <a:gd name="T24" fmla="*/ 210 w 395"/>
                <a:gd name="T25" fmla="*/ 158 h 471"/>
                <a:gd name="T26" fmla="*/ 236 w 395"/>
                <a:gd name="T27" fmla="*/ 161 h 471"/>
                <a:gd name="T28" fmla="*/ 253 w 395"/>
                <a:gd name="T29" fmla="*/ 139 h 471"/>
                <a:gd name="T30" fmla="*/ 238 w 395"/>
                <a:gd name="T31" fmla="*/ 123 h 471"/>
                <a:gd name="T32" fmla="*/ 229 w 395"/>
                <a:gd name="T33" fmla="*/ 99 h 471"/>
                <a:gd name="T34" fmla="*/ 210 w 395"/>
                <a:gd name="T35" fmla="*/ 87 h 471"/>
                <a:gd name="T36" fmla="*/ 189 w 395"/>
                <a:gd name="T37" fmla="*/ 99 h 471"/>
                <a:gd name="T38" fmla="*/ 172 w 395"/>
                <a:gd name="T39" fmla="*/ 94 h 471"/>
                <a:gd name="T40" fmla="*/ 149 w 395"/>
                <a:gd name="T41" fmla="*/ 80 h 471"/>
                <a:gd name="T42" fmla="*/ 144 w 395"/>
                <a:gd name="T43" fmla="*/ 64 h 471"/>
                <a:gd name="T44" fmla="*/ 142 w 395"/>
                <a:gd name="T45" fmla="*/ 38 h 471"/>
                <a:gd name="T46" fmla="*/ 123 w 395"/>
                <a:gd name="T47" fmla="*/ 26 h 471"/>
                <a:gd name="T48" fmla="*/ 104 w 395"/>
                <a:gd name="T49" fmla="*/ 4 h 471"/>
                <a:gd name="T50" fmla="*/ 78 w 395"/>
                <a:gd name="T51" fmla="*/ 12 h 471"/>
                <a:gd name="T52" fmla="*/ 85 w 395"/>
                <a:gd name="T53" fmla="*/ 38 h 471"/>
                <a:gd name="T54" fmla="*/ 85 w 395"/>
                <a:gd name="T55" fmla="*/ 68 h 471"/>
                <a:gd name="T56" fmla="*/ 78 w 395"/>
                <a:gd name="T57" fmla="*/ 75 h 471"/>
                <a:gd name="T58" fmla="*/ 59 w 395"/>
                <a:gd name="T59" fmla="*/ 64 h 471"/>
                <a:gd name="T60" fmla="*/ 33 w 395"/>
                <a:gd name="T61" fmla="*/ 68 h 471"/>
                <a:gd name="T62" fmla="*/ 14 w 395"/>
                <a:gd name="T63" fmla="*/ 94 h 471"/>
                <a:gd name="T64" fmla="*/ 2 w 395"/>
                <a:gd name="T65" fmla="*/ 128 h 471"/>
                <a:gd name="T66" fmla="*/ 23 w 395"/>
                <a:gd name="T67" fmla="*/ 130 h 471"/>
                <a:gd name="T68" fmla="*/ 19 w 395"/>
                <a:gd name="T69" fmla="*/ 163 h 471"/>
                <a:gd name="T70" fmla="*/ 49 w 395"/>
                <a:gd name="T71" fmla="*/ 163 h 471"/>
                <a:gd name="T72" fmla="*/ 59 w 395"/>
                <a:gd name="T73" fmla="*/ 182 h 471"/>
                <a:gd name="T74" fmla="*/ 54 w 395"/>
                <a:gd name="T75" fmla="*/ 217 h 471"/>
                <a:gd name="T76" fmla="*/ 54 w 395"/>
                <a:gd name="T77" fmla="*/ 241 h 471"/>
                <a:gd name="T78" fmla="*/ 45 w 395"/>
                <a:gd name="T79" fmla="*/ 262 h 471"/>
                <a:gd name="T80" fmla="*/ 56 w 395"/>
                <a:gd name="T81" fmla="*/ 277 h 471"/>
                <a:gd name="T82" fmla="*/ 71 w 395"/>
                <a:gd name="T83" fmla="*/ 265 h 471"/>
                <a:gd name="T84" fmla="*/ 104 w 395"/>
                <a:gd name="T85" fmla="*/ 239 h 471"/>
                <a:gd name="T86" fmla="*/ 134 w 395"/>
                <a:gd name="T87" fmla="*/ 258 h 471"/>
                <a:gd name="T88" fmla="*/ 156 w 395"/>
                <a:gd name="T89" fmla="*/ 244 h 471"/>
                <a:gd name="T90" fmla="*/ 172 w 395"/>
                <a:gd name="T91" fmla="*/ 227 h 471"/>
                <a:gd name="T92" fmla="*/ 198 w 395"/>
                <a:gd name="T93" fmla="*/ 232 h 471"/>
                <a:gd name="T94" fmla="*/ 229 w 395"/>
                <a:gd name="T95" fmla="*/ 270 h 471"/>
                <a:gd name="T96" fmla="*/ 243 w 395"/>
                <a:gd name="T97" fmla="*/ 315 h 471"/>
                <a:gd name="T98" fmla="*/ 255 w 395"/>
                <a:gd name="T99" fmla="*/ 343 h 471"/>
                <a:gd name="T100" fmla="*/ 279 w 395"/>
                <a:gd name="T101" fmla="*/ 371 h 471"/>
                <a:gd name="T102" fmla="*/ 279 w 395"/>
                <a:gd name="T103" fmla="*/ 402 h 471"/>
                <a:gd name="T104" fmla="*/ 283 w 395"/>
                <a:gd name="T105" fmla="*/ 421 h 471"/>
                <a:gd name="T106" fmla="*/ 272 w 395"/>
                <a:gd name="T107" fmla="*/ 445 h 471"/>
                <a:gd name="T108" fmla="*/ 283 w 395"/>
                <a:gd name="T109" fmla="*/ 459 h 471"/>
                <a:gd name="T110" fmla="*/ 312 w 395"/>
                <a:gd name="T111" fmla="*/ 471 h 471"/>
                <a:gd name="T112" fmla="*/ 312 w 395"/>
                <a:gd name="T113" fmla="*/ 447 h 471"/>
                <a:gd name="T114" fmla="*/ 331 w 395"/>
                <a:gd name="T115" fmla="*/ 438 h 471"/>
                <a:gd name="T116" fmla="*/ 345 w 395"/>
                <a:gd name="T117" fmla="*/ 445 h 471"/>
                <a:gd name="T118" fmla="*/ 364 w 395"/>
                <a:gd name="T119" fmla="*/ 445 h 471"/>
                <a:gd name="T120" fmla="*/ 383 w 395"/>
                <a:gd name="T121" fmla="*/ 438 h 471"/>
                <a:gd name="T122" fmla="*/ 385 w 395"/>
                <a:gd name="T123" fmla="*/ 416 h 471"/>
                <a:gd name="T124" fmla="*/ 395 w 395"/>
                <a:gd name="T125" fmla="*/ 402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5" h="471">
                  <a:moveTo>
                    <a:pt x="395" y="397"/>
                  </a:moveTo>
                  <a:lnTo>
                    <a:pt x="395" y="397"/>
                  </a:lnTo>
                  <a:lnTo>
                    <a:pt x="395" y="397"/>
                  </a:lnTo>
                  <a:lnTo>
                    <a:pt x="392" y="395"/>
                  </a:lnTo>
                  <a:lnTo>
                    <a:pt x="390" y="395"/>
                  </a:lnTo>
                  <a:lnTo>
                    <a:pt x="390" y="393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87" y="390"/>
                  </a:lnTo>
                  <a:lnTo>
                    <a:pt x="385" y="390"/>
                  </a:lnTo>
                  <a:lnTo>
                    <a:pt x="385" y="390"/>
                  </a:lnTo>
                  <a:lnTo>
                    <a:pt x="385" y="388"/>
                  </a:lnTo>
                  <a:lnTo>
                    <a:pt x="385" y="388"/>
                  </a:lnTo>
                  <a:lnTo>
                    <a:pt x="385" y="386"/>
                  </a:lnTo>
                  <a:lnTo>
                    <a:pt x="385" y="388"/>
                  </a:lnTo>
                  <a:lnTo>
                    <a:pt x="385" y="388"/>
                  </a:lnTo>
                  <a:lnTo>
                    <a:pt x="385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3" y="386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76" y="381"/>
                  </a:lnTo>
                  <a:lnTo>
                    <a:pt x="376" y="381"/>
                  </a:lnTo>
                  <a:lnTo>
                    <a:pt x="373" y="378"/>
                  </a:lnTo>
                  <a:lnTo>
                    <a:pt x="373" y="378"/>
                  </a:lnTo>
                  <a:lnTo>
                    <a:pt x="373" y="378"/>
                  </a:lnTo>
                  <a:lnTo>
                    <a:pt x="373" y="376"/>
                  </a:lnTo>
                  <a:lnTo>
                    <a:pt x="373" y="376"/>
                  </a:lnTo>
                  <a:lnTo>
                    <a:pt x="371" y="374"/>
                  </a:lnTo>
                  <a:lnTo>
                    <a:pt x="371" y="374"/>
                  </a:lnTo>
                  <a:lnTo>
                    <a:pt x="369" y="371"/>
                  </a:lnTo>
                  <a:lnTo>
                    <a:pt x="369" y="371"/>
                  </a:lnTo>
                  <a:lnTo>
                    <a:pt x="369" y="369"/>
                  </a:lnTo>
                  <a:lnTo>
                    <a:pt x="369" y="367"/>
                  </a:lnTo>
                  <a:lnTo>
                    <a:pt x="371" y="367"/>
                  </a:lnTo>
                  <a:lnTo>
                    <a:pt x="371" y="367"/>
                  </a:lnTo>
                  <a:lnTo>
                    <a:pt x="371" y="367"/>
                  </a:lnTo>
                  <a:lnTo>
                    <a:pt x="371" y="367"/>
                  </a:lnTo>
                  <a:lnTo>
                    <a:pt x="371" y="367"/>
                  </a:lnTo>
                  <a:lnTo>
                    <a:pt x="373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78" y="364"/>
                  </a:lnTo>
                  <a:lnTo>
                    <a:pt x="380" y="364"/>
                  </a:lnTo>
                  <a:lnTo>
                    <a:pt x="380" y="362"/>
                  </a:lnTo>
                  <a:lnTo>
                    <a:pt x="383" y="359"/>
                  </a:lnTo>
                  <a:lnTo>
                    <a:pt x="383" y="359"/>
                  </a:lnTo>
                  <a:lnTo>
                    <a:pt x="383" y="357"/>
                  </a:lnTo>
                  <a:lnTo>
                    <a:pt x="383" y="357"/>
                  </a:lnTo>
                  <a:lnTo>
                    <a:pt x="383" y="357"/>
                  </a:lnTo>
                  <a:lnTo>
                    <a:pt x="383" y="357"/>
                  </a:lnTo>
                  <a:lnTo>
                    <a:pt x="383" y="355"/>
                  </a:lnTo>
                  <a:lnTo>
                    <a:pt x="383" y="355"/>
                  </a:lnTo>
                  <a:lnTo>
                    <a:pt x="383" y="355"/>
                  </a:lnTo>
                  <a:lnTo>
                    <a:pt x="383" y="355"/>
                  </a:lnTo>
                  <a:lnTo>
                    <a:pt x="383" y="355"/>
                  </a:lnTo>
                  <a:lnTo>
                    <a:pt x="378" y="355"/>
                  </a:lnTo>
                  <a:lnTo>
                    <a:pt x="378" y="355"/>
                  </a:lnTo>
                  <a:lnTo>
                    <a:pt x="376" y="355"/>
                  </a:lnTo>
                  <a:lnTo>
                    <a:pt x="376" y="355"/>
                  </a:lnTo>
                  <a:lnTo>
                    <a:pt x="373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69" y="350"/>
                  </a:lnTo>
                  <a:lnTo>
                    <a:pt x="369" y="350"/>
                  </a:lnTo>
                  <a:lnTo>
                    <a:pt x="369" y="350"/>
                  </a:lnTo>
                  <a:lnTo>
                    <a:pt x="366" y="348"/>
                  </a:lnTo>
                  <a:lnTo>
                    <a:pt x="366" y="348"/>
                  </a:lnTo>
                  <a:lnTo>
                    <a:pt x="366" y="348"/>
                  </a:lnTo>
                  <a:lnTo>
                    <a:pt x="366" y="345"/>
                  </a:lnTo>
                  <a:lnTo>
                    <a:pt x="366" y="345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4" y="343"/>
                  </a:lnTo>
                  <a:lnTo>
                    <a:pt x="361" y="343"/>
                  </a:lnTo>
                  <a:lnTo>
                    <a:pt x="359" y="343"/>
                  </a:lnTo>
                  <a:lnTo>
                    <a:pt x="359" y="343"/>
                  </a:lnTo>
                  <a:lnTo>
                    <a:pt x="359" y="343"/>
                  </a:lnTo>
                  <a:lnTo>
                    <a:pt x="357" y="343"/>
                  </a:lnTo>
                  <a:lnTo>
                    <a:pt x="357" y="341"/>
                  </a:lnTo>
                  <a:lnTo>
                    <a:pt x="357" y="341"/>
                  </a:lnTo>
                  <a:lnTo>
                    <a:pt x="357" y="341"/>
                  </a:lnTo>
                  <a:lnTo>
                    <a:pt x="357" y="338"/>
                  </a:lnTo>
                  <a:lnTo>
                    <a:pt x="354" y="338"/>
                  </a:lnTo>
                  <a:lnTo>
                    <a:pt x="354" y="338"/>
                  </a:lnTo>
                  <a:lnTo>
                    <a:pt x="354" y="336"/>
                  </a:lnTo>
                  <a:lnTo>
                    <a:pt x="354" y="336"/>
                  </a:lnTo>
                  <a:lnTo>
                    <a:pt x="354" y="336"/>
                  </a:lnTo>
                  <a:lnTo>
                    <a:pt x="352" y="336"/>
                  </a:lnTo>
                  <a:lnTo>
                    <a:pt x="352" y="336"/>
                  </a:lnTo>
                  <a:lnTo>
                    <a:pt x="352" y="336"/>
                  </a:lnTo>
                  <a:lnTo>
                    <a:pt x="352" y="336"/>
                  </a:lnTo>
                  <a:lnTo>
                    <a:pt x="352" y="336"/>
                  </a:lnTo>
                  <a:lnTo>
                    <a:pt x="352" y="336"/>
                  </a:lnTo>
                  <a:lnTo>
                    <a:pt x="354" y="333"/>
                  </a:lnTo>
                  <a:lnTo>
                    <a:pt x="352" y="331"/>
                  </a:lnTo>
                  <a:lnTo>
                    <a:pt x="352" y="331"/>
                  </a:lnTo>
                  <a:lnTo>
                    <a:pt x="352" y="331"/>
                  </a:lnTo>
                  <a:lnTo>
                    <a:pt x="350" y="331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47" y="333"/>
                  </a:lnTo>
                  <a:lnTo>
                    <a:pt x="347" y="336"/>
                  </a:lnTo>
                  <a:lnTo>
                    <a:pt x="347" y="336"/>
                  </a:lnTo>
                  <a:lnTo>
                    <a:pt x="347" y="336"/>
                  </a:lnTo>
                  <a:lnTo>
                    <a:pt x="347" y="336"/>
                  </a:lnTo>
                  <a:lnTo>
                    <a:pt x="347" y="336"/>
                  </a:lnTo>
                  <a:lnTo>
                    <a:pt x="347" y="336"/>
                  </a:lnTo>
                  <a:lnTo>
                    <a:pt x="345" y="336"/>
                  </a:lnTo>
                  <a:lnTo>
                    <a:pt x="345" y="336"/>
                  </a:lnTo>
                  <a:lnTo>
                    <a:pt x="345" y="336"/>
                  </a:lnTo>
                  <a:lnTo>
                    <a:pt x="345" y="336"/>
                  </a:lnTo>
                  <a:lnTo>
                    <a:pt x="343" y="336"/>
                  </a:lnTo>
                  <a:lnTo>
                    <a:pt x="343" y="333"/>
                  </a:lnTo>
                  <a:lnTo>
                    <a:pt x="343" y="331"/>
                  </a:lnTo>
                  <a:lnTo>
                    <a:pt x="340" y="331"/>
                  </a:lnTo>
                  <a:lnTo>
                    <a:pt x="343" y="329"/>
                  </a:lnTo>
                  <a:lnTo>
                    <a:pt x="343" y="326"/>
                  </a:lnTo>
                  <a:lnTo>
                    <a:pt x="340" y="326"/>
                  </a:lnTo>
                  <a:lnTo>
                    <a:pt x="340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4"/>
                  </a:lnTo>
                  <a:lnTo>
                    <a:pt x="335" y="324"/>
                  </a:lnTo>
                  <a:lnTo>
                    <a:pt x="335" y="322"/>
                  </a:lnTo>
                  <a:lnTo>
                    <a:pt x="335" y="307"/>
                  </a:lnTo>
                  <a:lnTo>
                    <a:pt x="335" y="305"/>
                  </a:lnTo>
                  <a:lnTo>
                    <a:pt x="335" y="305"/>
                  </a:lnTo>
                  <a:lnTo>
                    <a:pt x="333" y="307"/>
                  </a:lnTo>
                  <a:lnTo>
                    <a:pt x="333" y="305"/>
                  </a:lnTo>
                  <a:lnTo>
                    <a:pt x="331" y="305"/>
                  </a:lnTo>
                  <a:lnTo>
                    <a:pt x="331" y="305"/>
                  </a:lnTo>
                  <a:lnTo>
                    <a:pt x="331" y="305"/>
                  </a:lnTo>
                  <a:lnTo>
                    <a:pt x="328" y="305"/>
                  </a:lnTo>
                  <a:lnTo>
                    <a:pt x="328" y="305"/>
                  </a:lnTo>
                  <a:lnTo>
                    <a:pt x="328" y="305"/>
                  </a:lnTo>
                  <a:lnTo>
                    <a:pt x="328" y="303"/>
                  </a:lnTo>
                  <a:lnTo>
                    <a:pt x="328" y="303"/>
                  </a:lnTo>
                  <a:lnTo>
                    <a:pt x="328" y="303"/>
                  </a:lnTo>
                  <a:lnTo>
                    <a:pt x="328" y="300"/>
                  </a:lnTo>
                  <a:lnTo>
                    <a:pt x="328" y="300"/>
                  </a:lnTo>
                  <a:lnTo>
                    <a:pt x="328" y="300"/>
                  </a:lnTo>
                  <a:lnTo>
                    <a:pt x="326" y="298"/>
                  </a:lnTo>
                  <a:lnTo>
                    <a:pt x="324" y="296"/>
                  </a:lnTo>
                  <a:lnTo>
                    <a:pt x="324" y="293"/>
                  </a:lnTo>
                  <a:lnTo>
                    <a:pt x="324" y="293"/>
                  </a:lnTo>
                  <a:lnTo>
                    <a:pt x="324" y="293"/>
                  </a:lnTo>
                  <a:lnTo>
                    <a:pt x="324" y="293"/>
                  </a:lnTo>
                  <a:lnTo>
                    <a:pt x="324" y="291"/>
                  </a:lnTo>
                  <a:lnTo>
                    <a:pt x="324" y="291"/>
                  </a:lnTo>
                  <a:lnTo>
                    <a:pt x="324" y="291"/>
                  </a:lnTo>
                  <a:lnTo>
                    <a:pt x="324" y="291"/>
                  </a:lnTo>
                  <a:lnTo>
                    <a:pt x="324" y="288"/>
                  </a:lnTo>
                  <a:lnTo>
                    <a:pt x="324" y="288"/>
                  </a:lnTo>
                  <a:lnTo>
                    <a:pt x="321" y="288"/>
                  </a:lnTo>
                  <a:lnTo>
                    <a:pt x="321" y="288"/>
                  </a:lnTo>
                  <a:lnTo>
                    <a:pt x="321" y="288"/>
                  </a:lnTo>
                  <a:lnTo>
                    <a:pt x="321" y="288"/>
                  </a:lnTo>
                  <a:lnTo>
                    <a:pt x="321" y="291"/>
                  </a:lnTo>
                  <a:lnTo>
                    <a:pt x="321" y="291"/>
                  </a:lnTo>
                  <a:lnTo>
                    <a:pt x="319" y="291"/>
                  </a:lnTo>
                  <a:lnTo>
                    <a:pt x="319" y="291"/>
                  </a:lnTo>
                  <a:lnTo>
                    <a:pt x="317" y="291"/>
                  </a:lnTo>
                  <a:lnTo>
                    <a:pt x="309" y="284"/>
                  </a:lnTo>
                  <a:lnTo>
                    <a:pt x="305" y="277"/>
                  </a:lnTo>
                  <a:lnTo>
                    <a:pt x="305" y="277"/>
                  </a:lnTo>
                  <a:lnTo>
                    <a:pt x="302" y="277"/>
                  </a:lnTo>
                  <a:lnTo>
                    <a:pt x="300" y="272"/>
                  </a:lnTo>
                  <a:lnTo>
                    <a:pt x="298" y="270"/>
                  </a:lnTo>
                  <a:lnTo>
                    <a:pt x="298" y="270"/>
                  </a:lnTo>
                  <a:lnTo>
                    <a:pt x="293" y="267"/>
                  </a:lnTo>
                  <a:lnTo>
                    <a:pt x="293" y="267"/>
                  </a:lnTo>
                  <a:lnTo>
                    <a:pt x="293" y="267"/>
                  </a:lnTo>
                  <a:lnTo>
                    <a:pt x="293" y="265"/>
                  </a:lnTo>
                  <a:lnTo>
                    <a:pt x="293" y="265"/>
                  </a:lnTo>
                  <a:lnTo>
                    <a:pt x="291" y="262"/>
                  </a:lnTo>
                  <a:lnTo>
                    <a:pt x="288" y="260"/>
                  </a:lnTo>
                  <a:lnTo>
                    <a:pt x="288" y="258"/>
                  </a:lnTo>
                  <a:lnTo>
                    <a:pt x="286" y="255"/>
                  </a:lnTo>
                  <a:lnTo>
                    <a:pt x="288" y="253"/>
                  </a:lnTo>
                  <a:lnTo>
                    <a:pt x="288" y="251"/>
                  </a:lnTo>
                  <a:lnTo>
                    <a:pt x="286" y="251"/>
                  </a:lnTo>
                  <a:lnTo>
                    <a:pt x="286" y="251"/>
                  </a:lnTo>
                  <a:lnTo>
                    <a:pt x="286" y="251"/>
                  </a:lnTo>
                  <a:lnTo>
                    <a:pt x="286" y="248"/>
                  </a:lnTo>
                  <a:lnTo>
                    <a:pt x="286" y="248"/>
                  </a:lnTo>
                  <a:lnTo>
                    <a:pt x="283" y="248"/>
                  </a:lnTo>
                  <a:lnTo>
                    <a:pt x="283" y="246"/>
                  </a:lnTo>
                  <a:lnTo>
                    <a:pt x="283" y="246"/>
                  </a:lnTo>
                  <a:lnTo>
                    <a:pt x="283" y="246"/>
                  </a:lnTo>
                  <a:lnTo>
                    <a:pt x="283" y="246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9" y="239"/>
                  </a:lnTo>
                  <a:lnTo>
                    <a:pt x="279" y="239"/>
                  </a:lnTo>
                  <a:lnTo>
                    <a:pt x="276" y="239"/>
                  </a:lnTo>
                  <a:lnTo>
                    <a:pt x="276" y="239"/>
                  </a:lnTo>
                  <a:lnTo>
                    <a:pt x="276" y="239"/>
                  </a:lnTo>
                  <a:lnTo>
                    <a:pt x="276" y="241"/>
                  </a:lnTo>
                  <a:lnTo>
                    <a:pt x="276" y="241"/>
                  </a:lnTo>
                  <a:lnTo>
                    <a:pt x="274" y="241"/>
                  </a:lnTo>
                  <a:lnTo>
                    <a:pt x="274" y="241"/>
                  </a:lnTo>
                  <a:lnTo>
                    <a:pt x="274" y="241"/>
                  </a:lnTo>
                  <a:lnTo>
                    <a:pt x="274" y="241"/>
                  </a:lnTo>
                  <a:lnTo>
                    <a:pt x="274" y="241"/>
                  </a:lnTo>
                  <a:lnTo>
                    <a:pt x="272" y="241"/>
                  </a:lnTo>
                  <a:lnTo>
                    <a:pt x="272" y="241"/>
                  </a:lnTo>
                  <a:lnTo>
                    <a:pt x="272" y="239"/>
                  </a:lnTo>
                  <a:lnTo>
                    <a:pt x="272" y="239"/>
                  </a:lnTo>
                  <a:lnTo>
                    <a:pt x="272" y="236"/>
                  </a:lnTo>
                  <a:lnTo>
                    <a:pt x="272" y="236"/>
                  </a:lnTo>
                  <a:lnTo>
                    <a:pt x="272" y="236"/>
                  </a:lnTo>
                  <a:lnTo>
                    <a:pt x="272" y="236"/>
                  </a:lnTo>
                  <a:lnTo>
                    <a:pt x="269" y="236"/>
                  </a:lnTo>
                  <a:lnTo>
                    <a:pt x="269" y="236"/>
                  </a:lnTo>
                  <a:lnTo>
                    <a:pt x="269" y="236"/>
                  </a:lnTo>
                  <a:lnTo>
                    <a:pt x="267" y="236"/>
                  </a:lnTo>
                  <a:lnTo>
                    <a:pt x="267" y="236"/>
                  </a:lnTo>
                  <a:lnTo>
                    <a:pt x="267" y="234"/>
                  </a:lnTo>
                  <a:lnTo>
                    <a:pt x="267" y="234"/>
                  </a:lnTo>
                  <a:lnTo>
                    <a:pt x="264" y="234"/>
                  </a:lnTo>
                  <a:lnTo>
                    <a:pt x="264" y="232"/>
                  </a:lnTo>
                  <a:lnTo>
                    <a:pt x="264" y="232"/>
                  </a:lnTo>
                  <a:lnTo>
                    <a:pt x="264" y="232"/>
                  </a:lnTo>
                  <a:lnTo>
                    <a:pt x="264" y="229"/>
                  </a:lnTo>
                  <a:lnTo>
                    <a:pt x="262" y="229"/>
                  </a:lnTo>
                  <a:lnTo>
                    <a:pt x="262" y="227"/>
                  </a:lnTo>
                  <a:lnTo>
                    <a:pt x="260" y="227"/>
                  </a:lnTo>
                  <a:lnTo>
                    <a:pt x="260" y="225"/>
                  </a:lnTo>
                  <a:lnTo>
                    <a:pt x="260" y="222"/>
                  </a:lnTo>
                  <a:lnTo>
                    <a:pt x="260" y="220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64" y="217"/>
                  </a:lnTo>
                  <a:lnTo>
                    <a:pt x="264" y="217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2" y="215"/>
                  </a:lnTo>
                  <a:lnTo>
                    <a:pt x="262" y="213"/>
                  </a:lnTo>
                  <a:lnTo>
                    <a:pt x="260" y="210"/>
                  </a:lnTo>
                  <a:lnTo>
                    <a:pt x="260" y="213"/>
                  </a:lnTo>
                  <a:lnTo>
                    <a:pt x="260" y="213"/>
                  </a:lnTo>
                  <a:lnTo>
                    <a:pt x="260" y="213"/>
                  </a:lnTo>
                  <a:lnTo>
                    <a:pt x="257" y="210"/>
                  </a:lnTo>
                  <a:lnTo>
                    <a:pt x="255" y="210"/>
                  </a:lnTo>
                  <a:lnTo>
                    <a:pt x="255" y="210"/>
                  </a:lnTo>
                  <a:lnTo>
                    <a:pt x="253" y="210"/>
                  </a:lnTo>
                  <a:lnTo>
                    <a:pt x="253" y="210"/>
                  </a:lnTo>
                  <a:lnTo>
                    <a:pt x="250" y="210"/>
                  </a:lnTo>
                  <a:lnTo>
                    <a:pt x="250" y="208"/>
                  </a:lnTo>
                  <a:lnTo>
                    <a:pt x="250" y="208"/>
                  </a:lnTo>
                  <a:lnTo>
                    <a:pt x="248" y="208"/>
                  </a:lnTo>
                  <a:lnTo>
                    <a:pt x="246" y="208"/>
                  </a:lnTo>
                  <a:lnTo>
                    <a:pt x="246" y="208"/>
                  </a:lnTo>
                  <a:lnTo>
                    <a:pt x="243" y="208"/>
                  </a:lnTo>
                  <a:lnTo>
                    <a:pt x="241" y="206"/>
                  </a:lnTo>
                  <a:lnTo>
                    <a:pt x="241" y="206"/>
                  </a:lnTo>
                  <a:lnTo>
                    <a:pt x="241" y="20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6" y="203"/>
                  </a:lnTo>
                  <a:lnTo>
                    <a:pt x="236" y="203"/>
                  </a:lnTo>
                  <a:lnTo>
                    <a:pt x="234" y="203"/>
                  </a:lnTo>
                  <a:lnTo>
                    <a:pt x="234" y="201"/>
                  </a:lnTo>
                  <a:lnTo>
                    <a:pt x="231" y="201"/>
                  </a:lnTo>
                  <a:lnTo>
                    <a:pt x="231" y="201"/>
                  </a:lnTo>
                  <a:lnTo>
                    <a:pt x="229" y="199"/>
                  </a:lnTo>
                  <a:lnTo>
                    <a:pt x="229" y="196"/>
                  </a:lnTo>
                  <a:lnTo>
                    <a:pt x="229" y="196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4" y="196"/>
                  </a:lnTo>
                  <a:lnTo>
                    <a:pt x="224" y="196"/>
                  </a:lnTo>
                  <a:lnTo>
                    <a:pt x="222" y="194"/>
                  </a:lnTo>
                  <a:lnTo>
                    <a:pt x="222" y="191"/>
                  </a:lnTo>
                  <a:lnTo>
                    <a:pt x="222" y="191"/>
                  </a:lnTo>
                  <a:lnTo>
                    <a:pt x="220" y="191"/>
                  </a:lnTo>
                  <a:lnTo>
                    <a:pt x="220" y="191"/>
                  </a:lnTo>
                  <a:lnTo>
                    <a:pt x="217" y="191"/>
                  </a:lnTo>
                  <a:lnTo>
                    <a:pt x="217" y="189"/>
                  </a:lnTo>
                  <a:lnTo>
                    <a:pt x="217" y="189"/>
                  </a:lnTo>
                  <a:lnTo>
                    <a:pt x="217" y="189"/>
                  </a:lnTo>
                  <a:lnTo>
                    <a:pt x="215" y="189"/>
                  </a:lnTo>
                  <a:lnTo>
                    <a:pt x="215" y="189"/>
                  </a:lnTo>
                  <a:lnTo>
                    <a:pt x="215" y="189"/>
                  </a:lnTo>
                  <a:lnTo>
                    <a:pt x="215" y="189"/>
                  </a:lnTo>
                  <a:lnTo>
                    <a:pt x="212" y="187"/>
                  </a:lnTo>
                  <a:lnTo>
                    <a:pt x="212" y="187"/>
                  </a:lnTo>
                  <a:lnTo>
                    <a:pt x="210" y="184"/>
                  </a:lnTo>
                  <a:lnTo>
                    <a:pt x="205" y="182"/>
                  </a:lnTo>
                  <a:lnTo>
                    <a:pt x="203" y="182"/>
                  </a:lnTo>
                  <a:lnTo>
                    <a:pt x="203" y="182"/>
                  </a:lnTo>
                  <a:lnTo>
                    <a:pt x="203" y="182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198" y="182"/>
                  </a:lnTo>
                  <a:lnTo>
                    <a:pt x="198" y="180"/>
                  </a:lnTo>
                  <a:lnTo>
                    <a:pt x="198" y="180"/>
                  </a:lnTo>
                  <a:lnTo>
                    <a:pt x="198" y="180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77"/>
                  </a:lnTo>
                  <a:lnTo>
                    <a:pt x="196" y="177"/>
                  </a:lnTo>
                  <a:lnTo>
                    <a:pt x="198" y="177"/>
                  </a:lnTo>
                  <a:lnTo>
                    <a:pt x="198" y="175"/>
                  </a:lnTo>
                  <a:lnTo>
                    <a:pt x="201" y="175"/>
                  </a:lnTo>
                  <a:lnTo>
                    <a:pt x="201" y="173"/>
                  </a:lnTo>
                  <a:lnTo>
                    <a:pt x="203" y="173"/>
                  </a:lnTo>
                  <a:lnTo>
                    <a:pt x="203" y="173"/>
                  </a:lnTo>
                  <a:lnTo>
                    <a:pt x="205" y="173"/>
                  </a:lnTo>
                  <a:lnTo>
                    <a:pt x="205" y="173"/>
                  </a:lnTo>
                  <a:lnTo>
                    <a:pt x="205" y="173"/>
                  </a:lnTo>
                  <a:lnTo>
                    <a:pt x="205" y="173"/>
                  </a:lnTo>
                  <a:lnTo>
                    <a:pt x="205" y="173"/>
                  </a:lnTo>
                  <a:lnTo>
                    <a:pt x="205" y="170"/>
                  </a:lnTo>
                  <a:lnTo>
                    <a:pt x="205" y="170"/>
                  </a:lnTo>
                  <a:lnTo>
                    <a:pt x="205" y="170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8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3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5" y="158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2" y="158"/>
                  </a:lnTo>
                  <a:lnTo>
                    <a:pt x="215" y="156"/>
                  </a:lnTo>
                  <a:lnTo>
                    <a:pt x="215" y="156"/>
                  </a:lnTo>
                  <a:lnTo>
                    <a:pt x="215" y="156"/>
                  </a:lnTo>
                  <a:lnTo>
                    <a:pt x="217" y="158"/>
                  </a:lnTo>
                  <a:lnTo>
                    <a:pt x="220" y="158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27" y="161"/>
                  </a:lnTo>
                  <a:lnTo>
                    <a:pt x="229" y="161"/>
                  </a:lnTo>
                  <a:lnTo>
                    <a:pt x="231" y="163"/>
                  </a:lnTo>
                  <a:lnTo>
                    <a:pt x="231" y="163"/>
                  </a:lnTo>
                  <a:lnTo>
                    <a:pt x="231" y="161"/>
                  </a:lnTo>
                  <a:lnTo>
                    <a:pt x="234" y="161"/>
                  </a:lnTo>
                  <a:lnTo>
                    <a:pt x="234" y="161"/>
                  </a:lnTo>
                  <a:lnTo>
                    <a:pt x="234" y="161"/>
                  </a:lnTo>
                  <a:lnTo>
                    <a:pt x="234" y="161"/>
                  </a:lnTo>
                  <a:lnTo>
                    <a:pt x="236" y="161"/>
                  </a:lnTo>
                  <a:lnTo>
                    <a:pt x="236" y="161"/>
                  </a:lnTo>
                  <a:lnTo>
                    <a:pt x="238" y="156"/>
                  </a:lnTo>
                  <a:lnTo>
                    <a:pt x="238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41" y="154"/>
                  </a:lnTo>
                  <a:lnTo>
                    <a:pt x="241" y="154"/>
                  </a:lnTo>
                  <a:lnTo>
                    <a:pt x="241" y="154"/>
                  </a:lnTo>
                  <a:lnTo>
                    <a:pt x="243" y="154"/>
                  </a:lnTo>
                  <a:lnTo>
                    <a:pt x="243" y="151"/>
                  </a:lnTo>
                  <a:lnTo>
                    <a:pt x="246" y="151"/>
                  </a:lnTo>
                  <a:lnTo>
                    <a:pt x="246" y="149"/>
                  </a:lnTo>
                  <a:lnTo>
                    <a:pt x="246" y="149"/>
                  </a:lnTo>
                  <a:lnTo>
                    <a:pt x="246" y="149"/>
                  </a:lnTo>
                  <a:lnTo>
                    <a:pt x="246" y="149"/>
                  </a:lnTo>
                  <a:lnTo>
                    <a:pt x="246" y="146"/>
                  </a:lnTo>
                  <a:lnTo>
                    <a:pt x="243" y="146"/>
                  </a:lnTo>
                  <a:lnTo>
                    <a:pt x="243" y="146"/>
                  </a:lnTo>
                  <a:lnTo>
                    <a:pt x="243" y="146"/>
                  </a:lnTo>
                  <a:lnTo>
                    <a:pt x="243" y="144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8" y="142"/>
                  </a:lnTo>
                  <a:lnTo>
                    <a:pt x="248" y="142"/>
                  </a:lnTo>
                  <a:lnTo>
                    <a:pt x="248" y="14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53" y="142"/>
                  </a:lnTo>
                  <a:lnTo>
                    <a:pt x="253" y="139"/>
                  </a:lnTo>
                  <a:lnTo>
                    <a:pt x="253" y="139"/>
                  </a:lnTo>
                  <a:lnTo>
                    <a:pt x="253" y="139"/>
                  </a:lnTo>
                  <a:lnTo>
                    <a:pt x="253" y="139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7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0" y="135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50" y="130"/>
                  </a:lnTo>
                  <a:lnTo>
                    <a:pt x="250" y="130"/>
                  </a:lnTo>
                  <a:lnTo>
                    <a:pt x="246" y="128"/>
                  </a:lnTo>
                  <a:lnTo>
                    <a:pt x="243" y="128"/>
                  </a:lnTo>
                  <a:lnTo>
                    <a:pt x="241" y="128"/>
                  </a:lnTo>
                  <a:lnTo>
                    <a:pt x="238" y="130"/>
                  </a:lnTo>
                  <a:lnTo>
                    <a:pt x="238" y="128"/>
                  </a:lnTo>
                  <a:lnTo>
                    <a:pt x="238" y="128"/>
                  </a:lnTo>
                  <a:lnTo>
                    <a:pt x="238" y="125"/>
                  </a:lnTo>
                  <a:lnTo>
                    <a:pt x="238" y="125"/>
                  </a:lnTo>
                  <a:lnTo>
                    <a:pt x="238" y="125"/>
                  </a:lnTo>
                  <a:lnTo>
                    <a:pt x="238" y="125"/>
                  </a:lnTo>
                  <a:lnTo>
                    <a:pt x="238" y="125"/>
                  </a:lnTo>
                  <a:lnTo>
                    <a:pt x="238" y="123"/>
                  </a:lnTo>
                  <a:lnTo>
                    <a:pt x="238" y="123"/>
                  </a:lnTo>
                  <a:lnTo>
                    <a:pt x="238" y="123"/>
                  </a:lnTo>
                  <a:lnTo>
                    <a:pt x="238" y="123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6" y="120"/>
                  </a:lnTo>
                  <a:lnTo>
                    <a:pt x="236" y="118"/>
                  </a:lnTo>
                  <a:lnTo>
                    <a:pt x="234" y="118"/>
                  </a:lnTo>
                  <a:lnTo>
                    <a:pt x="234" y="118"/>
                  </a:lnTo>
                  <a:lnTo>
                    <a:pt x="227" y="118"/>
                  </a:lnTo>
                  <a:lnTo>
                    <a:pt x="224" y="116"/>
                  </a:lnTo>
                  <a:lnTo>
                    <a:pt x="222" y="116"/>
                  </a:lnTo>
                  <a:lnTo>
                    <a:pt x="222" y="113"/>
                  </a:lnTo>
                  <a:lnTo>
                    <a:pt x="224" y="113"/>
                  </a:lnTo>
                  <a:lnTo>
                    <a:pt x="224" y="113"/>
                  </a:lnTo>
                  <a:lnTo>
                    <a:pt x="227" y="111"/>
                  </a:lnTo>
                  <a:lnTo>
                    <a:pt x="227" y="111"/>
                  </a:lnTo>
                  <a:lnTo>
                    <a:pt x="229" y="111"/>
                  </a:lnTo>
                  <a:lnTo>
                    <a:pt x="231" y="111"/>
                  </a:lnTo>
                  <a:lnTo>
                    <a:pt x="231" y="111"/>
                  </a:lnTo>
                  <a:lnTo>
                    <a:pt x="236" y="106"/>
                  </a:lnTo>
                  <a:lnTo>
                    <a:pt x="236" y="104"/>
                  </a:lnTo>
                  <a:lnTo>
                    <a:pt x="236" y="104"/>
                  </a:lnTo>
                  <a:lnTo>
                    <a:pt x="234" y="104"/>
                  </a:lnTo>
                  <a:lnTo>
                    <a:pt x="231" y="102"/>
                  </a:lnTo>
                  <a:lnTo>
                    <a:pt x="229" y="102"/>
                  </a:lnTo>
                  <a:lnTo>
                    <a:pt x="229" y="99"/>
                  </a:lnTo>
                  <a:lnTo>
                    <a:pt x="227" y="99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2" y="97"/>
                  </a:lnTo>
                  <a:lnTo>
                    <a:pt x="222" y="94"/>
                  </a:lnTo>
                  <a:lnTo>
                    <a:pt x="222" y="94"/>
                  </a:lnTo>
                  <a:lnTo>
                    <a:pt x="222" y="94"/>
                  </a:lnTo>
                  <a:lnTo>
                    <a:pt x="222" y="94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0" y="92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7" y="90"/>
                  </a:lnTo>
                  <a:lnTo>
                    <a:pt x="215" y="90"/>
                  </a:lnTo>
                  <a:lnTo>
                    <a:pt x="215" y="90"/>
                  </a:lnTo>
                  <a:lnTo>
                    <a:pt x="215" y="90"/>
                  </a:lnTo>
                  <a:lnTo>
                    <a:pt x="215" y="90"/>
                  </a:lnTo>
                  <a:lnTo>
                    <a:pt x="215" y="87"/>
                  </a:lnTo>
                  <a:lnTo>
                    <a:pt x="212" y="87"/>
                  </a:lnTo>
                  <a:lnTo>
                    <a:pt x="212" y="87"/>
                  </a:lnTo>
                  <a:lnTo>
                    <a:pt x="212" y="87"/>
                  </a:lnTo>
                  <a:lnTo>
                    <a:pt x="210" y="87"/>
                  </a:lnTo>
                  <a:lnTo>
                    <a:pt x="210" y="87"/>
                  </a:lnTo>
                  <a:lnTo>
                    <a:pt x="210" y="87"/>
                  </a:lnTo>
                  <a:lnTo>
                    <a:pt x="208" y="87"/>
                  </a:lnTo>
                  <a:lnTo>
                    <a:pt x="208" y="87"/>
                  </a:lnTo>
                  <a:lnTo>
                    <a:pt x="205" y="87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1" y="92"/>
                  </a:lnTo>
                  <a:lnTo>
                    <a:pt x="191" y="94"/>
                  </a:lnTo>
                  <a:lnTo>
                    <a:pt x="191" y="94"/>
                  </a:lnTo>
                  <a:lnTo>
                    <a:pt x="191" y="97"/>
                  </a:lnTo>
                  <a:lnTo>
                    <a:pt x="191" y="97"/>
                  </a:lnTo>
                  <a:lnTo>
                    <a:pt x="191" y="97"/>
                  </a:lnTo>
                  <a:lnTo>
                    <a:pt x="191" y="99"/>
                  </a:lnTo>
                  <a:lnTo>
                    <a:pt x="191" y="99"/>
                  </a:lnTo>
                  <a:lnTo>
                    <a:pt x="189" y="99"/>
                  </a:lnTo>
                  <a:lnTo>
                    <a:pt x="189" y="99"/>
                  </a:lnTo>
                  <a:lnTo>
                    <a:pt x="189" y="99"/>
                  </a:lnTo>
                  <a:lnTo>
                    <a:pt x="189" y="99"/>
                  </a:lnTo>
                  <a:lnTo>
                    <a:pt x="189" y="102"/>
                  </a:lnTo>
                  <a:lnTo>
                    <a:pt x="189" y="102"/>
                  </a:lnTo>
                  <a:lnTo>
                    <a:pt x="189" y="102"/>
                  </a:lnTo>
                  <a:lnTo>
                    <a:pt x="189" y="102"/>
                  </a:lnTo>
                  <a:lnTo>
                    <a:pt x="189" y="104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4" y="102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7"/>
                  </a:lnTo>
                  <a:lnTo>
                    <a:pt x="175" y="97"/>
                  </a:lnTo>
                  <a:lnTo>
                    <a:pt x="175" y="94"/>
                  </a:lnTo>
                  <a:lnTo>
                    <a:pt x="175" y="94"/>
                  </a:lnTo>
                  <a:lnTo>
                    <a:pt x="172" y="94"/>
                  </a:lnTo>
                  <a:lnTo>
                    <a:pt x="172" y="94"/>
                  </a:lnTo>
                  <a:lnTo>
                    <a:pt x="172" y="94"/>
                  </a:lnTo>
                  <a:lnTo>
                    <a:pt x="172" y="94"/>
                  </a:lnTo>
                  <a:lnTo>
                    <a:pt x="172" y="97"/>
                  </a:lnTo>
                  <a:lnTo>
                    <a:pt x="172" y="97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68" y="94"/>
                  </a:lnTo>
                  <a:lnTo>
                    <a:pt x="165" y="94"/>
                  </a:lnTo>
                  <a:lnTo>
                    <a:pt x="163" y="94"/>
                  </a:lnTo>
                  <a:lnTo>
                    <a:pt x="163" y="94"/>
                  </a:lnTo>
                  <a:lnTo>
                    <a:pt x="163" y="94"/>
                  </a:lnTo>
                  <a:lnTo>
                    <a:pt x="163" y="94"/>
                  </a:lnTo>
                  <a:lnTo>
                    <a:pt x="163" y="94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60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56" y="90"/>
                  </a:lnTo>
                  <a:lnTo>
                    <a:pt x="153" y="87"/>
                  </a:lnTo>
                  <a:lnTo>
                    <a:pt x="153" y="85"/>
                  </a:lnTo>
                  <a:lnTo>
                    <a:pt x="151" y="83"/>
                  </a:lnTo>
                  <a:lnTo>
                    <a:pt x="151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78"/>
                  </a:lnTo>
                  <a:lnTo>
                    <a:pt x="146" y="75"/>
                  </a:lnTo>
                  <a:lnTo>
                    <a:pt x="146" y="75"/>
                  </a:lnTo>
                  <a:lnTo>
                    <a:pt x="146" y="75"/>
                  </a:lnTo>
                  <a:lnTo>
                    <a:pt x="146" y="75"/>
                  </a:lnTo>
                  <a:lnTo>
                    <a:pt x="146" y="75"/>
                  </a:lnTo>
                  <a:lnTo>
                    <a:pt x="146" y="75"/>
                  </a:lnTo>
                  <a:lnTo>
                    <a:pt x="144" y="75"/>
                  </a:lnTo>
                  <a:lnTo>
                    <a:pt x="144" y="73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4" y="71"/>
                  </a:lnTo>
                  <a:lnTo>
                    <a:pt x="144" y="71"/>
                  </a:lnTo>
                  <a:lnTo>
                    <a:pt x="144" y="71"/>
                  </a:lnTo>
                  <a:lnTo>
                    <a:pt x="144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2" y="68"/>
                  </a:lnTo>
                  <a:lnTo>
                    <a:pt x="142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6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6" y="59"/>
                  </a:lnTo>
                  <a:lnTo>
                    <a:pt x="146" y="59"/>
                  </a:lnTo>
                  <a:lnTo>
                    <a:pt x="146" y="59"/>
                  </a:lnTo>
                  <a:lnTo>
                    <a:pt x="144" y="59"/>
                  </a:lnTo>
                  <a:lnTo>
                    <a:pt x="144" y="61"/>
                  </a:lnTo>
                  <a:lnTo>
                    <a:pt x="144" y="61"/>
                  </a:lnTo>
                  <a:lnTo>
                    <a:pt x="146" y="57"/>
                  </a:lnTo>
                  <a:lnTo>
                    <a:pt x="146" y="57"/>
                  </a:lnTo>
                  <a:lnTo>
                    <a:pt x="149" y="54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49"/>
                  </a:lnTo>
                  <a:lnTo>
                    <a:pt x="149" y="49"/>
                  </a:lnTo>
                  <a:lnTo>
                    <a:pt x="149" y="45"/>
                  </a:lnTo>
                  <a:lnTo>
                    <a:pt x="149" y="45"/>
                  </a:lnTo>
                  <a:lnTo>
                    <a:pt x="149" y="45"/>
                  </a:lnTo>
                  <a:lnTo>
                    <a:pt x="149" y="42"/>
                  </a:lnTo>
                  <a:lnTo>
                    <a:pt x="149" y="42"/>
                  </a:lnTo>
                  <a:lnTo>
                    <a:pt x="149" y="42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2" y="45"/>
                  </a:lnTo>
                  <a:lnTo>
                    <a:pt x="142" y="42"/>
                  </a:lnTo>
                  <a:lnTo>
                    <a:pt x="142" y="40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39" y="38"/>
                  </a:lnTo>
                  <a:lnTo>
                    <a:pt x="139" y="42"/>
                  </a:lnTo>
                  <a:lnTo>
                    <a:pt x="139" y="45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2" y="40"/>
                  </a:lnTo>
                  <a:lnTo>
                    <a:pt x="132" y="38"/>
                  </a:lnTo>
                  <a:lnTo>
                    <a:pt x="130" y="33"/>
                  </a:lnTo>
                  <a:lnTo>
                    <a:pt x="127" y="33"/>
                  </a:lnTo>
                  <a:lnTo>
                    <a:pt x="125" y="33"/>
                  </a:lnTo>
                  <a:lnTo>
                    <a:pt x="123" y="31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5" y="28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0" y="26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8" y="21"/>
                  </a:lnTo>
                  <a:lnTo>
                    <a:pt x="118" y="21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97" y="4"/>
                  </a:lnTo>
                  <a:lnTo>
                    <a:pt x="97" y="4"/>
                  </a:lnTo>
                  <a:lnTo>
                    <a:pt x="94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89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0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8" y="12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6"/>
                  </a:lnTo>
                  <a:lnTo>
                    <a:pt x="75" y="16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1"/>
                  </a:lnTo>
                  <a:lnTo>
                    <a:pt x="75" y="23"/>
                  </a:lnTo>
                  <a:lnTo>
                    <a:pt x="75" y="23"/>
                  </a:lnTo>
                  <a:lnTo>
                    <a:pt x="78" y="26"/>
                  </a:lnTo>
                  <a:lnTo>
                    <a:pt x="78" y="28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0" y="31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2" y="35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5" y="40"/>
                  </a:lnTo>
                  <a:lnTo>
                    <a:pt x="85" y="42"/>
                  </a:lnTo>
                  <a:lnTo>
                    <a:pt x="85" y="42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85" y="47"/>
                  </a:lnTo>
                  <a:lnTo>
                    <a:pt x="85" y="47"/>
                  </a:lnTo>
                  <a:lnTo>
                    <a:pt x="85" y="47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89" y="49"/>
                  </a:lnTo>
                  <a:lnTo>
                    <a:pt x="87" y="52"/>
                  </a:lnTo>
                  <a:lnTo>
                    <a:pt x="87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4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64"/>
                  </a:lnTo>
                  <a:lnTo>
                    <a:pt x="85" y="66"/>
                  </a:lnTo>
                  <a:lnTo>
                    <a:pt x="85" y="66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7" y="68"/>
                  </a:lnTo>
                  <a:lnTo>
                    <a:pt x="87" y="68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5" y="75"/>
                  </a:lnTo>
                  <a:lnTo>
                    <a:pt x="85" y="75"/>
                  </a:lnTo>
                  <a:lnTo>
                    <a:pt x="85" y="78"/>
                  </a:lnTo>
                  <a:lnTo>
                    <a:pt x="82" y="78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5"/>
                  </a:lnTo>
                  <a:lnTo>
                    <a:pt x="78" y="75"/>
                  </a:lnTo>
                  <a:lnTo>
                    <a:pt x="75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66" y="71"/>
                  </a:lnTo>
                  <a:lnTo>
                    <a:pt x="66" y="73"/>
                  </a:lnTo>
                  <a:lnTo>
                    <a:pt x="63" y="73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6" y="64"/>
                  </a:lnTo>
                  <a:lnTo>
                    <a:pt x="56" y="61"/>
                  </a:lnTo>
                  <a:lnTo>
                    <a:pt x="56" y="61"/>
                  </a:lnTo>
                  <a:lnTo>
                    <a:pt x="54" y="61"/>
                  </a:lnTo>
                  <a:lnTo>
                    <a:pt x="56" y="57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7"/>
                  </a:lnTo>
                  <a:lnTo>
                    <a:pt x="47" y="61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37" y="68"/>
                  </a:lnTo>
                  <a:lnTo>
                    <a:pt x="35" y="68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0" y="7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6" y="83"/>
                  </a:lnTo>
                  <a:lnTo>
                    <a:pt x="23" y="83"/>
                  </a:lnTo>
                  <a:lnTo>
                    <a:pt x="23" y="83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1" y="92"/>
                  </a:lnTo>
                  <a:lnTo>
                    <a:pt x="26" y="90"/>
                  </a:lnTo>
                  <a:lnTo>
                    <a:pt x="28" y="90"/>
                  </a:lnTo>
                  <a:lnTo>
                    <a:pt x="28" y="92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4"/>
                  </a:lnTo>
                  <a:lnTo>
                    <a:pt x="23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19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7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7" y="99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3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5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0"/>
                  </a:lnTo>
                  <a:lnTo>
                    <a:pt x="7" y="118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5"/>
                  </a:lnTo>
                  <a:lnTo>
                    <a:pt x="16" y="128"/>
                  </a:lnTo>
                  <a:lnTo>
                    <a:pt x="19" y="128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21" y="130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3" y="130"/>
                  </a:lnTo>
                  <a:lnTo>
                    <a:pt x="23" y="130"/>
                  </a:lnTo>
                  <a:lnTo>
                    <a:pt x="23" y="132"/>
                  </a:lnTo>
                  <a:lnTo>
                    <a:pt x="23" y="135"/>
                  </a:lnTo>
                  <a:lnTo>
                    <a:pt x="23" y="137"/>
                  </a:lnTo>
                  <a:lnTo>
                    <a:pt x="21" y="139"/>
                  </a:lnTo>
                  <a:lnTo>
                    <a:pt x="21" y="139"/>
                  </a:lnTo>
                  <a:lnTo>
                    <a:pt x="19" y="144"/>
                  </a:lnTo>
                  <a:lnTo>
                    <a:pt x="19" y="146"/>
                  </a:lnTo>
                  <a:lnTo>
                    <a:pt x="19" y="146"/>
                  </a:lnTo>
                  <a:lnTo>
                    <a:pt x="19" y="146"/>
                  </a:lnTo>
                  <a:lnTo>
                    <a:pt x="19" y="146"/>
                  </a:lnTo>
                  <a:lnTo>
                    <a:pt x="16" y="149"/>
                  </a:lnTo>
                  <a:lnTo>
                    <a:pt x="16" y="149"/>
                  </a:lnTo>
                  <a:lnTo>
                    <a:pt x="16" y="149"/>
                  </a:lnTo>
                  <a:lnTo>
                    <a:pt x="16" y="151"/>
                  </a:lnTo>
                  <a:lnTo>
                    <a:pt x="16" y="151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4" y="156"/>
                  </a:lnTo>
                  <a:lnTo>
                    <a:pt x="14" y="156"/>
                  </a:lnTo>
                  <a:lnTo>
                    <a:pt x="16" y="156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19" y="168"/>
                  </a:lnTo>
                  <a:lnTo>
                    <a:pt x="21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6" y="165"/>
                  </a:lnTo>
                  <a:lnTo>
                    <a:pt x="26" y="165"/>
                  </a:lnTo>
                  <a:lnTo>
                    <a:pt x="28" y="165"/>
                  </a:lnTo>
                  <a:lnTo>
                    <a:pt x="30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3" y="168"/>
                  </a:lnTo>
                  <a:lnTo>
                    <a:pt x="35" y="165"/>
                  </a:lnTo>
                  <a:lnTo>
                    <a:pt x="37" y="163"/>
                  </a:lnTo>
                  <a:lnTo>
                    <a:pt x="40" y="163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5" y="161"/>
                  </a:lnTo>
                  <a:lnTo>
                    <a:pt x="47" y="161"/>
                  </a:lnTo>
                  <a:lnTo>
                    <a:pt x="47" y="161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3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9" y="163"/>
                  </a:lnTo>
                  <a:lnTo>
                    <a:pt x="59" y="163"/>
                  </a:lnTo>
                  <a:lnTo>
                    <a:pt x="59" y="163"/>
                  </a:lnTo>
                  <a:lnTo>
                    <a:pt x="59" y="163"/>
                  </a:lnTo>
                  <a:lnTo>
                    <a:pt x="59" y="165"/>
                  </a:lnTo>
                  <a:lnTo>
                    <a:pt x="59" y="165"/>
                  </a:lnTo>
                  <a:lnTo>
                    <a:pt x="59" y="168"/>
                  </a:lnTo>
                  <a:lnTo>
                    <a:pt x="59" y="170"/>
                  </a:lnTo>
                  <a:lnTo>
                    <a:pt x="56" y="170"/>
                  </a:lnTo>
                  <a:lnTo>
                    <a:pt x="56" y="170"/>
                  </a:lnTo>
                  <a:lnTo>
                    <a:pt x="56" y="173"/>
                  </a:lnTo>
                  <a:lnTo>
                    <a:pt x="56" y="175"/>
                  </a:lnTo>
                  <a:lnTo>
                    <a:pt x="56" y="175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82"/>
                  </a:lnTo>
                  <a:lnTo>
                    <a:pt x="59" y="187"/>
                  </a:lnTo>
                  <a:lnTo>
                    <a:pt x="59" y="187"/>
                  </a:lnTo>
                  <a:lnTo>
                    <a:pt x="59" y="189"/>
                  </a:lnTo>
                  <a:lnTo>
                    <a:pt x="59" y="189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3" y="194"/>
                  </a:lnTo>
                  <a:lnTo>
                    <a:pt x="61" y="196"/>
                  </a:lnTo>
                  <a:lnTo>
                    <a:pt x="61" y="196"/>
                  </a:lnTo>
                  <a:lnTo>
                    <a:pt x="61" y="199"/>
                  </a:lnTo>
                  <a:lnTo>
                    <a:pt x="59" y="199"/>
                  </a:lnTo>
                  <a:lnTo>
                    <a:pt x="59" y="201"/>
                  </a:lnTo>
                  <a:lnTo>
                    <a:pt x="59" y="201"/>
                  </a:lnTo>
                  <a:lnTo>
                    <a:pt x="59" y="203"/>
                  </a:lnTo>
                  <a:lnTo>
                    <a:pt x="59" y="206"/>
                  </a:lnTo>
                  <a:lnTo>
                    <a:pt x="59" y="208"/>
                  </a:lnTo>
                  <a:lnTo>
                    <a:pt x="56" y="208"/>
                  </a:lnTo>
                  <a:lnTo>
                    <a:pt x="56" y="210"/>
                  </a:lnTo>
                  <a:lnTo>
                    <a:pt x="56" y="210"/>
                  </a:lnTo>
                  <a:lnTo>
                    <a:pt x="59" y="213"/>
                  </a:lnTo>
                  <a:lnTo>
                    <a:pt x="59" y="213"/>
                  </a:lnTo>
                  <a:lnTo>
                    <a:pt x="59" y="213"/>
                  </a:lnTo>
                  <a:lnTo>
                    <a:pt x="59" y="215"/>
                  </a:lnTo>
                  <a:lnTo>
                    <a:pt x="56" y="215"/>
                  </a:lnTo>
                  <a:lnTo>
                    <a:pt x="56" y="217"/>
                  </a:lnTo>
                  <a:lnTo>
                    <a:pt x="54" y="217"/>
                  </a:lnTo>
                  <a:lnTo>
                    <a:pt x="54" y="217"/>
                  </a:lnTo>
                  <a:lnTo>
                    <a:pt x="54" y="217"/>
                  </a:lnTo>
                  <a:lnTo>
                    <a:pt x="54" y="220"/>
                  </a:lnTo>
                  <a:lnTo>
                    <a:pt x="54" y="220"/>
                  </a:lnTo>
                  <a:lnTo>
                    <a:pt x="54" y="220"/>
                  </a:lnTo>
                  <a:lnTo>
                    <a:pt x="49" y="222"/>
                  </a:lnTo>
                  <a:lnTo>
                    <a:pt x="49" y="222"/>
                  </a:lnTo>
                  <a:lnTo>
                    <a:pt x="49" y="222"/>
                  </a:lnTo>
                  <a:lnTo>
                    <a:pt x="49" y="225"/>
                  </a:lnTo>
                  <a:lnTo>
                    <a:pt x="49" y="225"/>
                  </a:lnTo>
                  <a:lnTo>
                    <a:pt x="47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9" y="229"/>
                  </a:lnTo>
                  <a:lnTo>
                    <a:pt x="52" y="229"/>
                  </a:lnTo>
                  <a:lnTo>
                    <a:pt x="54" y="232"/>
                  </a:lnTo>
                  <a:lnTo>
                    <a:pt x="54" y="232"/>
                  </a:lnTo>
                  <a:lnTo>
                    <a:pt x="54" y="232"/>
                  </a:lnTo>
                  <a:lnTo>
                    <a:pt x="54" y="234"/>
                  </a:lnTo>
                  <a:lnTo>
                    <a:pt x="54" y="234"/>
                  </a:lnTo>
                  <a:lnTo>
                    <a:pt x="54" y="234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39"/>
                  </a:lnTo>
                  <a:lnTo>
                    <a:pt x="54" y="241"/>
                  </a:lnTo>
                  <a:lnTo>
                    <a:pt x="54" y="241"/>
                  </a:lnTo>
                  <a:lnTo>
                    <a:pt x="54" y="244"/>
                  </a:lnTo>
                  <a:lnTo>
                    <a:pt x="54" y="244"/>
                  </a:lnTo>
                  <a:lnTo>
                    <a:pt x="54" y="24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2" y="251"/>
                  </a:lnTo>
                  <a:lnTo>
                    <a:pt x="52" y="253"/>
                  </a:lnTo>
                  <a:lnTo>
                    <a:pt x="49" y="253"/>
                  </a:lnTo>
                  <a:lnTo>
                    <a:pt x="49" y="255"/>
                  </a:lnTo>
                  <a:lnTo>
                    <a:pt x="47" y="255"/>
                  </a:lnTo>
                  <a:lnTo>
                    <a:pt x="47" y="255"/>
                  </a:lnTo>
                  <a:lnTo>
                    <a:pt x="47" y="258"/>
                  </a:lnTo>
                  <a:lnTo>
                    <a:pt x="47" y="260"/>
                  </a:lnTo>
                  <a:lnTo>
                    <a:pt x="47" y="260"/>
                  </a:lnTo>
                  <a:lnTo>
                    <a:pt x="45" y="260"/>
                  </a:lnTo>
                  <a:lnTo>
                    <a:pt x="45" y="260"/>
                  </a:lnTo>
                  <a:lnTo>
                    <a:pt x="45" y="260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2"/>
                  </a:lnTo>
                  <a:lnTo>
                    <a:pt x="45" y="265"/>
                  </a:lnTo>
                  <a:lnTo>
                    <a:pt x="45" y="265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2" y="270"/>
                  </a:lnTo>
                  <a:lnTo>
                    <a:pt x="40" y="272"/>
                  </a:lnTo>
                  <a:lnTo>
                    <a:pt x="40" y="272"/>
                  </a:lnTo>
                  <a:lnTo>
                    <a:pt x="40" y="274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45" y="274"/>
                  </a:lnTo>
                  <a:lnTo>
                    <a:pt x="47" y="274"/>
                  </a:lnTo>
                  <a:lnTo>
                    <a:pt x="47" y="277"/>
                  </a:lnTo>
                  <a:lnTo>
                    <a:pt x="47" y="277"/>
                  </a:lnTo>
                  <a:lnTo>
                    <a:pt x="49" y="277"/>
                  </a:lnTo>
                  <a:lnTo>
                    <a:pt x="49" y="277"/>
                  </a:lnTo>
                  <a:lnTo>
                    <a:pt x="52" y="279"/>
                  </a:lnTo>
                  <a:lnTo>
                    <a:pt x="52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7"/>
                  </a:lnTo>
                  <a:lnTo>
                    <a:pt x="54" y="277"/>
                  </a:lnTo>
                  <a:lnTo>
                    <a:pt x="54" y="277"/>
                  </a:lnTo>
                  <a:lnTo>
                    <a:pt x="56" y="277"/>
                  </a:lnTo>
                  <a:lnTo>
                    <a:pt x="56" y="277"/>
                  </a:lnTo>
                  <a:lnTo>
                    <a:pt x="56" y="277"/>
                  </a:lnTo>
                  <a:lnTo>
                    <a:pt x="56" y="277"/>
                  </a:lnTo>
                  <a:lnTo>
                    <a:pt x="59" y="274"/>
                  </a:lnTo>
                  <a:lnTo>
                    <a:pt x="59" y="272"/>
                  </a:lnTo>
                  <a:lnTo>
                    <a:pt x="66" y="267"/>
                  </a:lnTo>
                  <a:lnTo>
                    <a:pt x="66" y="267"/>
                  </a:lnTo>
                  <a:lnTo>
                    <a:pt x="66" y="267"/>
                  </a:lnTo>
                  <a:lnTo>
                    <a:pt x="66" y="267"/>
                  </a:lnTo>
                  <a:lnTo>
                    <a:pt x="68" y="267"/>
                  </a:lnTo>
                  <a:lnTo>
                    <a:pt x="68" y="265"/>
                  </a:lnTo>
                  <a:lnTo>
                    <a:pt x="68" y="265"/>
                  </a:lnTo>
                  <a:lnTo>
                    <a:pt x="68" y="265"/>
                  </a:lnTo>
                  <a:lnTo>
                    <a:pt x="66" y="265"/>
                  </a:lnTo>
                  <a:lnTo>
                    <a:pt x="66" y="265"/>
                  </a:lnTo>
                  <a:lnTo>
                    <a:pt x="66" y="265"/>
                  </a:lnTo>
                  <a:lnTo>
                    <a:pt x="68" y="265"/>
                  </a:lnTo>
                  <a:lnTo>
                    <a:pt x="68" y="265"/>
                  </a:lnTo>
                  <a:lnTo>
                    <a:pt x="68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2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73" y="262"/>
                  </a:lnTo>
                  <a:lnTo>
                    <a:pt x="75" y="262"/>
                  </a:lnTo>
                  <a:lnTo>
                    <a:pt x="75" y="262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8" y="255"/>
                  </a:lnTo>
                  <a:lnTo>
                    <a:pt x="80" y="255"/>
                  </a:lnTo>
                  <a:lnTo>
                    <a:pt x="85" y="255"/>
                  </a:lnTo>
                  <a:lnTo>
                    <a:pt x="85" y="253"/>
                  </a:lnTo>
                  <a:lnTo>
                    <a:pt x="85" y="251"/>
                  </a:lnTo>
                  <a:lnTo>
                    <a:pt x="87" y="248"/>
                  </a:lnTo>
                  <a:lnTo>
                    <a:pt x="87" y="246"/>
                  </a:lnTo>
                  <a:lnTo>
                    <a:pt x="87" y="246"/>
                  </a:lnTo>
                  <a:lnTo>
                    <a:pt x="87" y="246"/>
                  </a:lnTo>
                  <a:lnTo>
                    <a:pt x="89" y="246"/>
                  </a:lnTo>
                  <a:lnTo>
                    <a:pt x="89" y="248"/>
                  </a:lnTo>
                  <a:lnTo>
                    <a:pt x="92" y="248"/>
                  </a:lnTo>
                  <a:lnTo>
                    <a:pt x="94" y="248"/>
                  </a:lnTo>
                  <a:lnTo>
                    <a:pt x="101" y="239"/>
                  </a:lnTo>
                  <a:lnTo>
                    <a:pt x="101" y="239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06" y="239"/>
                  </a:lnTo>
                  <a:lnTo>
                    <a:pt x="108" y="239"/>
                  </a:lnTo>
                  <a:lnTo>
                    <a:pt x="108" y="239"/>
                  </a:lnTo>
                  <a:lnTo>
                    <a:pt x="108" y="241"/>
                  </a:lnTo>
                  <a:lnTo>
                    <a:pt x="108" y="241"/>
                  </a:lnTo>
                  <a:lnTo>
                    <a:pt x="111" y="244"/>
                  </a:lnTo>
                  <a:lnTo>
                    <a:pt x="111" y="244"/>
                  </a:lnTo>
                  <a:lnTo>
                    <a:pt x="111" y="244"/>
                  </a:lnTo>
                  <a:lnTo>
                    <a:pt x="113" y="246"/>
                  </a:lnTo>
                  <a:lnTo>
                    <a:pt x="115" y="248"/>
                  </a:lnTo>
                  <a:lnTo>
                    <a:pt x="115" y="248"/>
                  </a:lnTo>
                  <a:lnTo>
                    <a:pt x="118" y="248"/>
                  </a:lnTo>
                  <a:lnTo>
                    <a:pt x="118" y="248"/>
                  </a:lnTo>
                  <a:lnTo>
                    <a:pt x="120" y="251"/>
                  </a:lnTo>
                  <a:lnTo>
                    <a:pt x="123" y="251"/>
                  </a:lnTo>
                  <a:lnTo>
                    <a:pt x="125" y="251"/>
                  </a:lnTo>
                  <a:lnTo>
                    <a:pt x="127" y="251"/>
                  </a:lnTo>
                  <a:lnTo>
                    <a:pt x="130" y="253"/>
                  </a:lnTo>
                  <a:lnTo>
                    <a:pt x="130" y="255"/>
                  </a:lnTo>
                  <a:lnTo>
                    <a:pt x="130" y="258"/>
                  </a:lnTo>
                  <a:lnTo>
                    <a:pt x="130" y="258"/>
                  </a:lnTo>
                  <a:lnTo>
                    <a:pt x="130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7" y="255"/>
                  </a:lnTo>
                  <a:lnTo>
                    <a:pt x="137" y="255"/>
                  </a:lnTo>
                  <a:lnTo>
                    <a:pt x="139" y="255"/>
                  </a:lnTo>
                  <a:lnTo>
                    <a:pt x="142" y="253"/>
                  </a:lnTo>
                  <a:lnTo>
                    <a:pt x="142" y="253"/>
                  </a:lnTo>
                  <a:lnTo>
                    <a:pt x="144" y="251"/>
                  </a:lnTo>
                  <a:lnTo>
                    <a:pt x="149" y="251"/>
                  </a:lnTo>
                  <a:lnTo>
                    <a:pt x="149" y="248"/>
                  </a:lnTo>
                  <a:lnTo>
                    <a:pt x="149" y="251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3" y="251"/>
                  </a:lnTo>
                  <a:lnTo>
                    <a:pt x="153" y="251"/>
                  </a:lnTo>
                  <a:lnTo>
                    <a:pt x="153" y="248"/>
                  </a:lnTo>
                  <a:lnTo>
                    <a:pt x="153" y="248"/>
                  </a:lnTo>
                  <a:lnTo>
                    <a:pt x="156" y="248"/>
                  </a:lnTo>
                  <a:lnTo>
                    <a:pt x="153" y="246"/>
                  </a:lnTo>
                  <a:lnTo>
                    <a:pt x="153" y="244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1"/>
                  </a:lnTo>
                  <a:lnTo>
                    <a:pt x="156" y="241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4"/>
                  </a:lnTo>
                  <a:lnTo>
                    <a:pt x="156" y="241"/>
                  </a:lnTo>
                  <a:lnTo>
                    <a:pt x="158" y="241"/>
                  </a:lnTo>
                  <a:lnTo>
                    <a:pt x="158" y="241"/>
                  </a:lnTo>
                  <a:lnTo>
                    <a:pt x="158" y="239"/>
                  </a:lnTo>
                  <a:lnTo>
                    <a:pt x="158" y="239"/>
                  </a:lnTo>
                  <a:lnTo>
                    <a:pt x="158" y="236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3" y="236"/>
                  </a:lnTo>
                  <a:lnTo>
                    <a:pt x="163" y="234"/>
                  </a:lnTo>
                  <a:lnTo>
                    <a:pt x="165" y="234"/>
                  </a:lnTo>
                  <a:lnTo>
                    <a:pt x="165" y="234"/>
                  </a:lnTo>
                  <a:lnTo>
                    <a:pt x="165" y="234"/>
                  </a:lnTo>
                  <a:lnTo>
                    <a:pt x="168" y="234"/>
                  </a:lnTo>
                  <a:lnTo>
                    <a:pt x="165" y="234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29"/>
                  </a:lnTo>
                  <a:lnTo>
                    <a:pt x="165" y="227"/>
                  </a:lnTo>
                  <a:lnTo>
                    <a:pt x="165" y="227"/>
                  </a:lnTo>
                  <a:lnTo>
                    <a:pt x="168" y="227"/>
                  </a:lnTo>
                  <a:lnTo>
                    <a:pt x="172" y="227"/>
                  </a:lnTo>
                  <a:lnTo>
                    <a:pt x="172" y="227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77" y="227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7"/>
                  </a:lnTo>
                  <a:lnTo>
                    <a:pt x="182" y="227"/>
                  </a:lnTo>
                  <a:lnTo>
                    <a:pt x="184" y="229"/>
                  </a:lnTo>
                  <a:lnTo>
                    <a:pt x="184" y="229"/>
                  </a:lnTo>
                  <a:lnTo>
                    <a:pt x="184" y="229"/>
                  </a:lnTo>
                  <a:lnTo>
                    <a:pt x="186" y="232"/>
                  </a:lnTo>
                  <a:lnTo>
                    <a:pt x="189" y="232"/>
                  </a:lnTo>
                  <a:lnTo>
                    <a:pt x="191" y="232"/>
                  </a:lnTo>
                  <a:lnTo>
                    <a:pt x="191" y="232"/>
                  </a:lnTo>
                  <a:lnTo>
                    <a:pt x="194" y="232"/>
                  </a:lnTo>
                  <a:lnTo>
                    <a:pt x="194" y="232"/>
                  </a:lnTo>
                  <a:lnTo>
                    <a:pt x="194" y="232"/>
                  </a:lnTo>
                  <a:lnTo>
                    <a:pt x="196" y="234"/>
                  </a:lnTo>
                  <a:lnTo>
                    <a:pt x="196" y="234"/>
                  </a:lnTo>
                  <a:lnTo>
                    <a:pt x="196" y="234"/>
                  </a:lnTo>
                  <a:lnTo>
                    <a:pt x="196" y="234"/>
                  </a:lnTo>
                  <a:lnTo>
                    <a:pt x="196" y="234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198" y="232"/>
                  </a:lnTo>
                  <a:lnTo>
                    <a:pt x="201" y="232"/>
                  </a:lnTo>
                  <a:lnTo>
                    <a:pt x="201" y="232"/>
                  </a:lnTo>
                  <a:lnTo>
                    <a:pt x="203" y="232"/>
                  </a:lnTo>
                  <a:lnTo>
                    <a:pt x="203" y="232"/>
                  </a:lnTo>
                  <a:lnTo>
                    <a:pt x="205" y="234"/>
                  </a:lnTo>
                  <a:lnTo>
                    <a:pt x="208" y="239"/>
                  </a:lnTo>
                  <a:lnTo>
                    <a:pt x="210" y="244"/>
                  </a:lnTo>
                  <a:lnTo>
                    <a:pt x="210" y="246"/>
                  </a:lnTo>
                  <a:lnTo>
                    <a:pt x="210" y="246"/>
                  </a:lnTo>
                  <a:lnTo>
                    <a:pt x="212" y="248"/>
                  </a:lnTo>
                  <a:lnTo>
                    <a:pt x="215" y="248"/>
                  </a:lnTo>
                  <a:lnTo>
                    <a:pt x="215" y="251"/>
                  </a:lnTo>
                  <a:lnTo>
                    <a:pt x="217" y="255"/>
                  </a:lnTo>
                  <a:lnTo>
                    <a:pt x="217" y="255"/>
                  </a:lnTo>
                  <a:lnTo>
                    <a:pt x="217" y="258"/>
                  </a:lnTo>
                  <a:lnTo>
                    <a:pt x="217" y="258"/>
                  </a:lnTo>
                  <a:lnTo>
                    <a:pt x="217" y="258"/>
                  </a:lnTo>
                  <a:lnTo>
                    <a:pt x="217" y="258"/>
                  </a:lnTo>
                  <a:lnTo>
                    <a:pt x="222" y="260"/>
                  </a:lnTo>
                  <a:lnTo>
                    <a:pt x="222" y="260"/>
                  </a:lnTo>
                  <a:lnTo>
                    <a:pt x="224" y="262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5"/>
                  </a:lnTo>
                  <a:lnTo>
                    <a:pt x="224" y="267"/>
                  </a:lnTo>
                  <a:lnTo>
                    <a:pt x="227" y="267"/>
                  </a:lnTo>
                  <a:lnTo>
                    <a:pt x="229" y="270"/>
                  </a:lnTo>
                  <a:lnTo>
                    <a:pt x="236" y="274"/>
                  </a:lnTo>
                  <a:lnTo>
                    <a:pt x="238" y="274"/>
                  </a:lnTo>
                  <a:lnTo>
                    <a:pt x="241" y="277"/>
                  </a:lnTo>
                  <a:lnTo>
                    <a:pt x="241" y="277"/>
                  </a:lnTo>
                  <a:lnTo>
                    <a:pt x="241" y="279"/>
                  </a:lnTo>
                  <a:lnTo>
                    <a:pt x="243" y="279"/>
                  </a:lnTo>
                  <a:lnTo>
                    <a:pt x="243" y="279"/>
                  </a:lnTo>
                  <a:lnTo>
                    <a:pt x="243" y="281"/>
                  </a:lnTo>
                  <a:lnTo>
                    <a:pt x="243" y="281"/>
                  </a:lnTo>
                  <a:lnTo>
                    <a:pt x="246" y="281"/>
                  </a:lnTo>
                  <a:lnTo>
                    <a:pt x="246" y="281"/>
                  </a:lnTo>
                  <a:lnTo>
                    <a:pt x="246" y="284"/>
                  </a:lnTo>
                  <a:lnTo>
                    <a:pt x="246" y="284"/>
                  </a:lnTo>
                  <a:lnTo>
                    <a:pt x="246" y="286"/>
                  </a:lnTo>
                  <a:lnTo>
                    <a:pt x="246" y="288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6"/>
                  </a:lnTo>
                  <a:lnTo>
                    <a:pt x="243" y="303"/>
                  </a:lnTo>
                  <a:lnTo>
                    <a:pt x="241" y="305"/>
                  </a:lnTo>
                  <a:lnTo>
                    <a:pt x="243" y="307"/>
                  </a:lnTo>
                  <a:lnTo>
                    <a:pt x="243" y="310"/>
                  </a:lnTo>
                  <a:lnTo>
                    <a:pt x="243" y="310"/>
                  </a:lnTo>
                  <a:lnTo>
                    <a:pt x="243" y="312"/>
                  </a:lnTo>
                  <a:lnTo>
                    <a:pt x="243" y="312"/>
                  </a:lnTo>
                  <a:lnTo>
                    <a:pt x="243" y="312"/>
                  </a:lnTo>
                  <a:lnTo>
                    <a:pt x="243" y="312"/>
                  </a:lnTo>
                  <a:lnTo>
                    <a:pt x="243" y="315"/>
                  </a:lnTo>
                  <a:lnTo>
                    <a:pt x="243" y="315"/>
                  </a:lnTo>
                  <a:lnTo>
                    <a:pt x="243" y="315"/>
                  </a:lnTo>
                  <a:lnTo>
                    <a:pt x="243" y="315"/>
                  </a:lnTo>
                  <a:lnTo>
                    <a:pt x="243" y="319"/>
                  </a:lnTo>
                  <a:lnTo>
                    <a:pt x="243" y="322"/>
                  </a:lnTo>
                  <a:lnTo>
                    <a:pt x="243" y="322"/>
                  </a:lnTo>
                  <a:lnTo>
                    <a:pt x="243" y="324"/>
                  </a:lnTo>
                  <a:lnTo>
                    <a:pt x="243" y="326"/>
                  </a:lnTo>
                  <a:lnTo>
                    <a:pt x="243" y="329"/>
                  </a:lnTo>
                  <a:lnTo>
                    <a:pt x="243" y="329"/>
                  </a:lnTo>
                  <a:lnTo>
                    <a:pt x="243" y="331"/>
                  </a:lnTo>
                  <a:lnTo>
                    <a:pt x="243" y="331"/>
                  </a:lnTo>
                  <a:lnTo>
                    <a:pt x="243" y="331"/>
                  </a:lnTo>
                  <a:lnTo>
                    <a:pt x="248" y="333"/>
                  </a:lnTo>
                  <a:lnTo>
                    <a:pt x="248" y="333"/>
                  </a:lnTo>
                  <a:lnTo>
                    <a:pt x="248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8"/>
                  </a:lnTo>
                  <a:lnTo>
                    <a:pt x="250" y="338"/>
                  </a:lnTo>
                  <a:lnTo>
                    <a:pt x="250" y="341"/>
                  </a:lnTo>
                  <a:lnTo>
                    <a:pt x="250" y="341"/>
                  </a:lnTo>
                  <a:lnTo>
                    <a:pt x="253" y="341"/>
                  </a:lnTo>
                  <a:lnTo>
                    <a:pt x="253" y="341"/>
                  </a:lnTo>
                  <a:lnTo>
                    <a:pt x="255" y="343"/>
                  </a:lnTo>
                  <a:lnTo>
                    <a:pt x="255" y="343"/>
                  </a:lnTo>
                  <a:lnTo>
                    <a:pt x="255" y="343"/>
                  </a:lnTo>
                  <a:lnTo>
                    <a:pt x="255" y="343"/>
                  </a:lnTo>
                  <a:lnTo>
                    <a:pt x="257" y="343"/>
                  </a:lnTo>
                  <a:lnTo>
                    <a:pt x="257" y="345"/>
                  </a:lnTo>
                  <a:lnTo>
                    <a:pt x="257" y="345"/>
                  </a:lnTo>
                  <a:lnTo>
                    <a:pt x="257" y="348"/>
                  </a:lnTo>
                  <a:lnTo>
                    <a:pt x="257" y="350"/>
                  </a:lnTo>
                  <a:lnTo>
                    <a:pt x="257" y="350"/>
                  </a:lnTo>
                  <a:lnTo>
                    <a:pt x="257" y="352"/>
                  </a:lnTo>
                  <a:lnTo>
                    <a:pt x="260" y="352"/>
                  </a:lnTo>
                  <a:lnTo>
                    <a:pt x="262" y="355"/>
                  </a:lnTo>
                  <a:lnTo>
                    <a:pt x="267" y="357"/>
                  </a:lnTo>
                  <a:lnTo>
                    <a:pt x="269" y="357"/>
                  </a:lnTo>
                  <a:lnTo>
                    <a:pt x="272" y="357"/>
                  </a:lnTo>
                  <a:lnTo>
                    <a:pt x="276" y="357"/>
                  </a:lnTo>
                  <a:lnTo>
                    <a:pt x="276" y="357"/>
                  </a:lnTo>
                  <a:lnTo>
                    <a:pt x="279" y="359"/>
                  </a:lnTo>
                  <a:lnTo>
                    <a:pt x="279" y="359"/>
                  </a:lnTo>
                  <a:lnTo>
                    <a:pt x="279" y="359"/>
                  </a:lnTo>
                  <a:lnTo>
                    <a:pt x="276" y="359"/>
                  </a:lnTo>
                  <a:lnTo>
                    <a:pt x="276" y="359"/>
                  </a:lnTo>
                  <a:lnTo>
                    <a:pt x="276" y="359"/>
                  </a:lnTo>
                  <a:lnTo>
                    <a:pt x="274" y="362"/>
                  </a:lnTo>
                  <a:lnTo>
                    <a:pt x="274" y="364"/>
                  </a:lnTo>
                  <a:lnTo>
                    <a:pt x="274" y="364"/>
                  </a:lnTo>
                  <a:lnTo>
                    <a:pt x="276" y="369"/>
                  </a:lnTo>
                  <a:lnTo>
                    <a:pt x="279" y="371"/>
                  </a:lnTo>
                  <a:lnTo>
                    <a:pt x="279" y="371"/>
                  </a:lnTo>
                  <a:lnTo>
                    <a:pt x="279" y="371"/>
                  </a:lnTo>
                  <a:lnTo>
                    <a:pt x="279" y="371"/>
                  </a:lnTo>
                  <a:lnTo>
                    <a:pt x="281" y="371"/>
                  </a:lnTo>
                  <a:lnTo>
                    <a:pt x="283" y="371"/>
                  </a:lnTo>
                  <a:lnTo>
                    <a:pt x="286" y="371"/>
                  </a:lnTo>
                  <a:lnTo>
                    <a:pt x="288" y="374"/>
                  </a:lnTo>
                  <a:lnTo>
                    <a:pt x="288" y="376"/>
                  </a:lnTo>
                  <a:lnTo>
                    <a:pt x="291" y="378"/>
                  </a:lnTo>
                  <a:lnTo>
                    <a:pt x="288" y="381"/>
                  </a:lnTo>
                  <a:lnTo>
                    <a:pt x="288" y="386"/>
                  </a:lnTo>
                  <a:lnTo>
                    <a:pt x="288" y="386"/>
                  </a:lnTo>
                  <a:lnTo>
                    <a:pt x="288" y="388"/>
                  </a:lnTo>
                  <a:lnTo>
                    <a:pt x="288" y="390"/>
                  </a:lnTo>
                  <a:lnTo>
                    <a:pt x="286" y="390"/>
                  </a:lnTo>
                  <a:lnTo>
                    <a:pt x="283" y="390"/>
                  </a:lnTo>
                  <a:lnTo>
                    <a:pt x="281" y="393"/>
                  </a:lnTo>
                  <a:lnTo>
                    <a:pt x="281" y="393"/>
                  </a:lnTo>
                  <a:lnTo>
                    <a:pt x="281" y="395"/>
                  </a:lnTo>
                  <a:lnTo>
                    <a:pt x="281" y="395"/>
                  </a:lnTo>
                  <a:lnTo>
                    <a:pt x="281" y="395"/>
                  </a:lnTo>
                  <a:lnTo>
                    <a:pt x="283" y="395"/>
                  </a:lnTo>
                  <a:lnTo>
                    <a:pt x="283" y="395"/>
                  </a:lnTo>
                  <a:lnTo>
                    <a:pt x="286" y="395"/>
                  </a:lnTo>
                  <a:lnTo>
                    <a:pt x="286" y="395"/>
                  </a:lnTo>
                  <a:lnTo>
                    <a:pt x="286" y="397"/>
                  </a:lnTo>
                  <a:lnTo>
                    <a:pt x="286" y="397"/>
                  </a:lnTo>
                  <a:lnTo>
                    <a:pt x="286" y="397"/>
                  </a:lnTo>
                  <a:lnTo>
                    <a:pt x="283" y="400"/>
                  </a:lnTo>
                  <a:lnTo>
                    <a:pt x="281" y="400"/>
                  </a:lnTo>
                  <a:lnTo>
                    <a:pt x="279" y="402"/>
                  </a:lnTo>
                  <a:lnTo>
                    <a:pt x="279" y="404"/>
                  </a:lnTo>
                  <a:lnTo>
                    <a:pt x="279" y="404"/>
                  </a:lnTo>
                  <a:lnTo>
                    <a:pt x="279" y="404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81" y="407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3" y="409"/>
                  </a:lnTo>
                  <a:lnTo>
                    <a:pt x="283" y="409"/>
                  </a:lnTo>
                  <a:lnTo>
                    <a:pt x="283" y="409"/>
                  </a:lnTo>
                  <a:lnTo>
                    <a:pt x="283" y="409"/>
                  </a:lnTo>
                  <a:lnTo>
                    <a:pt x="283" y="409"/>
                  </a:lnTo>
                  <a:lnTo>
                    <a:pt x="283" y="412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6" y="414"/>
                  </a:lnTo>
                  <a:lnTo>
                    <a:pt x="283" y="416"/>
                  </a:lnTo>
                  <a:lnTo>
                    <a:pt x="283" y="416"/>
                  </a:lnTo>
                  <a:lnTo>
                    <a:pt x="283" y="419"/>
                  </a:lnTo>
                  <a:lnTo>
                    <a:pt x="283" y="419"/>
                  </a:lnTo>
                  <a:lnTo>
                    <a:pt x="283" y="419"/>
                  </a:lnTo>
                  <a:lnTo>
                    <a:pt x="283" y="419"/>
                  </a:lnTo>
                  <a:lnTo>
                    <a:pt x="283" y="419"/>
                  </a:lnTo>
                  <a:lnTo>
                    <a:pt x="283" y="419"/>
                  </a:lnTo>
                  <a:lnTo>
                    <a:pt x="283" y="421"/>
                  </a:lnTo>
                  <a:lnTo>
                    <a:pt x="283" y="421"/>
                  </a:lnTo>
                  <a:lnTo>
                    <a:pt x="283" y="421"/>
                  </a:lnTo>
                  <a:lnTo>
                    <a:pt x="283" y="421"/>
                  </a:lnTo>
                  <a:lnTo>
                    <a:pt x="281" y="421"/>
                  </a:lnTo>
                  <a:lnTo>
                    <a:pt x="281" y="421"/>
                  </a:lnTo>
                  <a:lnTo>
                    <a:pt x="281" y="423"/>
                  </a:lnTo>
                  <a:lnTo>
                    <a:pt x="281" y="423"/>
                  </a:lnTo>
                  <a:lnTo>
                    <a:pt x="281" y="426"/>
                  </a:lnTo>
                  <a:lnTo>
                    <a:pt x="281" y="426"/>
                  </a:lnTo>
                  <a:lnTo>
                    <a:pt x="281" y="428"/>
                  </a:lnTo>
                  <a:lnTo>
                    <a:pt x="281" y="430"/>
                  </a:lnTo>
                  <a:lnTo>
                    <a:pt x="281" y="430"/>
                  </a:lnTo>
                  <a:lnTo>
                    <a:pt x="283" y="435"/>
                  </a:lnTo>
                  <a:lnTo>
                    <a:pt x="281" y="435"/>
                  </a:lnTo>
                  <a:lnTo>
                    <a:pt x="281" y="438"/>
                  </a:lnTo>
                  <a:lnTo>
                    <a:pt x="279" y="440"/>
                  </a:lnTo>
                  <a:lnTo>
                    <a:pt x="279" y="440"/>
                  </a:lnTo>
                  <a:lnTo>
                    <a:pt x="279" y="442"/>
                  </a:lnTo>
                  <a:lnTo>
                    <a:pt x="279" y="442"/>
                  </a:lnTo>
                  <a:lnTo>
                    <a:pt x="279" y="442"/>
                  </a:lnTo>
                  <a:lnTo>
                    <a:pt x="276" y="445"/>
                  </a:lnTo>
                  <a:lnTo>
                    <a:pt x="276" y="445"/>
                  </a:lnTo>
                  <a:lnTo>
                    <a:pt x="276" y="445"/>
                  </a:lnTo>
                  <a:lnTo>
                    <a:pt x="274" y="445"/>
                  </a:lnTo>
                  <a:lnTo>
                    <a:pt x="274" y="445"/>
                  </a:lnTo>
                  <a:lnTo>
                    <a:pt x="274" y="445"/>
                  </a:lnTo>
                  <a:lnTo>
                    <a:pt x="274" y="447"/>
                  </a:lnTo>
                  <a:lnTo>
                    <a:pt x="272" y="445"/>
                  </a:lnTo>
                  <a:lnTo>
                    <a:pt x="272" y="445"/>
                  </a:lnTo>
                  <a:lnTo>
                    <a:pt x="272" y="445"/>
                  </a:lnTo>
                  <a:lnTo>
                    <a:pt x="272" y="445"/>
                  </a:lnTo>
                  <a:lnTo>
                    <a:pt x="269" y="447"/>
                  </a:lnTo>
                  <a:lnTo>
                    <a:pt x="269" y="447"/>
                  </a:lnTo>
                  <a:lnTo>
                    <a:pt x="269" y="447"/>
                  </a:lnTo>
                  <a:lnTo>
                    <a:pt x="267" y="447"/>
                  </a:lnTo>
                  <a:lnTo>
                    <a:pt x="264" y="447"/>
                  </a:lnTo>
                  <a:lnTo>
                    <a:pt x="264" y="449"/>
                  </a:lnTo>
                  <a:lnTo>
                    <a:pt x="264" y="452"/>
                  </a:lnTo>
                  <a:lnTo>
                    <a:pt x="267" y="452"/>
                  </a:lnTo>
                  <a:lnTo>
                    <a:pt x="269" y="457"/>
                  </a:lnTo>
                  <a:lnTo>
                    <a:pt x="269" y="459"/>
                  </a:lnTo>
                  <a:lnTo>
                    <a:pt x="269" y="459"/>
                  </a:lnTo>
                  <a:lnTo>
                    <a:pt x="272" y="459"/>
                  </a:lnTo>
                  <a:lnTo>
                    <a:pt x="272" y="459"/>
                  </a:lnTo>
                  <a:lnTo>
                    <a:pt x="274" y="461"/>
                  </a:lnTo>
                  <a:lnTo>
                    <a:pt x="274" y="461"/>
                  </a:lnTo>
                  <a:lnTo>
                    <a:pt x="274" y="461"/>
                  </a:lnTo>
                  <a:lnTo>
                    <a:pt x="274" y="461"/>
                  </a:lnTo>
                  <a:lnTo>
                    <a:pt x="276" y="461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81" y="459"/>
                  </a:lnTo>
                  <a:lnTo>
                    <a:pt x="281" y="459"/>
                  </a:lnTo>
                  <a:lnTo>
                    <a:pt x="281" y="459"/>
                  </a:lnTo>
                  <a:lnTo>
                    <a:pt x="283" y="459"/>
                  </a:lnTo>
                  <a:lnTo>
                    <a:pt x="283" y="459"/>
                  </a:lnTo>
                  <a:lnTo>
                    <a:pt x="283" y="459"/>
                  </a:lnTo>
                  <a:lnTo>
                    <a:pt x="286" y="459"/>
                  </a:lnTo>
                  <a:lnTo>
                    <a:pt x="286" y="459"/>
                  </a:lnTo>
                  <a:lnTo>
                    <a:pt x="286" y="459"/>
                  </a:lnTo>
                  <a:lnTo>
                    <a:pt x="286" y="459"/>
                  </a:lnTo>
                  <a:lnTo>
                    <a:pt x="288" y="461"/>
                  </a:lnTo>
                  <a:lnTo>
                    <a:pt x="288" y="461"/>
                  </a:lnTo>
                  <a:lnTo>
                    <a:pt x="288" y="461"/>
                  </a:lnTo>
                  <a:lnTo>
                    <a:pt x="288" y="461"/>
                  </a:lnTo>
                  <a:lnTo>
                    <a:pt x="291" y="461"/>
                  </a:lnTo>
                  <a:lnTo>
                    <a:pt x="291" y="461"/>
                  </a:lnTo>
                  <a:lnTo>
                    <a:pt x="291" y="461"/>
                  </a:lnTo>
                  <a:lnTo>
                    <a:pt x="293" y="461"/>
                  </a:lnTo>
                  <a:lnTo>
                    <a:pt x="293" y="461"/>
                  </a:lnTo>
                  <a:lnTo>
                    <a:pt x="295" y="461"/>
                  </a:lnTo>
                  <a:lnTo>
                    <a:pt x="295" y="464"/>
                  </a:lnTo>
                  <a:lnTo>
                    <a:pt x="295" y="464"/>
                  </a:lnTo>
                  <a:lnTo>
                    <a:pt x="298" y="466"/>
                  </a:lnTo>
                  <a:lnTo>
                    <a:pt x="302" y="471"/>
                  </a:lnTo>
                  <a:lnTo>
                    <a:pt x="302" y="471"/>
                  </a:lnTo>
                  <a:lnTo>
                    <a:pt x="302" y="471"/>
                  </a:lnTo>
                  <a:lnTo>
                    <a:pt x="305" y="471"/>
                  </a:lnTo>
                  <a:lnTo>
                    <a:pt x="305" y="471"/>
                  </a:lnTo>
                  <a:lnTo>
                    <a:pt x="307" y="471"/>
                  </a:lnTo>
                  <a:lnTo>
                    <a:pt x="307" y="471"/>
                  </a:lnTo>
                  <a:lnTo>
                    <a:pt x="309" y="471"/>
                  </a:lnTo>
                  <a:lnTo>
                    <a:pt x="312" y="471"/>
                  </a:lnTo>
                  <a:lnTo>
                    <a:pt x="312" y="471"/>
                  </a:lnTo>
                  <a:lnTo>
                    <a:pt x="312" y="468"/>
                  </a:lnTo>
                  <a:lnTo>
                    <a:pt x="312" y="466"/>
                  </a:lnTo>
                  <a:lnTo>
                    <a:pt x="314" y="466"/>
                  </a:lnTo>
                  <a:lnTo>
                    <a:pt x="314" y="466"/>
                  </a:lnTo>
                  <a:lnTo>
                    <a:pt x="314" y="464"/>
                  </a:lnTo>
                  <a:lnTo>
                    <a:pt x="317" y="464"/>
                  </a:lnTo>
                  <a:lnTo>
                    <a:pt x="317" y="464"/>
                  </a:lnTo>
                  <a:lnTo>
                    <a:pt x="314" y="461"/>
                  </a:lnTo>
                  <a:lnTo>
                    <a:pt x="314" y="461"/>
                  </a:lnTo>
                  <a:lnTo>
                    <a:pt x="314" y="461"/>
                  </a:lnTo>
                  <a:lnTo>
                    <a:pt x="312" y="457"/>
                  </a:lnTo>
                  <a:lnTo>
                    <a:pt x="312" y="457"/>
                  </a:lnTo>
                  <a:lnTo>
                    <a:pt x="309" y="454"/>
                  </a:lnTo>
                  <a:lnTo>
                    <a:pt x="309" y="454"/>
                  </a:lnTo>
                  <a:lnTo>
                    <a:pt x="307" y="454"/>
                  </a:lnTo>
                  <a:lnTo>
                    <a:pt x="309" y="452"/>
                  </a:lnTo>
                  <a:lnTo>
                    <a:pt x="307" y="452"/>
                  </a:lnTo>
                  <a:lnTo>
                    <a:pt x="307" y="449"/>
                  </a:lnTo>
                  <a:lnTo>
                    <a:pt x="307" y="449"/>
                  </a:lnTo>
                  <a:lnTo>
                    <a:pt x="307" y="449"/>
                  </a:lnTo>
                  <a:lnTo>
                    <a:pt x="307" y="447"/>
                  </a:lnTo>
                  <a:lnTo>
                    <a:pt x="307" y="447"/>
                  </a:lnTo>
                  <a:lnTo>
                    <a:pt x="307" y="447"/>
                  </a:lnTo>
                  <a:lnTo>
                    <a:pt x="307" y="447"/>
                  </a:lnTo>
                  <a:lnTo>
                    <a:pt x="309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7" y="447"/>
                  </a:lnTo>
                  <a:lnTo>
                    <a:pt x="317" y="447"/>
                  </a:lnTo>
                  <a:lnTo>
                    <a:pt x="319" y="447"/>
                  </a:lnTo>
                  <a:lnTo>
                    <a:pt x="319" y="445"/>
                  </a:lnTo>
                  <a:lnTo>
                    <a:pt x="319" y="445"/>
                  </a:lnTo>
                  <a:lnTo>
                    <a:pt x="319" y="442"/>
                  </a:lnTo>
                  <a:lnTo>
                    <a:pt x="319" y="440"/>
                  </a:lnTo>
                  <a:lnTo>
                    <a:pt x="321" y="440"/>
                  </a:lnTo>
                  <a:lnTo>
                    <a:pt x="324" y="442"/>
                  </a:lnTo>
                  <a:lnTo>
                    <a:pt x="324" y="442"/>
                  </a:lnTo>
                  <a:lnTo>
                    <a:pt x="324" y="442"/>
                  </a:lnTo>
                  <a:lnTo>
                    <a:pt x="326" y="442"/>
                  </a:lnTo>
                  <a:lnTo>
                    <a:pt x="326" y="442"/>
                  </a:lnTo>
                  <a:lnTo>
                    <a:pt x="328" y="442"/>
                  </a:lnTo>
                  <a:lnTo>
                    <a:pt x="331" y="442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40"/>
                  </a:lnTo>
                  <a:lnTo>
                    <a:pt x="331" y="438"/>
                  </a:lnTo>
                  <a:lnTo>
                    <a:pt x="331" y="438"/>
                  </a:lnTo>
                  <a:lnTo>
                    <a:pt x="331" y="438"/>
                  </a:lnTo>
                  <a:lnTo>
                    <a:pt x="331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8"/>
                  </a:lnTo>
                  <a:lnTo>
                    <a:pt x="333" y="435"/>
                  </a:lnTo>
                  <a:lnTo>
                    <a:pt x="333" y="435"/>
                  </a:lnTo>
                  <a:lnTo>
                    <a:pt x="333" y="435"/>
                  </a:lnTo>
                  <a:lnTo>
                    <a:pt x="333" y="435"/>
                  </a:lnTo>
                  <a:lnTo>
                    <a:pt x="335" y="435"/>
                  </a:lnTo>
                  <a:lnTo>
                    <a:pt x="335" y="435"/>
                  </a:lnTo>
                  <a:lnTo>
                    <a:pt x="335" y="435"/>
                  </a:lnTo>
                  <a:lnTo>
                    <a:pt x="335" y="438"/>
                  </a:lnTo>
                  <a:lnTo>
                    <a:pt x="335" y="438"/>
                  </a:lnTo>
                  <a:lnTo>
                    <a:pt x="335" y="440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40" y="442"/>
                  </a:lnTo>
                  <a:lnTo>
                    <a:pt x="340" y="442"/>
                  </a:lnTo>
                  <a:lnTo>
                    <a:pt x="340" y="442"/>
                  </a:lnTo>
                  <a:lnTo>
                    <a:pt x="345" y="445"/>
                  </a:lnTo>
                  <a:lnTo>
                    <a:pt x="345" y="445"/>
                  </a:lnTo>
                  <a:lnTo>
                    <a:pt x="345" y="445"/>
                  </a:lnTo>
                  <a:lnTo>
                    <a:pt x="345" y="445"/>
                  </a:lnTo>
                  <a:lnTo>
                    <a:pt x="347" y="445"/>
                  </a:lnTo>
                  <a:lnTo>
                    <a:pt x="347" y="447"/>
                  </a:lnTo>
                  <a:lnTo>
                    <a:pt x="350" y="449"/>
                  </a:lnTo>
                  <a:lnTo>
                    <a:pt x="350" y="449"/>
                  </a:lnTo>
                  <a:lnTo>
                    <a:pt x="352" y="449"/>
                  </a:lnTo>
                  <a:lnTo>
                    <a:pt x="352" y="449"/>
                  </a:lnTo>
                  <a:lnTo>
                    <a:pt x="354" y="449"/>
                  </a:lnTo>
                  <a:lnTo>
                    <a:pt x="354" y="449"/>
                  </a:lnTo>
                  <a:lnTo>
                    <a:pt x="354" y="449"/>
                  </a:lnTo>
                  <a:lnTo>
                    <a:pt x="354" y="449"/>
                  </a:lnTo>
                  <a:lnTo>
                    <a:pt x="354" y="449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9" y="447"/>
                  </a:lnTo>
                  <a:lnTo>
                    <a:pt x="359" y="447"/>
                  </a:lnTo>
                  <a:lnTo>
                    <a:pt x="359" y="447"/>
                  </a:lnTo>
                  <a:lnTo>
                    <a:pt x="359" y="445"/>
                  </a:lnTo>
                  <a:lnTo>
                    <a:pt x="361" y="442"/>
                  </a:lnTo>
                  <a:lnTo>
                    <a:pt x="361" y="442"/>
                  </a:lnTo>
                  <a:lnTo>
                    <a:pt x="361" y="442"/>
                  </a:lnTo>
                  <a:lnTo>
                    <a:pt x="361" y="442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6" y="445"/>
                  </a:lnTo>
                  <a:lnTo>
                    <a:pt x="366" y="445"/>
                  </a:lnTo>
                  <a:lnTo>
                    <a:pt x="369" y="442"/>
                  </a:lnTo>
                  <a:lnTo>
                    <a:pt x="369" y="442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71" y="440"/>
                  </a:lnTo>
                  <a:lnTo>
                    <a:pt x="371" y="440"/>
                  </a:lnTo>
                  <a:lnTo>
                    <a:pt x="371" y="440"/>
                  </a:lnTo>
                  <a:lnTo>
                    <a:pt x="371" y="440"/>
                  </a:lnTo>
                  <a:lnTo>
                    <a:pt x="371" y="440"/>
                  </a:lnTo>
                  <a:lnTo>
                    <a:pt x="371" y="440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80" y="438"/>
                  </a:lnTo>
                  <a:lnTo>
                    <a:pt x="380" y="438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3" y="435"/>
                  </a:lnTo>
                  <a:lnTo>
                    <a:pt x="383" y="435"/>
                  </a:lnTo>
                  <a:lnTo>
                    <a:pt x="383" y="435"/>
                  </a:lnTo>
                  <a:lnTo>
                    <a:pt x="383" y="435"/>
                  </a:lnTo>
                  <a:lnTo>
                    <a:pt x="383" y="435"/>
                  </a:lnTo>
                  <a:lnTo>
                    <a:pt x="383" y="433"/>
                  </a:lnTo>
                  <a:lnTo>
                    <a:pt x="383" y="433"/>
                  </a:lnTo>
                  <a:lnTo>
                    <a:pt x="385" y="433"/>
                  </a:lnTo>
                  <a:lnTo>
                    <a:pt x="385" y="433"/>
                  </a:lnTo>
                  <a:lnTo>
                    <a:pt x="387" y="430"/>
                  </a:lnTo>
                  <a:lnTo>
                    <a:pt x="387" y="428"/>
                  </a:lnTo>
                  <a:lnTo>
                    <a:pt x="387" y="428"/>
                  </a:lnTo>
                  <a:lnTo>
                    <a:pt x="387" y="428"/>
                  </a:lnTo>
                  <a:lnTo>
                    <a:pt x="387" y="428"/>
                  </a:lnTo>
                  <a:lnTo>
                    <a:pt x="385" y="426"/>
                  </a:lnTo>
                  <a:lnTo>
                    <a:pt x="387" y="426"/>
                  </a:lnTo>
                  <a:lnTo>
                    <a:pt x="387" y="426"/>
                  </a:lnTo>
                  <a:lnTo>
                    <a:pt x="385" y="423"/>
                  </a:lnTo>
                  <a:lnTo>
                    <a:pt x="385" y="423"/>
                  </a:lnTo>
                  <a:lnTo>
                    <a:pt x="387" y="423"/>
                  </a:lnTo>
                  <a:lnTo>
                    <a:pt x="387" y="421"/>
                  </a:lnTo>
                  <a:lnTo>
                    <a:pt x="390" y="419"/>
                  </a:lnTo>
                  <a:lnTo>
                    <a:pt x="390" y="419"/>
                  </a:lnTo>
                  <a:lnTo>
                    <a:pt x="390" y="419"/>
                  </a:lnTo>
                  <a:lnTo>
                    <a:pt x="385" y="416"/>
                  </a:lnTo>
                  <a:lnTo>
                    <a:pt x="385" y="416"/>
                  </a:lnTo>
                  <a:lnTo>
                    <a:pt x="385" y="416"/>
                  </a:lnTo>
                  <a:lnTo>
                    <a:pt x="385" y="414"/>
                  </a:lnTo>
                  <a:lnTo>
                    <a:pt x="383" y="414"/>
                  </a:lnTo>
                  <a:lnTo>
                    <a:pt x="383" y="414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85" y="412"/>
                  </a:lnTo>
                  <a:lnTo>
                    <a:pt x="385" y="412"/>
                  </a:lnTo>
                  <a:lnTo>
                    <a:pt x="387" y="412"/>
                  </a:lnTo>
                  <a:lnTo>
                    <a:pt x="387" y="409"/>
                  </a:lnTo>
                  <a:lnTo>
                    <a:pt x="387" y="409"/>
                  </a:lnTo>
                  <a:lnTo>
                    <a:pt x="390" y="412"/>
                  </a:lnTo>
                  <a:lnTo>
                    <a:pt x="390" y="409"/>
                  </a:lnTo>
                  <a:lnTo>
                    <a:pt x="390" y="409"/>
                  </a:lnTo>
                  <a:lnTo>
                    <a:pt x="392" y="409"/>
                  </a:lnTo>
                  <a:lnTo>
                    <a:pt x="390" y="409"/>
                  </a:lnTo>
                  <a:lnTo>
                    <a:pt x="390" y="407"/>
                  </a:lnTo>
                  <a:lnTo>
                    <a:pt x="390" y="407"/>
                  </a:lnTo>
                  <a:lnTo>
                    <a:pt x="392" y="407"/>
                  </a:lnTo>
                  <a:lnTo>
                    <a:pt x="392" y="407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2"/>
                  </a:lnTo>
                  <a:lnTo>
                    <a:pt x="392" y="402"/>
                  </a:lnTo>
                  <a:lnTo>
                    <a:pt x="395" y="402"/>
                  </a:lnTo>
                  <a:lnTo>
                    <a:pt x="395" y="402"/>
                  </a:lnTo>
                  <a:lnTo>
                    <a:pt x="395" y="402"/>
                  </a:lnTo>
                  <a:lnTo>
                    <a:pt x="395" y="402"/>
                  </a:lnTo>
                  <a:lnTo>
                    <a:pt x="395" y="402"/>
                  </a:lnTo>
                  <a:lnTo>
                    <a:pt x="395" y="400"/>
                  </a:lnTo>
                  <a:lnTo>
                    <a:pt x="395" y="39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FD7DE85-E082-9EFA-B71F-0306D9FAF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3847" y="2627179"/>
              <a:ext cx="621285" cy="305797"/>
            </a:xfrm>
            <a:custGeom>
              <a:avLst/>
              <a:gdLst>
                <a:gd name="T0" fmla="*/ 537 w 577"/>
                <a:gd name="T1" fmla="*/ 57 h 284"/>
                <a:gd name="T2" fmla="*/ 502 w 577"/>
                <a:gd name="T3" fmla="*/ 33 h 284"/>
                <a:gd name="T4" fmla="*/ 454 w 577"/>
                <a:gd name="T5" fmla="*/ 26 h 284"/>
                <a:gd name="T6" fmla="*/ 428 w 577"/>
                <a:gd name="T7" fmla="*/ 24 h 284"/>
                <a:gd name="T8" fmla="*/ 398 w 577"/>
                <a:gd name="T9" fmla="*/ 21 h 284"/>
                <a:gd name="T10" fmla="*/ 376 w 577"/>
                <a:gd name="T11" fmla="*/ 29 h 284"/>
                <a:gd name="T12" fmla="*/ 341 w 577"/>
                <a:gd name="T13" fmla="*/ 29 h 284"/>
                <a:gd name="T14" fmla="*/ 289 w 577"/>
                <a:gd name="T15" fmla="*/ 19 h 284"/>
                <a:gd name="T16" fmla="*/ 260 w 577"/>
                <a:gd name="T17" fmla="*/ 5 h 284"/>
                <a:gd name="T18" fmla="*/ 222 w 577"/>
                <a:gd name="T19" fmla="*/ 29 h 284"/>
                <a:gd name="T20" fmla="*/ 213 w 577"/>
                <a:gd name="T21" fmla="*/ 55 h 284"/>
                <a:gd name="T22" fmla="*/ 163 w 577"/>
                <a:gd name="T23" fmla="*/ 38 h 284"/>
                <a:gd name="T24" fmla="*/ 118 w 577"/>
                <a:gd name="T25" fmla="*/ 36 h 284"/>
                <a:gd name="T26" fmla="*/ 99 w 577"/>
                <a:gd name="T27" fmla="*/ 43 h 284"/>
                <a:gd name="T28" fmla="*/ 90 w 577"/>
                <a:gd name="T29" fmla="*/ 57 h 284"/>
                <a:gd name="T30" fmla="*/ 97 w 577"/>
                <a:gd name="T31" fmla="*/ 71 h 284"/>
                <a:gd name="T32" fmla="*/ 64 w 577"/>
                <a:gd name="T33" fmla="*/ 109 h 284"/>
                <a:gd name="T34" fmla="*/ 64 w 577"/>
                <a:gd name="T35" fmla="*/ 133 h 284"/>
                <a:gd name="T36" fmla="*/ 88 w 577"/>
                <a:gd name="T37" fmla="*/ 147 h 284"/>
                <a:gd name="T38" fmla="*/ 107 w 577"/>
                <a:gd name="T39" fmla="*/ 152 h 284"/>
                <a:gd name="T40" fmla="*/ 123 w 577"/>
                <a:gd name="T41" fmla="*/ 126 h 284"/>
                <a:gd name="T42" fmla="*/ 130 w 577"/>
                <a:gd name="T43" fmla="*/ 130 h 284"/>
                <a:gd name="T44" fmla="*/ 149 w 577"/>
                <a:gd name="T45" fmla="*/ 147 h 284"/>
                <a:gd name="T46" fmla="*/ 166 w 577"/>
                <a:gd name="T47" fmla="*/ 159 h 284"/>
                <a:gd name="T48" fmla="*/ 192 w 577"/>
                <a:gd name="T49" fmla="*/ 173 h 284"/>
                <a:gd name="T50" fmla="*/ 182 w 577"/>
                <a:gd name="T51" fmla="*/ 189 h 284"/>
                <a:gd name="T52" fmla="*/ 163 w 577"/>
                <a:gd name="T53" fmla="*/ 192 h 284"/>
                <a:gd name="T54" fmla="*/ 156 w 577"/>
                <a:gd name="T55" fmla="*/ 199 h 284"/>
                <a:gd name="T56" fmla="*/ 142 w 577"/>
                <a:gd name="T57" fmla="*/ 208 h 284"/>
                <a:gd name="T58" fmla="*/ 133 w 577"/>
                <a:gd name="T59" fmla="*/ 216 h 284"/>
                <a:gd name="T60" fmla="*/ 116 w 577"/>
                <a:gd name="T61" fmla="*/ 211 h 284"/>
                <a:gd name="T62" fmla="*/ 92 w 577"/>
                <a:gd name="T63" fmla="*/ 213 h 284"/>
                <a:gd name="T64" fmla="*/ 73 w 577"/>
                <a:gd name="T65" fmla="*/ 227 h 284"/>
                <a:gd name="T66" fmla="*/ 69 w 577"/>
                <a:gd name="T67" fmla="*/ 227 h 284"/>
                <a:gd name="T68" fmla="*/ 17 w 577"/>
                <a:gd name="T69" fmla="*/ 220 h 284"/>
                <a:gd name="T70" fmla="*/ 5 w 577"/>
                <a:gd name="T71" fmla="*/ 230 h 284"/>
                <a:gd name="T72" fmla="*/ 5 w 577"/>
                <a:gd name="T73" fmla="*/ 260 h 284"/>
                <a:gd name="T74" fmla="*/ 38 w 577"/>
                <a:gd name="T75" fmla="*/ 258 h 284"/>
                <a:gd name="T76" fmla="*/ 52 w 577"/>
                <a:gd name="T77" fmla="*/ 260 h 284"/>
                <a:gd name="T78" fmla="*/ 71 w 577"/>
                <a:gd name="T79" fmla="*/ 258 h 284"/>
                <a:gd name="T80" fmla="*/ 83 w 577"/>
                <a:gd name="T81" fmla="*/ 270 h 284"/>
                <a:gd name="T82" fmla="*/ 107 w 577"/>
                <a:gd name="T83" fmla="*/ 258 h 284"/>
                <a:gd name="T84" fmla="*/ 121 w 577"/>
                <a:gd name="T85" fmla="*/ 265 h 284"/>
                <a:gd name="T86" fmla="*/ 142 w 577"/>
                <a:gd name="T87" fmla="*/ 272 h 284"/>
                <a:gd name="T88" fmla="*/ 156 w 577"/>
                <a:gd name="T89" fmla="*/ 284 h 284"/>
                <a:gd name="T90" fmla="*/ 178 w 577"/>
                <a:gd name="T91" fmla="*/ 270 h 284"/>
                <a:gd name="T92" fmla="*/ 215 w 577"/>
                <a:gd name="T93" fmla="*/ 268 h 284"/>
                <a:gd name="T94" fmla="*/ 244 w 577"/>
                <a:gd name="T95" fmla="*/ 246 h 284"/>
                <a:gd name="T96" fmla="*/ 248 w 577"/>
                <a:gd name="T97" fmla="*/ 225 h 284"/>
                <a:gd name="T98" fmla="*/ 286 w 577"/>
                <a:gd name="T99" fmla="*/ 206 h 284"/>
                <a:gd name="T100" fmla="*/ 303 w 577"/>
                <a:gd name="T101" fmla="*/ 199 h 284"/>
                <a:gd name="T102" fmla="*/ 334 w 577"/>
                <a:gd name="T103" fmla="*/ 194 h 284"/>
                <a:gd name="T104" fmla="*/ 348 w 577"/>
                <a:gd name="T105" fmla="*/ 208 h 284"/>
                <a:gd name="T106" fmla="*/ 379 w 577"/>
                <a:gd name="T107" fmla="*/ 199 h 284"/>
                <a:gd name="T108" fmla="*/ 395 w 577"/>
                <a:gd name="T109" fmla="*/ 163 h 284"/>
                <a:gd name="T110" fmla="*/ 440 w 577"/>
                <a:gd name="T111" fmla="*/ 159 h 284"/>
                <a:gd name="T112" fmla="*/ 476 w 577"/>
                <a:gd name="T113" fmla="*/ 135 h 284"/>
                <a:gd name="T114" fmla="*/ 520 w 577"/>
                <a:gd name="T115" fmla="*/ 109 h 284"/>
                <a:gd name="T116" fmla="*/ 554 w 577"/>
                <a:gd name="T117" fmla="*/ 90 h 284"/>
                <a:gd name="T118" fmla="*/ 66 w 577"/>
                <a:gd name="T119" fmla="*/ 237 h 284"/>
                <a:gd name="T120" fmla="*/ 97 w 577"/>
                <a:gd name="T121" fmla="*/ 237 h 284"/>
                <a:gd name="T122" fmla="*/ 90 w 577"/>
                <a:gd name="T123" fmla="*/ 218 h 284"/>
                <a:gd name="T124" fmla="*/ 133 w 577"/>
                <a:gd name="T125" fmla="*/ 23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7" h="284">
                  <a:moveTo>
                    <a:pt x="577" y="85"/>
                  </a:moveTo>
                  <a:lnTo>
                    <a:pt x="577" y="83"/>
                  </a:lnTo>
                  <a:lnTo>
                    <a:pt x="575" y="83"/>
                  </a:lnTo>
                  <a:lnTo>
                    <a:pt x="575" y="81"/>
                  </a:lnTo>
                  <a:lnTo>
                    <a:pt x="575" y="81"/>
                  </a:lnTo>
                  <a:lnTo>
                    <a:pt x="575" y="78"/>
                  </a:lnTo>
                  <a:lnTo>
                    <a:pt x="575" y="76"/>
                  </a:lnTo>
                  <a:lnTo>
                    <a:pt x="573" y="76"/>
                  </a:lnTo>
                  <a:lnTo>
                    <a:pt x="570" y="74"/>
                  </a:lnTo>
                  <a:lnTo>
                    <a:pt x="570" y="71"/>
                  </a:lnTo>
                  <a:lnTo>
                    <a:pt x="568" y="69"/>
                  </a:lnTo>
                  <a:lnTo>
                    <a:pt x="563" y="66"/>
                  </a:lnTo>
                  <a:lnTo>
                    <a:pt x="563" y="62"/>
                  </a:lnTo>
                  <a:lnTo>
                    <a:pt x="561" y="62"/>
                  </a:lnTo>
                  <a:lnTo>
                    <a:pt x="558" y="59"/>
                  </a:lnTo>
                  <a:lnTo>
                    <a:pt x="547" y="57"/>
                  </a:lnTo>
                  <a:lnTo>
                    <a:pt x="544" y="57"/>
                  </a:lnTo>
                  <a:lnTo>
                    <a:pt x="542" y="59"/>
                  </a:lnTo>
                  <a:lnTo>
                    <a:pt x="537" y="57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0" y="50"/>
                  </a:lnTo>
                  <a:lnTo>
                    <a:pt x="528" y="47"/>
                  </a:lnTo>
                  <a:lnTo>
                    <a:pt x="523" y="45"/>
                  </a:lnTo>
                  <a:lnTo>
                    <a:pt x="523" y="43"/>
                  </a:lnTo>
                  <a:lnTo>
                    <a:pt x="520" y="43"/>
                  </a:lnTo>
                  <a:lnTo>
                    <a:pt x="520" y="40"/>
                  </a:lnTo>
                  <a:lnTo>
                    <a:pt x="520" y="40"/>
                  </a:lnTo>
                  <a:lnTo>
                    <a:pt x="520" y="38"/>
                  </a:lnTo>
                  <a:lnTo>
                    <a:pt x="520" y="36"/>
                  </a:lnTo>
                  <a:lnTo>
                    <a:pt x="520" y="36"/>
                  </a:lnTo>
                  <a:lnTo>
                    <a:pt x="518" y="33"/>
                  </a:lnTo>
                  <a:lnTo>
                    <a:pt x="516" y="36"/>
                  </a:lnTo>
                  <a:lnTo>
                    <a:pt x="513" y="36"/>
                  </a:lnTo>
                  <a:lnTo>
                    <a:pt x="511" y="36"/>
                  </a:lnTo>
                  <a:lnTo>
                    <a:pt x="509" y="36"/>
                  </a:lnTo>
                  <a:lnTo>
                    <a:pt x="504" y="36"/>
                  </a:lnTo>
                  <a:lnTo>
                    <a:pt x="502" y="33"/>
                  </a:lnTo>
                  <a:lnTo>
                    <a:pt x="494" y="33"/>
                  </a:lnTo>
                  <a:lnTo>
                    <a:pt x="494" y="33"/>
                  </a:lnTo>
                  <a:lnTo>
                    <a:pt x="492" y="31"/>
                  </a:lnTo>
                  <a:lnTo>
                    <a:pt x="490" y="31"/>
                  </a:lnTo>
                  <a:lnTo>
                    <a:pt x="485" y="29"/>
                  </a:lnTo>
                  <a:lnTo>
                    <a:pt x="480" y="29"/>
                  </a:lnTo>
                  <a:lnTo>
                    <a:pt x="478" y="29"/>
                  </a:lnTo>
                  <a:lnTo>
                    <a:pt x="478" y="29"/>
                  </a:lnTo>
                  <a:lnTo>
                    <a:pt x="476" y="29"/>
                  </a:lnTo>
                  <a:lnTo>
                    <a:pt x="476" y="31"/>
                  </a:lnTo>
                  <a:lnTo>
                    <a:pt x="473" y="31"/>
                  </a:lnTo>
                  <a:lnTo>
                    <a:pt x="471" y="29"/>
                  </a:lnTo>
                  <a:lnTo>
                    <a:pt x="471" y="29"/>
                  </a:lnTo>
                  <a:lnTo>
                    <a:pt x="468" y="29"/>
                  </a:lnTo>
                  <a:lnTo>
                    <a:pt x="466" y="29"/>
                  </a:lnTo>
                  <a:lnTo>
                    <a:pt x="461" y="29"/>
                  </a:lnTo>
                  <a:lnTo>
                    <a:pt x="459" y="29"/>
                  </a:lnTo>
                  <a:lnTo>
                    <a:pt x="454" y="29"/>
                  </a:lnTo>
                  <a:lnTo>
                    <a:pt x="454" y="26"/>
                  </a:lnTo>
                  <a:lnTo>
                    <a:pt x="452" y="26"/>
                  </a:lnTo>
                  <a:lnTo>
                    <a:pt x="452" y="26"/>
                  </a:lnTo>
                  <a:lnTo>
                    <a:pt x="452" y="26"/>
                  </a:lnTo>
                  <a:lnTo>
                    <a:pt x="450" y="29"/>
                  </a:lnTo>
                  <a:lnTo>
                    <a:pt x="450" y="29"/>
                  </a:lnTo>
                  <a:lnTo>
                    <a:pt x="447" y="29"/>
                  </a:lnTo>
                  <a:lnTo>
                    <a:pt x="447" y="29"/>
                  </a:lnTo>
                  <a:lnTo>
                    <a:pt x="447" y="26"/>
                  </a:lnTo>
                  <a:lnTo>
                    <a:pt x="447" y="26"/>
                  </a:lnTo>
                  <a:lnTo>
                    <a:pt x="445" y="26"/>
                  </a:lnTo>
                  <a:lnTo>
                    <a:pt x="440" y="26"/>
                  </a:lnTo>
                  <a:lnTo>
                    <a:pt x="440" y="26"/>
                  </a:lnTo>
                  <a:lnTo>
                    <a:pt x="435" y="26"/>
                  </a:lnTo>
                  <a:lnTo>
                    <a:pt x="435" y="26"/>
                  </a:lnTo>
                  <a:lnTo>
                    <a:pt x="435" y="26"/>
                  </a:lnTo>
                  <a:lnTo>
                    <a:pt x="433" y="26"/>
                  </a:lnTo>
                  <a:lnTo>
                    <a:pt x="433" y="26"/>
                  </a:lnTo>
                  <a:lnTo>
                    <a:pt x="431" y="26"/>
                  </a:lnTo>
                  <a:lnTo>
                    <a:pt x="428" y="24"/>
                  </a:lnTo>
                  <a:lnTo>
                    <a:pt x="428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19" y="26"/>
                  </a:lnTo>
                  <a:lnTo>
                    <a:pt x="416" y="26"/>
                  </a:lnTo>
                  <a:lnTo>
                    <a:pt x="416" y="26"/>
                  </a:lnTo>
                  <a:lnTo>
                    <a:pt x="416" y="26"/>
                  </a:lnTo>
                  <a:lnTo>
                    <a:pt x="414" y="24"/>
                  </a:lnTo>
                  <a:lnTo>
                    <a:pt x="414" y="24"/>
                  </a:lnTo>
                  <a:lnTo>
                    <a:pt x="412" y="21"/>
                  </a:lnTo>
                  <a:lnTo>
                    <a:pt x="412" y="21"/>
                  </a:lnTo>
                  <a:lnTo>
                    <a:pt x="405" y="21"/>
                  </a:lnTo>
                  <a:lnTo>
                    <a:pt x="405" y="19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8" y="21"/>
                  </a:lnTo>
                  <a:lnTo>
                    <a:pt x="398" y="21"/>
                  </a:lnTo>
                  <a:lnTo>
                    <a:pt x="398" y="21"/>
                  </a:lnTo>
                  <a:lnTo>
                    <a:pt x="395" y="24"/>
                  </a:lnTo>
                  <a:lnTo>
                    <a:pt x="395" y="24"/>
                  </a:lnTo>
                  <a:lnTo>
                    <a:pt x="395" y="24"/>
                  </a:lnTo>
                  <a:lnTo>
                    <a:pt x="393" y="24"/>
                  </a:lnTo>
                  <a:lnTo>
                    <a:pt x="393" y="24"/>
                  </a:lnTo>
                  <a:lnTo>
                    <a:pt x="393" y="24"/>
                  </a:lnTo>
                  <a:lnTo>
                    <a:pt x="393" y="24"/>
                  </a:lnTo>
                  <a:lnTo>
                    <a:pt x="393" y="24"/>
                  </a:lnTo>
                  <a:lnTo>
                    <a:pt x="390" y="26"/>
                  </a:lnTo>
                  <a:lnTo>
                    <a:pt x="390" y="26"/>
                  </a:lnTo>
                  <a:lnTo>
                    <a:pt x="388" y="26"/>
                  </a:lnTo>
                  <a:lnTo>
                    <a:pt x="386" y="26"/>
                  </a:lnTo>
                  <a:lnTo>
                    <a:pt x="386" y="26"/>
                  </a:lnTo>
                  <a:lnTo>
                    <a:pt x="383" y="26"/>
                  </a:lnTo>
                  <a:lnTo>
                    <a:pt x="381" y="26"/>
                  </a:lnTo>
                  <a:lnTo>
                    <a:pt x="379" y="26"/>
                  </a:lnTo>
                  <a:lnTo>
                    <a:pt x="379" y="26"/>
                  </a:lnTo>
                  <a:lnTo>
                    <a:pt x="376" y="26"/>
                  </a:lnTo>
                  <a:lnTo>
                    <a:pt x="376" y="29"/>
                  </a:lnTo>
                  <a:lnTo>
                    <a:pt x="376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1" y="26"/>
                  </a:lnTo>
                  <a:lnTo>
                    <a:pt x="371" y="26"/>
                  </a:lnTo>
                  <a:lnTo>
                    <a:pt x="367" y="24"/>
                  </a:lnTo>
                  <a:lnTo>
                    <a:pt x="362" y="24"/>
                  </a:lnTo>
                  <a:lnTo>
                    <a:pt x="360" y="24"/>
                  </a:lnTo>
                  <a:lnTo>
                    <a:pt x="357" y="24"/>
                  </a:lnTo>
                  <a:lnTo>
                    <a:pt x="355" y="26"/>
                  </a:lnTo>
                  <a:lnTo>
                    <a:pt x="353" y="26"/>
                  </a:lnTo>
                  <a:lnTo>
                    <a:pt x="348" y="24"/>
                  </a:lnTo>
                  <a:lnTo>
                    <a:pt x="345" y="24"/>
                  </a:lnTo>
                  <a:lnTo>
                    <a:pt x="343" y="24"/>
                  </a:lnTo>
                  <a:lnTo>
                    <a:pt x="343" y="24"/>
                  </a:lnTo>
                  <a:lnTo>
                    <a:pt x="343" y="24"/>
                  </a:lnTo>
                  <a:lnTo>
                    <a:pt x="343" y="24"/>
                  </a:lnTo>
                  <a:lnTo>
                    <a:pt x="341" y="29"/>
                  </a:lnTo>
                  <a:lnTo>
                    <a:pt x="341" y="31"/>
                  </a:lnTo>
                  <a:lnTo>
                    <a:pt x="338" y="31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4" y="33"/>
                  </a:lnTo>
                  <a:lnTo>
                    <a:pt x="331" y="31"/>
                  </a:lnTo>
                  <a:lnTo>
                    <a:pt x="329" y="31"/>
                  </a:lnTo>
                  <a:lnTo>
                    <a:pt x="327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10" y="31"/>
                  </a:lnTo>
                  <a:lnTo>
                    <a:pt x="308" y="29"/>
                  </a:lnTo>
                  <a:lnTo>
                    <a:pt x="308" y="26"/>
                  </a:lnTo>
                  <a:lnTo>
                    <a:pt x="305" y="26"/>
                  </a:lnTo>
                  <a:lnTo>
                    <a:pt x="303" y="26"/>
                  </a:lnTo>
                  <a:lnTo>
                    <a:pt x="301" y="24"/>
                  </a:lnTo>
                  <a:lnTo>
                    <a:pt x="298" y="24"/>
                  </a:lnTo>
                  <a:lnTo>
                    <a:pt x="293" y="21"/>
                  </a:lnTo>
                  <a:lnTo>
                    <a:pt x="289" y="19"/>
                  </a:lnTo>
                  <a:lnTo>
                    <a:pt x="286" y="19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79" y="12"/>
                  </a:lnTo>
                  <a:lnTo>
                    <a:pt x="279" y="12"/>
                  </a:lnTo>
                  <a:lnTo>
                    <a:pt x="277" y="10"/>
                  </a:lnTo>
                  <a:lnTo>
                    <a:pt x="275" y="10"/>
                  </a:lnTo>
                  <a:lnTo>
                    <a:pt x="275" y="10"/>
                  </a:lnTo>
                  <a:lnTo>
                    <a:pt x="272" y="10"/>
                  </a:lnTo>
                  <a:lnTo>
                    <a:pt x="270" y="7"/>
                  </a:lnTo>
                  <a:lnTo>
                    <a:pt x="267" y="5"/>
                  </a:lnTo>
                  <a:lnTo>
                    <a:pt x="265" y="5"/>
                  </a:lnTo>
                  <a:lnTo>
                    <a:pt x="265" y="5"/>
                  </a:lnTo>
                  <a:lnTo>
                    <a:pt x="263" y="5"/>
                  </a:lnTo>
                  <a:lnTo>
                    <a:pt x="260" y="3"/>
                  </a:lnTo>
                  <a:lnTo>
                    <a:pt x="258" y="0"/>
                  </a:lnTo>
                  <a:lnTo>
                    <a:pt x="260" y="3"/>
                  </a:lnTo>
                  <a:lnTo>
                    <a:pt x="260" y="5"/>
                  </a:lnTo>
                  <a:lnTo>
                    <a:pt x="260" y="5"/>
                  </a:lnTo>
                  <a:lnTo>
                    <a:pt x="260" y="5"/>
                  </a:lnTo>
                  <a:lnTo>
                    <a:pt x="251" y="7"/>
                  </a:lnTo>
                  <a:lnTo>
                    <a:pt x="251" y="5"/>
                  </a:lnTo>
                  <a:lnTo>
                    <a:pt x="248" y="5"/>
                  </a:lnTo>
                  <a:lnTo>
                    <a:pt x="248" y="5"/>
                  </a:lnTo>
                  <a:lnTo>
                    <a:pt x="246" y="5"/>
                  </a:lnTo>
                  <a:lnTo>
                    <a:pt x="244" y="10"/>
                  </a:lnTo>
                  <a:lnTo>
                    <a:pt x="241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0" y="14"/>
                  </a:lnTo>
                  <a:lnTo>
                    <a:pt x="227" y="17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5" y="24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8"/>
                  </a:lnTo>
                  <a:lnTo>
                    <a:pt x="220" y="43"/>
                  </a:lnTo>
                  <a:lnTo>
                    <a:pt x="218" y="45"/>
                  </a:lnTo>
                  <a:lnTo>
                    <a:pt x="218" y="47"/>
                  </a:lnTo>
                  <a:lnTo>
                    <a:pt x="218" y="50"/>
                  </a:lnTo>
                  <a:lnTo>
                    <a:pt x="220" y="52"/>
                  </a:lnTo>
                  <a:lnTo>
                    <a:pt x="222" y="59"/>
                  </a:lnTo>
                  <a:lnTo>
                    <a:pt x="222" y="59"/>
                  </a:lnTo>
                  <a:lnTo>
                    <a:pt x="222" y="62"/>
                  </a:lnTo>
                  <a:lnTo>
                    <a:pt x="222" y="62"/>
                  </a:lnTo>
                  <a:lnTo>
                    <a:pt x="218" y="62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1" y="55"/>
                  </a:lnTo>
                  <a:lnTo>
                    <a:pt x="208" y="55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4" y="52"/>
                  </a:lnTo>
                  <a:lnTo>
                    <a:pt x="201" y="52"/>
                  </a:lnTo>
                  <a:lnTo>
                    <a:pt x="194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87" y="50"/>
                  </a:lnTo>
                  <a:lnTo>
                    <a:pt x="185" y="47"/>
                  </a:lnTo>
                  <a:lnTo>
                    <a:pt x="185" y="45"/>
                  </a:lnTo>
                  <a:lnTo>
                    <a:pt x="182" y="45"/>
                  </a:lnTo>
                  <a:lnTo>
                    <a:pt x="175" y="43"/>
                  </a:lnTo>
                  <a:lnTo>
                    <a:pt x="170" y="43"/>
                  </a:lnTo>
                  <a:lnTo>
                    <a:pt x="170" y="43"/>
                  </a:lnTo>
                  <a:lnTo>
                    <a:pt x="163" y="38"/>
                  </a:lnTo>
                  <a:lnTo>
                    <a:pt x="161" y="36"/>
                  </a:lnTo>
                  <a:lnTo>
                    <a:pt x="154" y="36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49" y="38"/>
                  </a:lnTo>
                  <a:lnTo>
                    <a:pt x="149" y="36"/>
                  </a:lnTo>
                  <a:lnTo>
                    <a:pt x="142" y="33"/>
                  </a:lnTo>
                  <a:lnTo>
                    <a:pt x="140" y="33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0" y="33"/>
                  </a:lnTo>
                  <a:lnTo>
                    <a:pt x="128" y="33"/>
                  </a:lnTo>
                  <a:lnTo>
                    <a:pt x="123" y="36"/>
                  </a:lnTo>
                  <a:lnTo>
                    <a:pt x="121" y="36"/>
                  </a:lnTo>
                  <a:lnTo>
                    <a:pt x="121" y="36"/>
                  </a:lnTo>
                  <a:lnTo>
                    <a:pt x="118" y="36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8" y="36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14" y="36"/>
                  </a:lnTo>
                  <a:lnTo>
                    <a:pt x="111" y="36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09" y="38"/>
                  </a:lnTo>
                  <a:lnTo>
                    <a:pt x="109" y="38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99" y="40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99" y="47"/>
                  </a:lnTo>
                  <a:lnTo>
                    <a:pt x="99" y="47"/>
                  </a:lnTo>
                  <a:lnTo>
                    <a:pt x="99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5" y="55"/>
                  </a:lnTo>
                  <a:lnTo>
                    <a:pt x="95" y="55"/>
                  </a:lnTo>
                  <a:lnTo>
                    <a:pt x="95" y="55"/>
                  </a:lnTo>
                  <a:lnTo>
                    <a:pt x="95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8" y="64"/>
                  </a:lnTo>
                  <a:lnTo>
                    <a:pt x="88" y="66"/>
                  </a:lnTo>
                  <a:lnTo>
                    <a:pt x="88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90" y="74"/>
                  </a:lnTo>
                  <a:lnTo>
                    <a:pt x="90" y="71"/>
                  </a:lnTo>
                  <a:lnTo>
                    <a:pt x="92" y="69"/>
                  </a:lnTo>
                  <a:lnTo>
                    <a:pt x="95" y="69"/>
                  </a:lnTo>
                  <a:lnTo>
                    <a:pt x="97" y="71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7" y="76"/>
                  </a:lnTo>
                  <a:lnTo>
                    <a:pt x="104" y="78"/>
                  </a:lnTo>
                  <a:lnTo>
                    <a:pt x="102" y="81"/>
                  </a:lnTo>
                  <a:lnTo>
                    <a:pt x="99" y="81"/>
                  </a:lnTo>
                  <a:lnTo>
                    <a:pt x="90" y="88"/>
                  </a:lnTo>
                  <a:lnTo>
                    <a:pt x="90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3" y="90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1" y="97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69" y="102"/>
                  </a:lnTo>
                  <a:lnTo>
                    <a:pt x="66" y="104"/>
                  </a:lnTo>
                  <a:lnTo>
                    <a:pt x="64" y="109"/>
                  </a:lnTo>
                  <a:lnTo>
                    <a:pt x="64" y="111"/>
                  </a:lnTo>
                  <a:lnTo>
                    <a:pt x="62" y="111"/>
                  </a:lnTo>
                  <a:lnTo>
                    <a:pt x="59" y="111"/>
                  </a:lnTo>
                  <a:lnTo>
                    <a:pt x="57" y="114"/>
                  </a:lnTo>
                  <a:lnTo>
                    <a:pt x="50" y="118"/>
                  </a:lnTo>
                  <a:lnTo>
                    <a:pt x="47" y="121"/>
                  </a:lnTo>
                  <a:lnTo>
                    <a:pt x="50" y="123"/>
                  </a:lnTo>
                  <a:lnTo>
                    <a:pt x="50" y="126"/>
                  </a:lnTo>
                  <a:lnTo>
                    <a:pt x="57" y="126"/>
                  </a:lnTo>
                  <a:lnTo>
                    <a:pt x="57" y="126"/>
                  </a:lnTo>
                  <a:lnTo>
                    <a:pt x="57" y="126"/>
                  </a:lnTo>
                  <a:lnTo>
                    <a:pt x="57" y="126"/>
                  </a:lnTo>
                  <a:lnTo>
                    <a:pt x="59" y="126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4" y="133"/>
                  </a:lnTo>
                  <a:lnTo>
                    <a:pt x="64" y="133"/>
                  </a:lnTo>
                  <a:lnTo>
                    <a:pt x="66" y="130"/>
                  </a:lnTo>
                  <a:lnTo>
                    <a:pt x="73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81" y="135"/>
                  </a:lnTo>
                  <a:lnTo>
                    <a:pt x="81" y="135"/>
                  </a:lnTo>
                  <a:lnTo>
                    <a:pt x="81" y="137"/>
                  </a:lnTo>
                  <a:lnTo>
                    <a:pt x="81" y="142"/>
                  </a:lnTo>
                  <a:lnTo>
                    <a:pt x="81" y="142"/>
                  </a:lnTo>
                  <a:lnTo>
                    <a:pt x="81" y="142"/>
                  </a:lnTo>
                  <a:lnTo>
                    <a:pt x="81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5" y="142"/>
                  </a:lnTo>
                  <a:lnTo>
                    <a:pt x="85" y="145"/>
                  </a:lnTo>
                  <a:lnTo>
                    <a:pt x="85" y="145"/>
                  </a:lnTo>
                  <a:lnTo>
                    <a:pt x="88" y="145"/>
                  </a:lnTo>
                  <a:lnTo>
                    <a:pt x="88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7" y="149"/>
                  </a:lnTo>
                  <a:lnTo>
                    <a:pt x="99" y="149"/>
                  </a:lnTo>
                  <a:lnTo>
                    <a:pt x="99" y="149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7" y="149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7" y="152"/>
                  </a:lnTo>
                  <a:lnTo>
                    <a:pt x="109" y="152"/>
                  </a:lnTo>
                  <a:lnTo>
                    <a:pt x="109" y="149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49"/>
                  </a:lnTo>
                  <a:lnTo>
                    <a:pt x="114" y="137"/>
                  </a:lnTo>
                  <a:lnTo>
                    <a:pt x="114" y="135"/>
                  </a:lnTo>
                  <a:lnTo>
                    <a:pt x="116" y="135"/>
                  </a:lnTo>
                  <a:lnTo>
                    <a:pt x="118" y="137"/>
                  </a:lnTo>
                  <a:lnTo>
                    <a:pt x="121" y="140"/>
                  </a:lnTo>
                  <a:lnTo>
                    <a:pt x="121" y="140"/>
                  </a:lnTo>
                  <a:lnTo>
                    <a:pt x="123" y="137"/>
                  </a:lnTo>
                  <a:lnTo>
                    <a:pt x="126" y="133"/>
                  </a:lnTo>
                  <a:lnTo>
                    <a:pt x="126" y="130"/>
                  </a:lnTo>
                  <a:lnTo>
                    <a:pt x="126" y="130"/>
                  </a:lnTo>
                  <a:lnTo>
                    <a:pt x="126" y="128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1"/>
                  </a:lnTo>
                  <a:lnTo>
                    <a:pt x="128" y="121"/>
                  </a:lnTo>
                  <a:lnTo>
                    <a:pt x="128" y="123"/>
                  </a:lnTo>
                  <a:lnTo>
                    <a:pt x="128" y="123"/>
                  </a:lnTo>
                  <a:lnTo>
                    <a:pt x="128" y="126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8" y="130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30" y="12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3" y="128"/>
                  </a:lnTo>
                  <a:lnTo>
                    <a:pt x="137" y="135"/>
                  </a:lnTo>
                  <a:lnTo>
                    <a:pt x="137" y="137"/>
                  </a:lnTo>
                  <a:lnTo>
                    <a:pt x="137" y="140"/>
                  </a:lnTo>
                  <a:lnTo>
                    <a:pt x="137" y="145"/>
                  </a:lnTo>
                  <a:lnTo>
                    <a:pt x="137" y="147"/>
                  </a:lnTo>
                  <a:lnTo>
                    <a:pt x="140" y="147"/>
                  </a:lnTo>
                  <a:lnTo>
                    <a:pt x="144" y="147"/>
                  </a:lnTo>
                  <a:lnTo>
                    <a:pt x="144" y="147"/>
                  </a:lnTo>
                  <a:lnTo>
                    <a:pt x="144" y="149"/>
                  </a:lnTo>
                  <a:lnTo>
                    <a:pt x="147" y="149"/>
                  </a:lnTo>
                  <a:lnTo>
                    <a:pt x="147" y="147"/>
                  </a:lnTo>
                  <a:lnTo>
                    <a:pt x="149" y="147"/>
                  </a:lnTo>
                  <a:lnTo>
                    <a:pt x="149" y="147"/>
                  </a:lnTo>
                  <a:lnTo>
                    <a:pt x="152" y="147"/>
                  </a:lnTo>
                  <a:lnTo>
                    <a:pt x="154" y="147"/>
                  </a:lnTo>
                  <a:lnTo>
                    <a:pt x="154" y="149"/>
                  </a:lnTo>
                  <a:lnTo>
                    <a:pt x="154" y="149"/>
                  </a:lnTo>
                  <a:lnTo>
                    <a:pt x="154" y="152"/>
                  </a:lnTo>
                  <a:lnTo>
                    <a:pt x="154" y="156"/>
                  </a:lnTo>
                  <a:lnTo>
                    <a:pt x="154" y="156"/>
                  </a:lnTo>
                  <a:lnTo>
                    <a:pt x="154" y="159"/>
                  </a:lnTo>
                  <a:lnTo>
                    <a:pt x="154" y="159"/>
                  </a:lnTo>
                  <a:lnTo>
                    <a:pt x="154" y="159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1" y="159"/>
                  </a:lnTo>
                  <a:lnTo>
                    <a:pt x="161" y="156"/>
                  </a:lnTo>
                  <a:lnTo>
                    <a:pt x="161" y="156"/>
                  </a:lnTo>
                  <a:lnTo>
                    <a:pt x="161" y="154"/>
                  </a:lnTo>
                  <a:lnTo>
                    <a:pt x="163" y="156"/>
                  </a:lnTo>
                  <a:lnTo>
                    <a:pt x="163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70" y="159"/>
                  </a:lnTo>
                  <a:lnTo>
                    <a:pt x="170" y="159"/>
                  </a:lnTo>
                  <a:lnTo>
                    <a:pt x="170" y="159"/>
                  </a:lnTo>
                  <a:lnTo>
                    <a:pt x="170" y="159"/>
                  </a:lnTo>
                  <a:lnTo>
                    <a:pt x="170" y="161"/>
                  </a:lnTo>
                  <a:lnTo>
                    <a:pt x="170" y="161"/>
                  </a:lnTo>
                  <a:lnTo>
                    <a:pt x="170" y="163"/>
                  </a:lnTo>
                  <a:lnTo>
                    <a:pt x="173" y="163"/>
                  </a:lnTo>
                  <a:lnTo>
                    <a:pt x="173" y="163"/>
                  </a:lnTo>
                  <a:lnTo>
                    <a:pt x="175" y="166"/>
                  </a:lnTo>
                  <a:lnTo>
                    <a:pt x="178" y="168"/>
                  </a:lnTo>
                  <a:lnTo>
                    <a:pt x="180" y="168"/>
                  </a:lnTo>
                  <a:lnTo>
                    <a:pt x="182" y="168"/>
                  </a:lnTo>
                  <a:lnTo>
                    <a:pt x="187" y="168"/>
                  </a:lnTo>
                  <a:lnTo>
                    <a:pt x="189" y="168"/>
                  </a:lnTo>
                  <a:lnTo>
                    <a:pt x="189" y="171"/>
                  </a:lnTo>
                  <a:lnTo>
                    <a:pt x="189" y="173"/>
                  </a:lnTo>
                  <a:lnTo>
                    <a:pt x="192" y="173"/>
                  </a:lnTo>
                  <a:lnTo>
                    <a:pt x="194" y="171"/>
                  </a:lnTo>
                  <a:lnTo>
                    <a:pt x="196" y="168"/>
                  </a:lnTo>
                  <a:lnTo>
                    <a:pt x="199" y="168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204" y="171"/>
                  </a:lnTo>
                  <a:lnTo>
                    <a:pt x="204" y="171"/>
                  </a:lnTo>
                  <a:lnTo>
                    <a:pt x="204" y="171"/>
                  </a:lnTo>
                  <a:lnTo>
                    <a:pt x="204" y="171"/>
                  </a:lnTo>
                  <a:lnTo>
                    <a:pt x="204" y="173"/>
                  </a:lnTo>
                  <a:lnTo>
                    <a:pt x="204" y="175"/>
                  </a:lnTo>
                  <a:lnTo>
                    <a:pt x="201" y="175"/>
                  </a:lnTo>
                  <a:lnTo>
                    <a:pt x="196" y="178"/>
                  </a:lnTo>
                  <a:lnTo>
                    <a:pt x="192" y="180"/>
                  </a:lnTo>
                  <a:lnTo>
                    <a:pt x="187" y="182"/>
                  </a:lnTo>
                  <a:lnTo>
                    <a:pt x="185" y="182"/>
                  </a:lnTo>
                  <a:lnTo>
                    <a:pt x="185" y="185"/>
                  </a:lnTo>
                  <a:lnTo>
                    <a:pt x="185" y="189"/>
                  </a:lnTo>
                  <a:lnTo>
                    <a:pt x="182" y="189"/>
                  </a:lnTo>
                  <a:lnTo>
                    <a:pt x="180" y="189"/>
                  </a:lnTo>
                  <a:lnTo>
                    <a:pt x="180" y="189"/>
                  </a:lnTo>
                  <a:lnTo>
                    <a:pt x="180" y="189"/>
                  </a:lnTo>
                  <a:lnTo>
                    <a:pt x="180" y="192"/>
                  </a:lnTo>
                  <a:lnTo>
                    <a:pt x="178" y="192"/>
                  </a:lnTo>
                  <a:lnTo>
                    <a:pt x="178" y="192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0" y="192"/>
                  </a:lnTo>
                  <a:lnTo>
                    <a:pt x="170" y="192"/>
                  </a:lnTo>
                  <a:lnTo>
                    <a:pt x="168" y="189"/>
                  </a:lnTo>
                  <a:lnTo>
                    <a:pt x="166" y="187"/>
                  </a:lnTo>
                  <a:lnTo>
                    <a:pt x="166" y="187"/>
                  </a:lnTo>
                  <a:lnTo>
                    <a:pt x="163" y="187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4"/>
                  </a:lnTo>
                  <a:lnTo>
                    <a:pt x="163" y="194"/>
                  </a:lnTo>
                  <a:lnTo>
                    <a:pt x="163" y="194"/>
                  </a:lnTo>
                  <a:lnTo>
                    <a:pt x="166" y="197"/>
                  </a:lnTo>
                  <a:lnTo>
                    <a:pt x="166" y="197"/>
                  </a:lnTo>
                  <a:lnTo>
                    <a:pt x="166" y="197"/>
                  </a:lnTo>
                  <a:lnTo>
                    <a:pt x="168" y="197"/>
                  </a:lnTo>
                  <a:lnTo>
                    <a:pt x="168" y="197"/>
                  </a:lnTo>
                  <a:lnTo>
                    <a:pt x="166" y="199"/>
                  </a:lnTo>
                  <a:lnTo>
                    <a:pt x="166" y="201"/>
                  </a:lnTo>
                  <a:lnTo>
                    <a:pt x="166" y="201"/>
                  </a:lnTo>
                  <a:lnTo>
                    <a:pt x="163" y="201"/>
                  </a:lnTo>
                  <a:lnTo>
                    <a:pt x="163" y="201"/>
                  </a:lnTo>
                  <a:lnTo>
                    <a:pt x="159" y="199"/>
                  </a:lnTo>
                  <a:lnTo>
                    <a:pt x="159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9" y="199"/>
                  </a:lnTo>
                  <a:lnTo>
                    <a:pt x="159" y="199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6" y="197"/>
                  </a:lnTo>
                  <a:lnTo>
                    <a:pt x="156" y="197"/>
                  </a:lnTo>
                  <a:lnTo>
                    <a:pt x="154" y="197"/>
                  </a:lnTo>
                  <a:lnTo>
                    <a:pt x="154" y="197"/>
                  </a:lnTo>
                  <a:lnTo>
                    <a:pt x="149" y="199"/>
                  </a:lnTo>
                  <a:lnTo>
                    <a:pt x="149" y="199"/>
                  </a:lnTo>
                  <a:lnTo>
                    <a:pt x="149" y="201"/>
                  </a:lnTo>
                  <a:lnTo>
                    <a:pt x="149" y="204"/>
                  </a:lnTo>
                  <a:lnTo>
                    <a:pt x="147" y="204"/>
                  </a:lnTo>
                  <a:lnTo>
                    <a:pt x="142" y="206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4" y="208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7" y="211"/>
                  </a:lnTo>
                  <a:lnTo>
                    <a:pt x="147" y="211"/>
                  </a:lnTo>
                  <a:lnTo>
                    <a:pt x="147" y="213"/>
                  </a:lnTo>
                  <a:lnTo>
                    <a:pt x="144" y="213"/>
                  </a:lnTo>
                  <a:lnTo>
                    <a:pt x="144" y="213"/>
                  </a:lnTo>
                  <a:lnTo>
                    <a:pt x="144" y="211"/>
                  </a:lnTo>
                  <a:lnTo>
                    <a:pt x="142" y="211"/>
                  </a:lnTo>
                  <a:lnTo>
                    <a:pt x="142" y="211"/>
                  </a:lnTo>
                  <a:lnTo>
                    <a:pt x="142" y="211"/>
                  </a:lnTo>
                  <a:lnTo>
                    <a:pt x="140" y="211"/>
                  </a:lnTo>
                  <a:lnTo>
                    <a:pt x="137" y="211"/>
                  </a:lnTo>
                  <a:lnTo>
                    <a:pt x="135" y="211"/>
                  </a:lnTo>
                  <a:lnTo>
                    <a:pt x="135" y="213"/>
                  </a:lnTo>
                  <a:lnTo>
                    <a:pt x="133" y="216"/>
                  </a:lnTo>
                  <a:lnTo>
                    <a:pt x="133" y="216"/>
                  </a:lnTo>
                  <a:lnTo>
                    <a:pt x="133" y="218"/>
                  </a:lnTo>
                  <a:lnTo>
                    <a:pt x="130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6"/>
                  </a:lnTo>
                  <a:lnTo>
                    <a:pt x="128" y="213"/>
                  </a:lnTo>
                  <a:lnTo>
                    <a:pt x="126" y="211"/>
                  </a:lnTo>
                  <a:lnTo>
                    <a:pt x="126" y="211"/>
                  </a:lnTo>
                  <a:lnTo>
                    <a:pt x="123" y="211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18" y="216"/>
                  </a:lnTo>
                  <a:lnTo>
                    <a:pt x="118" y="213"/>
                  </a:lnTo>
                  <a:lnTo>
                    <a:pt x="118" y="213"/>
                  </a:lnTo>
                  <a:lnTo>
                    <a:pt x="116" y="213"/>
                  </a:lnTo>
                  <a:lnTo>
                    <a:pt x="116" y="211"/>
                  </a:lnTo>
                  <a:lnTo>
                    <a:pt x="116" y="211"/>
                  </a:lnTo>
                  <a:lnTo>
                    <a:pt x="114" y="211"/>
                  </a:lnTo>
                  <a:lnTo>
                    <a:pt x="111" y="208"/>
                  </a:lnTo>
                  <a:lnTo>
                    <a:pt x="111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6"/>
                  </a:lnTo>
                  <a:lnTo>
                    <a:pt x="107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11"/>
                  </a:lnTo>
                  <a:lnTo>
                    <a:pt x="102" y="211"/>
                  </a:lnTo>
                  <a:lnTo>
                    <a:pt x="95" y="211"/>
                  </a:lnTo>
                  <a:lnTo>
                    <a:pt x="92" y="211"/>
                  </a:lnTo>
                  <a:lnTo>
                    <a:pt x="90" y="213"/>
                  </a:lnTo>
                  <a:lnTo>
                    <a:pt x="92" y="213"/>
                  </a:lnTo>
                  <a:lnTo>
                    <a:pt x="90" y="216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5" y="216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81" y="218"/>
                  </a:lnTo>
                  <a:lnTo>
                    <a:pt x="78" y="220"/>
                  </a:lnTo>
                  <a:lnTo>
                    <a:pt x="78" y="220"/>
                  </a:lnTo>
                  <a:lnTo>
                    <a:pt x="76" y="220"/>
                  </a:lnTo>
                  <a:lnTo>
                    <a:pt x="73" y="223"/>
                  </a:lnTo>
                  <a:lnTo>
                    <a:pt x="73" y="225"/>
                  </a:lnTo>
                  <a:lnTo>
                    <a:pt x="73" y="227"/>
                  </a:lnTo>
                  <a:lnTo>
                    <a:pt x="73" y="230"/>
                  </a:lnTo>
                  <a:lnTo>
                    <a:pt x="71" y="230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69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4"/>
                  </a:lnTo>
                  <a:lnTo>
                    <a:pt x="64" y="234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0"/>
                  </a:lnTo>
                  <a:lnTo>
                    <a:pt x="66" y="230"/>
                  </a:lnTo>
                  <a:lnTo>
                    <a:pt x="66" y="230"/>
                  </a:lnTo>
                  <a:lnTo>
                    <a:pt x="66" y="230"/>
                  </a:lnTo>
                  <a:lnTo>
                    <a:pt x="69" y="227"/>
                  </a:lnTo>
                  <a:lnTo>
                    <a:pt x="66" y="225"/>
                  </a:lnTo>
                  <a:lnTo>
                    <a:pt x="66" y="225"/>
                  </a:lnTo>
                  <a:lnTo>
                    <a:pt x="64" y="225"/>
                  </a:lnTo>
                  <a:lnTo>
                    <a:pt x="62" y="225"/>
                  </a:lnTo>
                  <a:lnTo>
                    <a:pt x="59" y="223"/>
                  </a:lnTo>
                  <a:lnTo>
                    <a:pt x="57" y="223"/>
                  </a:lnTo>
                  <a:lnTo>
                    <a:pt x="57" y="223"/>
                  </a:lnTo>
                  <a:lnTo>
                    <a:pt x="55" y="223"/>
                  </a:lnTo>
                  <a:lnTo>
                    <a:pt x="55" y="220"/>
                  </a:lnTo>
                  <a:lnTo>
                    <a:pt x="55" y="220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0" y="220"/>
                  </a:lnTo>
                  <a:lnTo>
                    <a:pt x="47" y="218"/>
                  </a:lnTo>
                  <a:lnTo>
                    <a:pt x="40" y="213"/>
                  </a:lnTo>
                  <a:lnTo>
                    <a:pt x="38" y="213"/>
                  </a:lnTo>
                  <a:lnTo>
                    <a:pt x="17" y="220"/>
                  </a:lnTo>
                  <a:lnTo>
                    <a:pt x="17" y="220"/>
                  </a:lnTo>
                  <a:lnTo>
                    <a:pt x="17" y="220"/>
                  </a:lnTo>
                  <a:lnTo>
                    <a:pt x="17" y="220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4" y="220"/>
                  </a:lnTo>
                  <a:lnTo>
                    <a:pt x="14" y="223"/>
                  </a:lnTo>
                  <a:lnTo>
                    <a:pt x="12" y="223"/>
                  </a:lnTo>
                  <a:lnTo>
                    <a:pt x="12" y="225"/>
                  </a:lnTo>
                  <a:lnTo>
                    <a:pt x="12" y="227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4" y="232"/>
                  </a:lnTo>
                  <a:lnTo>
                    <a:pt x="14" y="234"/>
                  </a:lnTo>
                  <a:lnTo>
                    <a:pt x="10" y="234"/>
                  </a:lnTo>
                  <a:lnTo>
                    <a:pt x="7" y="232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2"/>
                  </a:lnTo>
                  <a:lnTo>
                    <a:pt x="0" y="239"/>
                  </a:lnTo>
                  <a:lnTo>
                    <a:pt x="0" y="242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3" y="249"/>
                  </a:lnTo>
                  <a:lnTo>
                    <a:pt x="3" y="249"/>
                  </a:lnTo>
                  <a:lnTo>
                    <a:pt x="3" y="251"/>
                  </a:lnTo>
                  <a:lnTo>
                    <a:pt x="3" y="251"/>
                  </a:lnTo>
                  <a:lnTo>
                    <a:pt x="3" y="260"/>
                  </a:lnTo>
                  <a:lnTo>
                    <a:pt x="3" y="260"/>
                  </a:lnTo>
                  <a:lnTo>
                    <a:pt x="5" y="260"/>
                  </a:lnTo>
                  <a:lnTo>
                    <a:pt x="5" y="260"/>
                  </a:lnTo>
                  <a:lnTo>
                    <a:pt x="5" y="260"/>
                  </a:lnTo>
                  <a:lnTo>
                    <a:pt x="5" y="258"/>
                  </a:lnTo>
                  <a:lnTo>
                    <a:pt x="7" y="258"/>
                  </a:lnTo>
                  <a:lnTo>
                    <a:pt x="7" y="258"/>
                  </a:lnTo>
                  <a:lnTo>
                    <a:pt x="7" y="260"/>
                  </a:lnTo>
                  <a:lnTo>
                    <a:pt x="10" y="260"/>
                  </a:lnTo>
                  <a:lnTo>
                    <a:pt x="12" y="260"/>
                  </a:lnTo>
                  <a:lnTo>
                    <a:pt x="12" y="260"/>
                  </a:lnTo>
                  <a:lnTo>
                    <a:pt x="14" y="260"/>
                  </a:lnTo>
                  <a:lnTo>
                    <a:pt x="14" y="260"/>
                  </a:lnTo>
                  <a:lnTo>
                    <a:pt x="14" y="258"/>
                  </a:lnTo>
                  <a:lnTo>
                    <a:pt x="17" y="258"/>
                  </a:lnTo>
                  <a:lnTo>
                    <a:pt x="19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6" y="258"/>
                  </a:lnTo>
                  <a:lnTo>
                    <a:pt x="29" y="258"/>
                  </a:lnTo>
                  <a:lnTo>
                    <a:pt x="31" y="260"/>
                  </a:lnTo>
                  <a:lnTo>
                    <a:pt x="36" y="258"/>
                  </a:lnTo>
                  <a:lnTo>
                    <a:pt x="38" y="258"/>
                  </a:lnTo>
                  <a:lnTo>
                    <a:pt x="38" y="260"/>
                  </a:lnTo>
                  <a:lnTo>
                    <a:pt x="40" y="260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3" y="258"/>
                  </a:lnTo>
                  <a:lnTo>
                    <a:pt x="43" y="258"/>
                  </a:lnTo>
                  <a:lnTo>
                    <a:pt x="45" y="258"/>
                  </a:lnTo>
                  <a:lnTo>
                    <a:pt x="45" y="258"/>
                  </a:lnTo>
                  <a:lnTo>
                    <a:pt x="47" y="258"/>
                  </a:lnTo>
                  <a:lnTo>
                    <a:pt x="47" y="258"/>
                  </a:lnTo>
                  <a:lnTo>
                    <a:pt x="47" y="258"/>
                  </a:lnTo>
                  <a:lnTo>
                    <a:pt x="50" y="256"/>
                  </a:lnTo>
                  <a:lnTo>
                    <a:pt x="50" y="253"/>
                  </a:lnTo>
                  <a:lnTo>
                    <a:pt x="50" y="256"/>
                  </a:lnTo>
                  <a:lnTo>
                    <a:pt x="52" y="256"/>
                  </a:lnTo>
                  <a:lnTo>
                    <a:pt x="52" y="258"/>
                  </a:lnTo>
                  <a:lnTo>
                    <a:pt x="50" y="260"/>
                  </a:lnTo>
                  <a:lnTo>
                    <a:pt x="50" y="260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7" y="258"/>
                  </a:lnTo>
                  <a:lnTo>
                    <a:pt x="57" y="258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59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6"/>
                  </a:lnTo>
                  <a:lnTo>
                    <a:pt x="64" y="256"/>
                  </a:lnTo>
                  <a:lnTo>
                    <a:pt x="66" y="256"/>
                  </a:lnTo>
                  <a:lnTo>
                    <a:pt x="66" y="256"/>
                  </a:lnTo>
                  <a:lnTo>
                    <a:pt x="66" y="258"/>
                  </a:lnTo>
                  <a:lnTo>
                    <a:pt x="69" y="258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3" y="258"/>
                  </a:lnTo>
                  <a:lnTo>
                    <a:pt x="73" y="260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6" y="268"/>
                  </a:lnTo>
                  <a:lnTo>
                    <a:pt x="76" y="268"/>
                  </a:lnTo>
                  <a:lnTo>
                    <a:pt x="78" y="270"/>
                  </a:lnTo>
                  <a:lnTo>
                    <a:pt x="78" y="270"/>
                  </a:lnTo>
                  <a:lnTo>
                    <a:pt x="81" y="270"/>
                  </a:lnTo>
                  <a:lnTo>
                    <a:pt x="81" y="270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5" y="270"/>
                  </a:lnTo>
                  <a:lnTo>
                    <a:pt x="85" y="270"/>
                  </a:lnTo>
                  <a:lnTo>
                    <a:pt x="85" y="268"/>
                  </a:lnTo>
                  <a:lnTo>
                    <a:pt x="88" y="268"/>
                  </a:lnTo>
                  <a:lnTo>
                    <a:pt x="88" y="268"/>
                  </a:lnTo>
                  <a:lnTo>
                    <a:pt x="90" y="270"/>
                  </a:lnTo>
                  <a:lnTo>
                    <a:pt x="90" y="270"/>
                  </a:lnTo>
                  <a:lnTo>
                    <a:pt x="92" y="268"/>
                  </a:lnTo>
                  <a:lnTo>
                    <a:pt x="95" y="268"/>
                  </a:lnTo>
                  <a:lnTo>
                    <a:pt x="95" y="265"/>
                  </a:lnTo>
                  <a:lnTo>
                    <a:pt x="95" y="263"/>
                  </a:lnTo>
                  <a:lnTo>
                    <a:pt x="97" y="260"/>
                  </a:lnTo>
                  <a:lnTo>
                    <a:pt x="99" y="260"/>
                  </a:lnTo>
                  <a:lnTo>
                    <a:pt x="102" y="260"/>
                  </a:lnTo>
                  <a:lnTo>
                    <a:pt x="104" y="260"/>
                  </a:lnTo>
                  <a:lnTo>
                    <a:pt x="104" y="260"/>
                  </a:lnTo>
                  <a:lnTo>
                    <a:pt x="107" y="260"/>
                  </a:lnTo>
                  <a:lnTo>
                    <a:pt x="107" y="258"/>
                  </a:lnTo>
                  <a:lnTo>
                    <a:pt x="109" y="258"/>
                  </a:lnTo>
                  <a:lnTo>
                    <a:pt x="109" y="258"/>
                  </a:lnTo>
                  <a:lnTo>
                    <a:pt x="111" y="258"/>
                  </a:lnTo>
                  <a:lnTo>
                    <a:pt x="111" y="256"/>
                  </a:lnTo>
                  <a:lnTo>
                    <a:pt x="111" y="256"/>
                  </a:lnTo>
                  <a:lnTo>
                    <a:pt x="111" y="256"/>
                  </a:lnTo>
                  <a:lnTo>
                    <a:pt x="114" y="256"/>
                  </a:lnTo>
                  <a:lnTo>
                    <a:pt x="116" y="256"/>
                  </a:lnTo>
                  <a:lnTo>
                    <a:pt x="116" y="256"/>
                  </a:lnTo>
                  <a:lnTo>
                    <a:pt x="118" y="256"/>
                  </a:lnTo>
                  <a:lnTo>
                    <a:pt x="118" y="256"/>
                  </a:lnTo>
                  <a:lnTo>
                    <a:pt x="118" y="256"/>
                  </a:lnTo>
                  <a:lnTo>
                    <a:pt x="121" y="258"/>
                  </a:lnTo>
                  <a:lnTo>
                    <a:pt x="121" y="258"/>
                  </a:lnTo>
                  <a:lnTo>
                    <a:pt x="121" y="260"/>
                  </a:lnTo>
                  <a:lnTo>
                    <a:pt x="118" y="260"/>
                  </a:lnTo>
                  <a:lnTo>
                    <a:pt x="118" y="263"/>
                  </a:lnTo>
                  <a:lnTo>
                    <a:pt x="118" y="265"/>
                  </a:lnTo>
                  <a:lnTo>
                    <a:pt x="121" y="265"/>
                  </a:lnTo>
                  <a:lnTo>
                    <a:pt x="123" y="265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3" y="268"/>
                  </a:lnTo>
                  <a:lnTo>
                    <a:pt x="133" y="270"/>
                  </a:lnTo>
                  <a:lnTo>
                    <a:pt x="133" y="270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5"/>
                  </a:lnTo>
                  <a:lnTo>
                    <a:pt x="130" y="275"/>
                  </a:lnTo>
                  <a:lnTo>
                    <a:pt x="130" y="277"/>
                  </a:lnTo>
                  <a:lnTo>
                    <a:pt x="133" y="277"/>
                  </a:lnTo>
                  <a:lnTo>
                    <a:pt x="133" y="277"/>
                  </a:lnTo>
                  <a:lnTo>
                    <a:pt x="135" y="277"/>
                  </a:lnTo>
                  <a:lnTo>
                    <a:pt x="137" y="277"/>
                  </a:lnTo>
                  <a:lnTo>
                    <a:pt x="142" y="272"/>
                  </a:lnTo>
                  <a:lnTo>
                    <a:pt x="142" y="272"/>
                  </a:lnTo>
                  <a:lnTo>
                    <a:pt x="144" y="272"/>
                  </a:lnTo>
                  <a:lnTo>
                    <a:pt x="147" y="272"/>
                  </a:lnTo>
                  <a:lnTo>
                    <a:pt x="147" y="270"/>
                  </a:lnTo>
                  <a:lnTo>
                    <a:pt x="149" y="272"/>
                  </a:lnTo>
                  <a:lnTo>
                    <a:pt x="149" y="272"/>
                  </a:lnTo>
                  <a:lnTo>
                    <a:pt x="149" y="275"/>
                  </a:lnTo>
                  <a:lnTo>
                    <a:pt x="149" y="277"/>
                  </a:lnTo>
                  <a:lnTo>
                    <a:pt x="149" y="277"/>
                  </a:lnTo>
                  <a:lnTo>
                    <a:pt x="152" y="277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6" y="279"/>
                  </a:lnTo>
                  <a:lnTo>
                    <a:pt x="156" y="279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6" y="282"/>
                  </a:lnTo>
                  <a:lnTo>
                    <a:pt x="156" y="284"/>
                  </a:lnTo>
                  <a:lnTo>
                    <a:pt x="156" y="284"/>
                  </a:lnTo>
                  <a:lnTo>
                    <a:pt x="156" y="284"/>
                  </a:lnTo>
                  <a:lnTo>
                    <a:pt x="159" y="279"/>
                  </a:lnTo>
                  <a:lnTo>
                    <a:pt x="161" y="275"/>
                  </a:lnTo>
                  <a:lnTo>
                    <a:pt x="161" y="275"/>
                  </a:lnTo>
                  <a:lnTo>
                    <a:pt x="161" y="272"/>
                  </a:lnTo>
                  <a:lnTo>
                    <a:pt x="163" y="272"/>
                  </a:lnTo>
                  <a:lnTo>
                    <a:pt x="166" y="272"/>
                  </a:lnTo>
                  <a:lnTo>
                    <a:pt x="166" y="272"/>
                  </a:lnTo>
                  <a:lnTo>
                    <a:pt x="168" y="272"/>
                  </a:lnTo>
                  <a:lnTo>
                    <a:pt x="168" y="272"/>
                  </a:lnTo>
                  <a:lnTo>
                    <a:pt x="170" y="272"/>
                  </a:lnTo>
                  <a:lnTo>
                    <a:pt x="170" y="270"/>
                  </a:lnTo>
                  <a:lnTo>
                    <a:pt x="173" y="270"/>
                  </a:lnTo>
                  <a:lnTo>
                    <a:pt x="173" y="270"/>
                  </a:lnTo>
                  <a:lnTo>
                    <a:pt x="173" y="272"/>
                  </a:lnTo>
                  <a:lnTo>
                    <a:pt x="175" y="272"/>
                  </a:lnTo>
                  <a:lnTo>
                    <a:pt x="175" y="272"/>
                  </a:lnTo>
                  <a:lnTo>
                    <a:pt x="175" y="270"/>
                  </a:lnTo>
                  <a:lnTo>
                    <a:pt x="178" y="270"/>
                  </a:lnTo>
                  <a:lnTo>
                    <a:pt x="178" y="270"/>
                  </a:lnTo>
                  <a:lnTo>
                    <a:pt x="178" y="270"/>
                  </a:lnTo>
                  <a:lnTo>
                    <a:pt x="189" y="272"/>
                  </a:lnTo>
                  <a:lnTo>
                    <a:pt x="189" y="272"/>
                  </a:lnTo>
                  <a:lnTo>
                    <a:pt x="192" y="272"/>
                  </a:lnTo>
                  <a:lnTo>
                    <a:pt x="192" y="272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201" y="270"/>
                  </a:lnTo>
                  <a:lnTo>
                    <a:pt x="201" y="270"/>
                  </a:lnTo>
                  <a:lnTo>
                    <a:pt x="201" y="272"/>
                  </a:lnTo>
                  <a:lnTo>
                    <a:pt x="201" y="272"/>
                  </a:lnTo>
                  <a:lnTo>
                    <a:pt x="204" y="272"/>
                  </a:lnTo>
                  <a:lnTo>
                    <a:pt x="206" y="272"/>
                  </a:lnTo>
                  <a:lnTo>
                    <a:pt x="211" y="270"/>
                  </a:lnTo>
                  <a:lnTo>
                    <a:pt x="213" y="270"/>
                  </a:lnTo>
                  <a:lnTo>
                    <a:pt x="215" y="270"/>
                  </a:lnTo>
                  <a:lnTo>
                    <a:pt x="215" y="268"/>
                  </a:lnTo>
                  <a:lnTo>
                    <a:pt x="215" y="268"/>
                  </a:lnTo>
                  <a:lnTo>
                    <a:pt x="215" y="265"/>
                  </a:lnTo>
                  <a:lnTo>
                    <a:pt x="222" y="265"/>
                  </a:lnTo>
                  <a:lnTo>
                    <a:pt x="225" y="265"/>
                  </a:lnTo>
                  <a:lnTo>
                    <a:pt x="230" y="265"/>
                  </a:lnTo>
                  <a:lnTo>
                    <a:pt x="230" y="265"/>
                  </a:lnTo>
                  <a:lnTo>
                    <a:pt x="239" y="265"/>
                  </a:lnTo>
                  <a:lnTo>
                    <a:pt x="241" y="263"/>
                  </a:lnTo>
                  <a:lnTo>
                    <a:pt x="241" y="263"/>
                  </a:lnTo>
                  <a:lnTo>
                    <a:pt x="241" y="260"/>
                  </a:lnTo>
                  <a:lnTo>
                    <a:pt x="241" y="258"/>
                  </a:lnTo>
                  <a:lnTo>
                    <a:pt x="244" y="258"/>
                  </a:lnTo>
                  <a:lnTo>
                    <a:pt x="244" y="258"/>
                  </a:lnTo>
                  <a:lnTo>
                    <a:pt x="246" y="256"/>
                  </a:lnTo>
                  <a:lnTo>
                    <a:pt x="246" y="256"/>
                  </a:lnTo>
                  <a:lnTo>
                    <a:pt x="244" y="253"/>
                  </a:lnTo>
                  <a:lnTo>
                    <a:pt x="244" y="249"/>
                  </a:lnTo>
                  <a:lnTo>
                    <a:pt x="244" y="249"/>
                  </a:lnTo>
                  <a:lnTo>
                    <a:pt x="244" y="246"/>
                  </a:lnTo>
                  <a:lnTo>
                    <a:pt x="241" y="246"/>
                  </a:lnTo>
                  <a:lnTo>
                    <a:pt x="241" y="246"/>
                  </a:lnTo>
                  <a:lnTo>
                    <a:pt x="241" y="246"/>
                  </a:lnTo>
                  <a:lnTo>
                    <a:pt x="239" y="244"/>
                  </a:lnTo>
                  <a:lnTo>
                    <a:pt x="239" y="244"/>
                  </a:lnTo>
                  <a:lnTo>
                    <a:pt x="239" y="242"/>
                  </a:lnTo>
                  <a:lnTo>
                    <a:pt x="241" y="239"/>
                  </a:lnTo>
                  <a:lnTo>
                    <a:pt x="241" y="239"/>
                  </a:lnTo>
                  <a:lnTo>
                    <a:pt x="244" y="239"/>
                  </a:lnTo>
                  <a:lnTo>
                    <a:pt x="244" y="237"/>
                  </a:lnTo>
                  <a:lnTo>
                    <a:pt x="244" y="237"/>
                  </a:lnTo>
                  <a:lnTo>
                    <a:pt x="244" y="234"/>
                  </a:lnTo>
                  <a:lnTo>
                    <a:pt x="244" y="232"/>
                  </a:lnTo>
                  <a:lnTo>
                    <a:pt x="246" y="232"/>
                  </a:lnTo>
                  <a:lnTo>
                    <a:pt x="246" y="230"/>
                  </a:lnTo>
                  <a:lnTo>
                    <a:pt x="246" y="230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8" y="225"/>
                  </a:lnTo>
                  <a:lnTo>
                    <a:pt x="248" y="225"/>
                  </a:lnTo>
                  <a:lnTo>
                    <a:pt x="248" y="225"/>
                  </a:lnTo>
                  <a:lnTo>
                    <a:pt x="253" y="223"/>
                  </a:lnTo>
                  <a:lnTo>
                    <a:pt x="256" y="223"/>
                  </a:lnTo>
                  <a:lnTo>
                    <a:pt x="256" y="223"/>
                  </a:lnTo>
                  <a:lnTo>
                    <a:pt x="258" y="220"/>
                  </a:lnTo>
                  <a:lnTo>
                    <a:pt x="260" y="220"/>
                  </a:lnTo>
                  <a:lnTo>
                    <a:pt x="263" y="220"/>
                  </a:lnTo>
                  <a:lnTo>
                    <a:pt x="263" y="223"/>
                  </a:lnTo>
                  <a:lnTo>
                    <a:pt x="265" y="223"/>
                  </a:lnTo>
                  <a:lnTo>
                    <a:pt x="267" y="223"/>
                  </a:lnTo>
                  <a:lnTo>
                    <a:pt x="270" y="220"/>
                  </a:lnTo>
                  <a:lnTo>
                    <a:pt x="275" y="216"/>
                  </a:lnTo>
                  <a:lnTo>
                    <a:pt x="279" y="211"/>
                  </a:lnTo>
                  <a:lnTo>
                    <a:pt x="282" y="211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6"/>
                  </a:lnTo>
                  <a:lnTo>
                    <a:pt x="293" y="206"/>
                  </a:lnTo>
                  <a:lnTo>
                    <a:pt x="293" y="206"/>
                  </a:lnTo>
                  <a:lnTo>
                    <a:pt x="293" y="204"/>
                  </a:lnTo>
                  <a:lnTo>
                    <a:pt x="293" y="204"/>
                  </a:lnTo>
                  <a:lnTo>
                    <a:pt x="291" y="201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4"/>
                  </a:lnTo>
                  <a:lnTo>
                    <a:pt x="291" y="194"/>
                  </a:lnTo>
                  <a:lnTo>
                    <a:pt x="293" y="194"/>
                  </a:lnTo>
                  <a:lnTo>
                    <a:pt x="293" y="194"/>
                  </a:lnTo>
                  <a:lnTo>
                    <a:pt x="293" y="194"/>
                  </a:lnTo>
                  <a:lnTo>
                    <a:pt x="296" y="194"/>
                  </a:lnTo>
                  <a:lnTo>
                    <a:pt x="301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5" y="199"/>
                  </a:lnTo>
                  <a:lnTo>
                    <a:pt x="308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12" y="197"/>
                  </a:lnTo>
                  <a:lnTo>
                    <a:pt x="312" y="197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15" y="197"/>
                  </a:lnTo>
                  <a:lnTo>
                    <a:pt x="327" y="187"/>
                  </a:lnTo>
                  <a:lnTo>
                    <a:pt x="329" y="185"/>
                  </a:lnTo>
                  <a:lnTo>
                    <a:pt x="331" y="185"/>
                  </a:lnTo>
                  <a:lnTo>
                    <a:pt x="331" y="187"/>
                  </a:lnTo>
                  <a:lnTo>
                    <a:pt x="334" y="189"/>
                  </a:lnTo>
                  <a:lnTo>
                    <a:pt x="334" y="194"/>
                  </a:lnTo>
                  <a:lnTo>
                    <a:pt x="334" y="194"/>
                  </a:lnTo>
                  <a:lnTo>
                    <a:pt x="334" y="197"/>
                  </a:lnTo>
                  <a:lnTo>
                    <a:pt x="336" y="197"/>
                  </a:lnTo>
                  <a:lnTo>
                    <a:pt x="336" y="197"/>
                  </a:lnTo>
                  <a:lnTo>
                    <a:pt x="336" y="199"/>
                  </a:lnTo>
                  <a:lnTo>
                    <a:pt x="336" y="199"/>
                  </a:lnTo>
                  <a:lnTo>
                    <a:pt x="336" y="201"/>
                  </a:lnTo>
                  <a:lnTo>
                    <a:pt x="336" y="201"/>
                  </a:lnTo>
                  <a:lnTo>
                    <a:pt x="336" y="204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41" y="208"/>
                  </a:lnTo>
                  <a:lnTo>
                    <a:pt x="343" y="206"/>
                  </a:lnTo>
                  <a:lnTo>
                    <a:pt x="343" y="208"/>
                  </a:lnTo>
                  <a:lnTo>
                    <a:pt x="345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0" y="208"/>
                  </a:lnTo>
                  <a:lnTo>
                    <a:pt x="350" y="206"/>
                  </a:lnTo>
                  <a:lnTo>
                    <a:pt x="350" y="206"/>
                  </a:lnTo>
                  <a:lnTo>
                    <a:pt x="353" y="204"/>
                  </a:lnTo>
                  <a:lnTo>
                    <a:pt x="357" y="201"/>
                  </a:lnTo>
                  <a:lnTo>
                    <a:pt x="357" y="201"/>
                  </a:lnTo>
                  <a:lnTo>
                    <a:pt x="360" y="201"/>
                  </a:lnTo>
                  <a:lnTo>
                    <a:pt x="362" y="204"/>
                  </a:lnTo>
                  <a:lnTo>
                    <a:pt x="362" y="204"/>
                  </a:lnTo>
                  <a:lnTo>
                    <a:pt x="364" y="201"/>
                  </a:lnTo>
                  <a:lnTo>
                    <a:pt x="364" y="199"/>
                  </a:lnTo>
                  <a:lnTo>
                    <a:pt x="367" y="199"/>
                  </a:lnTo>
                  <a:lnTo>
                    <a:pt x="369" y="199"/>
                  </a:lnTo>
                  <a:lnTo>
                    <a:pt x="369" y="199"/>
                  </a:lnTo>
                  <a:lnTo>
                    <a:pt x="369" y="204"/>
                  </a:lnTo>
                  <a:lnTo>
                    <a:pt x="371" y="206"/>
                  </a:lnTo>
                  <a:lnTo>
                    <a:pt x="371" y="204"/>
                  </a:lnTo>
                  <a:lnTo>
                    <a:pt x="374" y="204"/>
                  </a:lnTo>
                  <a:lnTo>
                    <a:pt x="379" y="199"/>
                  </a:lnTo>
                  <a:lnTo>
                    <a:pt x="379" y="199"/>
                  </a:lnTo>
                  <a:lnTo>
                    <a:pt x="381" y="197"/>
                  </a:lnTo>
                  <a:lnTo>
                    <a:pt x="381" y="192"/>
                  </a:lnTo>
                  <a:lnTo>
                    <a:pt x="383" y="189"/>
                  </a:lnTo>
                  <a:lnTo>
                    <a:pt x="386" y="187"/>
                  </a:lnTo>
                  <a:lnTo>
                    <a:pt x="386" y="187"/>
                  </a:lnTo>
                  <a:lnTo>
                    <a:pt x="386" y="185"/>
                  </a:lnTo>
                  <a:lnTo>
                    <a:pt x="388" y="178"/>
                  </a:lnTo>
                  <a:lnTo>
                    <a:pt x="388" y="175"/>
                  </a:lnTo>
                  <a:lnTo>
                    <a:pt x="390" y="173"/>
                  </a:lnTo>
                  <a:lnTo>
                    <a:pt x="390" y="173"/>
                  </a:lnTo>
                  <a:lnTo>
                    <a:pt x="393" y="171"/>
                  </a:lnTo>
                  <a:lnTo>
                    <a:pt x="393" y="171"/>
                  </a:lnTo>
                  <a:lnTo>
                    <a:pt x="395" y="168"/>
                  </a:lnTo>
                  <a:lnTo>
                    <a:pt x="395" y="168"/>
                  </a:lnTo>
                  <a:lnTo>
                    <a:pt x="393" y="166"/>
                  </a:lnTo>
                  <a:lnTo>
                    <a:pt x="393" y="166"/>
                  </a:lnTo>
                  <a:lnTo>
                    <a:pt x="395" y="163"/>
                  </a:lnTo>
                  <a:lnTo>
                    <a:pt x="395" y="163"/>
                  </a:lnTo>
                  <a:lnTo>
                    <a:pt x="398" y="161"/>
                  </a:lnTo>
                  <a:lnTo>
                    <a:pt x="398" y="161"/>
                  </a:lnTo>
                  <a:lnTo>
                    <a:pt x="400" y="159"/>
                  </a:lnTo>
                  <a:lnTo>
                    <a:pt x="402" y="159"/>
                  </a:lnTo>
                  <a:lnTo>
                    <a:pt x="407" y="156"/>
                  </a:lnTo>
                  <a:lnTo>
                    <a:pt x="407" y="156"/>
                  </a:lnTo>
                  <a:lnTo>
                    <a:pt x="412" y="159"/>
                  </a:lnTo>
                  <a:lnTo>
                    <a:pt x="412" y="159"/>
                  </a:lnTo>
                  <a:lnTo>
                    <a:pt x="419" y="159"/>
                  </a:lnTo>
                  <a:lnTo>
                    <a:pt x="421" y="159"/>
                  </a:lnTo>
                  <a:lnTo>
                    <a:pt x="424" y="159"/>
                  </a:lnTo>
                  <a:lnTo>
                    <a:pt x="426" y="159"/>
                  </a:lnTo>
                  <a:lnTo>
                    <a:pt x="431" y="161"/>
                  </a:lnTo>
                  <a:lnTo>
                    <a:pt x="431" y="161"/>
                  </a:lnTo>
                  <a:lnTo>
                    <a:pt x="433" y="161"/>
                  </a:lnTo>
                  <a:lnTo>
                    <a:pt x="438" y="161"/>
                  </a:lnTo>
                  <a:lnTo>
                    <a:pt x="440" y="161"/>
                  </a:lnTo>
                  <a:lnTo>
                    <a:pt x="440" y="161"/>
                  </a:lnTo>
                  <a:lnTo>
                    <a:pt x="440" y="159"/>
                  </a:lnTo>
                  <a:lnTo>
                    <a:pt x="447" y="156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9" y="156"/>
                  </a:lnTo>
                  <a:lnTo>
                    <a:pt x="461" y="156"/>
                  </a:lnTo>
                  <a:lnTo>
                    <a:pt x="461" y="156"/>
                  </a:lnTo>
                  <a:lnTo>
                    <a:pt x="461" y="156"/>
                  </a:lnTo>
                  <a:lnTo>
                    <a:pt x="468" y="152"/>
                  </a:lnTo>
                  <a:lnTo>
                    <a:pt x="468" y="152"/>
                  </a:lnTo>
                  <a:lnTo>
                    <a:pt x="468" y="152"/>
                  </a:lnTo>
                  <a:lnTo>
                    <a:pt x="471" y="147"/>
                  </a:lnTo>
                  <a:lnTo>
                    <a:pt x="471" y="147"/>
                  </a:lnTo>
                  <a:lnTo>
                    <a:pt x="473" y="145"/>
                  </a:lnTo>
                  <a:lnTo>
                    <a:pt x="473" y="142"/>
                  </a:lnTo>
                  <a:lnTo>
                    <a:pt x="476" y="142"/>
                  </a:lnTo>
                  <a:lnTo>
                    <a:pt x="478" y="142"/>
                  </a:lnTo>
                  <a:lnTo>
                    <a:pt x="478" y="140"/>
                  </a:lnTo>
                  <a:lnTo>
                    <a:pt x="478" y="137"/>
                  </a:lnTo>
                  <a:lnTo>
                    <a:pt x="476" y="135"/>
                  </a:lnTo>
                  <a:lnTo>
                    <a:pt x="476" y="135"/>
                  </a:lnTo>
                  <a:lnTo>
                    <a:pt x="478" y="133"/>
                  </a:lnTo>
                  <a:lnTo>
                    <a:pt x="478" y="133"/>
                  </a:lnTo>
                  <a:lnTo>
                    <a:pt x="480" y="133"/>
                  </a:lnTo>
                  <a:lnTo>
                    <a:pt x="485" y="128"/>
                  </a:lnTo>
                  <a:lnTo>
                    <a:pt x="490" y="128"/>
                  </a:lnTo>
                  <a:lnTo>
                    <a:pt x="492" y="126"/>
                  </a:lnTo>
                  <a:lnTo>
                    <a:pt x="492" y="126"/>
                  </a:lnTo>
                  <a:lnTo>
                    <a:pt x="492" y="123"/>
                  </a:lnTo>
                  <a:lnTo>
                    <a:pt x="492" y="123"/>
                  </a:lnTo>
                  <a:lnTo>
                    <a:pt x="492" y="123"/>
                  </a:lnTo>
                  <a:lnTo>
                    <a:pt x="494" y="123"/>
                  </a:lnTo>
                  <a:lnTo>
                    <a:pt x="502" y="118"/>
                  </a:lnTo>
                  <a:lnTo>
                    <a:pt x="506" y="116"/>
                  </a:lnTo>
                  <a:lnTo>
                    <a:pt x="506" y="116"/>
                  </a:lnTo>
                  <a:lnTo>
                    <a:pt x="509" y="116"/>
                  </a:lnTo>
                  <a:lnTo>
                    <a:pt x="516" y="111"/>
                  </a:lnTo>
                  <a:lnTo>
                    <a:pt x="518" y="109"/>
                  </a:lnTo>
                  <a:lnTo>
                    <a:pt x="520" y="109"/>
                  </a:lnTo>
                  <a:lnTo>
                    <a:pt x="520" y="109"/>
                  </a:lnTo>
                  <a:lnTo>
                    <a:pt x="523" y="109"/>
                  </a:lnTo>
                  <a:lnTo>
                    <a:pt x="525" y="107"/>
                  </a:lnTo>
                  <a:lnTo>
                    <a:pt x="525" y="104"/>
                  </a:lnTo>
                  <a:lnTo>
                    <a:pt x="528" y="104"/>
                  </a:lnTo>
                  <a:lnTo>
                    <a:pt x="530" y="107"/>
                  </a:lnTo>
                  <a:lnTo>
                    <a:pt x="532" y="107"/>
                  </a:lnTo>
                  <a:lnTo>
                    <a:pt x="532" y="107"/>
                  </a:lnTo>
                  <a:lnTo>
                    <a:pt x="537" y="102"/>
                  </a:lnTo>
                  <a:lnTo>
                    <a:pt x="539" y="102"/>
                  </a:lnTo>
                  <a:lnTo>
                    <a:pt x="542" y="100"/>
                  </a:lnTo>
                  <a:lnTo>
                    <a:pt x="544" y="100"/>
                  </a:lnTo>
                  <a:lnTo>
                    <a:pt x="549" y="100"/>
                  </a:lnTo>
                  <a:lnTo>
                    <a:pt x="551" y="100"/>
                  </a:lnTo>
                  <a:lnTo>
                    <a:pt x="551" y="97"/>
                  </a:lnTo>
                  <a:lnTo>
                    <a:pt x="551" y="95"/>
                  </a:lnTo>
                  <a:lnTo>
                    <a:pt x="554" y="92"/>
                  </a:lnTo>
                  <a:lnTo>
                    <a:pt x="554" y="92"/>
                  </a:lnTo>
                  <a:lnTo>
                    <a:pt x="554" y="90"/>
                  </a:lnTo>
                  <a:lnTo>
                    <a:pt x="556" y="90"/>
                  </a:lnTo>
                  <a:lnTo>
                    <a:pt x="556" y="90"/>
                  </a:lnTo>
                  <a:lnTo>
                    <a:pt x="561" y="88"/>
                  </a:lnTo>
                  <a:lnTo>
                    <a:pt x="573" y="88"/>
                  </a:lnTo>
                  <a:lnTo>
                    <a:pt x="575" y="88"/>
                  </a:lnTo>
                  <a:lnTo>
                    <a:pt x="577" y="85"/>
                  </a:lnTo>
                  <a:lnTo>
                    <a:pt x="577" y="85"/>
                  </a:lnTo>
                  <a:close/>
                  <a:moveTo>
                    <a:pt x="76" y="242"/>
                  </a:moveTo>
                  <a:lnTo>
                    <a:pt x="76" y="242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69" y="242"/>
                  </a:lnTo>
                  <a:lnTo>
                    <a:pt x="69" y="242"/>
                  </a:lnTo>
                  <a:lnTo>
                    <a:pt x="66" y="239"/>
                  </a:lnTo>
                  <a:lnTo>
                    <a:pt x="66" y="239"/>
                  </a:lnTo>
                  <a:lnTo>
                    <a:pt x="66" y="237"/>
                  </a:lnTo>
                  <a:lnTo>
                    <a:pt x="66" y="237"/>
                  </a:lnTo>
                  <a:lnTo>
                    <a:pt x="66" y="237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6" y="237"/>
                  </a:lnTo>
                  <a:lnTo>
                    <a:pt x="76" y="237"/>
                  </a:lnTo>
                  <a:lnTo>
                    <a:pt x="76" y="239"/>
                  </a:lnTo>
                  <a:lnTo>
                    <a:pt x="76" y="242"/>
                  </a:lnTo>
                  <a:close/>
                  <a:moveTo>
                    <a:pt x="104" y="227"/>
                  </a:moveTo>
                  <a:lnTo>
                    <a:pt x="102" y="227"/>
                  </a:lnTo>
                  <a:lnTo>
                    <a:pt x="102" y="230"/>
                  </a:lnTo>
                  <a:lnTo>
                    <a:pt x="102" y="230"/>
                  </a:lnTo>
                  <a:lnTo>
                    <a:pt x="104" y="232"/>
                  </a:lnTo>
                  <a:lnTo>
                    <a:pt x="104" y="234"/>
                  </a:lnTo>
                  <a:lnTo>
                    <a:pt x="104" y="237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97" y="237"/>
                  </a:lnTo>
                  <a:lnTo>
                    <a:pt x="97" y="237"/>
                  </a:lnTo>
                  <a:lnTo>
                    <a:pt x="97" y="237"/>
                  </a:lnTo>
                  <a:lnTo>
                    <a:pt x="97" y="234"/>
                  </a:lnTo>
                  <a:lnTo>
                    <a:pt x="97" y="234"/>
                  </a:lnTo>
                  <a:lnTo>
                    <a:pt x="95" y="234"/>
                  </a:lnTo>
                  <a:lnTo>
                    <a:pt x="95" y="234"/>
                  </a:lnTo>
                  <a:lnTo>
                    <a:pt x="95" y="237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92" y="234"/>
                  </a:lnTo>
                  <a:lnTo>
                    <a:pt x="95" y="230"/>
                  </a:lnTo>
                  <a:lnTo>
                    <a:pt x="95" y="230"/>
                  </a:lnTo>
                  <a:lnTo>
                    <a:pt x="95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90" y="223"/>
                  </a:lnTo>
                  <a:lnTo>
                    <a:pt x="90" y="220"/>
                  </a:lnTo>
                  <a:lnTo>
                    <a:pt x="90" y="218"/>
                  </a:lnTo>
                  <a:lnTo>
                    <a:pt x="92" y="218"/>
                  </a:lnTo>
                  <a:lnTo>
                    <a:pt x="95" y="218"/>
                  </a:lnTo>
                  <a:lnTo>
                    <a:pt x="95" y="220"/>
                  </a:lnTo>
                  <a:lnTo>
                    <a:pt x="95" y="223"/>
                  </a:lnTo>
                  <a:lnTo>
                    <a:pt x="97" y="223"/>
                  </a:lnTo>
                  <a:lnTo>
                    <a:pt x="97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4" y="227"/>
                  </a:lnTo>
                  <a:close/>
                  <a:moveTo>
                    <a:pt x="133" y="234"/>
                  </a:moveTo>
                  <a:lnTo>
                    <a:pt x="133" y="234"/>
                  </a:lnTo>
                  <a:lnTo>
                    <a:pt x="130" y="234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8" y="234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30" y="232"/>
                  </a:lnTo>
                  <a:lnTo>
                    <a:pt x="130" y="230"/>
                  </a:lnTo>
                  <a:lnTo>
                    <a:pt x="133" y="230"/>
                  </a:lnTo>
                  <a:lnTo>
                    <a:pt x="133" y="230"/>
                  </a:lnTo>
                  <a:lnTo>
                    <a:pt x="133" y="230"/>
                  </a:lnTo>
                  <a:lnTo>
                    <a:pt x="133" y="23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BC8B1C7-2FA1-14FA-4AB0-69A942A17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361" y="1569811"/>
              <a:ext cx="2302091" cy="1260874"/>
            </a:xfrm>
            <a:custGeom>
              <a:avLst/>
              <a:gdLst>
                <a:gd name="T0" fmla="*/ 2117 w 2138"/>
                <a:gd name="T1" fmla="*/ 523 h 1171"/>
                <a:gd name="T2" fmla="*/ 2072 w 2138"/>
                <a:gd name="T3" fmla="*/ 509 h 1171"/>
                <a:gd name="T4" fmla="*/ 2011 w 2138"/>
                <a:gd name="T5" fmla="*/ 462 h 1171"/>
                <a:gd name="T6" fmla="*/ 1923 w 2138"/>
                <a:gd name="T7" fmla="*/ 388 h 1171"/>
                <a:gd name="T8" fmla="*/ 1812 w 2138"/>
                <a:gd name="T9" fmla="*/ 386 h 1171"/>
                <a:gd name="T10" fmla="*/ 1757 w 2138"/>
                <a:gd name="T11" fmla="*/ 402 h 1171"/>
                <a:gd name="T12" fmla="*/ 1587 w 2138"/>
                <a:gd name="T13" fmla="*/ 95 h 1171"/>
                <a:gd name="T14" fmla="*/ 1464 w 2138"/>
                <a:gd name="T15" fmla="*/ 166 h 1171"/>
                <a:gd name="T16" fmla="*/ 1403 w 2138"/>
                <a:gd name="T17" fmla="*/ 159 h 1171"/>
                <a:gd name="T18" fmla="*/ 1372 w 2138"/>
                <a:gd name="T19" fmla="*/ 125 h 1171"/>
                <a:gd name="T20" fmla="*/ 1344 w 2138"/>
                <a:gd name="T21" fmla="*/ 111 h 1171"/>
                <a:gd name="T22" fmla="*/ 1294 w 2138"/>
                <a:gd name="T23" fmla="*/ 95 h 1171"/>
                <a:gd name="T24" fmla="*/ 1251 w 2138"/>
                <a:gd name="T25" fmla="*/ 19 h 1171"/>
                <a:gd name="T26" fmla="*/ 1142 w 2138"/>
                <a:gd name="T27" fmla="*/ 24 h 1171"/>
                <a:gd name="T28" fmla="*/ 993 w 2138"/>
                <a:gd name="T29" fmla="*/ 81 h 1171"/>
                <a:gd name="T30" fmla="*/ 915 w 2138"/>
                <a:gd name="T31" fmla="*/ 111 h 1171"/>
                <a:gd name="T32" fmla="*/ 804 w 2138"/>
                <a:gd name="T33" fmla="*/ 133 h 1171"/>
                <a:gd name="T34" fmla="*/ 764 w 2138"/>
                <a:gd name="T35" fmla="*/ 156 h 1171"/>
                <a:gd name="T36" fmla="*/ 807 w 2138"/>
                <a:gd name="T37" fmla="*/ 220 h 1171"/>
                <a:gd name="T38" fmla="*/ 759 w 2138"/>
                <a:gd name="T39" fmla="*/ 277 h 1171"/>
                <a:gd name="T40" fmla="*/ 769 w 2138"/>
                <a:gd name="T41" fmla="*/ 348 h 1171"/>
                <a:gd name="T42" fmla="*/ 686 w 2138"/>
                <a:gd name="T43" fmla="*/ 424 h 1171"/>
                <a:gd name="T44" fmla="*/ 603 w 2138"/>
                <a:gd name="T45" fmla="*/ 381 h 1171"/>
                <a:gd name="T46" fmla="*/ 523 w 2138"/>
                <a:gd name="T47" fmla="*/ 383 h 1171"/>
                <a:gd name="T48" fmla="*/ 428 w 2138"/>
                <a:gd name="T49" fmla="*/ 405 h 1171"/>
                <a:gd name="T50" fmla="*/ 374 w 2138"/>
                <a:gd name="T51" fmla="*/ 357 h 1171"/>
                <a:gd name="T52" fmla="*/ 308 w 2138"/>
                <a:gd name="T53" fmla="*/ 324 h 1171"/>
                <a:gd name="T54" fmla="*/ 230 w 2138"/>
                <a:gd name="T55" fmla="*/ 327 h 1171"/>
                <a:gd name="T56" fmla="*/ 156 w 2138"/>
                <a:gd name="T57" fmla="*/ 398 h 1171"/>
                <a:gd name="T58" fmla="*/ 71 w 2138"/>
                <a:gd name="T59" fmla="*/ 443 h 1171"/>
                <a:gd name="T60" fmla="*/ 33 w 2138"/>
                <a:gd name="T61" fmla="*/ 613 h 1171"/>
                <a:gd name="T62" fmla="*/ 109 w 2138"/>
                <a:gd name="T63" fmla="*/ 734 h 1171"/>
                <a:gd name="T64" fmla="*/ 154 w 2138"/>
                <a:gd name="T65" fmla="*/ 743 h 1171"/>
                <a:gd name="T66" fmla="*/ 187 w 2138"/>
                <a:gd name="T67" fmla="*/ 734 h 1171"/>
                <a:gd name="T68" fmla="*/ 232 w 2138"/>
                <a:gd name="T69" fmla="*/ 705 h 1171"/>
                <a:gd name="T70" fmla="*/ 300 w 2138"/>
                <a:gd name="T71" fmla="*/ 717 h 1171"/>
                <a:gd name="T72" fmla="*/ 345 w 2138"/>
                <a:gd name="T73" fmla="*/ 746 h 1171"/>
                <a:gd name="T74" fmla="*/ 350 w 2138"/>
                <a:gd name="T75" fmla="*/ 828 h 1171"/>
                <a:gd name="T76" fmla="*/ 251 w 2138"/>
                <a:gd name="T77" fmla="*/ 845 h 1171"/>
                <a:gd name="T78" fmla="*/ 258 w 2138"/>
                <a:gd name="T79" fmla="*/ 890 h 1171"/>
                <a:gd name="T80" fmla="*/ 199 w 2138"/>
                <a:gd name="T81" fmla="*/ 902 h 1171"/>
                <a:gd name="T82" fmla="*/ 265 w 2138"/>
                <a:gd name="T83" fmla="*/ 989 h 1171"/>
                <a:gd name="T84" fmla="*/ 319 w 2138"/>
                <a:gd name="T85" fmla="*/ 1020 h 1171"/>
                <a:gd name="T86" fmla="*/ 442 w 2138"/>
                <a:gd name="T87" fmla="*/ 1077 h 1171"/>
                <a:gd name="T88" fmla="*/ 499 w 2138"/>
                <a:gd name="T89" fmla="*/ 857 h 1171"/>
                <a:gd name="T90" fmla="*/ 766 w 2138"/>
                <a:gd name="T91" fmla="*/ 911 h 1171"/>
                <a:gd name="T92" fmla="*/ 1003 w 2138"/>
                <a:gd name="T93" fmla="*/ 989 h 1171"/>
                <a:gd name="T94" fmla="*/ 1124 w 2138"/>
                <a:gd name="T95" fmla="*/ 1129 h 1171"/>
                <a:gd name="T96" fmla="*/ 1128 w 2138"/>
                <a:gd name="T97" fmla="*/ 1155 h 1171"/>
                <a:gd name="T98" fmla="*/ 1157 w 2138"/>
                <a:gd name="T99" fmla="*/ 1153 h 1171"/>
                <a:gd name="T100" fmla="*/ 1183 w 2138"/>
                <a:gd name="T101" fmla="*/ 1115 h 1171"/>
                <a:gd name="T102" fmla="*/ 1244 w 2138"/>
                <a:gd name="T103" fmla="*/ 1077 h 1171"/>
                <a:gd name="T104" fmla="*/ 1280 w 2138"/>
                <a:gd name="T105" fmla="*/ 1048 h 1171"/>
                <a:gd name="T106" fmla="*/ 1355 w 2138"/>
                <a:gd name="T107" fmla="*/ 1020 h 1171"/>
                <a:gd name="T108" fmla="*/ 1459 w 2138"/>
                <a:gd name="T109" fmla="*/ 987 h 1171"/>
                <a:gd name="T110" fmla="*/ 1587 w 2138"/>
                <a:gd name="T111" fmla="*/ 1006 h 1171"/>
                <a:gd name="T112" fmla="*/ 1708 w 2138"/>
                <a:gd name="T113" fmla="*/ 1018 h 1171"/>
                <a:gd name="T114" fmla="*/ 1774 w 2138"/>
                <a:gd name="T115" fmla="*/ 1003 h 1171"/>
                <a:gd name="T116" fmla="*/ 1755 w 2138"/>
                <a:gd name="T117" fmla="*/ 871 h 1171"/>
                <a:gd name="T118" fmla="*/ 1878 w 2138"/>
                <a:gd name="T119" fmla="*/ 809 h 1171"/>
                <a:gd name="T120" fmla="*/ 2003 w 2138"/>
                <a:gd name="T121" fmla="*/ 719 h 1171"/>
                <a:gd name="T122" fmla="*/ 2098 w 2138"/>
                <a:gd name="T123" fmla="*/ 587 h 1171"/>
                <a:gd name="T124" fmla="*/ 201 w 2138"/>
                <a:gd name="T125" fmla="*/ 85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8" h="1171">
                  <a:moveTo>
                    <a:pt x="192" y="869"/>
                  </a:moveTo>
                  <a:lnTo>
                    <a:pt x="192" y="869"/>
                  </a:lnTo>
                  <a:lnTo>
                    <a:pt x="192" y="869"/>
                  </a:lnTo>
                  <a:lnTo>
                    <a:pt x="192" y="866"/>
                  </a:lnTo>
                  <a:lnTo>
                    <a:pt x="189" y="866"/>
                  </a:lnTo>
                  <a:lnTo>
                    <a:pt x="189" y="866"/>
                  </a:lnTo>
                  <a:lnTo>
                    <a:pt x="189" y="866"/>
                  </a:lnTo>
                  <a:lnTo>
                    <a:pt x="189" y="864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7" y="859"/>
                  </a:lnTo>
                  <a:lnTo>
                    <a:pt x="187" y="857"/>
                  </a:lnTo>
                  <a:lnTo>
                    <a:pt x="187" y="854"/>
                  </a:lnTo>
                  <a:lnTo>
                    <a:pt x="189" y="854"/>
                  </a:lnTo>
                  <a:lnTo>
                    <a:pt x="192" y="852"/>
                  </a:lnTo>
                  <a:lnTo>
                    <a:pt x="192" y="850"/>
                  </a:lnTo>
                  <a:lnTo>
                    <a:pt x="189" y="852"/>
                  </a:lnTo>
                  <a:lnTo>
                    <a:pt x="187" y="852"/>
                  </a:lnTo>
                  <a:lnTo>
                    <a:pt x="187" y="852"/>
                  </a:lnTo>
                  <a:lnTo>
                    <a:pt x="185" y="859"/>
                  </a:lnTo>
                  <a:lnTo>
                    <a:pt x="185" y="859"/>
                  </a:lnTo>
                  <a:lnTo>
                    <a:pt x="185" y="861"/>
                  </a:lnTo>
                  <a:lnTo>
                    <a:pt x="187" y="864"/>
                  </a:lnTo>
                  <a:lnTo>
                    <a:pt x="187" y="864"/>
                  </a:lnTo>
                  <a:lnTo>
                    <a:pt x="189" y="866"/>
                  </a:lnTo>
                  <a:lnTo>
                    <a:pt x="189" y="866"/>
                  </a:lnTo>
                  <a:lnTo>
                    <a:pt x="189" y="869"/>
                  </a:lnTo>
                  <a:lnTo>
                    <a:pt x="189" y="869"/>
                  </a:lnTo>
                  <a:lnTo>
                    <a:pt x="192" y="869"/>
                  </a:lnTo>
                  <a:lnTo>
                    <a:pt x="194" y="869"/>
                  </a:lnTo>
                  <a:lnTo>
                    <a:pt x="194" y="869"/>
                  </a:lnTo>
                  <a:lnTo>
                    <a:pt x="196" y="866"/>
                  </a:lnTo>
                  <a:lnTo>
                    <a:pt x="194" y="866"/>
                  </a:lnTo>
                  <a:lnTo>
                    <a:pt x="192" y="869"/>
                  </a:lnTo>
                  <a:close/>
                  <a:moveTo>
                    <a:pt x="175" y="757"/>
                  </a:moveTo>
                  <a:lnTo>
                    <a:pt x="175" y="757"/>
                  </a:lnTo>
                  <a:lnTo>
                    <a:pt x="175" y="757"/>
                  </a:lnTo>
                  <a:lnTo>
                    <a:pt x="173" y="755"/>
                  </a:lnTo>
                  <a:lnTo>
                    <a:pt x="170" y="755"/>
                  </a:lnTo>
                  <a:lnTo>
                    <a:pt x="170" y="757"/>
                  </a:lnTo>
                  <a:lnTo>
                    <a:pt x="173" y="762"/>
                  </a:lnTo>
                  <a:lnTo>
                    <a:pt x="175" y="764"/>
                  </a:lnTo>
                  <a:lnTo>
                    <a:pt x="175" y="767"/>
                  </a:lnTo>
                  <a:lnTo>
                    <a:pt x="175" y="764"/>
                  </a:lnTo>
                  <a:lnTo>
                    <a:pt x="177" y="762"/>
                  </a:lnTo>
                  <a:lnTo>
                    <a:pt x="177" y="760"/>
                  </a:lnTo>
                  <a:lnTo>
                    <a:pt x="175" y="757"/>
                  </a:lnTo>
                  <a:close/>
                  <a:moveTo>
                    <a:pt x="2138" y="542"/>
                  </a:moveTo>
                  <a:lnTo>
                    <a:pt x="2136" y="535"/>
                  </a:lnTo>
                  <a:lnTo>
                    <a:pt x="2136" y="533"/>
                  </a:lnTo>
                  <a:lnTo>
                    <a:pt x="2134" y="533"/>
                  </a:lnTo>
                  <a:lnTo>
                    <a:pt x="2131" y="530"/>
                  </a:lnTo>
                  <a:lnTo>
                    <a:pt x="2131" y="530"/>
                  </a:lnTo>
                  <a:lnTo>
                    <a:pt x="2126" y="530"/>
                  </a:lnTo>
                  <a:lnTo>
                    <a:pt x="2124" y="530"/>
                  </a:lnTo>
                  <a:lnTo>
                    <a:pt x="2124" y="530"/>
                  </a:lnTo>
                  <a:lnTo>
                    <a:pt x="2124" y="530"/>
                  </a:lnTo>
                  <a:lnTo>
                    <a:pt x="2122" y="530"/>
                  </a:lnTo>
                  <a:lnTo>
                    <a:pt x="2122" y="528"/>
                  </a:lnTo>
                  <a:lnTo>
                    <a:pt x="2122" y="528"/>
                  </a:lnTo>
                  <a:lnTo>
                    <a:pt x="2122" y="528"/>
                  </a:lnTo>
                  <a:lnTo>
                    <a:pt x="2117" y="523"/>
                  </a:lnTo>
                  <a:lnTo>
                    <a:pt x="2117" y="523"/>
                  </a:lnTo>
                  <a:lnTo>
                    <a:pt x="2117" y="521"/>
                  </a:lnTo>
                  <a:lnTo>
                    <a:pt x="2117" y="521"/>
                  </a:lnTo>
                  <a:lnTo>
                    <a:pt x="2117" y="521"/>
                  </a:lnTo>
                  <a:lnTo>
                    <a:pt x="2117" y="518"/>
                  </a:lnTo>
                  <a:lnTo>
                    <a:pt x="2117" y="518"/>
                  </a:lnTo>
                  <a:lnTo>
                    <a:pt x="2115" y="516"/>
                  </a:lnTo>
                  <a:lnTo>
                    <a:pt x="2112" y="516"/>
                  </a:lnTo>
                  <a:lnTo>
                    <a:pt x="2112" y="514"/>
                  </a:lnTo>
                  <a:lnTo>
                    <a:pt x="2112" y="511"/>
                  </a:lnTo>
                  <a:lnTo>
                    <a:pt x="2112" y="511"/>
                  </a:lnTo>
                  <a:lnTo>
                    <a:pt x="2112" y="509"/>
                  </a:lnTo>
                  <a:lnTo>
                    <a:pt x="2112" y="509"/>
                  </a:lnTo>
                  <a:lnTo>
                    <a:pt x="2107" y="506"/>
                  </a:lnTo>
                  <a:lnTo>
                    <a:pt x="2107" y="506"/>
                  </a:lnTo>
                  <a:lnTo>
                    <a:pt x="2105" y="506"/>
                  </a:lnTo>
                  <a:lnTo>
                    <a:pt x="2103" y="506"/>
                  </a:lnTo>
                  <a:lnTo>
                    <a:pt x="2103" y="504"/>
                  </a:lnTo>
                  <a:lnTo>
                    <a:pt x="2100" y="504"/>
                  </a:lnTo>
                  <a:lnTo>
                    <a:pt x="2100" y="502"/>
                  </a:lnTo>
                  <a:lnTo>
                    <a:pt x="2100" y="502"/>
                  </a:lnTo>
                  <a:lnTo>
                    <a:pt x="2100" y="499"/>
                  </a:lnTo>
                  <a:lnTo>
                    <a:pt x="2103" y="497"/>
                  </a:lnTo>
                  <a:lnTo>
                    <a:pt x="2105" y="497"/>
                  </a:lnTo>
                  <a:lnTo>
                    <a:pt x="2107" y="497"/>
                  </a:lnTo>
                  <a:lnTo>
                    <a:pt x="2107" y="497"/>
                  </a:lnTo>
                  <a:lnTo>
                    <a:pt x="2110" y="495"/>
                  </a:lnTo>
                  <a:lnTo>
                    <a:pt x="2110" y="495"/>
                  </a:lnTo>
                  <a:lnTo>
                    <a:pt x="2107" y="492"/>
                  </a:lnTo>
                  <a:lnTo>
                    <a:pt x="2107" y="492"/>
                  </a:lnTo>
                  <a:lnTo>
                    <a:pt x="2107" y="490"/>
                  </a:lnTo>
                  <a:lnTo>
                    <a:pt x="2107" y="490"/>
                  </a:lnTo>
                  <a:lnTo>
                    <a:pt x="2107" y="490"/>
                  </a:lnTo>
                  <a:lnTo>
                    <a:pt x="2110" y="488"/>
                  </a:lnTo>
                  <a:lnTo>
                    <a:pt x="2110" y="488"/>
                  </a:lnTo>
                  <a:lnTo>
                    <a:pt x="2107" y="488"/>
                  </a:lnTo>
                  <a:lnTo>
                    <a:pt x="2107" y="488"/>
                  </a:lnTo>
                  <a:lnTo>
                    <a:pt x="2105" y="488"/>
                  </a:lnTo>
                  <a:lnTo>
                    <a:pt x="2105" y="488"/>
                  </a:lnTo>
                  <a:lnTo>
                    <a:pt x="2103" y="485"/>
                  </a:lnTo>
                  <a:lnTo>
                    <a:pt x="2100" y="485"/>
                  </a:lnTo>
                  <a:lnTo>
                    <a:pt x="2100" y="488"/>
                  </a:lnTo>
                  <a:lnTo>
                    <a:pt x="2100" y="490"/>
                  </a:lnTo>
                  <a:lnTo>
                    <a:pt x="2098" y="490"/>
                  </a:lnTo>
                  <a:lnTo>
                    <a:pt x="2098" y="490"/>
                  </a:lnTo>
                  <a:lnTo>
                    <a:pt x="2098" y="490"/>
                  </a:lnTo>
                  <a:lnTo>
                    <a:pt x="2098" y="490"/>
                  </a:lnTo>
                  <a:lnTo>
                    <a:pt x="2098" y="490"/>
                  </a:lnTo>
                  <a:lnTo>
                    <a:pt x="2096" y="492"/>
                  </a:lnTo>
                  <a:lnTo>
                    <a:pt x="2096" y="492"/>
                  </a:lnTo>
                  <a:lnTo>
                    <a:pt x="2093" y="492"/>
                  </a:lnTo>
                  <a:lnTo>
                    <a:pt x="2093" y="495"/>
                  </a:lnTo>
                  <a:lnTo>
                    <a:pt x="2096" y="495"/>
                  </a:lnTo>
                  <a:lnTo>
                    <a:pt x="2093" y="495"/>
                  </a:lnTo>
                  <a:lnTo>
                    <a:pt x="2093" y="497"/>
                  </a:lnTo>
                  <a:lnTo>
                    <a:pt x="2093" y="497"/>
                  </a:lnTo>
                  <a:lnTo>
                    <a:pt x="2091" y="499"/>
                  </a:lnTo>
                  <a:lnTo>
                    <a:pt x="2086" y="502"/>
                  </a:lnTo>
                  <a:lnTo>
                    <a:pt x="2084" y="504"/>
                  </a:lnTo>
                  <a:lnTo>
                    <a:pt x="2081" y="506"/>
                  </a:lnTo>
                  <a:lnTo>
                    <a:pt x="2081" y="511"/>
                  </a:lnTo>
                  <a:lnTo>
                    <a:pt x="2079" y="514"/>
                  </a:lnTo>
                  <a:lnTo>
                    <a:pt x="2077" y="511"/>
                  </a:lnTo>
                  <a:lnTo>
                    <a:pt x="2074" y="509"/>
                  </a:lnTo>
                  <a:lnTo>
                    <a:pt x="2072" y="509"/>
                  </a:lnTo>
                  <a:lnTo>
                    <a:pt x="2070" y="509"/>
                  </a:lnTo>
                  <a:lnTo>
                    <a:pt x="2070" y="511"/>
                  </a:lnTo>
                  <a:lnTo>
                    <a:pt x="2070" y="511"/>
                  </a:lnTo>
                  <a:lnTo>
                    <a:pt x="2067" y="511"/>
                  </a:lnTo>
                  <a:lnTo>
                    <a:pt x="2067" y="511"/>
                  </a:lnTo>
                  <a:lnTo>
                    <a:pt x="2067" y="511"/>
                  </a:lnTo>
                  <a:lnTo>
                    <a:pt x="2065" y="511"/>
                  </a:lnTo>
                  <a:lnTo>
                    <a:pt x="2065" y="509"/>
                  </a:lnTo>
                  <a:lnTo>
                    <a:pt x="2067" y="506"/>
                  </a:lnTo>
                  <a:lnTo>
                    <a:pt x="2067" y="504"/>
                  </a:lnTo>
                  <a:lnTo>
                    <a:pt x="2065" y="504"/>
                  </a:lnTo>
                  <a:lnTo>
                    <a:pt x="2063" y="504"/>
                  </a:lnTo>
                  <a:lnTo>
                    <a:pt x="2063" y="504"/>
                  </a:lnTo>
                  <a:lnTo>
                    <a:pt x="2060" y="506"/>
                  </a:lnTo>
                  <a:lnTo>
                    <a:pt x="2060" y="506"/>
                  </a:lnTo>
                  <a:lnTo>
                    <a:pt x="2058" y="506"/>
                  </a:lnTo>
                  <a:lnTo>
                    <a:pt x="2058" y="506"/>
                  </a:lnTo>
                  <a:lnTo>
                    <a:pt x="2058" y="504"/>
                  </a:lnTo>
                  <a:lnTo>
                    <a:pt x="2055" y="504"/>
                  </a:lnTo>
                  <a:lnTo>
                    <a:pt x="2055" y="504"/>
                  </a:lnTo>
                  <a:lnTo>
                    <a:pt x="2053" y="504"/>
                  </a:lnTo>
                  <a:lnTo>
                    <a:pt x="2053" y="504"/>
                  </a:lnTo>
                  <a:lnTo>
                    <a:pt x="2051" y="504"/>
                  </a:lnTo>
                  <a:lnTo>
                    <a:pt x="2051" y="504"/>
                  </a:lnTo>
                  <a:lnTo>
                    <a:pt x="2051" y="502"/>
                  </a:lnTo>
                  <a:lnTo>
                    <a:pt x="2048" y="499"/>
                  </a:lnTo>
                  <a:lnTo>
                    <a:pt x="2048" y="499"/>
                  </a:lnTo>
                  <a:lnTo>
                    <a:pt x="2048" y="502"/>
                  </a:lnTo>
                  <a:lnTo>
                    <a:pt x="2046" y="502"/>
                  </a:lnTo>
                  <a:lnTo>
                    <a:pt x="2044" y="502"/>
                  </a:lnTo>
                  <a:lnTo>
                    <a:pt x="2044" y="504"/>
                  </a:lnTo>
                  <a:lnTo>
                    <a:pt x="2041" y="504"/>
                  </a:lnTo>
                  <a:lnTo>
                    <a:pt x="2041" y="502"/>
                  </a:lnTo>
                  <a:lnTo>
                    <a:pt x="2039" y="502"/>
                  </a:lnTo>
                  <a:lnTo>
                    <a:pt x="2037" y="502"/>
                  </a:lnTo>
                  <a:lnTo>
                    <a:pt x="2037" y="502"/>
                  </a:lnTo>
                  <a:lnTo>
                    <a:pt x="2034" y="502"/>
                  </a:lnTo>
                  <a:lnTo>
                    <a:pt x="2034" y="502"/>
                  </a:lnTo>
                  <a:lnTo>
                    <a:pt x="2032" y="502"/>
                  </a:lnTo>
                  <a:lnTo>
                    <a:pt x="2032" y="504"/>
                  </a:lnTo>
                  <a:lnTo>
                    <a:pt x="2029" y="502"/>
                  </a:lnTo>
                  <a:lnTo>
                    <a:pt x="2027" y="499"/>
                  </a:lnTo>
                  <a:lnTo>
                    <a:pt x="2027" y="492"/>
                  </a:lnTo>
                  <a:lnTo>
                    <a:pt x="2025" y="490"/>
                  </a:lnTo>
                  <a:lnTo>
                    <a:pt x="2022" y="488"/>
                  </a:lnTo>
                  <a:lnTo>
                    <a:pt x="2022" y="485"/>
                  </a:lnTo>
                  <a:lnTo>
                    <a:pt x="2020" y="485"/>
                  </a:lnTo>
                  <a:lnTo>
                    <a:pt x="2020" y="483"/>
                  </a:lnTo>
                  <a:lnTo>
                    <a:pt x="2020" y="480"/>
                  </a:lnTo>
                  <a:lnTo>
                    <a:pt x="2018" y="478"/>
                  </a:lnTo>
                  <a:lnTo>
                    <a:pt x="2015" y="478"/>
                  </a:lnTo>
                  <a:lnTo>
                    <a:pt x="2015" y="478"/>
                  </a:lnTo>
                  <a:lnTo>
                    <a:pt x="2015" y="476"/>
                  </a:lnTo>
                  <a:lnTo>
                    <a:pt x="2015" y="471"/>
                  </a:lnTo>
                  <a:lnTo>
                    <a:pt x="2015" y="471"/>
                  </a:lnTo>
                  <a:lnTo>
                    <a:pt x="2015" y="471"/>
                  </a:lnTo>
                  <a:lnTo>
                    <a:pt x="2015" y="471"/>
                  </a:lnTo>
                  <a:lnTo>
                    <a:pt x="2018" y="469"/>
                  </a:lnTo>
                  <a:lnTo>
                    <a:pt x="2018" y="469"/>
                  </a:lnTo>
                  <a:lnTo>
                    <a:pt x="2018" y="469"/>
                  </a:lnTo>
                  <a:lnTo>
                    <a:pt x="2018" y="466"/>
                  </a:lnTo>
                  <a:lnTo>
                    <a:pt x="2015" y="464"/>
                  </a:lnTo>
                  <a:lnTo>
                    <a:pt x="2015" y="464"/>
                  </a:lnTo>
                  <a:lnTo>
                    <a:pt x="2013" y="462"/>
                  </a:lnTo>
                  <a:lnTo>
                    <a:pt x="2011" y="462"/>
                  </a:lnTo>
                  <a:lnTo>
                    <a:pt x="2011" y="462"/>
                  </a:lnTo>
                  <a:lnTo>
                    <a:pt x="2011" y="462"/>
                  </a:lnTo>
                  <a:lnTo>
                    <a:pt x="2008" y="464"/>
                  </a:lnTo>
                  <a:lnTo>
                    <a:pt x="2008" y="462"/>
                  </a:lnTo>
                  <a:lnTo>
                    <a:pt x="2006" y="459"/>
                  </a:lnTo>
                  <a:lnTo>
                    <a:pt x="2006" y="459"/>
                  </a:lnTo>
                  <a:lnTo>
                    <a:pt x="2006" y="459"/>
                  </a:lnTo>
                  <a:lnTo>
                    <a:pt x="2003" y="459"/>
                  </a:lnTo>
                  <a:lnTo>
                    <a:pt x="2003" y="459"/>
                  </a:lnTo>
                  <a:lnTo>
                    <a:pt x="2001" y="457"/>
                  </a:lnTo>
                  <a:lnTo>
                    <a:pt x="1999" y="457"/>
                  </a:lnTo>
                  <a:lnTo>
                    <a:pt x="1999" y="454"/>
                  </a:lnTo>
                  <a:lnTo>
                    <a:pt x="1996" y="454"/>
                  </a:lnTo>
                  <a:lnTo>
                    <a:pt x="1994" y="454"/>
                  </a:lnTo>
                  <a:lnTo>
                    <a:pt x="1992" y="454"/>
                  </a:lnTo>
                  <a:lnTo>
                    <a:pt x="1992" y="452"/>
                  </a:lnTo>
                  <a:lnTo>
                    <a:pt x="1989" y="452"/>
                  </a:lnTo>
                  <a:lnTo>
                    <a:pt x="1987" y="450"/>
                  </a:lnTo>
                  <a:lnTo>
                    <a:pt x="1987" y="450"/>
                  </a:lnTo>
                  <a:lnTo>
                    <a:pt x="1984" y="452"/>
                  </a:lnTo>
                  <a:lnTo>
                    <a:pt x="1982" y="452"/>
                  </a:lnTo>
                  <a:lnTo>
                    <a:pt x="1982" y="452"/>
                  </a:lnTo>
                  <a:lnTo>
                    <a:pt x="1980" y="450"/>
                  </a:lnTo>
                  <a:lnTo>
                    <a:pt x="1980" y="450"/>
                  </a:lnTo>
                  <a:lnTo>
                    <a:pt x="1980" y="450"/>
                  </a:lnTo>
                  <a:lnTo>
                    <a:pt x="1977" y="450"/>
                  </a:lnTo>
                  <a:lnTo>
                    <a:pt x="1977" y="447"/>
                  </a:lnTo>
                  <a:lnTo>
                    <a:pt x="1977" y="447"/>
                  </a:lnTo>
                  <a:lnTo>
                    <a:pt x="1977" y="445"/>
                  </a:lnTo>
                  <a:lnTo>
                    <a:pt x="1977" y="443"/>
                  </a:lnTo>
                  <a:lnTo>
                    <a:pt x="1977" y="443"/>
                  </a:lnTo>
                  <a:lnTo>
                    <a:pt x="1975" y="438"/>
                  </a:lnTo>
                  <a:lnTo>
                    <a:pt x="1975" y="435"/>
                  </a:lnTo>
                  <a:lnTo>
                    <a:pt x="1973" y="433"/>
                  </a:lnTo>
                  <a:lnTo>
                    <a:pt x="1975" y="428"/>
                  </a:lnTo>
                  <a:lnTo>
                    <a:pt x="1975" y="428"/>
                  </a:lnTo>
                  <a:lnTo>
                    <a:pt x="1975" y="426"/>
                  </a:lnTo>
                  <a:lnTo>
                    <a:pt x="1973" y="424"/>
                  </a:lnTo>
                  <a:lnTo>
                    <a:pt x="1973" y="424"/>
                  </a:lnTo>
                  <a:lnTo>
                    <a:pt x="1973" y="421"/>
                  </a:lnTo>
                  <a:lnTo>
                    <a:pt x="1973" y="421"/>
                  </a:lnTo>
                  <a:lnTo>
                    <a:pt x="1970" y="419"/>
                  </a:lnTo>
                  <a:lnTo>
                    <a:pt x="1970" y="417"/>
                  </a:lnTo>
                  <a:lnTo>
                    <a:pt x="1963" y="414"/>
                  </a:lnTo>
                  <a:lnTo>
                    <a:pt x="1961" y="412"/>
                  </a:lnTo>
                  <a:lnTo>
                    <a:pt x="1961" y="405"/>
                  </a:lnTo>
                  <a:lnTo>
                    <a:pt x="1961" y="405"/>
                  </a:lnTo>
                  <a:lnTo>
                    <a:pt x="1958" y="402"/>
                  </a:lnTo>
                  <a:lnTo>
                    <a:pt x="1958" y="402"/>
                  </a:lnTo>
                  <a:lnTo>
                    <a:pt x="1956" y="400"/>
                  </a:lnTo>
                  <a:lnTo>
                    <a:pt x="1956" y="398"/>
                  </a:lnTo>
                  <a:lnTo>
                    <a:pt x="1954" y="398"/>
                  </a:lnTo>
                  <a:lnTo>
                    <a:pt x="1954" y="398"/>
                  </a:lnTo>
                  <a:lnTo>
                    <a:pt x="1951" y="398"/>
                  </a:lnTo>
                  <a:lnTo>
                    <a:pt x="1949" y="398"/>
                  </a:lnTo>
                  <a:lnTo>
                    <a:pt x="1949" y="395"/>
                  </a:lnTo>
                  <a:lnTo>
                    <a:pt x="1944" y="393"/>
                  </a:lnTo>
                  <a:lnTo>
                    <a:pt x="1944" y="393"/>
                  </a:lnTo>
                  <a:lnTo>
                    <a:pt x="1937" y="393"/>
                  </a:lnTo>
                  <a:lnTo>
                    <a:pt x="1937" y="391"/>
                  </a:lnTo>
                  <a:lnTo>
                    <a:pt x="1937" y="391"/>
                  </a:lnTo>
                  <a:lnTo>
                    <a:pt x="1935" y="388"/>
                  </a:lnTo>
                  <a:lnTo>
                    <a:pt x="1930" y="388"/>
                  </a:lnTo>
                  <a:lnTo>
                    <a:pt x="1923" y="388"/>
                  </a:lnTo>
                  <a:lnTo>
                    <a:pt x="1923" y="388"/>
                  </a:lnTo>
                  <a:lnTo>
                    <a:pt x="1921" y="388"/>
                  </a:lnTo>
                  <a:lnTo>
                    <a:pt x="1921" y="388"/>
                  </a:lnTo>
                  <a:lnTo>
                    <a:pt x="1921" y="388"/>
                  </a:lnTo>
                  <a:lnTo>
                    <a:pt x="1918" y="388"/>
                  </a:lnTo>
                  <a:lnTo>
                    <a:pt x="1918" y="388"/>
                  </a:lnTo>
                  <a:lnTo>
                    <a:pt x="1918" y="388"/>
                  </a:lnTo>
                  <a:lnTo>
                    <a:pt x="1916" y="391"/>
                  </a:lnTo>
                  <a:lnTo>
                    <a:pt x="1916" y="395"/>
                  </a:lnTo>
                  <a:lnTo>
                    <a:pt x="1914" y="395"/>
                  </a:lnTo>
                  <a:lnTo>
                    <a:pt x="1911" y="398"/>
                  </a:lnTo>
                  <a:lnTo>
                    <a:pt x="1904" y="395"/>
                  </a:lnTo>
                  <a:lnTo>
                    <a:pt x="1899" y="395"/>
                  </a:lnTo>
                  <a:lnTo>
                    <a:pt x="1897" y="395"/>
                  </a:lnTo>
                  <a:lnTo>
                    <a:pt x="1897" y="398"/>
                  </a:lnTo>
                  <a:lnTo>
                    <a:pt x="1897" y="402"/>
                  </a:lnTo>
                  <a:lnTo>
                    <a:pt x="1895" y="405"/>
                  </a:lnTo>
                  <a:lnTo>
                    <a:pt x="1892" y="407"/>
                  </a:lnTo>
                  <a:lnTo>
                    <a:pt x="1885" y="412"/>
                  </a:lnTo>
                  <a:lnTo>
                    <a:pt x="1883" y="409"/>
                  </a:lnTo>
                  <a:lnTo>
                    <a:pt x="1880" y="407"/>
                  </a:lnTo>
                  <a:lnTo>
                    <a:pt x="1878" y="409"/>
                  </a:lnTo>
                  <a:lnTo>
                    <a:pt x="1878" y="409"/>
                  </a:lnTo>
                  <a:lnTo>
                    <a:pt x="1878" y="407"/>
                  </a:lnTo>
                  <a:lnTo>
                    <a:pt x="1878" y="407"/>
                  </a:lnTo>
                  <a:lnTo>
                    <a:pt x="1876" y="409"/>
                  </a:lnTo>
                  <a:lnTo>
                    <a:pt x="1876" y="409"/>
                  </a:lnTo>
                  <a:lnTo>
                    <a:pt x="1876" y="409"/>
                  </a:lnTo>
                  <a:lnTo>
                    <a:pt x="1873" y="409"/>
                  </a:lnTo>
                  <a:lnTo>
                    <a:pt x="1873" y="409"/>
                  </a:lnTo>
                  <a:lnTo>
                    <a:pt x="1873" y="409"/>
                  </a:lnTo>
                  <a:lnTo>
                    <a:pt x="1871" y="409"/>
                  </a:lnTo>
                  <a:lnTo>
                    <a:pt x="1871" y="412"/>
                  </a:lnTo>
                  <a:lnTo>
                    <a:pt x="1869" y="412"/>
                  </a:lnTo>
                  <a:lnTo>
                    <a:pt x="1869" y="412"/>
                  </a:lnTo>
                  <a:lnTo>
                    <a:pt x="1864" y="412"/>
                  </a:lnTo>
                  <a:lnTo>
                    <a:pt x="1864" y="412"/>
                  </a:lnTo>
                  <a:lnTo>
                    <a:pt x="1862" y="407"/>
                  </a:lnTo>
                  <a:lnTo>
                    <a:pt x="1859" y="407"/>
                  </a:lnTo>
                  <a:lnTo>
                    <a:pt x="1857" y="407"/>
                  </a:lnTo>
                  <a:lnTo>
                    <a:pt x="1854" y="407"/>
                  </a:lnTo>
                  <a:lnTo>
                    <a:pt x="1850" y="407"/>
                  </a:lnTo>
                  <a:lnTo>
                    <a:pt x="1850" y="407"/>
                  </a:lnTo>
                  <a:lnTo>
                    <a:pt x="1847" y="405"/>
                  </a:lnTo>
                  <a:lnTo>
                    <a:pt x="1847" y="405"/>
                  </a:lnTo>
                  <a:lnTo>
                    <a:pt x="1845" y="407"/>
                  </a:lnTo>
                  <a:lnTo>
                    <a:pt x="1845" y="409"/>
                  </a:lnTo>
                  <a:lnTo>
                    <a:pt x="1843" y="409"/>
                  </a:lnTo>
                  <a:lnTo>
                    <a:pt x="1831" y="409"/>
                  </a:lnTo>
                  <a:lnTo>
                    <a:pt x="1831" y="409"/>
                  </a:lnTo>
                  <a:lnTo>
                    <a:pt x="1828" y="407"/>
                  </a:lnTo>
                  <a:lnTo>
                    <a:pt x="1831" y="405"/>
                  </a:lnTo>
                  <a:lnTo>
                    <a:pt x="1831" y="402"/>
                  </a:lnTo>
                  <a:lnTo>
                    <a:pt x="1833" y="402"/>
                  </a:lnTo>
                  <a:lnTo>
                    <a:pt x="1831" y="400"/>
                  </a:lnTo>
                  <a:lnTo>
                    <a:pt x="1828" y="398"/>
                  </a:lnTo>
                  <a:lnTo>
                    <a:pt x="1828" y="393"/>
                  </a:lnTo>
                  <a:lnTo>
                    <a:pt x="1828" y="391"/>
                  </a:lnTo>
                  <a:lnTo>
                    <a:pt x="1821" y="391"/>
                  </a:lnTo>
                  <a:lnTo>
                    <a:pt x="1817" y="393"/>
                  </a:lnTo>
                  <a:lnTo>
                    <a:pt x="1814" y="393"/>
                  </a:lnTo>
                  <a:lnTo>
                    <a:pt x="1812" y="393"/>
                  </a:lnTo>
                  <a:lnTo>
                    <a:pt x="1812" y="393"/>
                  </a:lnTo>
                  <a:lnTo>
                    <a:pt x="1809" y="391"/>
                  </a:lnTo>
                  <a:lnTo>
                    <a:pt x="1809" y="391"/>
                  </a:lnTo>
                  <a:lnTo>
                    <a:pt x="1812" y="386"/>
                  </a:lnTo>
                  <a:lnTo>
                    <a:pt x="1814" y="376"/>
                  </a:lnTo>
                  <a:lnTo>
                    <a:pt x="1817" y="374"/>
                  </a:lnTo>
                  <a:lnTo>
                    <a:pt x="1817" y="374"/>
                  </a:lnTo>
                  <a:lnTo>
                    <a:pt x="1817" y="372"/>
                  </a:lnTo>
                  <a:lnTo>
                    <a:pt x="1814" y="372"/>
                  </a:lnTo>
                  <a:lnTo>
                    <a:pt x="1814" y="372"/>
                  </a:lnTo>
                  <a:lnTo>
                    <a:pt x="1812" y="372"/>
                  </a:lnTo>
                  <a:lnTo>
                    <a:pt x="1812" y="374"/>
                  </a:lnTo>
                  <a:lnTo>
                    <a:pt x="1809" y="374"/>
                  </a:lnTo>
                  <a:lnTo>
                    <a:pt x="1809" y="372"/>
                  </a:lnTo>
                  <a:lnTo>
                    <a:pt x="1807" y="372"/>
                  </a:lnTo>
                  <a:lnTo>
                    <a:pt x="1805" y="369"/>
                  </a:lnTo>
                  <a:lnTo>
                    <a:pt x="1805" y="369"/>
                  </a:lnTo>
                  <a:lnTo>
                    <a:pt x="1802" y="367"/>
                  </a:lnTo>
                  <a:lnTo>
                    <a:pt x="1802" y="364"/>
                  </a:lnTo>
                  <a:lnTo>
                    <a:pt x="1802" y="364"/>
                  </a:lnTo>
                  <a:lnTo>
                    <a:pt x="1802" y="364"/>
                  </a:lnTo>
                  <a:lnTo>
                    <a:pt x="1800" y="364"/>
                  </a:lnTo>
                  <a:lnTo>
                    <a:pt x="1800" y="364"/>
                  </a:lnTo>
                  <a:lnTo>
                    <a:pt x="1800" y="367"/>
                  </a:lnTo>
                  <a:lnTo>
                    <a:pt x="1798" y="367"/>
                  </a:lnTo>
                  <a:lnTo>
                    <a:pt x="1791" y="362"/>
                  </a:lnTo>
                  <a:lnTo>
                    <a:pt x="1791" y="362"/>
                  </a:lnTo>
                  <a:lnTo>
                    <a:pt x="1788" y="364"/>
                  </a:lnTo>
                  <a:lnTo>
                    <a:pt x="1788" y="364"/>
                  </a:lnTo>
                  <a:lnTo>
                    <a:pt x="1788" y="364"/>
                  </a:lnTo>
                  <a:lnTo>
                    <a:pt x="1788" y="367"/>
                  </a:lnTo>
                  <a:lnTo>
                    <a:pt x="1788" y="367"/>
                  </a:lnTo>
                  <a:lnTo>
                    <a:pt x="1786" y="369"/>
                  </a:lnTo>
                  <a:lnTo>
                    <a:pt x="1786" y="372"/>
                  </a:lnTo>
                  <a:lnTo>
                    <a:pt x="1781" y="369"/>
                  </a:lnTo>
                  <a:lnTo>
                    <a:pt x="1779" y="369"/>
                  </a:lnTo>
                  <a:lnTo>
                    <a:pt x="1779" y="372"/>
                  </a:lnTo>
                  <a:lnTo>
                    <a:pt x="1776" y="372"/>
                  </a:lnTo>
                  <a:lnTo>
                    <a:pt x="1776" y="374"/>
                  </a:lnTo>
                  <a:lnTo>
                    <a:pt x="1776" y="376"/>
                  </a:lnTo>
                  <a:lnTo>
                    <a:pt x="1776" y="379"/>
                  </a:lnTo>
                  <a:lnTo>
                    <a:pt x="1776" y="379"/>
                  </a:lnTo>
                  <a:lnTo>
                    <a:pt x="1776" y="379"/>
                  </a:lnTo>
                  <a:lnTo>
                    <a:pt x="1779" y="381"/>
                  </a:lnTo>
                  <a:lnTo>
                    <a:pt x="1779" y="383"/>
                  </a:lnTo>
                  <a:lnTo>
                    <a:pt x="1779" y="383"/>
                  </a:lnTo>
                  <a:lnTo>
                    <a:pt x="1779" y="386"/>
                  </a:lnTo>
                  <a:lnTo>
                    <a:pt x="1779" y="386"/>
                  </a:lnTo>
                  <a:lnTo>
                    <a:pt x="1779" y="388"/>
                  </a:lnTo>
                  <a:lnTo>
                    <a:pt x="1779" y="391"/>
                  </a:lnTo>
                  <a:lnTo>
                    <a:pt x="1776" y="393"/>
                  </a:lnTo>
                  <a:lnTo>
                    <a:pt x="1774" y="395"/>
                  </a:lnTo>
                  <a:lnTo>
                    <a:pt x="1772" y="395"/>
                  </a:lnTo>
                  <a:lnTo>
                    <a:pt x="1769" y="395"/>
                  </a:lnTo>
                  <a:lnTo>
                    <a:pt x="1769" y="395"/>
                  </a:lnTo>
                  <a:lnTo>
                    <a:pt x="1769" y="395"/>
                  </a:lnTo>
                  <a:lnTo>
                    <a:pt x="1767" y="395"/>
                  </a:lnTo>
                  <a:lnTo>
                    <a:pt x="1767" y="395"/>
                  </a:lnTo>
                  <a:lnTo>
                    <a:pt x="1765" y="398"/>
                  </a:lnTo>
                  <a:lnTo>
                    <a:pt x="1765" y="398"/>
                  </a:lnTo>
                  <a:lnTo>
                    <a:pt x="1765" y="400"/>
                  </a:lnTo>
                  <a:lnTo>
                    <a:pt x="1765" y="402"/>
                  </a:lnTo>
                  <a:lnTo>
                    <a:pt x="1762" y="402"/>
                  </a:lnTo>
                  <a:lnTo>
                    <a:pt x="1762" y="402"/>
                  </a:lnTo>
                  <a:lnTo>
                    <a:pt x="1760" y="402"/>
                  </a:lnTo>
                  <a:lnTo>
                    <a:pt x="1760" y="400"/>
                  </a:lnTo>
                  <a:lnTo>
                    <a:pt x="1757" y="400"/>
                  </a:lnTo>
                  <a:lnTo>
                    <a:pt x="1755" y="400"/>
                  </a:lnTo>
                  <a:lnTo>
                    <a:pt x="1757" y="402"/>
                  </a:lnTo>
                  <a:lnTo>
                    <a:pt x="1760" y="407"/>
                  </a:lnTo>
                  <a:lnTo>
                    <a:pt x="1757" y="407"/>
                  </a:lnTo>
                  <a:lnTo>
                    <a:pt x="1757" y="407"/>
                  </a:lnTo>
                  <a:lnTo>
                    <a:pt x="1755" y="405"/>
                  </a:lnTo>
                  <a:lnTo>
                    <a:pt x="1753" y="402"/>
                  </a:lnTo>
                  <a:lnTo>
                    <a:pt x="1753" y="402"/>
                  </a:lnTo>
                  <a:lnTo>
                    <a:pt x="1750" y="398"/>
                  </a:lnTo>
                  <a:lnTo>
                    <a:pt x="1748" y="391"/>
                  </a:lnTo>
                  <a:lnTo>
                    <a:pt x="1746" y="386"/>
                  </a:lnTo>
                  <a:lnTo>
                    <a:pt x="1741" y="376"/>
                  </a:lnTo>
                  <a:lnTo>
                    <a:pt x="1736" y="367"/>
                  </a:lnTo>
                  <a:lnTo>
                    <a:pt x="1731" y="357"/>
                  </a:lnTo>
                  <a:lnTo>
                    <a:pt x="1727" y="346"/>
                  </a:lnTo>
                  <a:lnTo>
                    <a:pt x="1722" y="336"/>
                  </a:lnTo>
                  <a:lnTo>
                    <a:pt x="1720" y="329"/>
                  </a:lnTo>
                  <a:lnTo>
                    <a:pt x="1717" y="324"/>
                  </a:lnTo>
                  <a:lnTo>
                    <a:pt x="1710" y="315"/>
                  </a:lnTo>
                  <a:lnTo>
                    <a:pt x="1705" y="305"/>
                  </a:lnTo>
                  <a:lnTo>
                    <a:pt x="1705" y="305"/>
                  </a:lnTo>
                  <a:lnTo>
                    <a:pt x="1705" y="305"/>
                  </a:lnTo>
                  <a:lnTo>
                    <a:pt x="1698" y="291"/>
                  </a:lnTo>
                  <a:lnTo>
                    <a:pt x="1691" y="277"/>
                  </a:lnTo>
                  <a:lnTo>
                    <a:pt x="1684" y="263"/>
                  </a:lnTo>
                  <a:lnTo>
                    <a:pt x="1675" y="249"/>
                  </a:lnTo>
                  <a:lnTo>
                    <a:pt x="1670" y="239"/>
                  </a:lnTo>
                  <a:lnTo>
                    <a:pt x="1665" y="230"/>
                  </a:lnTo>
                  <a:lnTo>
                    <a:pt x="1658" y="220"/>
                  </a:lnTo>
                  <a:lnTo>
                    <a:pt x="1653" y="208"/>
                  </a:lnTo>
                  <a:lnTo>
                    <a:pt x="1649" y="204"/>
                  </a:lnTo>
                  <a:lnTo>
                    <a:pt x="1644" y="194"/>
                  </a:lnTo>
                  <a:lnTo>
                    <a:pt x="1639" y="189"/>
                  </a:lnTo>
                  <a:lnTo>
                    <a:pt x="1637" y="187"/>
                  </a:lnTo>
                  <a:lnTo>
                    <a:pt x="1630" y="180"/>
                  </a:lnTo>
                  <a:lnTo>
                    <a:pt x="1623" y="173"/>
                  </a:lnTo>
                  <a:lnTo>
                    <a:pt x="1613" y="166"/>
                  </a:lnTo>
                  <a:lnTo>
                    <a:pt x="1604" y="159"/>
                  </a:lnTo>
                  <a:lnTo>
                    <a:pt x="1594" y="149"/>
                  </a:lnTo>
                  <a:lnTo>
                    <a:pt x="1585" y="142"/>
                  </a:lnTo>
                  <a:lnTo>
                    <a:pt x="1578" y="137"/>
                  </a:lnTo>
                  <a:lnTo>
                    <a:pt x="1573" y="133"/>
                  </a:lnTo>
                  <a:lnTo>
                    <a:pt x="1573" y="130"/>
                  </a:lnTo>
                  <a:lnTo>
                    <a:pt x="1571" y="128"/>
                  </a:lnTo>
                  <a:lnTo>
                    <a:pt x="1571" y="125"/>
                  </a:lnTo>
                  <a:lnTo>
                    <a:pt x="1566" y="116"/>
                  </a:lnTo>
                  <a:lnTo>
                    <a:pt x="1566" y="116"/>
                  </a:lnTo>
                  <a:lnTo>
                    <a:pt x="1566" y="116"/>
                  </a:lnTo>
                  <a:lnTo>
                    <a:pt x="1568" y="116"/>
                  </a:lnTo>
                  <a:lnTo>
                    <a:pt x="1571" y="116"/>
                  </a:lnTo>
                  <a:lnTo>
                    <a:pt x="1578" y="118"/>
                  </a:lnTo>
                  <a:lnTo>
                    <a:pt x="1580" y="118"/>
                  </a:lnTo>
                  <a:lnTo>
                    <a:pt x="1582" y="114"/>
                  </a:lnTo>
                  <a:lnTo>
                    <a:pt x="1585" y="114"/>
                  </a:lnTo>
                  <a:lnTo>
                    <a:pt x="1585" y="114"/>
                  </a:lnTo>
                  <a:lnTo>
                    <a:pt x="1585" y="111"/>
                  </a:lnTo>
                  <a:lnTo>
                    <a:pt x="1587" y="111"/>
                  </a:lnTo>
                  <a:lnTo>
                    <a:pt x="1587" y="109"/>
                  </a:lnTo>
                  <a:lnTo>
                    <a:pt x="1587" y="107"/>
                  </a:lnTo>
                  <a:lnTo>
                    <a:pt x="1590" y="104"/>
                  </a:lnTo>
                  <a:lnTo>
                    <a:pt x="1590" y="104"/>
                  </a:lnTo>
                  <a:lnTo>
                    <a:pt x="1590" y="102"/>
                  </a:lnTo>
                  <a:lnTo>
                    <a:pt x="1590" y="99"/>
                  </a:lnTo>
                  <a:lnTo>
                    <a:pt x="1590" y="97"/>
                  </a:lnTo>
                  <a:lnTo>
                    <a:pt x="1587" y="97"/>
                  </a:lnTo>
                  <a:lnTo>
                    <a:pt x="1585" y="97"/>
                  </a:lnTo>
                  <a:lnTo>
                    <a:pt x="1587" y="95"/>
                  </a:lnTo>
                  <a:lnTo>
                    <a:pt x="1587" y="95"/>
                  </a:lnTo>
                  <a:lnTo>
                    <a:pt x="1587" y="92"/>
                  </a:lnTo>
                  <a:lnTo>
                    <a:pt x="1592" y="92"/>
                  </a:lnTo>
                  <a:lnTo>
                    <a:pt x="1594" y="92"/>
                  </a:lnTo>
                  <a:lnTo>
                    <a:pt x="1594" y="90"/>
                  </a:lnTo>
                  <a:lnTo>
                    <a:pt x="1592" y="88"/>
                  </a:lnTo>
                  <a:lnTo>
                    <a:pt x="1592" y="88"/>
                  </a:lnTo>
                  <a:lnTo>
                    <a:pt x="1590" y="88"/>
                  </a:lnTo>
                  <a:lnTo>
                    <a:pt x="1587" y="90"/>
                  </a:lnTo>
                  <a:lnTo>
                    <a:pt x="1585" y="90"/>
                  </a:lnTo>
                  <a:lnTo>
                    <a:pt x="1582" y="90"/>
                  </a:lnTo>
                  <a:lnTo>
                    <a:pt x="1580" y="90"/>
                  </a:lnTo>
                  <a:lnTo>
                    <a:pt x="1580" y="92"/>
                  </a:lnTo>
                  <a:lnTo>
                    <a:pt x="1580" y="95"/>
                  </a:lnTo>
                  <a:lnTo>
                    <a:pt x="1580" y="95"/>
                  </a:lnTo>
                  <a:lnTo>
                    <a:pt x="1580" y="97"/>
                  </a:lnTo>
                  <a:lnTo>
                    <a:pt x="1578" y="97"/>
                  </a:lnTo>
                  <a:lnTo>
                    <a:pt x="1578" y="97"/>
                  </a:lnTo>
                  <a:lnTo>
                    <a:pt x="1575" y="97"/>
                  </a:lnTo>
                  <a:lnTo>
                    <a:pt x="1575" y="97"/>
                  </a:lnTo>
                  <a:lnTo>
                    <a:pt x="1575" y="99"/>
                  </a:lnTo>
                  <a:lnTo>
                    <a:pt x="1571" y="102"/>
                  </a:lnTo>
                  <a:lnTo>
                    <a:pt x="1568" y="102"/>
                  </a:lnTo>
                  <a:lnTo>
                    <a:pt x="1559" y="99"/>
                  </a:lnTo>
                  <a:lnTo>
                    <a:pt x="1556" y="99"/>
                  </a:lnTo>
                  <a:lnTo>
                    <a:pt x="1556" y="102"/>
                  </a:lnTo>
                  <a:lnTo>
                    <a:pt x="1556" y="102"/>
                  </a:lnTo>
                  <a:lnTo>
                    <a:pt x="1554" y="104"/>
                  </a:lnTo>
                  <a:lnTo>
                    <a:pt x="1554" y="107"/>
                  </a:lnTo>
                  <a:lnTo>
                    <a:pt x="1556" y="107"/>
                  </a:lnTo>
                  <a:lnTo>
                    <a:pt x="1549" y="111"/>
                  </a:lnTo>
                  <a:lnTo>
                    <a:pt x="1540" y="116"/>
                  </a:lnTo>
                  <a:lnTo>
                    <a:pt x="1533" y="118"/>
                  </a:lnTo>
                  <a:lnTo>
                    <a:pt x="1530" y="121"/>
                  </a:lnTo>
                  <a:lnTo>
                    <a:pt x="1528" y="121"/>
                  </a:lnTo>
                  <a:lnTo>
                    <a:pt x="1526" y="121"/>
                  </a:lnTo>
                  <a:lnTo>
                    <a:pt x="1521" y="121"/>
                  </a:lnTo>
                  <a:lnTo>
                    <a:pt x="1519" y="121"/>
                  </a:lnTo>
                  <a:lnTo>
                    <a:pt x="1516" y="121"/>
                  </a:lnTo>
                  <a:lnTo>
                    <a:pt x="1511" y="125"/>
                  </a:lnTo>
                  <a:lnTo>
                    <a:pt x="1516" y="130"/>
                  </a:lnTo>
                  <a:lnTo>
                    <a:pt x="1509" y="137"/>
                  </a:lnTo>
                  <a:lnTo>
                    <a:pt x="1502" y="142"/>
                  </a:lnTo>
                  <a:lnTo>
                    <a:pt x="1495" y="147"/>
                  </a:lnTo>
                  <a:lnTo>
                    <a:pt x="1493" y="147"/>
                  </a:lnTo>
                  <a:lnTo>
                    <a:pt x="1490" y="144"/>
                  </a:lnTo>
                  <a:lnTo>
                    <a:pt x="1488" y="144"/>
                  </a:lnTo>
                  <a:lnTo>
                    <a:pt x="1483" y="144"/>
                  </a:lnTo>
                  <a:lnTo>
                    <a:pt x="1481" y="144"/>
                  </a:lnTo>
                  <a:lnTo>
                    <a:pt x="1481" y="147"/>
                  </a:lnTo>
                  <a:lnTo>
                    <a:pt x="1481" y="147"/>
                  </a:lnTo>
                  <a:lnTo>
                    <a:pt x="1481" y="149"/>
                  </a:lnTo>
                  <a:lnTo>
                    <a:pt x="1481" y="152"/>
                  </a:lnTo>
                  <a:lnTo>
                    <a:pt x="1478" y="152"/>
                  </a:lnTo>
                  <a:lnTo>
                    <a:pt x="1476" y="152"/>
                  </a:lnTo>
                  <a:lnTo>
                    <a:pt x="1476" y="152"/>
                  </a:lnTo>
                  <a:lnTo>
                    <a:pt x="1476" y="152"/>
                  </a:lnTo>
                  <a:lnTo>
                    <a:pt x="1476" y="154"/>
                  </a:lnTo>
                  <a:lnTo>
                    <a:pt x="1474" y="159"/>
                  </a:lnTo>
                  <a:lnTo>
                    <a:pt x="1474" y="159"/>
                  </a:lnTo>
                  <a:lnTo>
                    <a:pt x="1464" y="159"/>
                  </a:lnTo>
                  <a:lnTo>
                    <a:pt x="1464" y="159"/>
                  </a:lnTo>
                  <a:lnTo>
                    <a:pt x="1464" y="161"/>
                  </a:lnTo>
                  <a:lnTo>
                    <a:pt x="1464" y="166"/>
                  </a:lnTo>
                  <a:lnTo>
                    <a:pt x="1464" y="166"/>
                  </a:lnTo>
                  <a:lnTo>
                    <a:pt x="1464" y="166"/>
                  </a:lnTo>
                  <a:lnTo>
                    <a:pt x="1464" y="168"/>
                  </a:lnTo>
                  <a:lnTo>
                    <a:pt x="1464" y="168"/>
                  </a:lnTo>
                  <a:lnTo>
                    <a:pt x="1462" y="175"/>
                  </a:lnTo>
                  <a:lnTo>
                    <a:pt x="1462" y="178"/>
                  </a:lnTo>
                  <a:lnTo>
                    <a:pt x="1459" y="178"/>
                  </a:lnTo>
                  <a:lnTo>
                    <a:pt x="1457" y="175"/>
                  </a:lnTo>
                  <a:lnTo>
                    <a:pt x="1457" y="175"/>
                  </a:lnTo>
                  <a:lnTo>
                    <a:pt x="1457" y="175"/>
                  </a:lnTo>
                  <a:lnTo>
                    <a:pt x="1455" y="173"/>
                  </a:lnTo>
                  <a:lnTo>
                    <a:pt x="1455" y="170"/>
                  </a:lnTo>
                  <a:lnTo>
                    <a:pt x="1455" y="170"/>
                  </a:lnTo>
                  <a:lnTo>
                    <a:pt x="1455" y="168"/>
                  </a:lnTo>
                  <a:lnTo>
                    <a:pt x="1455" y="168"/>
                  </a:lnTo>
                  <a:lnTo>
                    <a:pt x="1455" y="166"/>
                  </a:lnTo>
                  <a:lnTo>
                    <a:pt x="1452" y="166"/>
                  </a:lnTo>
                  <a:lnTo>
                    <a:pt x="1452" y="166"/>
                  </a:lnTo>
                  <a:lnTo>
                    <a:pt x="1450" y="166"/>
                  </a:lnTo>
                  <a:lnTo>
                    <a:pt x="1448" y="166"/>
                  </a:lnTo>
                  <a:lnTo>
                    <a:pt x="1448" y="168"/>
                  </a:lnTo>
                  <a:lnTo>
                    <a:pt x="1448" y="168"/>
                  </a:lnTo>
                  <a:lnTo>
                    <a:pt x="1445" y="168"/>
                  </a:lnTo>
                  <a:lnTo>
                    <a:pt x="1445" y="168"/>
                  </a:lnTo>
                  <a:lnTo>
                    <a:pt x="1445" y="166"/>
                  </a:lnTo>
                  <a:lnTo>
                    <a:pt x="1445" y="163"/>
                  </a:lnTo>
                  <a:lnTo>
                    <a:pt x="1445" y="163"/>
                  </a:lnTo>
                  <a:lnTo>
                    <a:pt x="1443" y="163"/>
                  </a:lnTo>
                  <a:lnTo>
                    <a:pt x="1440" y="163"/>
                  </a:lnTo>
                  <a:lnTo>
                    <a:pt x="1438" y="161"/>
                  </a:lnTo>
                  <a:lnTo>
                    <a:pt x="1436" y="161"/>
                  </a:lnTo>
                  <a:lnTo>
                    <a:pt x="1436" y="163"/>
                  </a:lnTo>
                  <a:lnTo>
                    <a:pt x="1431" y="166"/>
                  </a:lnTo>
                  <a:lnTo>
                    <a:pt x="1431" y="166"/>
                  </a:lnTo>
                  <a:lnTo>
                    <a:pt x="1429" y="166"/>
                  </a:lnTo>
                  <a:lnTo>
                    <a:pt x="1429" y="163"/>
                  </a:lnTo>
                  <a:lnTo>
                    <a:pt x="1424" y="163"/>
                  </a:lnTo>
                  <a:lnTo>
                    <a:pt x="1424" y="163"/>
                  </a:lnTo>
                  <a:lnTo>
                    <a:pt x="1424" y="166"/>
                  </a:lnTo>
                  <a:lnTo>
                    <a:pt x="1424" y="166"/>
                  </a:lnTo>
                  <a:lnTo>
                    <a:pt x="1422" y="168"/>
                  </a:lnTo>
                  <a:lnTo>
                    <a:pt x="1422" y="168"/>
                  </a:lnTo>
                  <a:lnTo>
                    <a:pt x="1422" y="168"/>
                  </a:lnTo>
                  <a:lnTo>
                    <a:pt x="1422" y="168"/>
                  </a:lnTo>
                  <a:lnTo>
                    <a:pt x="1422" y="168"/>
                  </a:lnTo>
                  <a:lnTo>
                    <a:pt x="1419" y="168"/>
                  </a:lnTo>
                  <a:lnTo>
                    <a:pt x="1419" y="168"/>
                  </a:lnTo>
                  <a:lnTo>
                    <a:pt x="1419" y="170"/>
                  </a:lnTo>
                  <a:lnTo>
                    <a:pt x="1419" y="170"/>
                  </a:lnTo>
                  <a:lnTo>
                    <a:pt x="1419" y="173"/>
                  </a:lnTo>
                  <a:lnTo>
                    <a:pt x="1417" y="173"/>
                  </a:lnTo>
                  <a:lnTo>
                    <a:pt x="1417" y="173"/>
                  </a:lnTo>
                  <a:lnTo>
                    <a:pt x="1417" y="175"/>
                  </a:lnTo>
                  <a:lnTo>
                    <a:pt x="1417" y="175"/>
                  </a:lnTo>
                  <a:lnTo>
                    <a:pt x="1417" y="175"/>
                  </a:lnTo>
                  <a:lnTo>
                    <a:pt x="1412" y="178"/>
                  </a:lnTo>
                  <a:lnTo>
                    <a:pt x="1412" y="180"/>
                  </a:lnTo>
                  <a:lnTo>
                    <a:pt x="1410" y="180"/>
                  </a:lnTo>
                  <a:lnTo>
                    <a:pt x="1407" y="178"/>
                  </a:lnTo>
                  <a:lnTo>
                    <a:pt x="1410" y="173"/>
                  </a:lnTo>
                  <a:lnTo>
                    <a:pt x="1400" y="168"/>
                  </a:lnTo>
                  <a:lnTo>
                    <a:pt x="1403" y="166"/>
                  </a:lnTo>
                  <a:lnTo>
                    <a:pt x="1400" y="163"/>
                  </a:lnTo>
                  <a:lnTo>
                    <a:pt x="1400" y="161"/>
                  </a:lnTo>
                  <a:lnTo>
                    <a:pt x="1400" y="159"/>
                  </a:lnTo>
                  <a:lnTo>
                    <a:pt x="1403" y="159"/>
                  </a:lnTo>
                  <a:lnTo>
                    <a:pt x="1403" y="159"/>
                  </a:lnTo>
                  <a:lnTo>
                    <a:pt x="1405" y="159"/>
                  </a:lnTo>
                  <a:lnTo>
                    <a:pt x="1407" y="149"/>
                  </a:lnTo>
                  <a:lnTo>
                    <a:pt x="1407" y="149"/>
                  </a:lnTo>
                  <a:lnTo>
                    <a:pt x="1412" y="147"/>
                  </a:lnTo>
                  <a:lnTo>
                    <a:pt x="1410" y="144"/>
                  </a:lnTo>
                  <a:lnTo>
                    <a:pt x="1410" y="142"/>
                  </a:lnTo>
                  <a:lnTo>
                    <a:pt x="1412" y="142"/>
                  </a:lnTo>
                  <a:lnTo>
                    <a:pt x="1412" y="142"/>
                  </a:lnTo>
                  <a:lnTo>
                    <a:pt x="1414" y="142"/>
                  </a:lnTo>
                  <a:lnTo>
                    <a:pt x="1422" y="142"/>
                  </a:lnTo>
                  <a:lnTo>
                    <a:pt x="1424" y="142"/>
                  </a:lnTo>
                  <a:lnTo>
                    <a:pt x="1424" y="142"/>
                  </a:lnTo>
                  <a:lnTo>
                    <a:pt x="1426" y="140"/>
                  </a:lnTo>
                  <a:lnTo>
                    <a:pt x="1429" y="125"/>
                  </a:lnTo>
                  <a:lnTo>
                    <a:pt x="1424" y="125"/>
                  </a:lnTo>
                  <a:lnTo>
                    <a:pt x="1424" y="125"/>
                  </a:lnTo>
                  <a:lnTo>
                    <a:pt x="1424" y="123"/>
                  </a:lnTo>
                  <a:lnTo>
                    <a:pt x="1424" y="123"/>
                  </a:lnTo>
                  <a:lnTo>
                    <a:pt x="1424" y="123"/>
                  </a:lnTo>
                  <a:lnTo>
                    <a:pt x="1422" y="123"/>
                  </a:lnTo>
                  <a:lnTo>
                    <a:pt x="1419" y="123"/>
                  </a:lnTo>
                  <a:lnTo>
                    <a:pt x="1419" y="125"/>
                  </a:lnTo>
                  <a:lnTo>
                    <a:pt x="1422" y="125"/>
                  </a:lnTo>
                  <a:lnTo>
                    <a:pt x="1422" y="128"/>
                  </a:lnTo>
                  <a:lnTo>
                    <a:pt x="1419" y="128"/>
                  </a:lnTo>
                  <a:lnTo>
                    <a:pt x="1417" y="128"/>
                  </a:lnTo>
                  <a:lnTo>
                    <a:pt x="1417" y="130"/>
                  </a:lnTo>
                  <a:lnTo>
                    <a:pt x="1417" y="130"/>
                  </a:lnTo>
                  <a:lnTo>
                    <a:pt x="1417" y="133"/>
                  </a:lnTo>
                  <a:lnTo>
                    <a:pt x="1417" y="135"/>
                  </a:lnTo>
                  <a:lnTo>
                    <a:pt x="1414" y="135"/>
                  </a:lnTo>
                  <a:lnTo>
                    <a:pt x="1414" y="135"/>
                  </a:lnTo>
                  <a:lnTo>
                    <a:pt x="1414" y="135"/>
                  </a:lnTo>
                  <a:lnTo>
                    <a:pt x="1412" y="133"/>
                  </a:lnTo>
                  <a:lnTo>
                    <a:pt x="1412" y="133"/>
                  </a:lnTo>
                  <a:lnTo>
                    <a:pt x="1412" y="133"/>
                  </a:lnTo>
                  <a:lnTo>
                    <a:pt x="1410" y="133"/>
                  </a:lnTo>
                  <a:lnTo>
                    <a:pt x="1410" y="133"/>
                  </a:lnTo>
                  <a:lnTo>
                    <a:pt x="1410" y="133"/>
                  </a:lnTo>
                  <a:lnTo>
                    <a:pt x="1410" y="135"/>
                  </a:lnTo>
                  <a:lnTo>
                    <a:pt x="1407" y="135"/>
                  </a:lnTo>
                  <a:lnTo>
                    <a:pt x="1407" y="135"/>
                  </a:lnTo>
                  <a:lnTo>
                    <a:pt x="1398" y="133"/>
                  </a:lnTo>
                  <a:lnTo>
                    <a:pt x="1393" y="133"/>
                  </a:lnTo>
                  <a:lnTo>
                    <a:pt x="1391" y="130"/>
                  </a:lnTo>
                  <a:lnTo>
                    <a:pt x="1391" y="128"/>
                  </a:lnTo>
                  <a:lnTo>
                    <a:pt x="1391" y="128"/>
                  </a:lnTo>
                  <a:lnTo>
                    <a:pt x="1388" y="125"/>
                  </a:lnTo>
                  <a:lnTo>
                    <a:pt x="1388" y="123"/>
                  </a:lnTo>
                  <a:lnTo>
                    <a:pt x="1388" y="121"/>
                  </a:lnTo>
                  <a:lnTo>
                    <a:pt x="1386" y="118"/>
                  </a:lnTo>
                  <a:lnTo>
                    <a:pt x="1386" y="118"/>
                  </a:lnTo>
                  <a:lnTo>
                    <a:pt x="1384" y="118"/>
                  </a:lnTo>
                  <a:lnTo>
                    <a:pt x="1377" y="118"/>
                  </a:lnTo>
                  <a:lnTo>
                    <a:pt x="1370" y="118"/>
                  </a:lnTo>
                  <a:lnTo>
                    <a:pt x="1367" y="118"/>
                  </a:lnTo>
                  <a:lnTo>
                    <a:pt x="1365" y="121"/>
                  </a:lnTo>
                  <a:lnTo>
                    <a:pt x="1365" y="123"/>
                  </a:lnTo>
                  <a:lnTo>
                    <a:pt x="1362" y="123"/>
                  </a:lnTo>
                  <a:lnTo>
                    <a:pt x="1362" y="125"/>
                  </a:lnTo>
                  <a:lnTo>
                    <a:pt x="1362" y="125"/>
                  </a:lnTo>
                  <a:lnTo>
                    <a:pt x="1367" y="125"/>
                  </a:lnTo>
                  <a:lnTo>
                    <a:pt x="1370" y="125"/>
                  </a:lnTo>
                  <a:lnTo>
                    <a:pt x="1372" y="125"/>
                  </a:lnTo>
                  <a:lnTo>
                    <a:pt x="1372" y="128"/>
                  </a:lnTo>
                  <a:lnTo>
                    <a:pt x="1372" y="130"/>
                  </a:lnTo>
                  <a:lnTo>
                    <a:pt x="1374" y="133"/>
                  </a:lnTo>
                  <a:lnTo>
                    <a:pt x="1372" y="135"/>
                  </a:lnTo>
                  <a:lnTo>
                    <a:pt x="1367" y="133"/>
                  </a:lnTo>
                  <a:lnTo>
                    <a:pt x="1365" y="133"/>
                  </a:lnTo>
                  <a:lnTo>
                    <a:pt x="1365" y="133"/>
                  </a:lnTo>
                  <a:lnTo>
                    <a:pt x="1365" y="135"/>
                  </a:lnTo>
                  <a:lnTo>
                    <a:pt x="1362" y="137"/>
                  </a:lnTo>
                  <a:lnTo>
                    <a:pt x="1360" y="137"/>
                  </a:lnTo>
                  <a:lnTo>
                    <a:pt x="1358" y="137"/>
                  </a:lnTo>
                  <a:lnTo>
                    <a:pt x="1358" y="137"/>
                  </a:lnTo>
                  <a:lnTo>
                    <a:pt x="1355" y="137"/>
                  </a:lnTo>
                  <a:lnTo>
                    <a:pt x="1355" y="135"/>
                  </a:lnTo>
                  <a:lnTo>
                    <a:pt x="1358" y="135"/>
                  </a:lnTo>
                  <a:lnTo>
                    <a:pt x="1358" y="130"/>
                  </a:lnTo>
                  <a:lnTo>
                    <a:pt x="1358" y="130"/>
                  </a:lnTo>
                  <a:lnTo>
                    <a:pt x="1358" y="128"/>
                  </a:lnTo>
                  <a:lnTo>
                    <a:pt x="1358" y="128"/>
                  </a:lnTo>
                  <a:lnTo>
                    <a:pt x="1358" y="125"/>
                  </a:lnTo>
                  <a:lnTo>
                    <a:pt x="1355" y="125"/>
                  </a:lnTo>
                  <a:lnTo>
                    <a:pt x="1355" y="123"/>
                  </a:lnTo>
                  <a:lnTo>
                    <a:pt x="1355" y="123"/>
                  </a:lnTo>
                  <a:lnTo>
                    <a:pt x="1355" y="121"/>
                  </a:lnTo>
                  <a:lnTo>
                    <a:pt x="1355" y="121"/>
                  </a:lnTo>
                  <a:lnTo>
                    <a:pt x="1358" y="121"/>
                  </a:lnTo>
                  <a:lnTo>
                    <a:pt x="1358" y="123"/>
                  </a:lnTo>
                  <a:lnTo>
                    <a:pt x="1358" y="121"/>
                  </a:lnTo>
                  <a:lnTo>
                    <a:pt x="1358" y="121"/>
                  </a:lnTo>
                  <a:lnTo>
                    <a:pt x="1358" y="121"/>
                  </a:lnTo>
                  <a:lnTo>
                    <a:pt x="1360" y="121"/>
                  </a:lnTo>
                  <a:lnTo>
                    <a:pt x="1360" y="121"/>
                  </a:lnTo>
                  <a:lnTo>
                    <a:pt x="1360" y="121"/>
                  </a:lnTo>
                  <a:lnTo>
                    <a:pt x="1362" y="118"/>
                  </a:lnTo>
                  <a:lnTo>
                    <a:pt x="1362" y="118"/>
                  </a:lnTo>
                  <a:lnTo>
                    <a:pt x="1362" y="118"/>
                  </a:lnTo>
                  <a:lnTo>
                    <a:pt x="1362" y="118"/>
                  </a:lnTo>
                  <a:lnTo>
                    <a:pt x="1358" y="116"/>
                  </a:lnTo>
                  <a:lnTo>
                    <a:pt x="1353" y="114"/>
                  </a:lnTo>
                  <a:lnTo>
                    <a:pt x="1353" y="109"/>
                  </a:lnTo>
                  <a:lnTo>
                    <a:pt x="1355" y="109"/>
                  </a:lnTo>
                  <a:lnTo>
                    <a:pt x="1353" y="107"/>
                  </a:lnTo>
                  <a:lnTo>
                    <a:pt x="1351" y="107"/>
                  </a:lnTo>
                  <a:lnTo>
                    <a:pt x="1351" y="107"/>
                  </a:lnTo>
                  <a:lnTo>
                    <a:pt x="1351" y="102"/>
                  </a:lnTo>
                  <a:lnTo>
                    <a:pt x="1348" y="99"/>
                  </a:lnTo>
                  <a:lnTo>
                    <a:pt x="1346" y="97"/>
                  </a:lnTo>
                  <a:lnTo>
                    <a:pt x="1344" y="97"/>
                  </a:lnTo>
                  <a:lnTo>
                    <a:pt x="1339" y="97"/>
                  </a:lnTo>
                  <a:lnTo>
                    <a:pt x="1339" y="97"/>
                  </a:lnTo>
                  <a:lnTo>
                    <a:pt x="1339" y="97"/>
                  </a:lnTo>
                  <a:lnTo>
                    <a:pt x="1339" y="99"/>
                  </a:lnTo>
                  <a:lnTo>
                    <a:pt x="1341" y="99"/>
                  </a:lnTo>
                  <a:lnTo>
                    <a:pt x="1341" y="102"/>
                  </a:lnTo>
                  <a:lnTo>
                    <a:pt x="1341" y="102"/>
                  </a:lnTo>
                  <a:lnTo>
                    <a:pt x="1341" y="104"/>
                  </a:lnTo>
                  <a:lnTo>
                    <a:pt x="1341" y="107"/>
                  </a:lnTo>
                  <a:lnTo>
                    <a:pt x="1341" y="107"/>
                  </a:lnTo>
                  <a:lnTo>
                    <a:pt x="1341" y="107"/>
                  </a:lnTo>
                  <a:lnTo>
                    <a:pt x="1341" y="109"/>
                  </a:lnTo>
                  <a:lnTo>
                    <a:pt x="1341" y="109"/>
                  </a:lnTo>
                  <a:lnTo>
                    <a:pt x="1341" y="109"/>
                  </a:lnTo>
                  <a:lnTo>
                    <a:pt x="1341" y="111"/>
                  </a:lnTo>
                  <a:lnTo>
                    <a:pt x="1344" y="111"/>
                  </a:lnTo>
                  <a:lnTo>
                    <a:pt x="1344" y="111"/>
                  </a:lnTo>
                  <a:lnTo>
                    <a:pt x="1346" y="111"/>
                  </a:lnTo>
                  <a:lnTo>
                    <a:pt x="1346" y="114"/>
                  </a:lnTo>
                  <a:lnTo>
                    <a:pt x="1346" y="116"/>
                  </a:lnTo>
                  <a:lnTo>
                    <a:pt x="1346" y="118"/>
                  </a:lnTo>
                  <a:lnTo>
                    <a:pt x="1346" y="118"/>
                  </a:lnTo>
                  <a:lnTo>
                    <a:pt x="1344" y="118"/>
                  </a:lnTo>
                  <a:lnTo>
                    <a:pt x="1341" y="118"/>
                  </a:lnTo>
                  <a:lnTo>
                    <a:pt x="1341" y="116"/>
                  </a:lnTo>
                  <a:lnTo>
                    <a:pt x="1336" y="111"/>
                  </a:lnTo>
                  <a:lnTo>
                    <a:pt x="1336" y="109"/>
                  </a:lnTo>
                  <a:lnTo>
                    <a:pt x="1336" y="109"/>
                  </a:lnTo>
                  <a:lnTo>
                    <a:pt x="1334" y="109"/>
                  </a:lnTo>
                  <a:lnTo>
                    <a:pt x="1325" y="109"/>
                  </a:lnTo>
                  <a:lnTo>
                    <a:pt x="1322" y="109"/>
                  </a:lnTo>
                  <a:lnTo>
                    <a:pt x="1322" y="109"/>
                  </a:lnTo>
                  <a:lnTo>
                    <a:pt x="1322" y="111"/>
                  </a:lnTo>
                  <a:lnTo>
                    <a:pt x="1322" y="114"/>
                  </a:lnTo>
                  <a:lnTo>
                    <a:pt x="1322" y="116"/>
                  </a:lnTo>
                  <a:lnTo>
                    <a:pt x="1322" y="118"/>
                  </a:lnTo>
                  <a:lnTo>
                    <a:pt x="1320" y="118"/>
                  </a:lnTo>
                  <a:lnTo>
                    <a:pt x="1318" y="121"/>
                  </a:lnTo>
                  <a:lnTo>
                    <a:pt x="1318" y="121"/>
                  </a:lnTo>
                  <a:lnTo>
                    <a:pt x="1318" y="121"/>
                  </a:lnTo>
                  <a:lnTo>
                    <a:pt x="1315" y="121"/>
                  </a:lnTo>
                  <a:lnTo>
                    <a:pt x="1315" y="118"/>
                  </a:lnTo>
                  <a:lnTo>
                    <a:pt x="1315" y="118"/>
                  </a:lnTo>
                  <a:lnTo>
                    <a:pt x="1313" y="118"/>
                  </a:lnTo>
                  <a:lnTo>
                    <a:pt x="1310" y="121"/>
                  </a:lnTo>
                  <a:lnTo>
                    <a:pt x="1310" y="121"/>
                  </a:lnTo>
                  <a:lnTo>
                    <a:pt x="1308" y="116"/>
                  </a:lnTo>
                  <a:lnTo>
                    <a:pt x="1308" y="114"/>
                  </a:lnTo>
                  <a:lnTo>
                    <a:pt x="1308" y="114"/>
                  </a:lnTo>
                  <a:lnTo>
                    <a:pt x="1308" y="114"/>
                  </a:lnTo>
                  <a:lnTo>
                    <a:pt x="1306" y="114"/>
                  </a:lnTo>
                  <a:lnTo>
                    <a:pt x="1303" y="114"/>
                  </a:lnTo>
                  <a:lnTo>
                    <a:pt x="1303" y="111"/>
                  </a:lnTo>
                  <a:lnTo>
                    <a:pt x="1301" y="111"/>
                  </a:lnTo>
                  <a:lnTo>
                    <a:pt x="1301" y="114"/>
                  </a:lnTo>
                  <a:lnTo>
                    <a:pt x="1296" y="118"/>
                  </a:lnTo>
                  <a:lnTo>
                    <a:pt x="1296" y="118"/>
                  </a:lnTo>
                  <a:lnTo>
                    <a:pt x="1294" y="121"/>
                  </a:lnTo>
                  <a:lnTo>
                    <a:pt x="1294" y="121"/>
                  </a:lnTo>
                  <a:lnTo>
                    <a:pt x="1291" y="121"/>
                  </a:lnTo>
                  <a:lnTo>
                    <a:pt x="1289" y="116"/>
                  </a:lnTo>
                  <a:lnTo>
                    <a:pt x="1289" y="116"/>
                  </a:lnTo>
                  <a:lnTo>
                    <a:pt x="1289" y="114"/>
                  </a:lnTo>
                  <a:lnTo>
                    <a:pt x="1287" y="114"/>
                  </a:lnTo>
                  <a:lnTo>
                    <a:pt x="1287" y="111"/>
                  </a:lnTo>
                  <a:lnTo>
                    <a:pt x="1287" y="109"/>
                  </a:lnTo>
                  <a:lnTo>
                    <a:pt x="1287" y="109"/>
                  </a:lnTo>
                  <a:lnTo>
                    <a:pt x="1287" y="107"/>
                  </a:lnTo>
                  <a:lnTo>
                    <a:pt x="1287" y="107"/>
                  </a:lnTo>
                  <a:lnTo>
                    <a:pt x="1282" y="107"/>
                  </a:lnTo>
                  <a:lnTo>
                    <a:pt x="1282" y="102"/>
                  </a:lnTo>
                  <a:lnTo>
                    <a:pt x="1284" y="102"/>
                  </a:lnTo>
                  <a:lnTo>
                    <a:pt x="1284" y="99"/>
                  </a:lnTo>
                  <a:lnTo>
                    <a:pt x="1287" y="99"/>
                  </a:lnTo>
                  <a:lnTo>
                    <a:pt x="1287" y="102"/>
                  </a:lnTo>
                  <a:lnTo>
                    <a:pt x="1289" y="102"/>
                  </a:lnTo>
                  <a:lnTo>
                    <a:pt x="1291" y="102"/>
                  </a:lnTo>
                  <a:lnTo>
                    <a:pt x="1291" y="102"/>
                  </a:lnTo>
                  <a:lnTo>
                    <a:pt x="1294" y="102"/>
                  </a:lnTo>
                  <a:lnTo>
                    <a:pt x="1294" y="97"/>
                  </a:lnTo>
                  <a:lnTo>
                    <a:pt x="1294" y="97"/>
                  </a:lnTo>
                  <a:lnTo>
                    <a:pt x="1294" y="95"/>
                  </a:lnTo>
                  <a:lnTo>
                    <a:pt x="1294" y="95"/>
                  </a:lnTo>
                  <a:lnTo>
                    <a:pt x="1294" y="95"/>
                  </a:lnTo>
                  <a:lnTo>
                    <a:pt x="1294" y="92"/>
                  </a:lnTo>
                  <a:lnTo>
                    <a:pt x="1294" y="92"/>
                  </a:lnTo>
                  <a:lnTo>
                    <a:pt x="1294" y="92"/>
                  </a:lnTo>
                  <a:lnTo>
                    <a:pt x="1294" y="90"/>
                  </a:lnTo>
                  <a:lnTo>
                    <a:pt x="1294" y="88"/>
                  </a:lnTo>
                  <a:lnTo>
                    <a:pt x="1291" y="88"/>
                  </a:lnTo>
                  <a:lnTo>
                    <a:pt x="1291" y="88"/>
                  </a:lnTo>
                  <a:lnTo>
                    <a:pt x="1291" y="88"/>
                  </a:lnTo>
                  <a:lnTo>
                    <a:pt x="1291" y="85"/>
                  </a:lnTo>
                  <a:lnTo>
                    <a:pt x="1291" y="81"/>
                  </a:lnTo>
                  <a:lnTo>
                    <a:pt x="1291" y="76"/>
                  </a:lnTo>
                  <a:lnTo>
                    <a:pt x="1294" y="76"/>
                  </a:lnTo>
                  <a:lnTo>
                    <a:pt x="1296" y="76"/>
                  </a:lnTo>
                  <a:lnTo>
                    <a:pt x="1299" y="73"/>
                  </a:lnTo>
                  <a:lnTo>
                    <a:pt x="1299" y="73"/>
                  </a:lnTo>
                  <a:lnTo>
                    <a:pt x="1299" y="71"/>
                  </a:lnTo>
                  <a:lnTo>
                    <a:pt x="1299" y="69"/>
                  </a:lnTo>
                  <a:lnTo>
                    <a:pt x="1296" y="66"/>
                  </a:lnTo>
                  <a:lnTo>
                    <a:pt x="1294" y="64"/>
                  </a:lnTo>
                  <a:lnTo>
                    <a:pt x="1294" y="64"/>
                  </a:lnTo>
                  <a:lnTo>
                    <a:pt x="1291" y="64"/>
                  </a:lnTo>
                  <a:lnTo>
                    <a:pt x="1289" y="64"/>
                  </a:lnTo>
                  <a:lnTo>
                    <a:pt x="1287" y="62"/>
                  </a:lnTo>
                  <a:lnTo>
                    <a:pt x="1284" y="62"/>
                  </a:lnTo>
                  <a:lnTo>
                    <a:pt x="1284" y="57"/>
                  </a:lnTo>
                  <a:lnTo>
                    <a:pt x="1284" y="54"/>
                  </a:lnTo>
                  <a:lnTo>
                    <a:pt x="1284" y="54"/>
                  </a:lnTo>
                  <a:lnTo>
                    <a:pt x="1282" y="52"/>
                  </a:lnTo>
                  <a:lnTo>
                    <a:pt x="1282" y="50"/>
                  </a:lnTo>
                  <a:lnTo>
                    <a:pt x="1282" y="47"/>
                  </a:lnTo>
                  <a:lnTo>
                    <a:pt x="1282" y="47"/>
                  </a:lnTo>
                  <a:lnTo>
                    <a:pt x="1282" y="45"/>
                  </a:lnTo>
                  <a:lnTo>
                    <a:pt x="1282" y="45"/>
                  </a:lnTo>
                  <a:lnTo>
                    <a:pt x="1282" y="43"/>
                  </a:lnTo>
                  <a:lnTo>
                    <a:pt x="1282" y="40"/>
                  </a:lnTo>
                  <a:lnTo>
                    <a:pt x="1282" y="40"/>
                  </a:lnTo>
                  <a:lnTo>
                    <a:pt x="1282" y="38"/>
                  </a:lnTo>
                  <a:lnTo>
                    <a:pt x="1282" y="36"/>
                  </a:lnTo>
                  <a:lnTo>
                    <a:pt x="1282" y="36"/>
                  </a:lnTo>
                  <a:lnTo>
                    <a:pt x="1282" y="36"/>
                  </a:lnTo>
                  <a:lnTo>
                    <a:pt x="1282" y="36"/>
                  </a:lnTo>
                  <a:lnTo>
                    <a:pt x="1282" y="33"/>
                  </a:lnTo>
                  <a:lnTo>
                    <a:pt x="1282" y="33"/>
                  </a:lnTo>
                  <a:lnTo>
                    <a:pt x="1282" y="31"/>
                  </a:lnTo>
                  <a:lnTo>
                    <a:pt x="1277" y="24"/>
                  </a:lnTo>
                  <a:lnTo>
                    <a:pt x="1273" y="19"/>
                  </a:lnTo>
                  <a:lnTo>
                    <a:pt x="1273" y="17"/>
                  </a:lnTo>
                  <a:lnTo>
                    <a:pt x="1273" y="17"/>
                  </a:lnTo>
                  <a:lnTo>
                    <a:pt x="1275" y="14"/>
                  </a:lnTo>
                  <a:lnTo>
                    <a:pt x="1275" y="12"/>
                  </a:lnTo>
                  <a:lnTo>
                    <a:pt x="1273" y="12"/>
                  </a:lnTo>
                  <a:lnTo>
                    <a:pt x="1270" y="12"/>
                  </a:lnTo>
                  <a:lnTo>
                    <a:pt x="1268" y="12"/>
                  </a:lnTo>
                  <a:lnTo>
                    <a:pt x="1265" y="14"/>
                  </a:lnTo>
                  <a:lnTo>
                    <a:pt x="1263" y="14"/>
                  </a:lnTo>
                  <a:lnTo>
                    <a:pt x="1263" y="14"/>
                  </a:lnTo>
                  <a:lnTo>
                    <a:pt x="1261" y="14"/>
                  </a:lnTo>
                  <a:lnTo>
                    <a:pt x="1261" y="14"/>
                  </a:lnTo>
                  <a:lnTo>
                    <a:pt x="1256" y="14"/>
                  </a:lnTo>
                  <a:lnTo>
                    <a:pt x="1256" y="14"/>
                  </a:lnTo>
                  <a:lnTo>
                    <a:pt x="1256" y="14"/>
                  </a:lnTo>
                  <a:lnTo>
                    <a:pt x="1254" y="17"/>
                  </a:lnTo>
                  <a:lnTo>
                    <a:pt x="1251" y="19"/>
                  </a:lnTo>
                  <a:lnTo>
                    <a:pt x="1251" y="19"/>
                  </a:lnTo>
                  <a:lnTo>
                    <a:pt x="1251" y="21"/>
                  </a:lnTo>
                  <a:lnTo>
                    <a:pt x="1251" y="21"/>
                  </a:lnTo>
                  <a:lnTo>
                    <a:pt x="1251" y="21"/>
                  </a:lnTo>
                  <a:lnTo>
                    <a:pt x="1247" y="24"/>
                  </a:lnTo>
                  <a:lnTo>
                    <a:pt x="1247" y="24"/>
                  </a:lnTo>
                  <a:lnTo>
                    <a:pt x="1244" y="26"/>
                  </a:lnTo>
                  <a:lnTo>
                    <a:pt x="1244" y="28"/>
                  </a:lnTo>
                  <a:lnTo>
                    <a:pt x="1242" y="28"/>
                  </a:lnTo>
                  <a:lnTo>
                    <a:pt x="1235" y="24"/>
                  </a:lnTo>
                  <a:lnTo>
                    <a:pt x="1232" y="21"/>
                  </a:lnTo>
                  <a:lnTo>
                    <a:pt x="1230" y="21"/>
                  </a:lnTo>
                  <a:lnTo>
                    <a:pt x="1228" y="21"/>
                  </a:lnTo>
                  <a:lnTo>
                    <a:pt x="1223" y="14"/>
                  </a:lnTo>
                  <a:lnTo>
                    <a:pt x="1221" y="14"/>
                  </a:lnTo>
                  <a:lnTo>
                    <a:pt x="1216" y="10"/>
                  </a:lnTo>
                  <a:lnTo>
                    <a:pt x="1204" y="7"/>
                  </a:lnTo>
                  <a:lnTo>
                    <a:pt x="1197" y="5"/>
                  </a:lnTo>
                  <a:lnTo>
                    <a:pt x="1197" y="5"/>
                  </a:lnTo>
                  <a:lnTo>
                    <a:pt x="1192" y="10"/>
                  </a:lnTo>
                  <a:lnTo>
                    <a:pt x="1190" y="10"/>
                  </a:lnTo>
                  <a:lnTo>
                    <a:pt x="1187" y="7"/>
                  </a:lnTo>
                  <a:lnTo>
                    <a:pt x="1187" y="5"/>
                  </a:lnTo>
                  <a:lnTo>
                    <a:pt x="1185" y="2"/>
                  </a:lnTo>
                  <a:lnTo>
                    <a:pt x="1176" y="0"/>
                  </a:lnTo>
                  <a:lnTo>
                    <a:pt x="1176" y="0"/>
                  </a:lnTo>
                  <a:lnTo>
                    <a:pt x="1176" y="0"/>
                  </a:lnTo>
                  <a:lnTo>
                    <a:pt x="1176" y="2"/>
                  </a:lnTo>
                  <a:lnTo>
                    <a:pt x="1176" y="2"/>
                  </a:lnTo>
                  <a:lnTo>
                    <a:pt x="1176" y="2"/>
                  </a:lnTo>
                  <a:lnTo>
                    <a:pt x="1176" y="7"/>
                  </a:lnTo>
                  <a:lnTo>
                    <a:pt x="1176" y="7"/>
                  </a:lnTo>
                  <a:lnTo>
                    <a:pt x="1178" y="7"/>
                  </a:lnTo>
                  <a:lnTo>
                    <a:pt x="1178" y="7"/>
                  </a:lnTo>
                  <a:lnTo>
                    <a:pt x="1178" y="12"/>
                  </a:lnTo>
                  <a:lnTo>
                    <a:pt x="1178" y="14"/>
                  </a:lnTo>
                  <a:lnTo>
                    <a:pt x="1178" y="14"/>
                  </a:lnTo>
                  <a:lnTo>
                    <a:pt x="1178" y="14"/>
                  </a:lnTo>
                  <a:lnTo>
                    <a:pt x="1176" y="14"/>
                  </a:lnTo>
                  <a:lnTo>
                    <a:pt x="1176" y="14"/>
                  </a:lnTo>
                  <a:lnTo>
                    <a:pt x="1173" y="10"/>
                  </a:lnTo>
                  <a:lnTo>
                    <a:pt x="1171" y="10"/>
                  </a:lnTo>
                  <a:lnTo>
                    <a:pt x="1171" y="10"/>
                  </a:lnTo>
                  <a:lnTo>
                    <a:pt x="1166" y="7"/>
                  </a:lnTo>
                  <a:lnTo>
                    <a:pt x="1166" y="7"/>
                  </a:lnTo>
                  <a:lnTo>
                    <a:pt x="1164" y="7"/>
                  </a:lnTo>
                  <a:lnTo>
                    <a:pt x="1164" y="10"/>
                  </a:lnTo>
                  <a:lnTo>
                    <a:pt x="1164" y="10"/>
                  </a:lnTo>
                  <a:lnTo>
                    <a:pt x="1164" y="12"/>
                  </a:lnTo>
                  <a:lnTo>
                    <a:pt x="1164" y="14"/>
                  </a:lnTo>
                  <a:lnTo>
                    <a:pt x="1164" y="14"/>
                  </a:lnTo>
                  <a:lnTo>
                    <a:pt x="1161" y="17"/>
                  </a:lnTo>
                  <a:lnTo>
                    <a:pt x="1159" y="17"/>
                  </a:lnTo>
                  <a:lnTo>
                    <a:pt x="1159" y="19"/>
                  </a:lnTo>
                  <a:lnTo>
                    <a:pt x="1159" y="21"/>
                  </a:lnTo>
                  <a:lnTo>
                    <a:pt x="1159" y="21"/>
                  </a:lnTo>
                  <a:lnTo>
                    <a:pt x="1159" y="21"/>
                  </a:lnTo>
                  <a:lnTo>
                    <a:pt x="1159" y="21"/>
                  </a:lnTo>
                  <a:lnTo>
                    <a:pt x="1157" y="21"/>
                  </a:lnTo>
                  <a:lnTo>
                    <a:pt x="1157" y="21"/>
                  </a:lnTo>
                  <a:lnTo>
                    <a:pt x="1152" y="24"/>
                  </a:lnTo>
                  <a:lnTo>
                    <a:pt x="1147" y="21"/>
                  </a:lnTo>
                  <a:lnTo>
                    <a:pt x="1147" y="21"/>
                  </a:lnTo>
                  <a:lnTo>
                    <a:pt x="1145" y="24"/>
                  </a:lnTo>
                  <a:lnTo>
                    <a:pt x="1142" y="24"/>
                  </a:lnTo>
                  <a:lnTo>
                    <a:pt x="1142" y="24"/>
                  </a:lnTo>
                  <a:lnTo>
                    <a:pt x="1142" y="21"/>
                  </a:lnTo>
                  <a:lnTo>
                    <a:pt x="1140" y="21"/>
                  </a:lnTo>
                  <a:lnTo>
                    <a:pt x="1140" y="21"/>
                  </a:lnTo>
                  <a:lnTo>
                    <a:pt x="1138" y="24"/>
                  </a:lnTo>
                  <a:lnTo>
                    <a:pt x="1138" y="24"/>
                  </a:lnTo>
                  <a:lnTo>
                    <a:pt x="1138" y="26"/>
                  </a:lnTo>
                  <a:lnTo>
                    <a:pt x="1138" y="28"/>
                  </a:lnTo>
                  <a:lnTo>
                    <a:pt x="1140" y="31"/>
                  </a:lnTo>
                  <a:lnTo>
                    <a:pt x="1142" y="33"/>
                  </a:lnTo>
                  <a:lnTo>
                    <a:pt x="1142" y="36"/>
                  </a:lnTo>
                  <a:lnTo>
                    <a:pt x="1142" y="36"/>
                  </a:lnTo>
                  <a:lnTo>
                    <a:pt x="1140" y="36"/>
                  </a:lnTo>
                  <a:lnTo>
                    <a:pt x="1140" y="36"/>
                  </a:lnTo>
                  <a:lnTo>
                    <a:pt x="1140" y="38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3"/>
                  </a:lnTo>
                  <a:lnTo>
                    <a:pt x="1135" y="45"/>
                  </a:lnTo>
                  <a:lnTo>
                    <a:pt x="1128" y="45"/>
                  </a:lnTo>
                  <a:lnTo>
                    <a:pt x="1124" y="43"/>
                  </a:lnTo>
                  <a:lnTo>
                    <a:pt x="1121" y="43"/>
                  </a:lnTo>
                  <a:lnTo>
                    <a:pt x="1119" y="43"/>
                  </a:lnTo>
                  <a:lnTo>
                    <a:pt x="1119" y="45"/>
                  </a:lnTo>
                  <a:lnTo>
                    <a:pt x="1116" y="45"/>
                  </a:lnTo>
                  <a:lnTo>
                    <a:pt x="1114" y="50"/>
                  </a:lnTo>
                  <a:lnTo>
                    <a:pt x="1112" y="52"/>
                  </a:lnTo>
                  <a:lnTo>
                    <a:pt x="1107" y="52"/>
                  </a:lnTo>
                  <a:lnTo>
                    <a:pt x="1098" y="52"/>
                  </a:lnTo>
                  <a:lnTo>
                    <a:pt x="1095" y="54"/>
                  </a:lnTo>
                  <a:lnTo>
                    <a:pt x="1090" y="52"/>
                  </a:lnTo>
                  <a:lnTo>
                    <a:pt x="1090" y="52"/>
                  </a:lnTo>
                  <a:lnTo>
                    <a:pt x="1088" y="54"/>
                  </a:lnTo>
                  <a:lnTo>
                    <a:pt x="1088" y="57"/>
                  </a:lnTo>
                  <a:lnTo>
                    <a:pt x="1086" y="59"/>
                  </a:lnTo>
                  <a:lnTo>
                    <a:pt x="1083" y="59"/>
                  </a:lnTo>
                  <a:lnTo>
                    <a:pt x="1081" y="59"/>
                  </a:lnTo>
                  <a:lnTo>
                    <a:pt x="1079" y="59"/>
                  </a:lnTo>
                  <a:lnTo>
                    <a:pt x="1076" y="62"/>
                  </a:lnTo>
                  <a:lnTo>
                    <a:pt x="1074" y="62"/>
                  </a:lnTo>
                  <a:lnTo>
                    <a:pt x="1064" y="62"/>
                  </a:lnTo>
                  <a:lnTo>
                    <a:pt x="1062" y="62"/>
                  </a:lnTo>
                  <a:lnTo>
                    <a:pt x="1060" y="64"/>
                  </a:lnTo>
                  <a:lnTo>
                    <a:pt x="1060" y="66"/>
                  </a:lnTo>
                  <a:lnTo>
                    <a:pt x="1055" y="66"/>
                  </a:lnTo>
                  <a:lnTo>
                    <a:pt x="1050" y="66"/>
                  </a:lnTo>
                  <a:lnTo>
                    <a:pt x="1046" y="66"/>
                  </a:lnTo>
                  <a:lnTo>
                    <a:pt x="1027" y="73"/>
                  </a:lnTo>
                  <a:lnTo>
                    <a:pt x="1022" y="76"/>
                  </a:lnTo>
                  <a:lnTo>
                    <a:pt x="1019" y="73"/>
                  </a:lnTo>
                  <a:lnTo>
                    <a:pt x="1019" y="69"/>
                  </a:lnTo>
                  <a:lnTo>
                    <a:pt x="1019" y="66"/>
                  </a:lnTo>
                  <a:lnTo>
                    <a:pt x="1015" y="69"/>
                  </a:lnTo>
                  <a:lnTo>
                    <a:pt x="1015" y="69"/>
                  </a:lnTo>
                  <a:lnTo>
                    <a:pt x="1012" y="71"/>
                  </a:lnTo>
                  <a:lnTo>
                    <a:pt x="1010" y="76"/>
                  </a:lnTo>
                  <a:lnTo>
                    <a:pt x="1010" y="76"/>
                  </a:lnTo>
                  <a:lnTo>
                    <a:pt x="1008" y="76"/>
                  </a:lnTo>
                  <a:lnTo>
                    <a:pt x="1001" y="73"/>
                  </a:lnTo>
                  <a:lnTo>
                    <a:pt x="996" y="73"/>
                  </a:lnTo>
                  <a:lnTo>
                    <a:pt x="993" y="73"/>
                  </a:lnTo>
                  <a:lnTo>
                    <a:pt x="993" y="76"/>
                  </a:lnTo>
                  <a:lnTo>
                    <a:pt x="993" y="78"/>
                  </a:lnTo>
                  <a:lnTo>
                    <a:pt x="993" y="81"/>
                  </a:lnTo>
                  <a:lnTo>
                    <a:pt x="993" y="81"/>
                  </a:lnTo>
                  <a:lnTo>
                    <a:pt x="989" y="81"/>
                  </a:lnTo>
                  <a:lnTo>
                    <a:pt x="989" y="81"/>
                  </a:lnTo>
                  <a:lnTo>
                    <a:pt x="982" y="83"/>
                  </a:lnTo>
                  <a:lnTo>
                    <a:pt x="982" y="83"/>
                  </a:lnTo>
                  <a:lnTo>
                    <a:pt x="982" y="85"/>
                  </a:lnTo>
                  <a:lnTo>
                    <a:pt x="982" y="85"/>
                  </a:lnTo>
                  <a:lnTo>
                    <a:pt x="982" y="88"/>
                  </a:lnTo>
                  <a:lnTo>
                    <a:pt x="979" y="90"/>
                  </a:lnTo>
                  <a:lnTo>
                    <a:pt x="982" y="99"/>
                  </a:lnTo>
                  <a:lnTo>
                    <a:pt x="979" y="102"/>
                  </a:lnTo>
                  <a:lnTo>
                    <a:pt x="979" y="102"/>
                  </a:lnTo>
                  <a:lnTo>
                    <a:pt x="977" y="102"/>
                  </a:lnTo>
                  <a:lnTo>
                    <a:pt x="977" y="102"/>
                  </a:lnTo>
                  <a:lnTo>
                    <a:pt x="977" y="102"/>
                  </a:lnTo>
                  <a:lnTo>
                    <a:pt x="977" y="102"/>
                  </a:lnTo>
                  <a:lnTo>
                    <a:pt x="975" y="102"/>
                  </a:lnTo>
                  <a:lnTo>
                    <a:pt x="975" y="102"/>
                  </a:lnTo>
                  <a:lnTo>
                    <a:pt x="975" y="102"/>
                  </a:lnTo>
                  <a:lnTo>
                    <a:pt x="972" y="102"/>
                  </a:lnTo>
                  <a:lnTo>
                    <a:pt x="970" y="95"/>
                  </a:lnTo>
                  <a:lnTo>
                    <a:pt x="965" y="95"/>
                  </a:lnTo>
                  <a:lnTo>
                    <a:pt x="963" y="95"/>
                  </a:lnTo>
                  <a:lnTo>
                    <a:pt x="958" y="99"/>
                  </a:lnTo>
                  <a:lnTo>
                    <a:pt x="956" y="99"/>
                  </a:lnTo>
                  <a:lnTo>
                    <a:pt x="953" y="99"/>
                  </a:lnTo>
                  <a:lnTo>
                    <a:pt x="953" y="99"/>
                  </a:lnTo>
                  <a:lnTo>
                    <a:pt x="949" y="97"/>
                  </a:lnTo>
                  <a:lnTo>
                    <a:pt x="949" y="95"/>
                  </a:lnTo>
                  <a:lnTo>
                    <a:pt x="946" y="97"/>
                  </a:lnTo>
                  <a:lnTo>
                    <a:pt x="944" y="97"/>
                  </a:lnTo>
                  <a:lnTo>
                    <a:pt x="944" y="97"/>
                  </a:lnTo>
                  <a:lnTo>
                    <a:pt x="944" y="97"/>
                  </a:lnTo>
                  <a:lnTo>
                    <a:pt x="941" y="97"/>
                  </a:lnTo>
                  <a:lnTo>
                    <a:pt x="941" y="97"/>
                  </a:lnTo>
                  <a:lnTo>
                    <a:pt x="941" y="97"/>
                  </a:lnTo>
                  <a:lnTo>
                    <a:pt x="941" y="97"/>
                  </a:lnTo>
                  <a:lnTo>
                    <a:pt x="941" y="99"/>
                  </a:lnTo>
                  <a:lnTo>
                    <a:pt x="934" y="99"/>
                  </a:lnTo>
                  <a:lnTo>
                    <a:pt x="934" y="99"/>
                  </a:lnTo>
                  <a:lnTo>
                    <a:pt x="934" y="99"/>
                  </a:lnTo>
                  <a:lnTo>
                    <a:pt x="932" y="99"/>
                  </a:lnTo>
                  <a:lnTo>
                    <a:pt x="932" y="99"/>
                  </a:lnTo>
                  <a:lnTo>
                    <a:pt x="932" y="99"/>
                  </a:lnTo>
                  <a:lnTo>
                    <a:pt x="930" y="99"/>
                  </a:lnTo>
                  <a:lnTo>
                    <a:pt x="927" y="102"/>
                  </a:lnTo>
                  <a:lnTo>
                    <a:pt x="925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0" y="102"/>
                  </a:lnTo>
                  <a:lnTo>
                    <a:pt x="920" y="102"/>
                  </a:lnTo>
                  <a:lnTo>
                    <a:pt x="920" y="102"/>
                  </a:lnTo>
                  <a:lnTo>
                    <a:pt x="920" y="102"/>
                  </a:lnTo>
                  <a:lnTo>
                    <a:pt x="918" y="102"/>
                  </a:lnTo>
                  <a:lnTo>
                    <a:pt x="918" y="102"/>
                  </a:lnTo>
                  <a:lnTo>
                    <a:pt x="918" y="102"/>
                  </a:lnTo>
                  <a:lnTo>
                    <a:pt x="918" y="102"/>
                  </a:lnTo>
                  <a:lnTo>
                    <a:pt x="918" y="104"/>
                  </a:lnTo>
                  <a:lnTo>
                    <a:pt x="918" y="104"/>
                  </a:lnTo>
                  <a:lnTo>
                    <a:pt x="920" y="107"/>
                  </a:lnTo>
                  <a:lnTo>
                    <a:pt x="918" y="109"/>
                  </a:lnTo>
                  <a:lnTo>
                    <a:pt x="918" y="111"/>
                  </a:lnTo>
                  <a:lnTo>
                    <a:pt x="915" y="111"/>
                  </a:lnTo>
                  <a:lnTo>
                    <a:pt x="913" y="111"/>
                  </a:lnTo>
                  <a:lnTo>
                    <a:pt x="913" y="114"/>
                  </a:lnTo>
                  <a:lnTo>
                    <a:pt x="913" y="111"/>
                  </a:lnTo>
                  <a:lnTo>
                    <a:pt x="911" y="111"/>
                  </a:lnTo>
                  <a:lnTo>
                    <a:pt x="906" y="109"/>
                  </a:lnTo>
                  <a:lnTo>
                    <a:pt x="904" y="109"/>
                  </a:lnTo>
                  <a:lnTo>
                    <a:pt x="904" y="107"/>
                  </a:lnTo>
                  <a:lnTo>
                    <a:pt x="894" y="111"/>
                  </a:lnTo>
                  <a:lnTo>
                    <a:pt x="892" y="111"/>
                  </a:lnTo>
                  <a:lnTo>
                    <a:pt x="889" y="111"/>
                  </a:lnTo>
                  <a:lnTo>
                    <a:pt x="887" y="114"/>
                  </a:lnTo>
                  <a:lnTo>
                    <a:pt x="885" y="116"/>
                  </a:lnTo>
                  <a:lnTo>
                    <a:pt x="882" y="116"/>
                  </a:lnTo>
                  <a:lnTo>
                    <a:pt x="882" y="116"/>
                  </a:lnTo>
                  <a:lnTo>
                    <a:pt x="878" y="114"/>
                  </a:lnTo>
                  <a:lnTo>
                    <a:pt x="873" y="114"/>
                  </a:lnTo>
                  <a:lnTo>
                    <a:pt x="873" y="114"/>
                  </a:lnTo>
                  <a:lnTo>
                    <a:pt x="870" y="116"/>
                  </a:lnTo>
                  <a:lnTo>
                    <a:pt x="873" y="118"/>
                  </a:lnTo>
                  <a:lnTo>
                    <a:pt x="873" y="118"/>
                  </a:lnTo>
                  <a:lnTo>
                    <a:pt x="873" y="121"/>
                  </a:lnTo>
                  <a:lnTo>
                    <a:pt x="870" y="121"/>
                  </a:lnTo>
                  <a:lnTo>
                    <a:pt x="870" y="123"/>
                  </a:lnTo>
                  <a:lnTo>
                    <a:pt x="866" y="121"/>
                  </a:lnTo>
                  <a:lnTo>
                    <a:pt x="861" y="123"/>
                  </a:lnTo>
                  <a:lnTo>
                    <a:pt x="859" y="123"/>
                  </a:lnTo>
                  <a:lnTo>
                    <a:pt x="856" y="121"/>
                  </a:lnTo>
                  <a:lnTo>
                    <a:pt x="856" y="121"/>
                  </a:lnTo>
                  <a:lnTo>
                    <a:pt x="854" y="123"/>
                  </a:lnTo>
                  <a:lnTo>
                    <a:pt x="849" y="123"/>
                  </a:lnTo>
                  <a:lnTo>
                    <a:pt x="847" y="123"/>
                  </a:lnTo>
                  <a:lnTo>
                    <a:pt x="844" y="125"/>
                  </a:lnTo>
                  <a:lnTo>
                    <a:pt x="842" y="128"/>
                  </a:lnTo>
                  <a:lnTo>
                    <a:pt x="842" y="130"/>
                  </a:lnTo>
                  <a:lnTo>
                    <a:pt x="842" y="130"/>
                  </a:lnTo>
                  <a:lnTo>
                    <a:pt x="844" y="133"/>
                  </a:lnTo>
                  <a:lnTo>
                    <a:pt x="842" y="135"/>
                  </a:lnTo>
                  <a:lnTo>
                    <a:pt x="842" y="135"/>
                  </a:lnTo>
                  <a:lnTo>
                    <a:pt x="842" y="137"/>
                  </a:lnTo>
                  <a:lnTo>
                    <a:pt x="842" y="137"/>
                  </a:lnTo>
                  <a:lnTo>
                    <a:pt x="842" y="140"/>
                  </a:lnTo>
                  <a:lnTo>
                    <a:pt x="842" y="140"/>
                  </a:lnTo>
                  <a:lnTo>
                    <a:pt x="840" y="142"/>
                  </a:lnTo>
                  <a:lnTo>
                    <a:pt x="840" y="142"/>
                  </a:lnTo>
                  <a:lnTo>
                    <a:pt x="840" y="140"/>
                  </a:lnTo>
                  <a:lnTo>
                    <a:pt x="840" y="140"/>
                  </a:lnTo>
                  <a:lnTo>
                    <a:pt x="837" y="140"/>
                  </a:lnTo>
                  <a:lnTo>
                    <a:pt x="837" y="137"/>
                  </a:lnTo>
                  <a:lnTo>
                    <a:pt x="835" y="137"/>
                  </a:lnTo>
                  <a:lnTo>
                    <a:pt x="833" y="135"/>
                  </a:lnTo>
                  <a:lnTo>
                    <a:pt x="833" y="133"/>
                  </a:lnTo>
                  <a:lnTo>
                    <a:pt x="835" y="133"/>
                  </a:lnTo>
                  <a:lnTo>
                    <a:pt x="837" y="130"/>
                  </a:lnTo>
                  <a:lnTo>
                    <a:pt x="837" y="130"/>
                  </a:lnTo>
                  <a:lnTo>
                    <a:pt x="837" y="128"/>
                  </a:lnTo>
                  <a:lnTo>
                    <a:pt x="835" y="128"/>
                  </a:lnTo>
                  <a:lnTo>
                    <a:pt x="835" y="128"/>
                  </a:lnTo>
                  <a:lnTo>
                    <a:pt x="814" y="128"/>
                  </a:lnTo>
                  <a:lnTo>
                    <a:pt x="814" y="130"/>
                  </a:lnTo>
                  <a:lnTo>
                    <a:pt x="814" y="130"/>
                  </a:lnTo>
                  <a:lnTo>
                    <a:pt x="814" y="135"/>
                  </a:lnTo>
                  <a:lnTo>
                    <a:pt x="807" y="135"/>
                  </a:lnTo>
                  <a:lnTo>
                    <a:pt x="807" y="135"/>
                  </a:lnTo>
                  <a:lnTo>
                    <a:pt x="804" y="135"/>
                  </a:lnTo>
                  <a:lnTo>
                    <a:pt x="804" y="133"/>
                  </a:lnTo>
                  <a:lnTo>
                    <a:pt x="804" y="133"/>
                  </a:lnTo>
                  <a:lnTo>
                    <a:pt x="804" y="130"/>
                  </a:lnTo>
                  <a:lnTo>
                    <a:pt x="804" y="130"/>
                  </a:lnTo>
                  <a:lnTo>
                    <a:pt x="802" y="130"/>
                  </a:lnTo>
                  <a:lnTo>
                    <a:pt x="802" y="130"/>
                  </a:lnTo>
                  <a:lnTo>
                    <a:pt x="800" y="130"/>
                  </a:lnTo>
                  <a:lnTo>
                    <a:pt x="800" y="133"/>
                  </a:lnTo>
                  <a:lnTo>
                    <a:pt x="800" y="130"/>
                  </a:lnTo>
                  <a:lnTo>
                    <a:pt x="800" y="130"/>
                  </a:lnTo>
                  <a:lnTo>
                    <a:pt x="792" y="130"/>
                  </a:lnTo>
                  <a:lnTo>
                    <a:pt x="792" y="133"/>
                  </a:lnTo>
                  <a:lnTo>
                    <a:pt x="792" y="133"/>
                  </a:lnTo>
                  <a:lnTo>
                    <a:pt x="792" y="135"/>
                  </a:lnTo>
                  <a:lnTo>
                    <a:pt x="792" y="135"/>
                  </a:lnTo>
                  <a:lnTo>
                    <a:pt x="790" y="135"/>
                  </a:lnTo>
                  <a:lnTo>
                    <a:pt x="790" y="133"/>
                  </a:lnTo>
                  <a:lnTo>
                    <a:pt x="790" y="130"/>
                  </a:lnTo>
                  <a:lnTo>
                    <a:pt x="785" y="130"/>
                  </a:lnTo>
                  <a:lnTo>
                    <a:pt x="785" y="128"/>
                  </a:lnTo>
                  <a:lnTo>
                    <a:pt x="783" y="125"/>
                  </a:lnTo>
                  <a:lnTo>
                    <a:pt x="783" y="125"/>
                  </a:lnTo>
                  <a:lnTo>
                    <a:pt x="778" y="123"/>
                  </a:lnTo>
                  <a:lnTo>
                    <a:pt x="778" y="125"/>
                  </a:lnTo>
                  <a:lnTo>
                    <a:pt x="776" y="125"/>
                  </a:lnTo>
                  <a:lnTo>
                    <a:pt x="776" y="128"/>
                  </a:lnTo>
                  <a:lnTo>
                    <a:pt x="774" y="128"/>
                  </a:lnTo>
                  <a:lnTo>
                    <a:pt x="771" y="128"/>
                  </a:lnTo>
                  <a:lnTo>
                    <a:pt x="771" y="130"/>
                  </a:lnTo>
                  <a:lnTo>
                    <a:pt x="771" y="130"/>
                  </a:lnTo>
                  <a:lnTo>
                    <a:pt x="774" y="133"/>
                  </a:lnTo>
                  <a:lnTo>
                    <a:pt x="774" y="135"/>
                  </a:lnTo>
                  <a:lnTo>
                    <a:pt x="774" y="137"/>
                  </a:lnTo>
                  <a:lnTo>
                    <a:pt x="771" y="137"/>
                  </a:lnTo>
                  <a:lnTo>
                    <a:pt x="771" y="137"/>
                  </a:lnTo>
                  <a:lnTo>
                    <a:pt x="771" y="137"/>
                  </a:lnTo>
                  <a:lnTo>
                    <a:pt x="769" y="137"/>
                  </a:lnTo>
                  <a:lnTo>
                    <a:pt x="769" y="135"/>
                  </a:lnTo>
                  <a:lnTo>
                    <a:pt x="769" y="135"/>
                  </a:lnTo>
                  <a:lnTo>
                    <a:pt x="769" y="135"/>
                  </a:lnTo>
                  <a:lnTo>
                    <a:pt x="766" y="135"/>
                  </a:lnTo>
                  <a:lnTo>
                    <a:pt x="764" y="135"/>
                  </a:lnTo>
                  <a:lnTo>
                    <a:pt x="762" y="135"/>
                  </a:lnTo>
                  <a:lnTo>
                    <a:pt x="762" y="135"/>
                  </a:lnTo>
                  <a:lnTo>
                    <a:pt x="759" y="137"/>
                  </a:lnTo>
                  <a:lnTo>
                    <a:pt x="759" y="137"/>
                  </a:lnTo>
                  <a:lnTo>
                    <a:pt x="759" y="137"/>
                  </a:lnTo>
                  <a:lnTo>
                    <a:pt x="759" y="140"/>
                  </a:lnTo>
                  <a:lnTo>
                    <a:pt x="759" y="140"/>
                  </a:lnTo>
                  <a:lnTo>
                    <a:pt x="762" y="140"/>
                  </a:lnTo>
                  <a:lnTo>
                    <a:pt x="764" y="140"/>
                  </a:lnTo>
                  <a:lnTo>
                    <a:pt x="766" y="142"/>
                  </a:lnTo>
                  <a:lnTo>
                    <a:pt x="766" y="142"/>
                  </a:lnTo>
                  <a:lnTo>
                    <a:pt x="766" y="142"/>
                  </a:lnTo>
                  <a:lnTo>
                    <a:pt x="769" y="144"/>
                  </a:lnTo>
                  <a:lnTo>
                    <a:pt x="771" y="144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1" y="149"/>
                  </a:lnTo>
                  <a:lnTo>
                    <a:pt x="769" y="152"/>
                  </a:lnTo>
                  <a:lnTo>
                    <a:pt x="769" y="152"/>
                  </a:lnTo>
                  <a:lnTo>
                    <a:pt x="766" y="154"/>
                  </a:lnTo>
                  <a:lnTo>
                    <a:pt x="766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9"/>
                  </a:lnTo>
                  <a:lnTo>
                    <a:pt x="764" y="159"/>
                  </a:lnTo>
                  <a:lnTo>
                    <a:pt x="764" y="161"/>
                  </a:lnTo>
                  <a:lnTo>
                    <a:pt x="762" y="161"/>
                  </a:lnTo>
                  <a:lnTo>
                    <a:pt x="757" y="161"/>
                  </a:lnTo>
                  <a:lnTo>
                    <a:pt x="755" y="163"/>
                  </a:lnTo>
                  <a:lnTo>
                    <a:pt x="757" y="163"/>
                  </a:lnTo>
                  <a:lnTo>
                    <a:pt x="764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66" y="168"/>
                  </a:lnTo>
                  <a:lnTo>
                    <a:pt x="766" y="168"/>
                  </a:lnTo>
                  <a:lnTo>
                    <a:pt x="769" y="168"/>
                  </a:lnTo>
                  <a:lnTo>
                    <a:pt x="776" y="170"/>
                  </a:lnTo>
                  <a:lnTo>
                    <a:pt x="778" y="170"/>
                  </a:lnTo>
                  <a:lnTo>
                    <a:pt x="781" y="166"/>
                  </a:lnTo>
                  <a:lnTo>
                    <a:pt x="781" y="166"/>
                  </a:lnTo>
                  <a:lnTo>
                    <a:pt x="788" y="166"/>
                  </a:lnTo>
                  <a:lnTo>
                    <a:pt x="788" y="166"/>
                  </a:lnTo>
                  <a:lnTo>
                    <a:pt x="788" y="168"/>
                  </a:lnTo>
                  <a:lnTo>
                    <a:pt x="790" y="173"/>
                  </a:lnTo>
                  <a:lnTo>
                    <a:pt x="788" y="175"/>
                  </a:lnTo>
                  <a:lnTo>
                    <a:pt x="788" y="175"/>
                  </a:lnTo>
                  <a:lnTo>
                    <a:pt x="783" y="180"/>
                  </a:lnTo>
                  <a:lnTo>
                    <a:pt x="783" y="180"/>
                  </a:lnTo>
                  <a:lnTo>
                    <a:pt x="781" y="180"/>
                  </a:lnTo>
                  <a:lnTo>
                    <a:pt x="781" y="178"/>
                  </a:lnTo>
                  <a:lnTo>
                    <a:pt x="778" y="178"/>
                  </a:lnTo>
                  <a:lnTo>
                    <a:pt x="778" y="175"/>
                  </a:lnTo>
                  <a:lnTo>
                    <a:pt x="776" y="173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774" y="175"/>
                  </a:lnTo>
                  <a:lnTo>
                    <a:pt x="771" y="178"/>
                  </a:lnTo>
                  <a:lnTo>
                    <a:pt x="771" y="178"/>
                  </a:lnTo>
                  <a:lnTo>
                    <a:pt x="771" y="180"/>
                  </a:lnTo>
                  <a:lnTo>
                    <a:pt x="769" y="182"/>
                  </a:lnTo>
                  <a:lnTo>
                    <a:pt x="769" y="185"/>
                  </a:lnTo>
                  <a:lnTo>
                    <a:pt x="769" y="187"/>
                  </a:lnTo>
                  <a:lnTo>
                    <a:pt x="769" y="189"/>
                  </a:lnTo>
                  <a:lnTo>
                    <a:pt x="769" y="192"/>
                  </a:lnTo>
                  <a:lnTo>
                    <a:pt x="771" y="194"/>
                  </a:lnTo>
                  <a:lnTo>
                    <a:pt x="774" y="194"/>
                  </a:lnTo>
                  <a:lnTo>
                    <a:pt x="778" y="194"/>
                  </a:lnTo>
                  <a:lnTo>
                    <a:pt x="781" y="194"/>
                  </a:lnTo>
                  <a:lnTo>
                    <a:pt x="785" y="199"/>
                  </a:lnTo>
                  <a:lnTo>
                    <a:pt x="788" y="199"/>
                  </a:lnTo>
                  <a:lnTo>
                    <a:pt x="790" y="199"/>
                  </a:lnTo>
                  <a:lnTo>
                    <a:pt x="795" y="196"/>
                  </a:lnTo>
                  <a:lnTo>
                    <a:pt x="795" y="196"/>
                  </a:lnTo>
                  <a:lnTo>
                    <a:pt x="797" y="199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16" y="206"/>
                  </a:lnTo>
                  <a:lnTo>
                    <a:pt x="818" y="208"/>
                  </a:lnTo>
                  <a:lnTo>
                    <a:pt x="818" y="211"/>
                  </a:lnTo>
                  <a:lnTo>
                    <a:pt x="818" y="213"/>
                  </a:lnTo>
                  <a:lnTo>
                    <a:pt x="818" y="213"/>
                  </a:lnTo>
                  <a:lnTo>
                    <a:pt x="818" y="218"/>
                  </a:lnTo>
                  <a:lnTo>
                    <a:pt x="818" y="218"/>
                  </a:lnTo>
                  <a:lnTo>
                    <a:pt x="816" y="220"/>
                  </a:lnTo>
                  <a:lnTo>
                    <a:pt x="816" y="222"/>
                  </a:lnTo>
                  <a:lnTo>
                    <a:pt x="811" y="222"/>
                  </a:lnTo>
                  <a:lnTo>
                    <a:pt x="809" y="222"/>
                  </a:lnTo>
                  <a:lnTo>
                    <a:pt x="807" y="220"/>
                  </a:lnTo>
                  <a:lnTo>
                    <a:pt x="804" y="220"/>
                  </a:lnTo>
                  <a:lnTo>
                    <a:pt x="800" y="220"/>
                  </a:lnTo>
                  <a:lnTo>
                    <a:pt x="797" y="220"/>
                  </a:lnTo>
                  <a:lnTo>
                    <a:pt x="795" y="220"/>
                  </a:lnTo>
                  <a:lnTo>
                    <a:pt x="795" y="220"/>
                  </a:lnTo>
                  <a:lnTo>
                    <a:pt x="792" y="222"/>
                  </a:lnTo>
                  <a:lnTo>
                    <a:pt x="790" y="222"/>
                  </a:lnTo>
                  <a:lnTo>
                    <a:pt x="788" y="218"/>
                  </a:lnTo>
                  <a:lnTo>
                    <a:pt x="785" y="218"/>
                  </a:lnTo>
                  <a:lnTo>
                    <a:pt x="785" y="215"/>
                  </a:lnTo>
                  <a:lnTo>
                    <a:pt x="783" y="215"/>
                  </a:lnTo>
                  <a:lnTo>
                    <a:pt x="781" y="218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6" y="220"/>
                  </a:lnTo>
                  <a:lnTo>
                    <a:pt x="774" y="218"/>
                  </a:lnTo>
                  <a:lnTo>
                    <a:pt x="774" y="218"/>
                  </a:lnTo>
                  <a:lnTo>
                    <a:pt x="771" y="215"/>
                  </a:lnTo>
                  <a:lnTo>
                    <a:pt x="769" y="218"/>
                  </a:lnTo>
                  <a:lnTo>
                    <a:pt x="766" y="218"/>
                  </a:lnTo>
                  <a:lnTo>
                    <a:pt x="766" y="218"/>
                  </a:lnTo>
                  <a:lnTo>
                    <a:pt x="766" y="218"/>
                  </a:lnTo>
                  <a:lnTo>
                    <a:pt x="766" y="218"/>
                  </a:lnTo>
                  <a:lnTo>
                    <a:pt x="766" y="220"/>
                  </a:lnTo>
                  <a:lnTo>
                    <a:pt x="764" y="220"/>
                  </a:lnTo>
                  <a:lnTo>
                    <a:pt x="759" y="220"/>
                  </a:lnTo>
                  <a:lnTo>
                    <a:pt x="759" y="220"/>
                  </a:lnTo>
                  <a:lnTo>
                    <a:pt x="759" y="220"/>
                  </a:lnTo>
                  <a:lnTo>
                    <a:pt x="764" y="225"/>
                  </a:lnTo>
                  <a:lnTo>
                    <a:pt x="755" y="232"/>
                  </a:lnTo>
                  <a:lnTo>
                    <a:pt x="755" y="234"/>
                  </a:lnTo>
                  <a:lnTo>
                    <a:pt x="752" y="237"/>
                  </a:lnTo>
                  <a:lnTo>
                    <a:pt x="752" y="237"/>
                  </a:lnTo>
                  <a:lnTo>
                    <a:pt x="750" y="239"/>
                  </a:lnTo>
                  <a:lnTo>
                    <a:pt x="747" y="239"/>
                  </a:lnTo>
                  <a:lnTo>
                    <a:pt x="745" y="241"/>
                  </a:lnTo>
                  <a:lnTo>
                    <a:pt x="743" y="244"/>
                  </a:lnTo>
                  <a:lnTo>
                    <a:pt x="743" y="246"/>
                  </a:lnTo>
                  <a:lnTo>
                    <a:pt x="743" y="246"/>
                  </a:lnTo>
                  <a:lnTo>
                    <a:pt x="745" y="246"/>
                  </a:lnTo>
                  <a:lnTo>
                    <a:pt x="745" y="246"/>
                  </a:lnTo>
                  <a:lnTo>
                    <a:pt x="745" y="249"/>
                  </a:lnTo>
                  <a:lnTo>
                    <a:pt x="745" y="249"/>
                  </a:lnTo>
                  <a:lnTo>
                    <a:pt x="745" y="249"/>
                  </a:lnTo>
                  <a:lnTo>
                    <a:pt x="745" y="249"/>
                  </a:lnTo>
                  <a:lnTo>
                    <a:pt x="747" y="251"/>
                  </a:lnTo>
                  <a:lnTo>
                    <a:pt x="747" y="251"/>
                  </a:lnTo>
                  <a:lnTo>
                    <a:pt x="750" y="251"/>
                  </a:lnTo>
                  <a:lnTo>
                    <a:pt x="750" y="251"/>
                  </a:lnTo>
                  <a:lnTo>
                    <a:pt x="750" y="251"/>
                  </a:lnTo>
                  <a:lnTo>
                    <a:pt x="752" y="251"/>
                  </a:lnTo>
                  <a:lnTo>
                    <a:pt x="752" y="253"/>
                  </a:lnTo>
                  <a:lnTo>
                    <a:pt x="752" y="258"/>
                  </a:lnTo>
                  <a:lnTo>
                    <a:pt x="752" y="258"/>
                  </a:lnTo>
                  <a:lnTo>
                    <a:pt x="752" y="260"/>
                  </a:lnTo>
                  <a:lnTo>
                    <a:pt x="757" y="260"/>
                  </a:lnTo>
                  <a:lnTo>
                    <a:pt x="757" y="263"/>
                  </a:lnTo>
                  <a:lnTo>
                    <a:pt x="757" y="263"/>
                  </a:lnTo>
                  <a:lnTo>
                    <a:pt x="759" y="265"/>
                  </a:lnTo>
                  <a:lnTo>
                    <a:pt x="759" y="267"/>
                  </a:lnTo>
                  <a:lnTo>
                    <a:pt x="759" y="270"/>
                  </a:lnTo>
                  <a:lnTo>
                    <a:pt x="759" y="270"/>
                  </a:lnTo>
                  <a:lnTo>
                    <a:pt x="764" y="275"/>
                  </a:lnTo>
                  <a:lnTo>
                    <a:pt x="762" y="277"/>
                  </a:lnTo>
                  <a:lnTo>
                    <a:pt x="759" y="277"/>
                  </a:lnTo>
                  <a:lnTo>
                    <a:pt x="759" y="279"/>
                  </a:lnTo>
                  <a:lnTo>
                    <a:pt x="755" y="282"/>
                  </a:lnTo>
                  <a:lnTo>
                    <a:pt x="755" y="282"/>
                  </a:lnTo>
                  <a:lnTo>
                    <a:pt x="750" y="284"/>
                  </a:lnTo>
                  <a:lnTo>
                    <a:pt x="747" y="286"/>
                  </a:lnTo>
                  <a:lnTo>
                    <a:pt x="747" y="289"/>
                  </a:lnTo>
                  <a:lnTo>
                    <a:pt x="743" y="291"/>
                  </a:lnTo>
                  <a:lnTo>
                    <a:pt x="740" y="291"/>
                  </a:lnTo>
                  <a:lnTo>
                    <a:pt x="738" y="291"/>
                  </a:lnTo>
                  <a:lnTo>
                    <a:pt x="736" y="291"/>
                  </a:lnTo>
                  <a:lnTo>
                    <a:pt x="731" y="293"/>
                  </a:lnTo>
                  <a:lnTo>
                    <a:pt x="726" y="296"/>
                  </a:lnTo>
                  <a:lnTo>
                    <a:pt x="719" y="303"/>
                  </a:lnTo>
                  <a:lnTo>
                    <a:pt x="710" y="305"/>
                  </a:lnTo>
                  <a:lnTo>
                    <a:pt x="710" y="305"/>
                  </a:lnTo>
                  <a:lnTo>
                    <a:pt x="710" y="305"/>
                  </a:lnTo>
                  <a:lnTo>
                    <a:pt x="707" y="305"/>
                  </a:lnTo>
                  <a:lnTo>
                    <a:pt x="707" y="308"/>
                  </a:lnTo>
                  <a:lnTo>
                    <a:pt x="707" y="310"/>
                  </a:lnTo>
                  <a:lnTo>
                    <a:pt x="710" y="315"/>
                  </a:lnTo>
                  <a:lnTo>
                    <a:pt x="712" y="315"/>
                  </a:lnTo>
                  <a:lnTo>
                    <a:pt x="714" y="315"/>
                  </a:lnTo>
                  <a:lnTo>
                    <a:pt x="714" y="315"/>
                  </a:lnTo>
                  <a:lnTo>
                    <a:pt x="714" y="315"/>
                  </a:lnTo>
                  <a:lnTo>
                    <a:pt x="717" y="312"/>
                  </a:lnTo>
                  <a:lnTo>
                    <a:pt x="717" y="315"/>
                  </a:lnTo>
                  <a:lnTo>
                    <a:pt x="724" y="317"/>
                  </a:lnTo>
                  <a:lnTo>
                    <a:pt x="733" y="320"/>
                  </a:lnTo>
                  <a:lnTo>
                    <a:pt x="733" y="322"/>
                  </a:lnTo>
                  <a:lnTo>
                    <a:pt x="733" y="322"/>
                  </a:lnTo>
                  <a:lnTo>
                    <a:pt x="733" y="322"/>
                  </a:lnTo>
                  <a:lnTo>
                    <a:pt x="731" y="324"/>
                  </a:lnTo>
                  <a:lnTo>
                    <a:pt x="731" y="324"/>
                  </a:lnTo>
                  <a:lnTo>
                    <a:pt x="731" y="327"/>
                  </a:lnTo>
                  <a:lnTo>
                    <a:pt x="731" y="327"/>
                  </a:lnTo>
                  <a:lnTo>
                    <a:pt x="731" y="327"/>
                  </a:lnTo>
                  <a:lnTo>
                    <a:pt x="729" y="329"/>
                  </a:lnTo>
                  <a:lnTo>
                    <a:pt x="726" y="329"/>
                  </a:lnTo>
                  <a:lnTo>
                    <a:pt x="726" y="331"/>
                  </a:lnTo>
                  <a:lnTo>
                    <a:pt x="729" y="331"/>
                  </a:lnTo>
                  <a:lnTo>
                    <a:pt x="733" y="334"/>
                  </a:lnTo>
                  <a:lnTo>
                    <a:pt x="736" y="334"/>
                  </a:lnTo>
                  <a:lnTo>
                    <a:pt x="736" y="334"/>
                  </a:lnTo>
                  <a:lnTo>
                    <a:pt x="736" y="336"/>
                  </a:lnTo>
                  <a:lnTo>
                    <a:pt x="736" y="336"/>
                  </a:lnTo>
                  <a:lnTo>
                    <a:pt x="736" y="336"/>
                  </a:lnTo>
                  <a:lnTo>
                    <a:pt x="757" y="336"/>
                  </a:lnTo>
                  <a:lnTo>
                    <a:pt x="757" y="336"/>
                  </a:lnTo>
                  <a:lnTo>
                    <a:pt x="757" y="338"/>
                  </a:lnTo>
                  <a:lnTo>
                    <a:pt x="757" y="341"/>
                  </a:lnTo>
                  <a:lnTo>
                    <a:pt x="757" y="341"/>
                  </a:lnTo>
                  <a:lnTo>
                    <a:pt x="757" y="341"/>
                  </a:lnTo>
                  <a:lnTo>
                    <a:pt x="759" y="343"/>
                  </a:lnTo>
                  <a:lnTo>
                    <a:pt x="759" y="346"/>
                  </a:lnTo>
                  <a:lnTo>
                    <a:pt x="762" y="346"/>
                  </a:lnTo>
                  <a:lnTo>
                    <a:pt x="762" y="346"/>
                  </a:lnTo>
                  <a:lnTo>
                    <a:pt x="762" y="346"/>
                  </a:lnTo>
                  <a:lnTo>
                    <a:pt x="762" y="346"/>
                  </a:lnTo>
                  <a:lnTo>
                    <a:pt x="762" y="348"/>
                  </a:lnTo>
                  <a:lnTo>
                    <a:pt x="762" y="348"/>
                  </a:lnTo>
                  <a:lnTo>
                    <a:pt x="764" y="348"/>
                  </a:lnTo>
                  <a:lnTo>
                    <a:pt x="764" y="348"/>
                  </a:lnTo>
                  <a:lnTo>
                    <a:pt x="766" y="348"/>
                  </a:lnTo>
                  <a:lnTo>
                    <a:pt x="766" y="348"/>
                  </a:lnTo>
                  <a:lnTo>
                    <a:pt x="769" y="348"/>
                  </a:lnTo>
                  <a:lnTo>
                    <a:pt x="769" y="348"/>
                  </a:lnTo>
                  <a:lnTo>
                    <a:pt x="774" y="348"/>
                  </a:lnTo>
                  <a:lnTo>
                    <a:pt x="774" y="348"/>
                  </a:lnTo>
                  <a:lnTo>
                    <a:pt x="776" y="350"/>
                  </a:lnTo>
                  <a:lnTo>
                    <a:pt x="776" y="350"/>
                  </a:lnTo>
                  <a:lnTo>
                    <a:pt x="778" y="350"/>
                  </a:lnTo>
                  <a:lnTo>
                    <a:pt x="778" y="350"/>
                  </a:lnTo>
                  <a:lnTo>
                    <a:pt x="781" y="348"/>
                  </a:lnTo>
                  <a:lnTo>
                    <a:pt x="781" y="350"/>
                  </a:lnTo>
                  <a:lnTo>
                    <a:pt x="783" y="350"/>
                  </a:lnTo>
                  <a:lnTo>
                    <a:pt x="785" y="353"/>
                  </a:lnTo>
                  <a:lnTo>
                    <a:pt x="785" y="353"/>
                  </a:lnTo>
                  <a:lnTo>
                    <a:pt x="788" y="355"/>
                  </a:lnTo>
                  <a:lnTo>
                    <a:pt x="790" y="360"/>
                  </a:lnTo>
                  <a:lnTo>
                    <a:pt x="790" y="362"/>
                  </a:lnTo>
                  <a:lnTo>
                    <a:pt x="792" y="364"/>
                  </a:lnTo>
                  <a:lnTo>
                    <a:pt x="795" y="364"/>
                  </a:lnTo>
                  <a:lnTo>
                    <a:pt x="795" y="367"/>
                  </a:lnTo>
                  <a:lnTo>
                    <a:pt x="792" y="367"/>
                  </a:lnTo>
                  <a:lnTo>
                    <a:pt x="790" y="367"/>
                  </a:lnTo>
                  <a:lnTo>
                    <a:pt x="790" y="369"/>
                  </a:lnTo>
                  <a:lnTo>
                    <a:pt x="788" y="374"/>
                  </a:lnTo>
                  <a:lnTo>
                    <a:pt x="785" y="388"/>
                  </a:lnTo>
                  <a:lnTo>
                    <a:pt x="785" y="391"/>
                  </a:lnTo>
                  <a:lnTo>
                    <a:pt x="783" y="398"/>
                  </a:lnTo>
                  <a:lnTo>
                    <a:pt x="783" y="402"/>
                  </a:lnTo>
                  <a:lnTo>
                    <a:pt x="783" y="405"/>
                  </a:lnTo>
                  <a:lnTo>
                    <a:pt x="781" y="405"/>
                  </a:lnTo>
                  <a:lnTo>
                    <a:pt x="766" y="409"/>
                  </a:lnTo>
                  <a:lnTo>
                    <a:pt x="752" y="414"/>
                  </a:lnTo>
                  <a:lnTo>
                    <a:pt x="745" y="417"/>
                  </a:lnTo>
                  <a:lnTo>
                    <a:pt x="724" y="414"/>
                  </a:lnTo>
                  <a:lnTo>
                    <a:pt x="721" y="412"/>
                  </a:lnTo>
                  <a:lnTo>
                    <a:pt x="719" y="409"/>
                  </a:lnTo>
                  <a:lnTo>
                    <a:pt x="717" y="409"/>
                  </a:lnTo>
                  <a:lnTo>
                    <a:pt x="717" y="407"/>
                  </a:lnTo>
                  <a:lnTo>
                    <a:pt x="717" y="402"/>
                  </a:lnTo>
                  <a:lnTo>
                    <a:pt x="717" y="400"/>
                  </a:lnTo>
                  <a:lnTo>
                    <a:pt x="712" y="400"/>
                  </a:lnTo>
                  <a:lnTo>
                    <a:pt x="710" y="400"/>
                  </a:lnTo>
                  <a:lnTo>
                    <a:pt x="707" y="400"/>
                  </a:lnTo>
                  <a:lnTo>
                    <a:pt x="707" y="400"/>
                  </a:lnTo>
                  <a:lnTo>
                    <a:pt x="707" y="402"/>
                  </a:lnTo>
                  <a:lnTo>
                    <a:pt x="705" y="407"/>
                  </a:lnTo>
                  <a:lnTo>
                    <a:pt x="705" y="409"/>
                  </a:lnTo>
                  <a:lnTo>
                    <a:pt x="705" y="409"/>
                  </a:lnTo>
                  <a:lnTo>
                    <a:pt x="705" y="412"/>
                  </a:lnTo>
                  <a:lnTo>
                    <a:pt x="705" y="414"/>
                  </a:lnTo>
                  <a:lnTo>
                    <a:pt x="703" y="417"/>
                  </a:lnTo>
                  <a:lnTo>
                    <a:pt x="703" y="417"/>
                  </a:lnTo>
                  <a:lnTo>
                    <a:pt x="700" y="419"/>
                  </a:lnTo>
                  <a:lnTo>
                    <a:pt x="700" y="424"/>
                  </a:lnTo>
                  <a:lnTo>
                    <a:pt x="698" y="426"/>
                  </a:lnTo>
                  <a:lnTo>
                    <a:pt x="695" y="426"/>
                  </a:lnTo>
                  <a:lnTo>
                    <a:pt x="691" y="426"/>
                  </a:lnTo>
                  <a:lnTo>
                    <a:pt x="688" y="426"/>
                  </a:lnTo>
                  <a:lnTo>
                    <a:pt x="686" y="428"/>
                  </a:lnTo>
                  <a:lnTo>
                    <a:pt x="686" y="431"/>
                  </a:lnTo>
                  <a:lnTo>
                    <a:pt x="684" y="431"/>
                  </a:lnTo>
                  <a:lnTo>
                    <a:pt x="681" y="428"/>
                  </a:lnTo>
                  <a:lnTo>
                    <a:pt x="679" y="426"/>
                  </a:lnTo>
                  <a:lnTo>
                    <a:pt x="679" y="426"/>
                  </a:lnTo>
                  <a:lnTo>
                    <a:pt x="681" y="424"/>
                  </a:lnTo>
                  <a:lnTo>
                    <a:pt x="684" y="426"/>
                  </a:lnTo>
                  <a:lnTo>
                    <a:pt x="686" y="424"/>
                  </a:lnTo>
                  <a:lnTo>
                    <a:pt x="686" y="421"/>
                  </a:lnTo>
                  <a:lnTo>
                    <a:pt x="686" y="421"/>
                  </a:lnTo>
                  <a:lnTo>
                    <a:pt x="681" y="421"/>
                  </a:lnTo>
                  <a:lnTo>
                    <a:pt x="681" y="419"/>
                  </a:lnTo>
                  <a:lnTo>
                    <a:pt x="679" y="419"/>
                  </a:lnTo>
                  <a:lnTo>
                    <a:pt x="677" y="419"/>
                  </a:lnTo>
                  <a:lnTo>
                    <a:pt x="672" y="419"/>
                  </a:lnTo>
                  <a:lnTo>
                    <a:pt x="672" y="419"/>
                  </a:lnTo>
                  <a:lnTo>
                    <a:pt x="669" y="419"/>
                  </a:lnTo>
                  <a:lnTo>
                    <a:pt x="669" y="419"/>
                  </a:lnTo>
                  <a:lnTo>
                    <a:pt x="669" y="417"/>
                  </a:lnTo>
                  <a:lnTo>
                    <a:pt x="667" y="417"/>
                  </a:lnTo>
                  <a:lnTo>
                    <a:pt x="667" y="414"/>
                  </a:lnTo>
                  <a:lnTo>
                    <a:pt x="653" y="414"/>
                  </a:lnTo>
                  <a:lnTo>
                    <a:pt x="651" y="414"/>
                  </a:lnTo>
                  <a:lnTo>
                    <a:pt x="646" y="409"/>
                  </a:lnTo>
                  <a:lnTo>
                    <a:pt x="646" y="409"/>
                  </a:lnTo>
                  <a:lnTo>
                    <a:pt x="646" y="407"/>
                  </a:lnTo>
                  <a:lnTo>
                    <a:pt x="643" y="405"/>
                  </a:lnTo>
                  <a:lnTo>
                    <a:pt x="643" y="405"/>
                  </a:lnTo>
                  <a:lnTo>
                    <a:pt x="641" y="405"/>
                  </a:lnTo>
                  <a:lnTo>
                    <a:pt x="641" y="405"/>
                  </a:lnTo>
                  <a:lnTo>
                    <a:pt x="639" y="405"/>
                  </a:lnTo>
                  <a:lnTo>
                    <a:pt x="639" y="405"/>
                  </a:lnTo>
                  <a:lnTo>
                    <a:pt x="639" y="402"/>
                  </a:lnTo>
                  <a:lnTo>
                    <a:pt x="639" y="400"/>
                  </a:lnTo>
                  <a:lnTo>
                    <a:pt x="639" y="398"/>
                  </a:lnTo>
                  <a:lnTo>
                    <a:pt x="634" y="400"/>
                  </a:lnTo>
                  <a:lnTo>
                    <a:pt x="634" y="398"/>
                  </a:lnTo>
                  <a:lnTo>
                    <a:pt x="634" y="398"/>
                  </a:lnTo>
                  <a:lnTo>
                    <a:pt x="634" y="395"/>
                  </a:lnTo>
                  <a:lnTo>
                    <a:pt x="632" y="395"/>
                  </a:lnTo>
                  <a:lnTo>
                    <a:pt x="634" y="393"/>
                  </a:lnTo>
                  <a:lnTo>
                    <a:pt x="634" y="393"/>
                  </a:lnTo>
                  <a:lnTo>
                    <a:pt x="634" y="393"/>
                  </a:lnTo>
                  <a:lnTo>
                    <a:pt x="636" y="391"/>
                  </a:lnTo>
                  <a:lnTo>
                    <a:pt x="636" y="388"/>
                  </a:lnTo>
                  <a:lnTo>
                    <a:pt x="634" y="386"/>
                  </a:lnTo>
                  <a:lnTo>
                    <a:pt x="634" y="383"/>
                  </a:lnTo>
                  <a:lnTo>
                    <a:pt x="632" y="383"/>
                  </a:lnTo>
                  <a:lnTo>
                    <a:pt x="625" y="381"/>
                  </a:lnTo>
                  <a:lnTo>
                    <a:pt x="625" y="381"/>
                  </a:lnTo>
                  <a:lnTo>
                    <a:pt x="625" y="381"/>
                  </a:lnTo>
                  <a:lnTo>
                    <a:pt x="625" y="379"/>
                  </a:lnTo>
                  <a:lnTo>
                    <a:pt x="622" y="379"/>
                  </a:lnTo>
                  <a:lnTo>
                    <a:pt x="622" y="376"/>
                  </a:lnTo>
                  <a:lnTo>
                    <a:pt x="620" y="376"/>
                  </a:lnTo>
                  <a:lnTo>
                    <a:pt x="620" y="374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5" y="376"/>
                  </a:lnTo>
                  <a:lnTo>
                    <a:pt x="615" y="379"/>
                  </a:lnTo>
                  <a:lnTo>
                    <a:pt x="615" y="381"/>
                  </a:lnTo>
                  <a:lnTo>
                    <a:pt x="615" y="381"/>
                  </a:lnTo>
                  <a:lnTo>
                    <a:pt x="613" y="383"/>
                  </a:lnTo>
                  <a:lnTo>
                    <a:pt x="610" y="383"/>
                  </a:lnTo>
                  <a:lnTo>
                    <a:pt x="610" y="381"/>
                  </a:lnTo>
                  <a:lnTo>
                    <a:pt x="608" y="381"/>
                  </a:lnTo>
                  <a:lnTo>
                    <a:pt x="608" y="381"/>
                  </a:lnTo>
                  <a:lnTo>
                    <a:pt x="608" y="381"/>
                  </a:lnTo>
                  <a:lnTo>
                    <a:pt x="608" y="379"/>
                  </a:lnTo>
                  <a:lnTo>
                    <a:pt x="608" y="379"/>
                  </a:lnTo>
                  <a:lnTo>
                    <a:pt x="608" y="379"/>
                  </a:lnTo>
                  <a:lnTo>
                    <a:pt x="603" y="381"/>
                  </a:lnTo>
                  <a:lnTo>
                    <a:pt x="603" y="381"/>
                  </a:lnTo>
                  <a:lnTo>
                    <a:pt x="601" y="381"/>
                  </a:lnTo>
                  <a:lnTo>
                    <a:pt x="601" y="381"/>
                  </a:lnTo>
                  <a:lnTo>
                    <a:pt x="601" y="379"/>
                  </a:lnTo>
                  <a:lnTo>
                    <a:pt x="601" y="379"/>
                  </a:lnTo>
                  <a:lnTo>
                    <a:pt x="598" y="379"/>
                  </a:lnTo>
                  <a:lnTo>
                    <a:pt x="596" y="379"/>
                  </a:lnTo>
                  <a:lnTo>
                    <a:pt x="596" y="379"/>
                  </a:lnTo>
                  <a:lnTo>
                    <a:pt x="594" y="376"/>
                  </a:lnTo>
                  <a:lnTo>
                    <a:pt x="591" y="376"/>
                  </a:lnTo>
                  <a:lnTo>
                    <a:pt x="591" y="379"/>
                  </a:lnTo>
                  <a:lnTo>
                    <a:pt x="589" y="381"/>
                  </a:lnTo>
                  <a:lnTo>
                    <a:pt x="589" y="383"/>
                  </a:lnTo>
                  <a:lnTo>
                    <a:pt x="591" y="391"/>
                  </a:lnTo>
                  <a:lnTo>
                    <a:pt x="591" y="393"/>
                  </a:lnTo>
                  <a:lnTo>
                    <a:pt x="589" y="395"/>
                  </a:lnTo>
                  <a:lnTo>
                    <a:pt x="587" y="395"/>
                  </a:lnTo>
                  <a:lnTo>
                    <a:pt x="582" y="395"/>
                  </a:lnTo>
                  <a:lnTo>
                    <a:pt x="582" y="395"/>
                  </a:lnTo>
                  <a:lnTo>
                    <a:pt x="580" y="395"/>
                  </a:lnTo>
                  <a:lnTo>
                    <a:pt x="580" y="395"/>
                  </a:lnTo>
                  <a:lnTo>
                    <a:pt x="577" y="398"/>
                  </a:lnTo>
                  <a:lnTo>
                    <a:pt x="577" y="398"/>
                  </a:lnTo>
                  <a:lnTo>
                    <a:pt x="577" y="400"/>
                  </a:lnTo>
                  <a:lnTo>
                    <a:pt x="575" y="400"/>
                  </a:lnTo>
                  <a:lnTo>
                    <a:pt x="572" y="400"/>
                  </a:lnTo>
                  <a:lnTo>
                    <a:pt x="570" y="398"/>
                  </a:lnTo>
                  <a:lnTo>
                    <a:pt x="570" y="395"/>
                  </a:lnTo>
                  <a:lnTo>
                    <a:pt x="568" y="395"/>
                  </a:lnTo>
                  <a:lnTo>
                    <a:pt x="568" y="393"/>
                  </a:lnTo>
                  <a:lnTo>
                    <a:pt x="568" y="391"/>
                  </a:lnTo>
                  <a:lnTo>
                    <a:pt x="568" y="388"/>
                  </a:lnTo>
                  <a:lnTo>
                    <a:pt x="565" y="388"/>
                  </a:lnTo>
                  <a:lnTo>
                    <a:pt x="565" y="386"/>
                  </a:lnTo>
                  <a:lnTo>
                    <a:pt x="563" y="386"/>
                  </a:lnTo>
                  <a:lnTo>
                    <a:pt x="563" y="386"/>
                  </a:lnTo>
                  <a:lnTo>
                    <a:pt x="563" y="386"/>
                  </a:lnTo>
                  <a:lnTo>
                    <a:pt x="561" y="383"/>
                  </a:lnTo>
                  <a:lnTo>
                    <a:pt x="561" y="381"/>
                  </a:lnTo>
                  <a:lnTo>
                    <a:pt x="561" y="379"/>
                  </a:lnTo>
                  <a:lnTo>
                    <a:pt x="561" y="379"/>
                  </a:lnTo>
                  <a:lnTo>
                    <a:pt x="558" y="379"/>
                  </a:lnTo>
                  <a:lnTo>
                    <a:pt x="556" y="381"/>
                  </a:lnTo>
                  <a:lnTo>
                    <a:pt x="554" y="381"/>
                  </a:lnTo>
                  <a:lnTo>
                    <a:pt x="549" y="381"/>
                  </a:lnTo>
                  <a:lnTo>
                    <a:pt x="546" y="381"/>
                  </a:lnTo>
                  <a:lnTo>
                    <a:pt x="546" y="383"/>
                  </a:lnTo>
                  <a:lnTo>
                    <a:pt x="544" y="383"/>
                  </a:lnTo>
                  <a:lnTo>
                    <a:pt x="544" y="383"/>
                  </a:lnTo>
                  <a:lnTo>
                    <a:pt x="542" y="383"/>
                  </a:lnTo>
                  <a:lnTo>
                    <a:pt x="539" y="381"/>
                  </a:lnTo>
                  <a:lnTo>
                    <a:pt x="539" y="381"/>
                  </a:lnTo>
                  <a:lnTo>
                    <a:pt x="537" y="381"/>
                  </a:lnTo>
                  <a:lnTo>
                    <a:pt x="537" y="381"/>
                  </a:lnTo>
                  <a:lnTo>
                    <a:pt x="535" y="381"/>
                  </a:lnTo>
                  <a:lnTo>
                    <a:pt x="535" y="383"/>
                  </a:lnTo>
                  <a:lnTo>
                    <a:pt x="535" y="386"/>
                  </a:lnTo>
                  <a:lnTo>
                    <a:pt x="537" y="388"/>
                  </a:lnTo>
                  <a:lnTo>
                    <a:pt x="537" y="388"/>
                  </a:lnTo>
                  <a:lnTo>
                    <a:pt x="537" y="391"/>
                  </a:lnTo>
                  <a:lnTo>
                    <a:pt x="535" y="391"/>
                  </a:lnTo>
                  <a:lnTo>
                    <a:pt x="532" y="388"/>
                  </a:lnTo>
                  <a:lnTo>
                    <a:pt x="530" y="388"/>
                  </a:lnTo>
                  <a:lnTo>
                    <a:pt x="525" y="381"/>
                  </a:lnTo>
                  <a:lnTo>
                    <a:pt x="525" y="381"/>
                  </a:lnTo>
                  <a:lnTo>
                    <a:pt x="523" y="383"/>
                  </a:lnTo>
                  <a:lnTo>
                    <a:pt x="523" y="383"/>
                  </a:lnTo>
                  <a:lnTo>
                    <a:pt x="520" y="386"/>
                  </a:lnTo>
                  <a:lnTo>
                    <a:pt x="520" y="386"/>
                  </a:lnTo>
                  <a:lnTo>
                    <a:pt x="523" y="388"/>
                  </a:lnTo>
                  <a:lnTo>
                    <a:pt x="523" y="391"/>
                  </a:lnTo>
                  <a:lnTo>
                    <a:pt x="520" y="391"/>
                  </a:lnTo>
                  <a:lnTo>
                    <a:pt x="518" y="391"/>
                  </a:lnTo>
                  <a:lnTo>
                    <a:pt x="518" y="393"/>
                  </a:lnTo>
                  <a:lnTo>
                    <a:pt x="518" y="395"/>
                  </a:lnTo>
                  <a:lnTo>
                    <a:pt x="518" y="395"/>
                  </a:lnTo>
                  <a:lnTo>
                    <a:pt x="516" y="398"/>
                  </a:lnTo>
                  <a:lnTo>
                    <a:pt x="513" y="398"/>
                  </a:lnTo>
                  <a:lnTo>
                    <a:pt x="513" y="398"/>
                  </a:lnTo>
                  <a:lnTo>
                    <a:pt x="509" y="395"/>
                  </a:lnTo>
                  <a:lnTo>
                    <a:pt x="509" y="395"/>
                  </a:lnTo>
                  <a:lnTo>
                    <a:pt x="506" y="395"/>
                  </a:lnTo>
                  <a:lnTo>
                    <a:pt x="506" y="398"/>
                  </a:lnTo>
                  <a:lnTo>
                    <a:pt x="504" y="409"/>
                  </a:lnTo>
                  <a:lnTo>
                    <a:pt x="504" y="409"/>
                  </a:lnTo>
                  <a:lnTo>
                    <a:pt x="497" y="417"/>
                  </a:lnTo>
                  <a:lnTo>
                    <a:pt x="487" y="421"/>
                  </a:lnTo>
                  <a:lnTo>
                    <a:pt x="483" y="426"/>
                  </a:lnTo>
                  <a:lnTo>
                    <a:pt x="483" y="426"/>
                  </a:lnTo>
                  <a:lnTo>
                    <a:pt x="480" y="424"/>
                  </a:lnTo>
                  <a:lnTo>
                    <a:pt x="478" y="421"/>
                  </a:lnTo>
                  <a:lnTo>
                    <a:pt x="478" y="421"/>
                  </a:lnTo>
                  <a:lnTo>
                    <a:pt x="475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1" y="417"/>
                  </a:lnTo>
                  <a:lnTo>
                    <a:pt x="471" y="417"/>
                  </a:lnTo>
                  <a:lnTo>
                    <a:pt x="468" y="417"/>
                  </a:lnTo>
                  <a:lnTo>
                    <a:pt x="466" y="417"/>
                  </a:lnTo>
                  <a:lnTo>
                    <a:pt x="466" y="417"/>
                  </a:lnTo>
                  <a:lnTo>
                    <a:pt x="464" y="417"/>
                  </a:lnTo>
                  <a:lnTo>
                    <a:pt x="464" y="414"/>
                  </a:lnTo>
                  <a:lnTo>
                    <a:pt x="452" y="405"/>
                  </a:lnTo>
                  <a:lnTo>
                    <a:pt x="449" y="402"/>
                  </a:lnTo>
                  <a:lnTo>
                    <a:pt x="449" y="400"/>
                  </a:lnTo>
                  <a:lnTo>
                    <a:pt x="449" y="398"/>
                  </a:lnTo>
                  <a:lnTo>
                    <a:pt x="442" y="395"/>
                  </a:lnTo>
                  <a:lnTo>
                    <a:pt x="440" y="393"/>
                  </a:lnTo>
                  <a:lnTo>
                    <a:pt x="438" y="391"/>
                  </a:lnTo>
                  <a:lnTo>
                    <a:pt x="438" y="391"/>
                  </a:lnTo>
                  <a:lnTo>
                    <a:pt x="433" y="388"/>
                  </a:lnTo>
                  <a:lnTo>
                    <a:pt x="431" y="386"/>
                  </a:lnTo>
                  <a:lnTo>
                    <a:pt x="431" y="386"/>
                  </a:lnTo>
                  <a:lnTo>
                    <a:pt x="428" y="386"/>
                  </a:lnTo>
                  <a:lnTo>
                    <a:pt x="428" y="386"/>
                  </a:lnTo>
                  <a:lnTo>
                    <a:pt x="423" y="386"/>
                  </a:lnTo>
                  <a:lnTo>
                    <a:pt x="423" y="388"/>
                  </a:lnTo>
                  <a:lnTo>
                    <a:pt x="421" y="388"/>
                  </a:lnTo>
                  <a:lnTo>
                    <a:pt x="423" y="391"/>
                  </a:lnTo>
                  <a:lnTo>
                    <a:pt x="423" y="393"/>
                  </a:lnTo>
                  <a:lnTo>
                    <a:pt x="421" y="393"/>
                  </a:lnTo>
                  <a:lnTo>
                    <a:pt x="421" y="393"/>
                  </a:lnTo>
                  <a:lnTo>
                    <a:pt x="421" y="395"/>
                  </a:lnTo>
                  <a:lnTo>
                    <a:pt x="426" y="395"/>
                  </a:lnTo>
                  <a:lnTo>
                    <a:pt x="428" y="398"/>
                  </a:lnTo>
                  <a:lnTo>
                    <a:pt x="428" y="400"/>
                  </a:lnTo>
                  <a:lnTo>
                    <a:pt x="428" y="400"/>
                  </a:lnTo>
                  <a:lnTo>
                    <a:pt x="428" y="402"/>
                  </a:lnTo>
                  <a:lnTo>
                    <a:pt x="428" y="402"/>
                  </a:lnTo>
                  <a:lnTo>
                    <a:pt x="428" y="405"/>
                  </a:lnTo>
                  <a:lnTo>
                    <a:pt x="428" y="405"/>
                  </a:lnTo>
                  <a:lnTo>
                    <a:pt x="428" y="405"/>
                  </a:lnTo>
                  <a:lnTo>
                    <a:pt x="428" y="407"/>
                  </a:lnTo>
                  <a:lnTo>
                    <a:pt x="428" y="409"/>
                  </a:lnTo>
                  <a:lnTo>
                    <a:pt x="428" y="412"/>
                  </a:lnTo>
                  <a:lnTo>
                    <a:pt x="431" y="417"/>
                  </a:lnTo>
                  <a:lnTo>
                    <a:pt x="431" y="421"/>
                  </a:lnTo>
                  <a:lnTo>
                    <a:pt x="428" y="424"/>
                  </a:lnTo>
                  <a:lnTo>
                    <a:pt x="426" y="426"/>
                  </a:lnTo>
                  <a:lnTo>
                    <a:pt x="423" y="426"/>
                  </a:lnTo>
                  <a:lnTo>
                    <a:pt x="423" y="426"/>
                  </a:lnTo>
                  <a:lnTo>
                    <a:pt x="421" y="426"/>
                  </a:lnTo>
                  <a:lnTo>
                    <a:pt x="419" y="426"/>
                  </a:lnTo>
                  <a:lnTo>
                    <a:pt x="419" y="426"/>
                  </a:lnTo>
                  <a:lnTo>
                    <a:pt x="416" y="424"/>
                  </a:lnTo>
                  <a:lnTo>
                    <a:pt x="416" y="421"/>
                  </a:lnTo>
                  <a:lnTo>
                    <a:pt x="414" y="421"/>
                  </a:lnTo>
                  <a:lnTo>
                    <a:pt x="414" y="419"/>
                  </a:lnTo>
                  <a:lnTo>
                    <a:pt x="414" y="417"/>
                  </a:lnTo>
                  <a:lnTo>
                    <a:pt x="416" y="414"/>
                  </a:lnTo>
                  <a:lnTo>
                    <a:pt x="416" y="412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9" y="402"/>
                  </a:lnTo>
                  <a:lnTo>
                    <a:pt x="421" y="402"/>
                  </a:lnTo>
                  <a:lnTo>
                    <a:pt x="421" y="400"/>
                  </a:lnTo>
                  <a:lnTo>
                    <a:pt x="421" y="400"/>
                  </a:lnTo>
                  <a:lnTo>
                    <a:pt x="419" y="400"/>
                  </a:lnTo>
                  <a:lnTo>
                    <a:pt x="419" y="400"/>
                  </a:lnTo>
                  <a:lnTo>
                    <a:pt x="416" y="398"/>
                  </a:lnTo>
                  <a:lnTo>
                    <a:pt x="416" y="398"/>
                  </a:lnTo>
                  <a:lnTo>
                    <a:pt x="416" y="398"/>
                  </a:lnTo>
                  <a:lnTo>
                    <a:pt x="414" y="398"/>
                  </a:lnTo>
                  <a:lnTo>
                    <a:pt x="409" y="395"/>
                  </a:lnTo>
                  <a:lnTo>
                    <a:pt x="409" y="395"/>
                  </a:lnTo>
                  <a:lnTo>
                    <a:pt x="409" y="395"/>
                  </a:lnTo>
                  <a:lnTo>
                    <a:pt x="407" y="393"/>
                  </a:lnTo>
                  <a:lnTo>
                    <a:pt x="407" y="393"/>
                  </a:lnTo>
                  <a:lnTo>
                    <a:pt x="405" y="391"/>
                  </a:lnTo>
                  <a:lnTo>
                    <a:pt x="405" y="391"/>
                  </a:lnTo>
                  <a:lnTo>
                    <a:pt x="402" y="388"/>
                  </a:lnTo>
                  <a:lnTo>
                    <a:pt x="402" y="386"/>
                  </a:lnTo>
                  <a:lnTo>
                    <a:pt x="402" y="386"/>
                  </a:lnTo>
                  <a:lnTo>
                    <a:pt x="402" y="386"/>
                  </a:lnTo>
                  <a:lnTo>
                    <a:pt x="402" y="383"/>
                  </a:lnTo>
                  <a:lnTo>
                    <a:pt x="400" y="381"/>
                  </a:lnTo>
                  <a:lnTo>
                    <a:pt x="400" y="379"/>
                  </a:lnTo>
                  <a:lnTo>
                    <a:pt x="400" y="379"/>
                  </a:lnTo>
                  <a:lnTo>
                    <a:pt x="397" y="379"/>
                  </a:lnTo>
                  <a:lnTo>
                    <a:pt x="395" y="379"/>
                  </a:lnTo>
                  <a:lnTo>
                    <a:pt x="395" y="374"/>
                  </a:lnTo>
                  <a:lnTo>
                    <a:pt x="393" y="374"/>
                  </a:lnTo>
                  <a:lnTo>
                    <a:pt x="390" y="372"/>
                  </a:lnTo>
                  <a:lnTo>
                    <a:pt x="390" y="372"/>
                  </a:lnTo>
                  <a:lnTo>
                    <a:pt x="388" y="372"/>
                  </a:lnTo>
                  <a:lnTo>
                    <a:pt x="379" y="369"/>
                  </a:lnTo>
                  <a:lnTo>
                    <a:pt x="376" y="367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4" y="364"/>
                  </a:lnTo>
                  <a:lnTo>
                    <a:pt x="374" y="362"/>
                  </a:lnTo>
                  <a:lnTo>
                    <a:pt x="374" y="360"/>
                  </a:lnTo>
                  <a:lnTo>
                    <a:pt x="374" y="360"/>
                  </a:lnTo>
                  <a:lnTo>
                    <a:pt x="371" y="357"/>
                  </a:lnTo>
                  <a:lnTo>
                    <a:pt x="374" y="357"/>
                  </a:lnTo>
                  <a:lnTo>
                    <a:pt x="374" y="357"/>
                  </a:lnTo>
                  <a:lnTo>
                    <a:pt x="374" y="355"/>
                  </a:lnTo>
                  <a:lnTo>
                    <a:pt x="374" y="355"/>
                  </a:lnTo>
                  <a:lnTo>
                    <a:pt x="371" y="353"/>
                  </a:lnTo>
                  <a:lnTo>
                    <a:pt x="367" y="350"/>
                  </a:lnTo>
                  <a:lnTo>
                    <a:pt x="364" y="350"/>
                  </a:lnTo>
                  <a:lnTo>
                    <a:pt x="364" y="348"/>
                  </a:lnTo>
                  <a:lnTo>
                    <a:pt x="364" y="348"/>
                  </a:lnTo>
                  <a:lnTo>
                    <a:pt x="362" y="346"/>
                  </a:lnTo>
                  <a:lnTo>
                    <a:pt x="362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55" y="346"/>
                  </a:lnTo>
                  <a:lnTo>
                    <a:pt x="355" y="346"/>
                  </a:lnTo>
                  <a:lnTo>
                    <a:pt x="355" y="346"/>
                  </a:lnTo>
                  <a:lnTo>
                    <a:pt x="353" y="346"/>
                  </a:lnTo>
                  <a:lnTo>
                    <a:pt x="353" y="346"/>
                  </a:lnTo>
                  <a:lnTo>
                    <a:pt x="353" y="346"/>
                  </a:lnTo>
                  <a:lnTo>
                    <a:pt x="353" y="346"/>
                  </a:lnTo>
                  <a:lnTo>
                    <a:pt x="353" y="346"/>
                  </a:lnTo>
                  <a:lnTo>
                    <a:pt x="353" y="346"/>
                  </a:lnTo>
                  <a:lnTo>
                    <a:pt x="350" y="346"/>
                  </a:lnTo>
                  <a:lnTo>
                    <a:pt x="350" y="346"/>
                  </a:lnTo>
                  <a:lnTo>
                    <a:pt x="350" y="346"/>
                  </a:lnTo>
                  <a:lnTo>
                    <a:pt x="350" y="348"/>
                  </a:lnTo>
                  <a:lnTo>
                    <a:pt x="345" y="346"/>
                  </a:lnTo>
                  <a:lnTo>
                    <a:pt x="343" y="348"/>
                  </a:lnTo>
                  <a:lnTo>
                    <a:pt x="341" y="348"/>
                  </a:lnTo>
                  <a:lnTo>
                    <a:pt x="341" y="348"/>
                  </a:lnTo>
                  <a:lnTo>
                    <a:pt x="341" y="350"/>
                  </a:lnTo>
                  <a:lnTo>
                    <a:pt x="338" y="350"/>
                  </a:lnTo>
                  <a:lnTo>
                    <a:pt x="338" y="350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6" y="348"/>
                  </a:lnTo>
                  <a:lnTo>
                    <a:pt x="336" y="346"/>
                  </a:lnTo>
                  <a:lnTo>
                    <a:pt x="334" y="348"/>
                  </a:lnTo>
                  <a:lnTo>
                    <a:pt x="334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29" y="346"/>
                  </a:lnTo>
                  <a:lnTo>
                    <a:pt x="329" y="346"/>
                  </a:lnTo>
                  <a:lnTo>
                    <a:pt x="329" y="348"/>
                  </a:lnTo>
                  <a:lnTo>
                    <a:pt x="329" y="348"/>
                  </a:lnTo>
                  <a:lnTo>
                    <a:pt x="326" y="348"/>
                  </a:lnTo>
                  <a:lnTo>
                    <a:pt x="326" y="348"/>
                  </a:lnTo>
                  <a:lnTo>
                    <a:pt x="326" y="348"/>
                  </a:lnTo>
                  <a:lnTo>
                    <a:pt x="326" y="350"/>
                  </a:lnTo>
                  <a:lnTo>
                    <a:pt x="324" y="350"/>
                  </a:lnTo>
                  <a:lnTo>
                    <a:pt x="324" y="348"/>
                  </a:lnTo>
                  <a:lnTo>
                    <a:pt x="319" y="348"/>
                  </a:lnTo>
                  <a:lnTo>
                    <a:pt x="319" y="350"/>
                  </a:lnTo>
                  <a:lnTo>
                    <a:pt x="319" y="348"/>
                  </a:lnTo>
                  <a:lnTo>
                    <a:pt x="317" y="348"/>
                  </a:lnTo>
                  <a:lnTo>
                    <a:pt x="317" y="348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2" y="338"/>
                  </a:lnTo>
                  <a:lnTo>
                    <a:pt x="310" y="331"/>
                  </a:lnTo>
                  <a:lnTo>
                    <a:pt x="310" y="329"/>
                  </a:lnTo>
                  <a:lnTo>
                    <a:pt x="308" y="327"/>
                  </a:lnTo>
                  <a:lnTo>
                    <a:pt x="308" y="324"/>
                  </a:lnTo>
                  <a:lnTo>
                    <a:pt x="305" y="322"/>
                  </a:lnTo>
                  <a:lnTo>
                    <a:pt x="305" y="324"/>
                  </a:lnTo>
                  <a:lnTo>
                    <a:pt x="305" y="327"/>
                  </a:lnTo>
                  <a:lnTo>
                    <a:pt x="303" y="327"/>
                  </a:lnTo>
                  <a:lnTo>
                    <a:pt x="303" y="327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298" y="329"/>
                  </a:lnTo>
                  <a:lnTo>
                    <a:pt x="296" y="331"/>
                  </a:lnTo>
                  <a:lnTo>
                    <a:pt x="296" y="331"/>
                  </a:lnTo>
                  <a:lnTo>
                    <a:pt x="293" y="334"/>
                  </a:lnTo>
                  <a:lnTo>
                    <a:pt x="291" y="334"/>
                  </a:lnTo>
                  <a:lnTo>
                    <a:pt x="291" y="334"/>
                  </a:lnTo>
                  <a:lnTo>
                    <a:pt x="289" y="331"/>
                  </a:lnTo>
                  <a:lnTo>
                    <a:pt x="289" y="331"/>
                  </a:lnTo>
                  <a:lnTo>
                    <a:pt x="286" y="331"/>
                  </a:lnTo>
                  <a:lnTo>
                    <a:pt x="284" y="331"/>
                  </a:lnTo>
                  <a:lnTo>
                    <a:pt x="284" y="331"/>
                  </a:lnTo>
                  <a:lnTo>
                    <a:pt x="282" y="331"/>
                  </a:lnTo>
                  <a:lnTo>
                    <a:pt x="282" y="334"/>
                  </a:lnTo>
                  <a:lnTo>
                    <a:pt x="277" y="338"/>
                  </a:lnTo>
                  <a:lnTo>
                    <a:pt x="277" y="341"/>
                  </a:lnTo>
                  <a:lnTo>
                    <a:pt x="279" y="343"/>
                  </a:lnTo>
                  <a:lnTo>
                    <a:pt x="279" y="346"/>
                  </a:lnTo>
                  <a:lnTo>
                    <a:pt x="277" y="348"/>
                  </a:lnTo>
                  <a:lnTo>
                    <a:pt x="274" y="350"/>
                  </a:lnTo>
                  <a:lnTo>
                    <a:pt x="272" y="350"/>
                  </a:lnTo>
                  <a:lnTo>
                    <a:pt x="270" y="348"/>
                  </a:lnTo>
                  <a:lnTo>
                    <a:pt x="270" y="346"/>
                  </a:lnTo>
                  <a:lnTo>
                    <a:pt x="270" y="343"/>
                  </a:lnTo>
                  <a:lnTo>
                    <a:pt x="270" y="343"/>
                  </a:lnTo>
                  <a:lnTo>
                    <a:pt x="267" y="343"/>
                  </a:lnTo>
                  <a:lnTo>
                    <a:pt x="267" y="343"/>
                  </a:lnTo>
                  <a:lnTo>
                    <a:pt x="267" y="343"/>
                  </a:lnTo>
                  <a:lnTo>
                    <a:pt x="265" y="346"/>
                  </a:lnTo>
                  <a:lnTo>
                    <a:pt x="265" y="346"/>
                  </a:lnTo>
                  <a:lnTo>
                    <a:pt x="263" y="348"/>
                  </a:lnTo>
                  <a:lnTo>
                    <a:pt x="258" y="348"/>
                  </a:lnTo>
                  <a:lnTo>
                    <a:pt x="253" y="348"/>
                  </a:lnTo>
                  <a:lnTo>
                    <a:pt x="253" y="346"/>
                  </a:lnTo>
                  <a:lnTo>
                    <a:pt x="253" y="346"/>
                  </a:lnTo>
                  <a:lnTo>
                    <a:pt x="251" y="346"/>
                  </a:lnTo>
                  <a:lnTo>
                    <a:pt x="251" y="343"/>
                  </a:lnTo>
                  <a:lnTo>
                    <a:pt x="251" y="343"/>
                  </a:lnTo>
                  <a:lnTo>
                    <a:pt x="251" y="343"/>
                  </a:lnTo>
                  <a:lnTo>
                    <a:pt x="256" y="341"/>
                  </a:lnTo>
                  <a:lnTo>
                    <a:pt x="256" y="341"/>
                  </a:lnTo>
                  <a:lnTo>
                    <a:pt x="258" y="341"/>
                  </a:lnTo>
                  <a:lnTo>
                    <a:pt x="258" y="338"/>
                  </a:lnTo>
                  <a:lnTo>
                    <a:pt x="258" y="336"/>
                  </a:lnTo>
                  <a:lnTo>
                    <a:pt x="258" y="334"/>
                  </a:lnTo>
                  <a:lnTo>
                    <a:pt x="256" y="334"/>
                  </a:lnTo>
                  <a:lnTo>
                    <a:pt x="253" y="334"/>
                  </a:lnTo>
                  <a:lnTo>
                    <a:pt x="253" y="334"/>
                  </a:lnTo>
                  <a:lnTo>
                    <a:pt x="253" y="334"/>
                  </a:lnTo>
                  <a:lnTo>
                    <a:pt x="251" y="331"/>
                  </a:lnTo>
                  <a:lnTo>
                    <a:pt x="251" y="329"/>
                  </a:lnTo>
                  <a:lnTo>
                    <a:pt x="248" y="331"/>
                  </a:lnTo>
                  <a:lnTo>
                    <a:pt x="248" y="331"/>
                  </a:lnTo>
                  <a:lnTo>
                    <a:pt x="246" y="331"/>
                  </a:lnTo>
                  <a:lnTo>
                    <a:pt x="234" y="331"/>
                  </a:lnTo>
                  <a:lnTo>
                    <a:pt x="232" y="329"/>
                  </a:lnTo>
                  <a:lnTo>
                    <a:pt x="232" y="329"/>
                  </a:lnTo>
                  <a:lnTo>
                    <a:pt x="232" y="327"/>
                  </a:lnTo>
                  <a:lnTo>
                    <a:pt x="230" y="327"/>
                  </a:lnTo>
                  <a:lnTo>
                    <a:pt x="230" y="324"/>
                  </a:lnTo>
                  <a:lnTo>
                    <a:pt x="227" y="324"/>
                  </a:lnTo>
                  <a:lnTo>
                    <a:pt x="225" y="324"/>
                  </a:lnTo>
                  <a:lnTo>
                    <a:pt x="225" y="324"/>
                  </a:lnTo>
                  <a:lnTo>
                    <a:pt x="225" y="329"/>
                  </a:lnTo>
                  <a:lnTo>
                    <a:pt x="227" y="336"/>
                  </a:lnTo>
                  <a:lnTo>
                    <a:pt x="227" y="338"/>
                  </a:lnTo>
                  <a:lnTo>
                    <a:pt x="225" y="338"/>
                  </a:lnTo>
                  <a:lnTo>
                    <a:pt x="222" y="341"/>
                  </a:lnTo>
                  <a:lnTo>
                    <a:pt x="222" y="341"/>
                  </a:lnTo>
                  <a:lnTo>
                    <a:pt x="220" y="341"/>
                  </a:lnTo>
                  <a:lnTo>
                    <a:pt x="220" y="338"/>
                  </a:lnTo>
                  <a:lnTo>
                    <a:pt x="220" y="338"/>
                  </a:lnTo>
                  <a:lnTo>
                    <a:pt x="222" y="336"/>
                  </a:lnTo>
                  <a:lnTo>
                    <a:pt x="222" y="336"/>
                  </a:lnTo>
                  <a:lnTo>
                    <a:pt x="218" y="336"/>
                  </a:lnTo>
                  <a:lnTo>
                    <a:pt x="218" y="334"/>
                  </a:lnTo>
                  <a:lnTo>
                    <a:pt x="215" y="334"/>
                  </a:lnTo>
                  <a:lnTo>
                    <a:pt x="215" y="336"/>
                  </a:lnTo>
                  <a:lnTo>
                    <a:pt x="215" y="338"/>
                  </a:lnTo>
                  <a:lnTo>
                    <a:pt x="215" y="338"/>
                  </a:lnTo>
                  <a:lnTo>
                    <a:pt x="213" y="338"/>
                  </a:lnTo>
                  <a:lnTo>
                    <a:pt x="213" y="341"/>
                  </a:lnTo>
                  <a:lnTo>
                    <a:pt x="213" y="341"/>
                  </a:lnTo>
                  <a:lnTo>
                    <a:pt x="213" y="346"/>
                  </a:lnTo>
                  <a:lnTo>
                    <a:pt x="213" y="348"/>
                  </a:lnTo>
                  <a:lnTo>
                    <a:pt x="213" y="348"/>
                  </a:lnTo>
                  <a:lnTo>
                    <a:pt x="211" y="350"/>
                  </a:lnTo>
                  <a:lnTo>
                    <a:pt x="211" y="350"/>
                  </a:lnTo>
                  <a:lnTo>
                    <a:pt x="211" y="350"/>
                  </a:lnTo>
                  <a:lnTo>
                    <a:pt x="208" y="353"/>
                  </a:lnTo>
                  <a:lnTo>
                    <a:pt x="208" y="353"/>
                  </a:lnTo>
                  <a:lnTo>
                    <a:pt x="206" y="353"/>
                  </a:lnTo>
                  <a:lnTo>
                    <a:pt x="203" y="353"/>
                  </a:lnTo>
                  <a:lnTo>
                    <a:pt x="203" y="353"/>
                  </a:lnTo>
                  <a:lnTo>
                    <a:pt x="203" y="353"/>
                  </a:lnTo>
                  <a:lnTo>
                    <a:pt x="206" y="355"/>
                  </a:lnTo>
                  <a:lnTo>
                    <a:pt x="206" y="355"/>
                  </a:lnTo>
                  <a:lnTo>
                    <a:pt x="203" y="355"/>
                  </a:lnTo>
                  <a:lnTo>
                    <a:pt x="203" y="355"/>
                  </a:lnTo>
                  <a:lnTo>
                    <a:pt x="203" y="357"/>
                  </a:lnTo>
                  <a:lnTo>
                    <a:pt x="203" y="357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3" y="362"/>
                  </a:lnTo>
                  <a:lnTo>
                    <a:pt x="203" y="362"/>
                  </a:lnTo>
                  <a:lnTo>
                    <a:pt x="196" y="364"/>
                  </a:lnTo>
                  <a:lnTo>
                    <a:pt x="187" y="367"/>
                  </a:lnTo>
                  <a:lnTo>
                    <a:pt x="185" y="369"/>
                  </a:lnTo>
                  <a:lnTo>
                    <a:pt x="177" y="374"/>
                  </a:lnTo>
                  <a:lnTo>
                    <a:pt x="175" y="379"/>
                  </a:lnTo>
                  <a:lnTo>
                    <a:pt x="173" y="379"/>
                  </a:lnTo>
                  <a:lnTo>
                    <a:pt x="161" y="379"/>
                  </a:lnTo>
                  <a:lnTo>
                    <a:pt x="156" y="379"/>
                  </a:lnTo>
                  <a:lnTo>
                    <a:pt x="156" y="379"/>
                  </a:lnTo>
                  <a:lnTo>
                    <a:pt x="156" y="379"/>
                  </a:lnTo>
                  <a:lnTo>
                    <a:pt x="154" y="381"/>
                  </a:lnTo>
                  <a:lnTo>
                    <a:pt x="154" y="381"/>
                  </a:lnTo>
                  <a:lnTo>
                    <a:pt x="154" y="383"/>
                  </a:lnTo>
                  <a:lnTo>
                    <a:pt x="154" y="386"/>
                  </a:lnTo>
                  <a:lnTo>
                    <a:pt x="151" y="388"/>
                  </a:lnTo>
                  <a:lnTo>
                    <a:pt x="151" y="391"/>
                  </a:lnTo>
                  <a:lnTo>
                    <a:pt x="151" y="393"/>
                  </a:lnTo>
                  <a:lnTo>
                    <a:pt x="154" y="395"/>
                  </a:lnTo>
                  <a:lnTo>
                    <a:pt x="156" y="398"/>
                  </a:lnTo>
                  <a:lnTo>
                    <a:pt x="154" y="400"/>
                  </a:lnTo>
                  <a:lnTo>
                    <a:pt x="151" y="402"/>
                  </a:lnTo>
                  <a:lnTo>
                    <a:pt x="147" y="405"/>
                  </a:lnTo>
                  <a:lnTo>
                    <a:pt x="140" y="405"/>
                  </a:lnTo>
                  <a:lnTo>
                    <a:pt x="137" y="407"/>
                  </a:lnTo>
                  <a:lnTo>
                    <a:pt x="133" y="414"/>
                  </a:lnTo>
                  <a:lnTo>
                    <a:pt x="123" y="421"/>
                  </a:lnTo>
                  <a:lnTo>
                    <a:pt x="121" y="421"/>
                  </a:lnTo>
                  <a:lnTo>
                    <a:pt x="118" y="421"/>
                  </a:lnTo>
                  <a:lnTo>
                    <a:pt x="114" y="417"/>
                  </a:lnTo>
                  <a:lnTo>
                    <a:pt x="111" y="417"/>
                  </a:lnTo>
                  <a:lnTo>
                    <a:pt x="111" y="417"/>
                  </a:lnTo>
                  <a:lnTo>
                    <a:pt x="111" y="419"/>
                  </a:lnTo>
                  <a:lnTo>
                    <a:pt x="111" y="419"/>
                  </a:lnTo>
                  <a:lnTo>
                    <a:pt x="114" y="421"/>
                  </a:lnTo>
                  <a:lnTo>
                    <a:pt x="116" y="421"/>
                  </a:lnTo>
                  <a:lnTo>
                    <a:pt x="116" y="424"/>
                  </a:lnTo>
                  <a:lnTo>
                    <a:pt x="116" y="431"/>
                  </a:lnTo>
                  <a:lnTo>
                    <a:pt x="118" y="443"/>
                  </a:lnTo>
                  <a:lnTo>
                    <a:pt x="118" y="447"/>
                  </a:lnTo>
                  <a:lnTo>
                    <a:pt x="121" y="452"/>
                  </a:lnTo>
                  <a:lnTo>
                    <a:pt x="123" y="454"/>
                  </a:lnTo>
                  <a:lnTo>
                    <a:pt x="121" y="459"/>
                  </a:lnTo>
                  <a:lnTo>
                    <a:pt x="121" y="462"/>
                  </a:lnTo>
                  <a:lnTo>
                    <a:pt x="125" y="462"/>
                  </a:lnTo>
                  <a:lnTo>
                    <a:pt x="125" y="462"/>
                  </a:lnTo>
                  <a:lnTo>
                    <a:pt x="125" y="464"/>
                  </a:lnTo>
                  <a:lnTo>
                    <a:pt x="128" y="466"/>
                  </a:lnTo>
                  <a:lnTo>
                    <a:pt x="128" y="469"/>
                  </a:lnTo>
                  <a:lnTo>
                    <a:pt x="128" y="469"/>
                  </a:lnTo>
                  <a:lnTo>
                    <a:pt x="125" y="471"/>
                  </a:lnTo>
                  <a:lnTo>
                    <a:pt x="121" y="476"/>
                  </a:lnTo>
                  <a:lnTo>
                    <a:pt x="116" y="478"/>
                  </a:lnTo>
                  <a:lnTo>
                    <a:pt x="107" y="483"/>
                  </a:lnTo>
                  <a:lnTo>
                    <a:pt x="104" y="483"/>
                  </a:lnTo>
                  <a:lnTo>
                    <a:pt x="104" y="485"/>
                  </a:lnTo>
                  <a:lnTo>
                    <a:pt x="104" y="485"/>
                  </a:lnTo>
                  <a:lnTo>
                    <a:pt x="102" y="485"/>
                  </a:lnTo>
                  <a:lnTo>
                    <a:pt x="99" y="483"/>
                  </a:lnTo>
                  <a:lnTo>
                    <a:pt x="97" y="480"/>
                  </a:lnTo>
                  <a:lnTo>
                    <a:pt x="97" y="480"/>
                  </a:lnTo>
                  <a:lnTo>
                    <a:pt x="95" y="480"/>
                  </a:lnTo>
                  <a:lnTo>
                    <a:pt x="92" y="480"/>
                  </a:lnTo>
                  <a:lnTo>
                    <a:pt x="92" y="480"/>
                  </a:lnTo>
                  <a:lnTo>
                    <a:pt x="92" y="478"/>
                  </a:lnTo>
                  <a:lnTo>
                    <a:pt x="92" y="476"/>
                  </a:lnTo>
                  <a:lnTo>
                    <a:pt x="90" y="473"/>
                  </a:lnTo>
                  <a:lnTo>
                    <a:pt x="88" y="473"/>
                  </a:lnTo>
                  <a:lnTo>
                    <a:pt x="88" y="473"/>
                  </a:lnTo>
                  <a:lnTo>
                    <a:pt x="88" y="471"/>
                  </a:lnTo>
                  <a:lnTo>
                    <a:pt x="88" y="471"/>
                  </a:lnTo>
                  <a:lnTo>
                    <a:pt x="88" y="469"/>
                  </a:lnTo>
                  <a:lnTo>
                    <a:pt x="85" y="466"/>
                  </a:lnTo>
                  <a:lnTo>
                    <a:pt x="85" y="464"/>
                  </a:lnTo>
                  <a:lnTo>
                    <a:pt x="85" y="462"/>
                  </a:lnTo>
                  <a:lnTo>
                    <a:pt x="83" y="459"/>
                  </a:lnTo>
                  <a:lnTo>
                    <a:pt x="81" y="457"/>
                  </a:lnTo>
                  <a:lnTo>
                    <a:pt x="81" y="457"/>
                  </a:lnTo>
                  <a:lnTo>
                    <a:pt x="81" y="457"/>
                  </a:lnTo>
                  <a:lnTo>
                    <a:pt x="81" y="454"/>
                  </a:lnTo>
                  <a:lnTo>
                    <a:pt x="78" y="452"/>
                  </a:lnTo>
                  <a:lnTo>
                    <a:pt x="76" y="450"/>
                  </a:lnTo>
                  <a:lnTo>
                    <a:pt x="73" y="447"/>
                  </a:lnTo>
                  <a:lnTo>
                    <a:pt x="73" y="447"/>
                  </a:lnTo>
                  <a:lnTo>
                    <a:pt x="71" y="443"/>
                  </a:lnTo>
                  <a:lnTo>
                    <a:pt x="71" y="443"/>
                  </a:lnTo>
                  <a:lnTo>
                    <a:pt x="69" y="443"/>
                  </a:lnTo>
                  <a:lnTo>
                    <a:pt x="69" y="443"/>
                  </a:lnTo>
                  <a:lnTo>
                    <a:pt x="69" y="440"/>
                  </a:lnTo>
                  <a:lnTo>
                    <a:pt x="69" y="440"/>
                  </a:lnTo>
                  <a:lnTo>
                    <a:pt x="66" y="440"/>
                  </a:lnTo>
                  <a:lnTo>
                    <a:pt x="64" y="438"/>
                  </a:lnTo>
                  <a:lnTo>
                    <a:pt x="62" y="433"/>
                  </a:lnTo>
                  <a:lnTo>
                    <a:pt x="59" y="433"/>
                  </a:lnTo>
                  <a:lnTo>
                    <a:pt x="57" y="433"/>
                  </a:lnTo>
                  <a:lnTo>
                    <a:pt x="54" y="433"/>
                  </a:lnTo>
                  <a:lnTo>
                    <a:pt x="52" y="435"/>
                  </a:lnTo>
                  <a:lnTo>
                    <a:pt x="52" y="438"/>
                  </a:lnTo>
                  <a:lnTo>
                    <a:pt x="52" y="438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45" y="445"/>
                  </a:lnTo>
                  <a:lnTo>
                    <a:pt x="45" y="445"/>
                  </a:lnTo>
                  <a:lnTo>
                    <a:pt x="43" y="447"/>
                  </a:lnTo>
                  <a:lnTo>
                    <a:pt x="45" y="447"/>
                  </a:lnTo>
                  <a:lnTo>
                    <a:pt x="45" y="450"/>
                  </a:lnTo>
                  <a:lnTo>
                    <a:pt x="45" y="450"/>
                  </a:lnTo>
                  <a:lnTo>
                    <a:pt x="45" y="452"/>
                  </a:lnTo>
                  <a:lnTo>
                    <a:pt x="43" y="454"/>
                  </a:lnTo>
                  <a:lnTo>
                    <a:pt x="43" y="454"/>
                  </a:lnTo>
                  <a:lnTo>
                    <a:pt x="43" y="457"/>
                  </a:lnTo>
                  <a:lnTo>
                    <a:pt x="45" y="462"/>
                  </a:lnTo>
                  <a:lnTo>
                    <a:pt x="45" y="464"/>
                  </a:lnTo>
                  <a:lnTo>
                    <a:pt x="45" y="466"/>
                  </a:lnTo>
                  <a:lnTo>
                    <a:pt x="40" y="471"/>
                  </a:lnTo>
                  <a:lnTo>
                    <a:pt x="38" y="473"/>
                  </a:lnTo>
                  <a:lnTo>
                    <a:pt x="26" y="478"/>
                  </a:lnTo>
                  <a:lnTo>
                    <a:pt x="24" y="480"/>
                  </a:lnTo>
                  <a:lnTo>
                    <a:pt x="24" y="485"/>
                  </a:lnTo>
                  <a:lnTo>
                    <a:pt x="19" y="504"/>
                  </a:lnTo>
                  <a:lnTo>
                    <a:pt x="17" y="523"/>
                  </a:lnTo>
                  <a:lnTo>
                    <a:pt x="19" y="525"/>
                  </a:lnTo>
                  <a:lnTo>
                    <a:pt x="28" y="530"/>
                  </a:lnTo>
                  <a:lnTo>
                    <a:pt x="31" y="535"/>
                  </a:lnTo>
                  <a:lnTo>
                    <a:pt x="31" y="537"/>
                  </a:lnTo>
                  <a:lnTo>
                    <a:pt x="28" y="542"/>
                  </a:lnTo>
                  <a:lnTo>
                    <a:pt x="28" y="547"/>
                  </a:lnTo>
                  <a:lnTo>
                    <a:pt x="24" y="549"/>
                  </a:lnTo>
                  <a:lnTo>
                    <a:pt x="24" y="551"/>
                  </a:lnTo>
                  <a:lnTo>
                    <a:pt x="21" y="551"/>
                  </a:lnTo>
                  <a:lnTo>
                    <a:pt x="19" y="554"/>
                  </a:lnTo>
                  <a:lnTo>
                    <a:pt x="17" y="554"/>
                  </a:lnTo>
                  <a:lnTo>
                    <a:pt x="17" y="556"/>
                  </a:lnTo>
                  <a:lnTo>
                    <a:pt x="10" y="575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14" y="601"/>
                  </a:lnTo>
                  <a:lnTo>
                    <a:pt x="28" y="606"/>
                  </a:lnTo>
                  <a:lnTo>
                    <a:pt x="33" y="608"/>
                  </a:lnTo>
                  <a:lnTo>
                    <a:pt x="33" y="608"/>
                  </a:lnTo>
                  <a:lnTo>
                    <a:pt x="33" y="608"/>
                  </a:lnTo>
                  <a:lnTo>
                    <a:pt x="33" y="611"/>
                  </a:lnTo>
                  <a:lnTo>
                    <a:pt x="33" y="611"/>
                  </a:lnTo>
                  <a:lnTo>
                    <a:pt x="33" y="611"/>
                  </a:lnTo>
                  <a:lnTo>
                    <a:pt x="33" y="611"/>
                  </a:lnTo>
                  <a:lnTo>
                    <a:pt x="33" y="613"/>
                  </a:lnTo>
                  <a:lnTo>
                    <a:pt x="33" y="613"/>
                  </a:lnTo>
                  <a:lnTo>
                    <a:pt x="33" y="613"/>
                  </a:lnTo>
                  <a:lnTo>
                    <a:pt x="33" y="615"/>
                  </a:lnTo>
                  <a:lnTo>
                    <a:pt x="33" y="615"/>
                  </a:lnTo>
                  <a:lnTo>
                    <a:pt x="36" y="618"/>
                  </a:lnTo>
                  <a:lnTo>
                    <a:pt x="33" y="618"/>
                  </a:lnTo>
                  <a:lnTo>
                    <a:pt x="33" y="620"/>
                  </a:lnTo>
                  <a:lnTo>
                    <a:pt x="33" y="620"/>
                  </a:lnTo>
                  <a:lnTo>
                    <a:pt x="36" y="622"/>
                  </a:lnTo>
                  <a:lnTo>
                    <a:pt x="38" y="622"/>
                  </a:lnTo>
                  <a:lnTo>
                    <a:pt x="38" y="622"/>
                  </a:lnTo>
                  <a:lnTo>
                    <a:pt x="38" y="625"/>
                  </a:lnTo>
                  <a:lnTo>
                    <a:pt x="36" y="627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6" y="634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41"/>
                  </a:lnTo>
                  <a:lnTo>
                    <a:pt x="36" y="641"/>
                  </a:lnTo>
                  <a:lnTo>
                    <a:pt x="36" y="644"/>
                  </a:lnTo>
                  <a:lnTo>
                    <a:pt x="36" y="644"/>
                  </a:lnTo>
                  <a:lnTo>
                    <a:pt x="36" y="644"/>
                  </a:lnTo>
                  <a:lnTo>
                    <a:pt x="38" y="646"/>
                  </a:lnTo>
                  <a:lnTo>
                    <a:pt x="47" y="653"/>
                  </a:lnTo>
                  <a:lnTo>
                    <a:pt x="47" y="653"/>
                  </a:lnTo>
                  <a:lnTo>
                    <a:pt x="47" y="651"/>
                  </a:lnTo>
                  <a:lnTo>
                    <a:pt x="50" y="648"/>
                  </a:lnTo>
                  <a:lnTo>
                    <a:pt x="50" y="644"/>
                  </a:lnTo>
                  <a:lnTo>
                    <a:pt x="50" y="641"/>
                  </a:lnTo>
                  <a:lnTo>
                    <a:pt x="50" y="641"/>
                  </a:lnTo>
                  <a:lnTo>
                    <a:pt x="52" y="641"/>
                  </a:lnTo>
                  <a:lnTo>
                    <a:pt x="62" y="646"/>
                  </a:lnTo>
                  <a:lnTo>
                    <a:pt x="83" y="646"/>
                  </a:lnTo>
                  <a:lnTo>
                    <a:pt x="88" y="648"/>
                  </a:lnTo>
                  <a:lnTo>
                    <a:pt x="90" y="651"/>
                  </a:lnTo>
                  <a:lnTo>
                    <a:pt x="99" y="667"/>
                  </a:lnTo>
                  <a:lnTo>
                    <a:pt x="99" y="667"/>
                  </a:lnTo>
                  <a:lnTo>
                    <a:pt x="102" y="672"/>
                  </a:lnTo>
                  <a:lnTo>
                    <a:pt x="104" y="672"/>
                  </a:lnTo>
                  <a:lnTo>
                    <a:pt x="107" y="675"/>
                  </a:lnTo>
                  <a:lnTo>
                    <a:pt x="107" y="675"/>
                  </a:lnTo>
                  <a:lnTo>
                    <a:pt x="109" y="675"/>
                  </a:lnTo>
                  <a:lnTo>
                    <a:pt x="109" y="677"/>
                  </a:lnTo>
                  <a:lnTo>
                    <a:pt x="109" y="677"/>
                  </a:lnTo>
                  <a:lnTo>
                    <a:pt x="118" y="698"/>
                  </a:lnTo>
                  <a:lnTo>
                    <a:pt x="133" y="724"/>
                  </a:lnTo>
                  <a:lnTo>
                    <a:pt x="130" y="727"/>
                  </a:lnTo>
                  <a:lnTo>
                    <a:pt x="128" y="729"/>
                  </a:lnTo>
                  <a:lnTo>
                    <a:pt x="121" y="731"/>
                  </a:lnTo>
                  <a:lnTo>
                    <a:pt x="118" y="729"/>
                  </a:lnTo>
                  <a:lnTo>
                    <a:pt x="118" y="727"/>
                  </a:lnTo>
                  <a:lnTo>
                    <a:pt x="118" y="727"/>
                  </a:lnTo>
                  <a:lnTo>
                    <a:pt x="116" y="724"/>
                  </a:lnTo>
                  <a:lnTo>
                    <a:pt x="114" y="724"/>
                  </a:lnTo>
                  <a:lnTo>
                    <a:pt x="109" y="724"/>
                  </a:lnTo>
                  <a:lnTo>
                    <a:pt x="107" y="727"/>
                  </a:lnTo>
                  <a:lnTo>
                    <a:pt x="107" y="729"/>
                  </a:lnTo>
                  <a:lnTo>
                    <a:pt x="104" y="731"/>
                  </a:lnTo>
                  <a:lnTo>
                    <a:pt x="107" y="731"/>
                  </a:lnTo>
                  <a:lnTo>
                    <a:pt x="107" y="731"/>
                  </a:lnTo>
                  <a:lnTo>
                    <a:pt x="109" y="734"/>
                  </a:lnTo>
                  <a:lnTo>
                    <a:pt x="109" y="734"/>
                  </a:lnTo>
                  <a:lnTo>
                    <a:pt x="109" y="736"/>
                  </a:lnTo>
                  <a:lnTo>
                    <a:pt x="109" y="736"/>
                  </a:lnTo>
                  <a:lnTo>
                    <a:pt x="111" y="736"/>
                  </a:lnTo>
                  <a:lnTo>
                    <a:pt x="109" y="738"/>
                  </a:lnTo>
                  <a:lnTo>
                    <a:pt x="111" y="741"/>
                  </a:lnTo>
                  <a:lnTo>
                    <a:pt x="116" y="741"/>
                  </a:lnTo>
                  <a:lnTo>
                    <a:pt x="118" y="741"/>
                  </a:lnTo>
                  <a:lnTo>
                    <a:pt x="118" y="741"/>
                  </a:lnTo>
                  <a:lnTo>
                    <a:pt x="121" y="743"/>
                  </a:lnTo>
                  <a:lnTo>
                    <a:pt x="123" y="746"/>
                  </a:lnTo>
                  <a:lnTo>
                    <a:pt x="125" y="746"/>
                  </a:lnTo>
                  <a:lnTo>
                    <a:pt x="125" y="746"/>
                  </a:lnTo>
                  <a:lnTo>
                    <a:pt x="128" y="746"/>
                  </a:lnTo>
                  <a:lnTo>
                    <a:pt x="128" y="746"/>
                  </a:lnTo>
                  <a:lnTo>
                    <a:pt x="130" y="748"/>
                  </a:lnTo>
                  <a:lnTo>
                    <a:pt x="135" y="750"/>
                  </a:lnTo>
                  <a:lnTo>
                    <a:pt x="144" y="757"/>
                  </a:lnTo>
                  <a:lnTo>
                    <a:pt x="144" y="757"/>
                  </a:lnTo>
                  <a:lnTo>
                    <a:pt x="144" y="757"/>
                  </a:lnTo>
                  <a:lnTo>
                    <a:pt x="144" y="755"/>
                  </a:lnTo>
                  <a:lnTo>
                    <a:pt x="144" y="755"/>
                  </a:lnTo>
                  <a:lnTo>
                    <a:pt x="144" y="753"/>
                  </a:lnTo>
                  <a:lnTo>
                    <a:pt x="144" y="753"/>
                  </a:lnTo>
                  <a:lnTo>
                    <a:pt x="142" y="753"/>
                  </a:lnTo>
                  <a:lnTo>
                    <a:pt x="142" y="753"/>
                  </a:lnTo>
                  <a:lnTo>
                    <a:pt x="142" y="753"/>
                  </a:lnTo>
                  <a:lnTo>
                    <a:pt x="142" y="750"/>
                  </a:lnTo>
                  <a:lnTo>
                    <a:pt x="142" y="750"/>
                  </a:lnTo>
                  <a:lnTo>
                    <a:pt x="142" y="750"/>
                  </a:lnTo>
                  <a:lnTo>
                    <a:pt x="147" y="753"/>
                  </a:lnTo>
                  <a:lnTo>
                    <a:pt x="147" y="753"/>
                  </a:lnTo>
                  <a:lnTo>
                    <a:pt x="149" y="753"/>
                  </a:lnTo>
                  <a:lnTo>
                    <a:pt x="149" y="753"/>
                  </a:lnTo>
                  <a:lnTo>
                    <a:pt x="147" y="750"/>
                  </a:lnTo>
                  <a:lnTo>
                    <a:pt x="147" y="750"/>
                  </a:lnTo>
                  <a:lnTo>
                    <a:pt x="147" y="748"/>
                  </a:lnTo>
                  <a:lnTo>
                    <a:pt x="147" y="748"/>
                  </a:lnTo>
                  <a:lnTo>
                    <a:pt x="144" y="748"/>
                  </a:lnTo>
                  <a:lnTo>
                    <a:pt x="144" y="746"/>
                  </a:lnTo>
                  <a:lnTo>
                    <a:pt x="147" y="746"/>
                  </a:lnTo>
                  <a:lnTo>
                    <a:pt x="147" y="748"/>
                  </a:lnTo>
                  <a:lnTo>
                    <a:pt x="147" y="748"/>
                  </a:lnTo>
                  <a:lnTo>
                    <a:pt x="149" y="748"/>
                  </a:lnTo>
                  <a:lnTo>
                    <a:pt x="149" y="750"/>
                  </a:lnTo>
                  <a:lnTo>
                    <a:pt x="149" y="750"/>
                  </a:lnTo>
                  <a:lnTo>
                    <a:pt x="151" y="753"/>
                  </a:lnTo>
                  <a:lnTo>
                    <a:pt x="151" y="753"/>
                  </a:lnTo>
                  <a:lnTo>
                    <a:pt x="151" y="750"/>
                  </a:lnTo>
                  <a:lnTo>
                    <a:pt x="151" y="750"/>
                  </a:lnTo>
                  <a:lnTo>
                    <a:pt x="151" y="750"/>
                  </a:lnTo>
                  <a:lnTo>
                    <a:pt x="149" y="748"/>
                  </a:lnTo>
                  <a:lnTo>
                    <a:pt x="149" y="746"/>
                  </a:lnTo>
                  <a:lnTo>
                    <a:pt x="149" y="746"/>
                  </a:lnTo>
                  <a:lnTo>
                    <a:pt x="149" y="743"/>
                  </a:lnTo>
                  <a:lnTo>
                    <a:pt x="147" y="743"/>
                  </a:lnTo>
                  <a:lnTo>
                    <a:pt x="147" y="743"/>
                  </a:lnTo>
                  <a:lnTo>
                    <a:pt x="149" y="743"/>
                  </a:lnTo>
                  <a:lnTo>
                    <a:pt x="149" y="743"/>
                  </a:lnTo>
                  <a:lnTo>
                    <a:pt x="149" y="743"/>
                  </a:lnTo>
                  <a:lnTo>
                    <a:pt x="151" y="746"/>
                  </a:lnTo>
                  <a:lnTo>
                    <a:pt x="151" y="746"/>
                  </a:lnTo>
                  <a:lnTo>
                    <a:pt x="151" y="746"/>
                  </a:lnTo>
                  <a:lnTo>
                    <a:pt x="154" y="746"/>
                  </a:lnTo>
                  <a:lnTo>
                    <a:pt x="154" y="743"/>
                  </a:lnTo>
                  <a:lnTo>
                    <a:pt x="149" y="738"/>
                  </a:lnTo>
                  <a:lnTo>
                    <a:pt x="149" y="738"/>
                  </a:lnTo>
                  <a:lnTo>
                    <a:pt x="149" y="738"/>
                  </a:lnTo>
                  <a:lnTo>
                    <a:pt x="151" y="741"/>
                  </a:lnTo>
                  <a:lnTo>
                    <a:pt x="154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1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9" y="743"/>
                  </a:lnTo>
                  <a:lnTo>
                    <a:pt x="159" y="743"/>
                  </a:lnTo>
                  <a:lnTo>
                    <a:pt x="159" y="743"/>
                  </a:lnTo>
                  <a:lnTo>
                    <a:pt x="159" y="743"/>
                  </a:lnTo>
                  <a:lnTo>
                    <a:pt x="159" y="743"/>
                  </a:lnTo>
                  <a:lnTo>
                    <a:pt x="159" y="741"/>
                  </a:lnTo>
                  <a:lnTo>
                    <a:pt x="159" y="741"/>
                  </a:lnTo>
                  <a:lnTo>
                    <a:pt x="159" y="738"/>
                  </a:lnTo>
                  <a:lnTo>
                    <a:pt x="159" y="736"/>
                  </a:lnTo>
                  <a:lnTo>
                    <a:pt x="159" y="738"/>
                  </a:lnTo>
                  <a:lnTo>
                    <a:pt x="159" y="738"/>
                  </a:lnTo>
                  <a:lnTo>
                    <a:pt x="159" y="741"/>
                  </a:lnTo>
                  <a:lnTo>
                    <a:pt x="163" y="741"/>
                  </a:lnTo>
                  <a:lnTo>
                    <a:pt x="163" y="743"/>
                  </a:lnTo>
                  <a:lnTo>
                    <a:pt x="163" y="743"/>
                  </a:lnTo>
                  <a:lnTo>
                    <a:pt x="163" y="743"/>
                  </a:lnTo>
                  <a:lnTo>
                    <a:pt x="163" y="743"/>
                  </a:lnTo>
                  <a:lnTo>
                    <a:pt x="166" y="743"/>
                  </a:lnTo>
                  <a:lnTo>
                    <a:pt x="166" y="743"/>
                  </a:lnTo>
                  <a:lnTo>
                    <a:pt x="166" y="738"/>
                  </a:lnTo>
                  <a:lnTo>
                    <a:pt x="166" y="738"/>
                  </a:lnTo>
                  <a:lnTo>
                    <a:pt x="166" y="738"/>
                  </a:lnTo>
                  <a:lnTo>
                    <a:pt x="170" y="743"/>
                  </a:lnTo>
                  <a:lnTo>
                    <a:pt x="170" y="743"/>
                  </a:lnTo>
                  <a:lnTo>
                    <a:pt x="170" y="741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70" y="741"/>
                  </a:lnTo>
                  <a:lnTo>
                    <a:pt x="173" y="741"/>
                  </a:lnTo>
                  <a:lnTo>
                    <a:pt x="173" y="741"/>
                  </a:lnTo>
                  <a:lnTo>
                    <a:pt x="173" y="741"/>
                  </a:lnTo>
                  <a:lnTo>
                    <a:pt x="173" y="738"/>
                  </a:lnTo>
                  <a:lnTo>
                    <a:pt x="173" y="738"/>
                  </a:lnTo>
                  <a:lnTo>
                    <a:pt x="173" y="738"/>
                  </a:lnTo>
                  <a:lnTo>
                    <a:pt x="175" y="741"/>
                  </a:lnTo>
                  <a:lnTo>
                    <a:pt x="175" y="741"/>
                  </a:lnTo>
                  <a:lnTo>
                    <a:pt x="175" y="741"/>
                  </a:lnTo>
                  <a:lnTo>
                    <a:pt x="175" y="738"/>
                  </a:lnTo>
                  <a:lnTo>
                    <a:pt x="177" y="738"/>
                  </a:lnTo>
                  <a:lnTo>
                    <a:pt x="177" y="738"/>
                  </a:lnTo>
                  <a:lnTo>
                    <a:pt x="180" y="738"/>
                  </a:lnTo>
                  <a:lnTo>
                    <a:pt x="180" y="736"/>
                  </a:lnTo>
                  <a:lnTo>
                    <a:pt x="182" y="736"/>
                  </a:lnTo>
                  <a:lnTo>
                    <a:pt x="182" y="736"/>
                  </a:lnTo>
                  <a:lnTo>
                    <a:pt x="182" y="734"/>
                  </a:lnTo>
                  <a:lnTo>
                    <a:pt x="185" y="734"/>
                  </a:lnTo>
                  <a:lnTo>
                    <a:pt x="185" y="734"/>
                  </a:lnTo>
                  <a:lnTo>
                    <a:pt x="187" y="734"/>
                  </a:lnTo>
                  <a:lnTo>
                    <a:pt x="187" y="734"/>
                  </a:lnTo>
                  <a:lnTo>
                    <a:pt x="187" y="734"/>
                  </a:lnTo>
                  <a:lnTo>
                    <a:pt x="189" y="729"/>
                  </a:lnTo>
                  <a:lnTo>
                    <a:pt x="194" y="724"/>
                  </a:lnTo>
                  <a:lnTo>
                    <a:pt x="196" y="724"/>
                  </a:lnTo>
                  <a:lnTo>
                    <a:pt x="196" y="724"/>
                  </a:lnTo>
                  <a:lnTo>
                    <a:pt x="196" y="724"/>
                  </a:lnTo>
                  <a:lnTo>
                    <a:pt x="196" y="724"/>
                  </a:lnTo>
                  <a:lnTo>
                    <a:pt x="196" y="727"/>
                  </a:lnTo>
                  <a:lnTo>
                    <a:pt x="196" y="727"/>
                  </a:lnTo>
                  <a:lnTo>
                    <a:pt x="196" y="727"/>
                  </a:lnTo>
                  <a:lnTo>
                    <a:pt x="199" y="727"/>
                  </a:lnTo>
                  <a:lnTo>
                    <a:pt x="201" y="722"/>
                  </a:lnTo>
                  <a:lnTo>
                    <a:pt x="201" y="722"/>
                  </a:lnTo>
                  <a:lnTo>
                    <a:pt x="201" y="722"/>
                  </a:lnTo>
                  <a:lnTo>
                    <a:pt x="201" y="719"/>
                  </a:lnTo>
                  <a:lnTo>
                    <a:pt x="203" y="719"/>
                  </a:lnTo>
                  <a:lnTo>
                    <a:pt x="203" y="719"/>
                  </a:lnTo>
                  <a:lnTo>
                    <a:pt x="203" y="719"/>
                  </a:lnTo>
                  <a:lnTo>
                    <a:pt x="203" y="719"/>
                  </a:lnTo>
                  <a:lnTo>
                    <a:pt x="203" y="717"/>
                  </a:lnTo>
                  <a:lnTo>
                    <a:pt x="206" y="717"/>
                  </a:lnTo>
                  <a:lnTo>
                    <a:pt x="206" y="719"/>
                  </a:lnTo>
                  <a:lnTo>
                    <a:pt x="203" y="722"/>
                  </a:lnTo>
                  <a:lnTo>
                    <a:pt x="206" y="719"/>
                  </a:lnTo>
                  <a:lnTo>
                    <a:pt x="208" y="715"/>
                  </a:lnTo>
                  <a:lnTo>
                    <a:pt x="208" y="715"/>
                  </a:lnTo>
                  <a:lnTo>
                    <a:pt x="208" y="715"/>
                  </a:lnTo>
                  <a:lnTo>
                    <a:pt x="208" y="715"/>
                  </a:lnTo>
                  <a:lnTo>
                    <a:pt x="208" y="715"/>
                  </a:lnTo>
                  <a:lnTo>
                    <a:pt x="208" y="715"/>
                  </a:lnTo>
                  <a:lnTo>
                    <a:pt x="211" y="715"/>
                  </a:lnTo>
                  <a:lnTo>
                    <a:pt x="211" y="717"/>
                  </a:lnTo>
                  <a:lnTo>
                    <a:pt x="211" y="717"/>
                  </a:lnTo>
                  <a:lnTo>
                    <a:pt x="213" y="715"/>
                  </a:lnTo>
                  <a:lnTo>
                    <a:pt x="213" y="715"/>
                  </a:lnTo>
                  <a:lnTo>
                    <a:pt x="215" y="715"/>
                  </a:lnTo>
                  <a:lnTo>
                    <a:pt x="215" y="715"/>
                  </a:lnTo>
                  <a:lnTo>
                    <a:pt x="215" y="717"/>
                  </a:lnTo>
                  <a:lnTo>
                    <a:pt x="215" y="717"/>
                  </a:lnTo>
                  <a:lnTo>
                    <a:pt x="215" y="719"/>
                  </a:lnTo>
                  <a:lnTo>
                    <a:pt x="215" y="719"/>
                  </a:lnTo>
                  <a:lnTo>
                    <a:pt x="215" y="719"/>
                  </a:lnTo>
                  <a:lnTo>
                    <a:pt x="218" y="717"/>
                  </a:lnTo>
                  <a:lnTo>
                    <a:pt x="218" y="717"/>
                  </a:lnTo>
                  <a:lnTo>
                    <a:pt x="218" y="712"/>
                  </a:lnTo>
                  <a:lnTo>
                    <a:pt x="218" y="710"/>
                  </a:lnTo>
                  <a:lnTo>
                    <a:pt x="218" y="710"/>
                  </a:lnTo>
                  <a:lnTo>
                    <a:pt x="220" y="712"/>
                  </a:lnTo>
                  <a:lnTo>
                    <a:pt x="220" y="710"/>
                  </a:lnTo>
                  <a:lnTo>
                    <a:pt x="222" y="710"/>
                  </a:lnTo>
                  <a:lnTo>
                    <a:pt x="225" y="708"/>
                  </a:lnTo>
                  <a:lnTo>
                    <a:pt x="225" y="708"/>
                  </a:lnTo>
                  <a:lnTo>
                    <a:pt x="225" y="708"/>
                  </a:lnTo>
                  <a:lnTo>
                    <a:pt x="225" y="710"/>
                  </a:lnTo>
                  <a:lnTo>
                    <a:pt x="225" y="710"/>
                  </a:lnTo>
                  <a:lnTo>
                    <a:pt x="222" y="712"/>
                  </a:lnTo>
                  <a:lnTo>
                    <a:pt x="225" y="712"/>
                  </a:lnTo>
                  <a:lnTo>
                    <a:pt x="225" y="712"/>
                  </a:lnTo>
                  <a:lnTo>
                    <a:pt x="230" y="705"/>
                  </a:lnTo>
                  <a:lnTo>
                    <a:pt x="230" y="705"/>
                  </a:lnTo>
                  <a:lnTo>
                    <a:pt x="230" y="705"/>
                  </a:lnTo>
                  <a:lnTo>
                    <a:pt x="230" y="703"/>
                  </a:lnTo>
                  <a:lnTo>
                    <a:pt x="230" y="703"/>
                  </a:lnTo>
                  <a:lnTo>
                    <a:pt x="230" y="703"/>
                  </a:lnTo>
                  <a:lnTo>
                    <a:pt x="232" y="703"/>
                  </a:lnTo>
                  <a:lnTo>
                    <a:pt x="232" y="705"/>
                  </a:lnTo>
                  <a:lnTo>
                    <a:pt x="232" y="705"/>
                  </a:lnTo>
                  <a:lnTo>
                    <a:pt x="234" y="703"/>
                  </a:lnTo>
                  <a:lnTo>
                    <a:pt x="234" y="703"/>
                  </a:lnTo>
                  <a:lnTo>
                    <a:pt x="237" y="701"/>
                  </a:lnTo>
                  <a:lnTo>
                    <a:pt x="244" y="701"/>
                  </a:lnTo>
                  <a:lnTo>
                    <a:pt x="246" y="698"/>
                  </a:lnTo>
                  <a:lnTo>
                    <a:pt x="248" y="698"/>
                  </a:lnTo>
                  <a:lnTo>
                    <a:pt x="248" y="696"/>
                  </a:lnTo>
                  <a:lnTo>
                    <a:pt x="251" y="698"/>
                  </a:lnTo>
                  <a:lnTo>
                    <a:pt x="258" y="701"/>
                  </a:lnTo>
                  <a:lnTo>
                    <a:pt x="260" y="701"/>
                  </a:lnTo>
                  <a:lnTo>
                    <a:pt x="265" y="701"/>
                  </a:lnTo>
                  <a:lnTo>
                    <a:pt x="265" y="703"/>
                  </a:lnTo>
                  <a:lnTo>
                    <a:pt x="267" y="703"/>
                  </a:lnTo>
                  <a:lnTo>
                    <a:pt x="267" y="705"/>
                  </a:lnTo>
                  <a:lnTo>
                    <a:pt x="270" y="708"/>
                  </a:lnTo>
                  <a:lnTo>
                    <a:pt x="270" y="708"/>
                  </a:lnTo>
                  <a:lnTo>
                    <a:pt x="270" y="705"/>
                  </a:lnTo>
                  <a:lnTo>
                    <a:pt x="270" y="703"/>
                  </a:lnTo>
                  <a:lnTo>
                    <a:pt x="272" y="703"/>
                  </a:lnTo>
                  <a:lnTo>
                    <a:pt x="272" y="701"/>
                  </a:lnTo>
                  <a:lnTo>
                    <a:pt x="274" y="701"/>
                  </a:lnTo>
                  <a:lnTo>
                    <a:pt x="274" y="703"/>
                  </a:lnTo>
                  <a:lnTo>
                    <a:pt x="274" y="705"/>
                  </a:lnTo>
                  <a:lnTo>
                    <a:pt x="272" y="708"/>
                  </a:lnTo>
                  <a:lnTo>
                    <a:pt x="274" y="710"/>
                  </a:lnTo>
                  <a:lnTo>
                    <a:pt x="277" y="710"/>
                  </a:lnTo>
                  <a:lnTo>
                    <a:pt x="277" y="712"/>
                  </a:lnTo>
                  <a:lnTo>
                    <a:pt x="277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82" y="712"/>
                  </a:lnTo>
                  <a:lnTo>
                    <a:pt x="284" y="710"/>
                  </a:lnTo>
                  <a:lnTo>
                    <a:pt x="284" y="712"/>
                  </a:lnTo>
                  <a:lnTo>
                    <a:pt x="284" y="712"/>
                  </a:lnTo>
                  <a:lnTo>
                    <a:pt x="282" y="715"/>
                  </a:lnTo>
                  <a:lnTo>
                    <a:pt x="284" y="715"/>
                  </a:lnTo>
                  <a:lnTo>
                    <a:pt x="286" y="715"/>
                  </a:lnTo>
                  <a:lnTo>
                    <a:pt x="286" y="715"/>
                  </a:lnTo>
                  <a:lnTo>
                    <a:pt x="289" y="715"/>
                  </a:lnTo>
                  <a:lnTo>
                    <a:pt x="289" y="712"/>
                  </a:lnTo>
                  <a:lnTo>
                    <a:pt x="291" y="710"/>
                  </a:lnTo>
                  <a:lnTo>
                    <a:pt x="291" y="710"/>
                  </a:lnTo>
                  <a:lnTo>
                    <a:pt x="291" y="712"/>
                  </a:lnTo>
                  <a:lnTo>
                    <a:pt x="291" y="712"/>
                  </a:lnTo>
                  <a:lnTo>
                    <a:pt x="291" y="712"/>
                  </a:lnTo>
                  <a:lnTo>
                    <a:pt x="291" y="712"/>
                  </a:lnTo>
                  <a:lnTo>
                    <a:pt x="291" y="715"/>
                  </a:lnTo>
                  <a:lnTo>
                    <a:pt x="291" y="715"/>
                  </a:lnTo>
                  <a:lnTo>
                    <a:pt x="291" y="715"/>
                  </a:lnTo>
                  <a:lnTo>
                    <a:pt x="293" y="717"/>
                  </a:lnTo>
                  <a:lnTo>
                    <a:pt x="293" y="717"/>
                  </a:lnTo>
                  <a:lnTo>
                    <a:pt x="293" y="717"/>
                  </a:lnTo>
                  <a:lnTo>
                    <a:pt x="293" y="719"/>
                  </a:lnTo>
                  <a:lnTo>
                    <a:pt x="293" y="719"/>
                  </a:lnTo>
                  <a:lnTo>
                    <a:pt x="293" y="719"/>
                  </a:lnTo>
                  <a:lnTo>
                    <a:pt x="296" y="719"/>
                  </a:lnTo>
                  <a:lnTo>
                    <a:pt x="296" y="719"/>
                  </a:lnTo>
                  <a:lnTo>
                    <a:pt x="303" y="722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7"/>
                  </a:lnTo>
                  <a:lnTo>
                    <a:pt x="303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3" y="717"/>
                  </a:lnTo>
                  <a:lnTo>
                    <a:pt x="303" y="715"/>
                  </a:lnTo>
                  <a:lnTo>
                    <a:pt x="308" y="715"/>
                  </a:lnTo>
                  <a:lnTo>
                    <a:pt x="310" y="712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5"/>
                  </a:lnTo>
                  <a:lnTo>
                    <a:pt x="315" y="705"/>
                  </a:lnTo>
                  <a:lnTo>
                    <a:pt x="317" y="705"/>
                  </a:lnTo>
                  <a:lnTo>
                    <a:pt x="317" y="708"/>
                  </a:lnTo>
                  <a:lnTo>
                    <a:pt x="319" y="710"/>
                  </a:lnTo>
                  <a:lnTo>
                    <a:pt x="322" y="710"/>
                  </a:lnTo>
                  <a:lnTo>
                    <a:pt x="322" y="710"/>
                  </a:lnTo>
                  <a:lnTo>
                    <a:pt x="329" y="710"/>
                  </a:lnTo>
                  <a:lnTo>
                    <a:pt x="331" y="710"/>
                  </a:lnTo>
                  <a:lnTo>
                    <a:pt x="336" y="710"/>
                  </a:lnTo>
                  <a:lnTo>
                    <a:pt x="338" y="710"/>
                  </a:lnTo>
                  <a:lnTo>
                    <a:pt x="338" y="710"/>
                  </a:lnTo>
                  <a:lnTo>
                    <a:pt x="341" y="712"/>
                  </a:lnTo>
                  <a:lnTo>
                    <a:pt x="343" y="715"/>
                  </a:lnTo>
                  <a:lnTo>
                    <a:pt x="343" y="715"/>
                  </a:lnTo>
                  <a:lnTo>
                    <a:pt x="345" y="715"/>
                  </a:lnTo>
                  <a:lnTo>
                    <a:pt x="345" y="715"/>
                  </a:lnTo>
                  <a:lnTo>
                    <a:pt x="345" y="715"/>
                  </a:lnTo>
                  <a:lnTo>
                    <a:pt x="348" y="717"/>
                  </a:lnTo>
                  <a:lnTo>
                    <a:pt x="348" y="722"/>
                  </a:lnTo>
                  <a:lnTo>
                    <a:pt x="348" y="724"/>
                  </a:lnTo>
                  <a:lnTo>
                    <a:pt x="348" y="727"/>
                  </a:lnTo>
                  <a:lnTo>
                    <a:pt x="348" y="727"/>
                  </a:lnTo>
                  <a:lnTo>
                    <a:pt x="350" y="727"/>
                  </a:lnTo>
                  <a:lnTo>
                    <a:pt x="353" y="727"/>
                  </a:lnTo>
                  <a:lnTo>
                    <a:pt x="353" y="729"/>
                  </a:lnTo>
                  <a:lnTo>
                    <a:pt x="353" y="731"/>
                  </a:lnTo>
                  <a:lnTo>
                    <a:pt x="353" y="734"/>
                  </a:lnTo>
                  <a:lnTo>
                    <a:pt x="353" y="734"/>
                  </a:lnTo>
                  <a:lnTo>
                    <a:pt x="353" y="734"/>
                  </a:lnTo>
                  <a:lnTo>
                    <a:pt x="353" y="734"/>
                  </a:lnTo>
                  <a:lnTo>
                    <a:pt x="350" y="734"/>
                  </a:lnTo>
                  <a:lnTo>
                    <a:pt x="350" y="734"/>
                  </a:lnTo>
                  <a:lnTo>
                    <a:pt x="350" y="734"/>
                  </a:lnTo>
                  <a:lnTo>
                    <a:pt x="348" y="736"/>
                  </a:lnTo>
                  <a:lnTo>
                    <a:pt x="348" y="736"/>
                  </a:lnTo>
                  <a:lnTo>
                    <a:pt x="348" y="734"/>
                  </a:lnTo>
                  <a:lnTo>
                    <a:pt x="348" y="736"/>
                  </a:lnTo>
                  <a:lnTo>
                    <a:pt x="348" y="738"/>
                  </a:lnTo>
                  <a:lnTo>
                    <a:pt x="348" y="741"/>
                  </a:lnTo>
                  <a:lnTo>
                    <a:pt x="345" y="741"/>
                  </a:lnTo>
                  <a:lnTo>
                    <a:pt x="345" y="741"/>
                  </a:lnTo>
                  <a:lnTo>
                    <a:pt x="345" y="741"/>
                  </a:lnTo>
                  <a:lnTo>
                    <a:pt x="345" y="738"/>
                  </a:lnTo>
                  <a:lnTo>
                    <a:pt x="343" y="741"/>
                  </a:lnTo>
                  <a:lnTo>
                    <a:pt x="343" y="743"/>
                  </a:lnTo>
                  <a:lnTo>
                    <a:pt x="343" y="746"/>
                  </a:lnTo>
                  <a:lnTo>
                    <a:pt x="343" y="746"/>
                  </a:lnTo>
                  <a:lnTo>
                    <a:pt x="345" y="746"/>
                  </a:lnTo>
                  <a:lnTo>
                    <a:pt x="345" y="743"/>
                  </a:lnTo>
                  <a:lnTo>
                    <a:pt x="348" y="743"/>
                  </a:lnTo>
                  <a:lnTo>
                    <a:pt x="345" y="746"/>
                  </a:lnTo>
                  <a:lnTo>
                    <a:pt x="345" y="746"/>
                  </a:lnTo>
                  <a:lnTo>
                    <a:pt x="348" y="748"/>
                  </a:lnTo>
                  <a:lnTo>
                    <a:pt x="348" y="748"/>
                  </a:lnTo>
                  <a:lnTo>
                    <a:pt x="348" y="748"/>
                  </a:lnTo>
                  <a:lnTo>
                    <a:pt x="348" y="748"/>
                  </a:lnTo>
                  <a:lnTo>
                    <a:pt x="345" y="746"/>
                  </a:lnTo>
                  <a:lnTo>
                    <a:pt x="343" y="746"/>
                  </a:lnTo>
                  <a:lnTo>
                    <a:pt x="348" y="748"/>
                  </a:lnTo>
                  <a:lnTo>
                    <a:pt x="350" y="753"/>
                  </a:lnTo>
                  <a:lnTo>
                    <a:pt x="350" y="755"/>
                  </a:lnTo>
                  <a:lnTo>
                    <a:pt x="350" y="762"/>
                  </a:lnTo>
                  <a:lnTo>
                    <a:pt x="350" y="769"/>
                  </a:lnTo>
                  <a:lnTo>
                    <a:pt x="348" y="774"/>
                  </a:lnTo>
                  <a:lnTo>
                    <a:pt x="348" y="774"/>
                  </a:lnTo>
                  <a:lnTo>
                    <a:pt x="348" y="776"/>
                  </a:lnTo>
                  <a:lnTo>
                    <a:pt x="348" y="776"/>
                  </a:lnTo>
                  <a:lnTo>
                    <a:pt x="345" y="779"/>
                  </a:lnTo>
                  <a:lnTo>
                    <a:pt x="348" y="779"/>
                  </a:lnTo>
                  <a:lnTo>
                    <a:pt x="348" y="779"/>
                  </a:lnTo>
                  <a:lnTo>
                    <a:pt x="348" y="781"/>
                  </a:lnTo>
                  <a:lnTo>
                    <a:pt x="348" y="781"/>
                  </a:lnTo>
                  <a:lnTo>
                    <a:pt x="345" y="783"/>
                  </a:lnTo>
                  <a:lnTo>
                    <a:pt x="345" y="783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43" y="788"/>
                  </a:lnTo>
                  <a:lnTo>
                    <a:pt x="343" y="788"/>
                  </a:lnTo>
                  <a:lnTo>
                    <a:pt x="341" y="790"/>
                  </a:lnTo>
                  <a:lnTo>
                    <a:pt x="341" y="793"/>
                  </a:lnTo>
                  <a:lnTo>
                    <a:pt x="341" y="795"/>
                  </a:lnTo>
                  <a:lnTo>
                    <a:pt x="338" y="798"/>
                  </a:lnTo>
                  <a:lnTo>
                    <a:pt x="338" y="798"/>
                  </a:lnTo>
                  <a:lnTo>
                    <a:pt x="336" y="798"/>
                  </a:lnTo>
                  <a:lnTo>
                    <a:pt x="336" y="798"/>
                  </a:lnTo>
                  <a:lnTo>
                    <a:pt x="336" y="800"/>
                  </a:lnTo>
                  <a:lnTo>
                    <a:pt x="334" y="802"/>
                  </a:lnTo>
                  <a:lnTo>
                    <a:pt x="331" y="805"/>
                  </a:lnTo>
                  <a:lnTo>
                    <a:pt x="331" y="807"/>
                  </a:lnTo>
                  <a:lnTo>
                    <a:pt x="331" y="807"/>
                  </a:lnTo>
                  <a:lnTo>
                    <a:pt x="329" y="807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2"/>
                  </a:lnTo>
                  <a:lnTo>
                    <a:pt x="329" y="812"/>
                  </a:lnTo>
                  <a:lnTo>
                    <a:pt x="329" y="814"/>
                  </a:lnTo>
                  <a:lnTo>
                    <a:pt x="329" y="814"/>
                  </a:lnTo>
                  <a:lnTo>
                    <a:pt x="329" y="814"/>
                  </a:lnTo>
                  <a:lnTo>
                    <a:pt x="329" y="814"/>
                  </a:lnTo>
                  <a:lnTo>
                    <a:pt x="329" y="817"/>
                  </a:lnTo>
                  <a:lnTo>
                    <a:pt x="329" y="817"/>
                  </a:lnTo>
                  <a:lnTo>
                    <a:pt x="329" y="817"/>
                  </a:lnTo>
                  <a:lnTo>
                    <a:pt x="329" y="819"/>
                  </a:lnTo>
                  <a:lnTo>
                    <a:pt x="331" y="819"/>
                  </a:lnTo>
                  <a:lnTo>
                    <a:pt x="334" y="819"/>
                  </a:lnTo>
                  <a:lnTo>
                    <a:pt x="334" y="819"/>
                  </a:lnTo>
                  <a:lnTo>
                    <a:pt x="336" y="819"/>
                  </a:lnTo>
                  <a:lnTo>
                    <a:pt x="336" y="821"/>
                  </a:lnTo>
                  <a:lnTo>
                    <a:pt x="336" y="821"/>
                  </a:lnTo>
                  <a:lnTo>
                    <a:pt x="338" y="821"/>
                  </a:lnTo>
                  <a:lnTo>
                    <a:pt x="343" y="826"/>
                  </a:lnTo>
                  <a:lnTo>
                    <a:pt x="348" y="826"/>
                  </a:lnTo>
                  <a:lnTo>
                    <a:pt x="348" y="826"/>
                  </a:lnTo>
                  <a:lnTo>
                    <a:pt x="348" y="826"/>
                  </a:lnTo>
                  <a:lnTo>
                    <a:pt x="350" y="826"/>
                  </a:lnTo>
                  <a:lnTo>
                    <a:pt x="350" y="828"/>
                  </a:lnTo>
                  <a:lnTo>
                    <a:pt x="350" y="828"/>
                  </a:lnTo>
                  <a:lnTo>
                    <a:pt x="355" y="828"/>
                  </a:lnTo>
                  <a:lnTo>
                    <a:pt x="357" y="831"/>
                  </a:lnTo>
                  <a:lnTo>
                    <a:pt x="357" y="831"/>
                  </a:lnTo>
                  <a:lnTo>
                    <a:pt x="355" y="831"/>
                  </a:lnTo>
                  <a:lnTo>
                    <a:pt x="355" y="831"/>
                  </a:lnTo>
                  <a:lnTo>
                    <a:pt x="355" y="831"/>
                  </a:lnTo>
                  <a:lnTo>
                    <a:pt x="355" y="831"/>
                  </a:lnTo>
                  <a:lnTo>
                    <a:pt x="355" y="831"/>
                  </a:lnTo>
                  <a:lnTo>
                    <a:pt x="353" y="831"/>
                  </a:lnTo>
                  <a:lnTo>
                    <a:pt x="353" y="833"/>
                  </a:lnTo>
                  <a:lnTo>
                    <a:pt x="353" y="833"/>
                  </a:lnTo>
                  <a:lnTo>
                    <a:pt x="350" y="833"/>
                  </a:lnTo>
                  <a:lnTo>
                    <a:pt x="350" y="833"/>
                  </a:lnTo>
                  <a:lnTo>
                    <a:pt x="348" y="833"/>
                  </a:lnTo>
                  <a:lnTo>
                    <a:pt x="348" y="833"/>
                  </a:lnTo>
                  <a:lnTo>
                    <a:pt x="343" y="833"/>
                  </a:lnTo>
                  <a:lnTo>
                    <a:pt x="343" y="833"/>
                  </a:lnTo>
                  <a:lnTo>
                    <a:pt x="338" y="833"/>
                  </a:lnTo>
                  <a:lnTo>
                    <a:pt x="336" y="833"/>
                  </a:lnTo>
                  <a:lnTo>
                    <a:pt x="334" y="831"/>
                  </a:lnTo>
                  <a:lnTo>
                    <a:pt x="329" y="831"/>
                  </a:lnTo>
                  <a:lnTo>
                    <a:pt x="319" y="826"/>
                  </a:lnTo>
                  <a:lnTo>
                    <a:pt x="317" y="826"/>
                  </a:lnTo>
                  <a:lnTo>
                    <a:pt x="312" y="826"/>
                  </a:lnTo>
                  <a:lnTo>
                    <a:pt x="312" y="826"/>
                  </a:lnTo>
                  <a:lnTo>
                    <a:pt x="296" y="828"/>
                  </a:lnTo>
                  <a:lnTo>
                    <a:pt x="293" y="828"/>
                  </a:lnTo>
                  <a:lnTo>
                    <a:pt x="291" y="826"/>
                  </a:lnTo>
                  <a:lnTo>
                    <a:pt x="291" y="826"/>
                  </a:lnTo>
                  <a:lnTo>
                    <a:pt x="289" y="828"/>
                  </a:lnTo>
                  <a:lnTo>
                    <a:pt x="289" y="828"/>
                  </a:lnTo>
                  <a:lnTo>
                    <a:pt x="286" y="828"/>
                  </a:lnTo>
                  <a:lnTo>
                    <a:pt x="286" y="828"/>
                  </a:lnTo>
                  <a:lnTo>
                    <a:pt x="284" y="828"/>
                  </a:lnTo>
                  <a:lnTo>
                    <a:pt x="284" y="826"/>
                  </a:lnTo>
                  <a:lnTo>
                    <a:pt x="279" y="826"/>
                  </a:lnTo>
                  <a:lnTo>
                    <a:pt x="279" y="826"/>
                  </a:lnTo>
                  <a:lnTo>
                    <a:pt x="279" y="824"/>
                  </a:lnTo>
                  <a:lnTo>
                    <a:pt x="279" y="824"/>
                  </a:lnTo>
                  <a:lnTo>
                    <a:pt x="277" y="821"/>
                  </a:lnTo>
                  <a:lnTo>
                    <a:pt x="277" y="824"/>
                  </a:lnTo>
                  <a:lnTo>
                    <a:pt x="277" y="824"/>
                  </a:lnTo>
                  <a:lnTo>
                    <a:pt x="274" y="826"/>
                  </a:lnTo>
                  <a:lnTo>
                    <a:pt x="274" y="828"/>
                  </a:lnTo>
                  <a:lnTo>
                    <a:pt x="274" y="828"/>
                  </a:lnTo>
                  <a:lnTo>
                    <a:pt x="272" y="828"/>
                  </a:lnTo>
                  <a:lnTo>
                    <a:pt x="272" y="828"/>
                  </a:lnTo>
                  <a:lnTo>
                    <a:pt x="270" y="831"/>
                  </a:lnTo>
                  <a:lnTo>
                    <a:pt x="270" y="831"/>
                  </a:lnTo>
                  <a:lnTo>
                    <a:pt x="265" y="831"/>
                  </a:lnTo>
                  <a:lnTo>
                    <a:pt x="263" y="831"/>
                  </a:lnTo>
                  <a:lnTo>
                    <a:pt x="263" y="831"/>
                  </a:lnTo>
                  <a:lnTo>
                    <a:pt x="260" y="828"/>
                  </a:lnTo>
                  <a:lnTo>
                    <a:pt x="260" y="828"/>
                  </a:lnTo>
                  <a:lnTo>
                    <a:pt x="260" y="828"/>
                  </a:lnTo>
                  <a:lnTo>
                    <a:pt x="258" y="831"/>
                  </a:lnTo>
                  <a:lnTo>
                    <a:pt x="258" y="831"/>
                  </a:lnTo>
                  <a:lnTo>
                    <a:pt x="253" y="838"/>
                  </a:lnTo>
                  <a:lnTo>
                    <a:pt x="253" y="838"/>
                  </a:lnTo>
                  <a:lnTo>
                    <a:pt x="253" y="840"/>
                  </a:lnTo>
                  <a:lnTo>
                    <a:pt x="251" y="843"/>
                  </a:lnTo>
                  <a:lnTo>
                    <a:pt x="251" y="843"/>
                  </a:lnTo>
                  <a:lnTo>
                    <a:pt x="251" y="845"/>
                  </a:lnTo>
                  <a:lnTo>
                    <a:pt x="251" y="845"/>
                  </a:lnTo>
                  <a:lnTo>
                    <a:pt x="251" y="845"/>
                  </a:lnTo>
                  <a:lnTo>
                    <a:pt x="251" y="847"/>
                  </a:lnTo>
                  <a:lnTo>
                    <a:pt x="251" y="847"/>
                  </a:lnTo>
                  <a:lnTo>
                    <a:pt x="251" y="847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3" y="852"/>
                  </a:lnTo>
                  <a:lnTo>
                    <a:pt x="253" y="854"/>
                  </a:lnTo>
                  <a:lnTo>
                    <a:pt x="251" y="854"/>
                  </a:lnTo>
                  <a:lnTo>
                    <a:pt x="251" y="854"/>
                  </a:lnTo>
                  <a:lnTo>
                    <a:pt x="251" y="854"/>
                  </a:lnTo>
                  <a:lnTo>
                    <a:pt x="248" y="852"/>
                  </a:lnTo>
                  <a:lnTo>
                    <a:pt x="248" y="852"/>
                  </a:lnTo>
                  <a:lnTo>
                    <a:pt x="246" y="852"/>
                  </a:lnTo>
                  <a:lnTo>
                    <a:pt x="246" y="852"/>
                  </a:lnTo>
                  <a:lnTo>
                    <a:pt x="244" y="854"/>
                  </a:lnTo>
                  <a:lnTo>
                    <a:pt x="244" y="854"/>
                  </a:lnTo>
                  <a:lnTo>
                    <a:pt x="241" y="854"/>
                  </a:lnTo>
                  <a:lnTo>
                    <a:pt x="241" y="857"/>
                  </a:lnTo>
                  <a:lnTo>
                    <a:pt x="241" y="857"/>
                  </a:lnTo>
                  <a:lnTo>
                    <a:pt x="241" y="857"/>
                  </a:lnTo>
                  <a:lnTo>
                    <a:pt x="239" y="857"/>
                  </a:lnTo>
                  <a:lnTo>
                    <a:pt x="239" y="857"/>
                  </a:lnTo>
                  <a:lnTo>
                    <a:pt x="237" y="857"/>
                  </a:lnTo>
                  <a:lnTo>
                    <a:pt x="237" y="857"/>
                  </a:lnTo>
                  <a:lnTo>
                    <a:pt x="234" y="859"/>
                  </a:lnTo>
                  <a:lnTo>
                    <a:pt x="234" y="859"/>
                  </a:lnTo>
                  <a:lnTo>
                    <a:pt x="237" y="859"/>
                  </a:lnTo>
                  <a:lnTo>
                    <a:pt x="237" y="859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7" y="864"/>
                  </a:lnTo>
                  <a:lnTo>
                    <a:pt x="237" y="864"/>
                  </a:lnTo>
                  <a:lnTo>
                    <a:pt x="237" y="866"/>
                  </a:lnTo>
                  <a:lnTo>
                    <a:pt x="237" y="869"/>
                  </a:lnTo>
                  <a:lnTo>
                    <a:pt x="239" y="869"/>
                  </a:lnTo>
                  <a:lnTo>
                    <a:pt x="239" y="871"/>
                  </a:lnTo>
                  <a:lnTo>
                    <a:pt x="241" y="871"/>
                  </a:lnTo>
                  <a:lnTo>
                    <a:pt x="241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3"/>
                  </a:lnTo>
                  <a:lnTo>
                    <a:pt x="248" y="876"/>
                  </a:lnTo>
                  <a:lnTo>
                    <a:pt x="251" y="878"/>
                  </a:lnTo>
                  <a:lnTo>
                    <a:pt x="251" y="878"/>
                  </a:lnTo>
                  <a:lnTo>
                    <a:pt x="253" y="885"/>
                  </a:lnTo>
                  <a:lnTo>
                    <a:pt x="256" y="885"/>
                  </a:lnTo>
                  <a:lnTo>
                    <a:pt x="258" y="885"/>
                  </a:lnTo>
                  <a:lnTo>
                    <a:pt x="260" y="885"/>
                  </a:lnTo>
                  <a:lnTo>
                    <a:pt x="260" y="885"/>
                  </a:lnTo>
                  <a:lnTo>
                    <a:pt x="263" y="887"/>
                  </a:lnTo>
                  <a:lnTo>
                    <a:pt x="265" y="887"/>
                  </a:lnTo>
                  <a:lnTo>
                    <a:pt x="267" y="890"/>
                  </a:lnTo>
                  <a:lnTo>
                    <a:pt x="267" y="890"/>
                  </a:lnTo>
                  <a:lnTo>
                    <a:pt x="267" y="892"/>
                  </a:lnTo>
                  <a:lnTo>
                    <a:pt x="267" y="892"/>
                  </a:lnTo>
                  <a:lnTo>
                    <a:pt x="265" y="892"/>
                  </a:lnTo>
                  <a:lnTo>
                    <a:pt x="263" y="890"/>
                  </a:lnTo>
                  <a:lnTo>
                    <a:pt x="258" y="892"/>
                  </a:lnTo>
                  <a:lnTo>
                    <a:pt x="258" y="890"/>
                  </a:lnTo>
                  <a:lnTo>
                    <a:pt x="258" y="887"/>
                  </a:lnTo>
                  <a:lnTo>
                    <a:pt x="258" y="887"/>
                  </a:lnTo>
                  <a:lnTo>
                    <a:pt x="256" y="890"/>
                  </a:lnTo>
                  <a:lnTo>
                    <a:pt x="256" y="890"/>
                  </a:lnTo>
                  <a:lnTo>
                    <a:pt x="253" y="890"/>
                  </a:lnTo>
                  <a:lnTo>
                    <a:pt x="253" y="890"/>
                  </a:lnTo>
                  <a:lnTo>
                    <a:pt x="253" y="890"/>
                  </a:lnTo>
                  <a:lnTo>
                    <a:pt x="253" y="890"/>
                  </a:lnTo>
                  <a:lnTo>
                    <a:pt x="253" y="890"/>
                  </a:lnTo>
                  <a:lnTo>
                    <a:pt x="253" y="890"/>
                  </a:lnTo>
                  <a:lnTo>
                    <a:pt x="248" y="892"/>
                  </a:lnTo>
                  <a:lnTo>
                    <a:pt x="248" y="895"/>
                  </a:lnTo>
                  <a:lnTo>
                    <a:pt x="246" y="895"/>
                  </a:lnTo>
                  <a:lnTo>
                    <a:pt x="246" y="895"/>
                  </a:lnTo>
                  <a:lnTo>
                    <a:pt x="244" y="895"/>
                  </a:lnTo>
                  <a:lnTo>
                    <a:pt x="239" y="892"/>
                  </a:lnTo>
                  <a:lnTo>
                    <a:pt x="239" y="890"/>
                  </a:lnTo>
                  <a:lnTo>
                    <a:pt x="237" y="890"/>
                  </a:lnTo>
                  <a:lnTo>
                    <a:pt x="237" y="890"/>
                  </a:lnTo>
                  <a:lnTo>
                    <a:pt x="239" y="890"/>
                  </a:lnTo>
                  <a:lnTo>
                    <a:pt x="239" y="890"/>
                  </a:lnTo>
                  <a:lnTo>
                    <a:pt x="239" y="887"/>
                  </a:lnTo>
                  <a:lnTo>
                    <a:pt x="237" y="887"/>
                  </a:lnTo>
                  <a:lnTo>
                    <a:pt x="237" y="887"/>
                  </a:lnTo>
                  <a:lnTo>
                    <a:pt x="237" y="887"/>
                  </a:lnTo>
                  <a:lnTo>
                    <a:pt x="234" y="885"/>
                  </a:lnTo>
                  <a:lnTo>
                    <a:pt x="232" y="885"/>
                  </a:lnTo>
                  <a:lnTo>
                    <a:pt x="232" y="883"/>
                  </a:lnTo>
                  <a:lnTo>
                    <a:pt x="230" y="883"/>
                  </a:lnTo>
                  <a:lnTo>
                    <a:pt x="227" y="883"/>
                  </a:lnTo>
                  <a:lnTo>
                    <a:pt x="227" y="883"/>
                  </a:lnTo>
                  <a:lnTo>
                    <a:pt x="227" y="883"/>
                  </a:lnTo>
                  <a:lnTo>
                    <a:pt x="225" y="885"/>
                  </a:lnTo>
                  <a:lnTo>
                    <a:pt x="225" y="885"/>
                  </a:lnTo>
                  <a:lnTo>
                    <a:pt x="225" y="885"/>
                  </a:lnTo>
                  <a:lnTo>
                    <a:pt x="225" y="885"/>
                  </a:lnTo>
                  <a:lnTo>
                    <a:pt x="222" y="885"/>
                  </a:lnTo>
                  <a:lnTo>
                    <a:pt x="220" y="885"/>
                  </a:lnTo>
                  <a:lnTo>
                    <a:pt x="218" y="883"/>
                  </a:lnTo>
                  <a:lnTo>
                    <a:pt x="218" y="883"/>
                  </a:lnTo>
                  <a:lnTo>
                    <a:pt x="215" y="883"/>
                  </a:lnTo>
                  <a:lnTo>
                    <a:pt x="213" y="883"/>
                  </a:lnTo>
                  <a:lnTo>
                    <a:pt x="211" y="883"/>
                  </a:lnTo>
                  <a:lnTo>
                    <a:pt x="203" y="883"/>
                  </a:lnTo>
                  <a:lnTo>
                    <a:pt x="203" y="883"/>
                  </a:lnTo>
                  <a:lnTo>
                    <a:pt x="201" y="880"/>
                  </a:lnTo>
                  <a:lnTo>
                    <a:pt x="201" y="880"/>
                  </a:lnTo>
                  <a:lnTo>
                    <a:pt x="201" y="883"/>
                  </a:lnTo>
                  <a:lnTo>
                    <a:pt x="201" y="883"/>
                  </a:lnTo>
                  <a:lnTo>
                    <a:pt x="201" y="883"/>
                  </a:lnTo>
                  <a:lnTo>
                    <a:pt x="201" y="88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9" y="887"/>
                  </a:lnTo>
                  <a:lnTo>
                    <a:pt x="199" y="890"/>
                  </a:lnTo>
                  <a:lnTo>
                    <a:pt x="199" y="887"/>
                  </a:lnTo>
                  <a:lnTo>
                    <a:pt x="196" y="887"/>
                  </a:lnTo>
                  <a:lnTo>
                    <a:pt x="196" y="890"/>
                  </a:lnTo>
                  <a:lnTo>
                    <a:pt x="196" y="892"/>
                  </a:lnTo>
                  <a:lnTo>
                    <a:pt x="199" y="895"/>
                  </a:lnTo>
                  <a:lnTo>
                    <a:pt x="196" y="895"/>
                  </a:lnTo>
                  <a:lnTo>
                    <a:pt x="199" y="897"/>
                  </a:lnTo>
                  <a:lnTo>
                    <a:pt x="199" y="897"/>
                  </a:lnTo>
                  <a:lnTo>
                    <a:pt x="196" y="902"/>
                  </a:lnTo>
                  <a:lnTo>
                    <a:pt x="199" y="902"/>
                  </a:lnTo>
                  <a:lnTo>
                    <a:pt x="199" y="904"/>
                  </a:lnTo>
                  <a:lnTo>
                    <a:pt x="199" y="904"/>
                  </a:lnTo>
                  <a:lnTo>
                    <a:pt x="201" y="906"/>
                  </a:lnTo>
                  <a:lnTo>
                    <a:pt x="203" y="906"/>
                  </a:lnTo>
                  <a:lnTo>
                    <a:pt x="222" y="911"/>
                  </a:lnTo>
                  <a:lnTo>
                    <a:pt x="227" y="911"/>
                  </a:lnTo>
                  <a:lnTo>
                    <a:pt x="230" y="914"/>
                  </a:lnTo>
                  <a:lnTo>
                    <a:pt x="230" y="916"/>
                  </a:lnTo>
                  <a:lnTo>
                    <a:pt x="230" y="916"/>
                  </a:lnTo>
                  <a:lnTo>
                    <a:pt x="230" y="918"/>
                  </a:lnTo>
                  <a:lnTo>
                    <a:pt x="230" y="925"/>
                  </a:lnTo>
                  <a:lnTo>
                    <a:pt x="230" y="925"/>
                  </a:lnTo>
                  <a:lnTo>
                    <a:pt x="230" y="925"/>
                  </a:lnTo>
                  <a:lnTo>
                    <a:pt x="230" y="928"/>
                  </a:lnTo>
                  <a:lnTo>
                    <a:pt x="230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32" y="930"/>
                  </a:lnTo>
                  <a:lnTo>
                    <a:pt x="234" y="930"/>
                  </a:lnTo>
                  <a:lnTo>
                    <a:pt x="234" y="932"/>
                  </a:lnTo>
                  <a:lnTo>
                    <a:pt x="234" y="932"/>
                  </a:lnTo>
                  <a:lnTo>
                    <a:pt x="234" y="935"/>
                  </a:lnTo>
                  <a:lnTo>
                    <a:pt x="237" y="935"/>
                  </a:lnTo>
                  <a:lnTo>
                    <a:pt x="237" y="937"/>
                  </a:lnTo>
                  <a:lnTo>
                    <a:pt x="237" y="937"/>
                  </a:lnTo>
                  <a:lnTo>
                    <a:pt x="237" y="937"/>
                  </a:lnTo>
                  <a:lnTo>
                    <a:pt x="237" y="940"/>
                  </a:lnTo>
                  <a:lnTo>
                    <a:pt x="237" y="940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9" y="944"/>
                  </a:lnTo>
                  <a:lnTo>
                    <a:pt x="244" y="954"/>
                  </a:lnTo>
                  <a:lnTo>
                    <a:pt x="246" y="956"/>
                  </a:lnTo>
                  <a:lnTo>
                    <a:pt x="246" y="956"/>
                  </a:lnTo>
                  <a:lnTo>
                    <a:pt x="246" y="956"/>
                  </a:lnTo>
                  <a:lnTo>
                    <a:pt x="246" y="956"/>
                  </a:lnTo>
                  <a:lnTo>
                    <a:pt x="248" y="956"/>
                  </a:lnTo>
                  <a:lnTo>
                    <a:pt x="248" y="956"/>
                  </a:lnTo>
                  <a:lnTo>
                    <a:pt x="248" y="956"/>
                  </a:lnTo>
                  <a:lnTo>
                    <a:pt x="248" y="958"/>
                  </a:lnTo>
                  <a:lnTo>
                    <a:pt x="248" y="958"/>
                  </a:lnTo>
                  <a:lnTo>
                    <a:pt x="251" y="961"/>
                  </a:lnTo>
                  <a:lnTo>
                    <a:pt x="251" y="961"/>
                  </a:lnTo>
                  <a:lnTo>
                    <a:pt x="253" y="961"/>
                  </a:lnTo>
                  <a:lnTo>
                    <a:pt x="253" y="963"/>
                  </a:lnTo>
                  <a:lnTo>
                    <a:pt x="253" y="963"/>
                  </a:lnTo>
                  <a:lnTo>
                    <a:pt x="253" y="966"/>
                  </a:lnTo>
                  <a:lnTo>
                    <a:pt x="253" y="968"/>
                  </a:lnTo>
                  <a:lnTo>
                    <a:pt x="256" y="970"/>
                  </a:lnTo>
                  <a:lnTo>
                    <a:pt x="253" y="980"/>
                  </a:lnTo>
                  <a:lnTo>
                    <a:pt x="253" y="982"/>
                  </a:lnTo>
                  <a:lnTo>
                    <a:pt x="251" y="987"/>
                  </a:lnTo>
                  <a:lnTo>
                    <a:pt x="251" y="989"/>
                  </a:lnTo>
                  <a:lnTo>
                    <a:pt x="253" y="989"/>
                  </a:lnTo>
                  <a:lnTo>
                    <a:pt x="258" y="989"/>
                  </a:lnTo>
                  <a:lnTo>
                    <a:pt x="263" y="989"/>
                  </a:lnTo>
                  <a:lnTo>
                    <a:pt x="263" y="989"/>
                  </a:lnTo>
                  <a:lnTo>
                    <a:pt x="263" y="989"/>
                  </a:lnTo>
                  <a:lnTo>
                    <a:pt x="265" y="989"/>
                  </a:lnTo>
                  <a:lnTo>
                    <a:pt x="265" y="989"/>
                  </a:lnTo>
                  <a:lnTo>
                    <a:pt x="265" y="989"/>
                  </a:lnTo>
                  <a:lnTo>
                    <a:pt x="265" y="989"/>
                  </a:lnTo>
                  <a:lnTo>
                    <a:pt x="265" y="989"/>
                  </a:lnTo>
                  <a:lnTo>
                    <a:pt x="267" y="989"/>
                  </a:lnTo>
                  <a:lnTo>
                    <a:pt x="270" y="989"/>
                  </a:lnTo>
                  <a:lnTo>
                    <a:pt x="272" y="987"/>
                  </a:lnTo>
                  <a:lnTo>
                    <a:pt x="272" y="989"/>
                  </a:lnTo>
                  <a:lnTo>
                    <a:pt x="272" y="989"/>
                  </a:lnTo>
                  <a:lnTo>
                    <a:pt x="274" y="992"/>
                  </a:lnTo>
                  <a:lnTo>
                    <a:pt x="272" y="992"/>
                  </a:lnTo>
                  <a:lnTo>
                    <a:pt x="272" y="992"/>
                  </a:lnTo>
                  <a:lnTo>
                    <a:pt x="272" y="994"/>
                  </a:lnTo>
                  <a:lnTo>
                    <a:pt x="272" y="994"/>
                  </a:lnTo>
                  <a:lnTo>
                    <a:pt x="274" y="994"/>
                  </a:lnTo>
                  <a:lnTo>
                    <a:pt x="274" y="994"/>
                  </a:lnTo>
                  <a:lnTo>
                    <a:pt x="274" y="994"/>
                  </a:lnTo>
                  <a:lnTo>
                    <a:pt x="274" y="996"/>
                  </a:lnTo>
                  <a:lnTo>
                    <a:pt x="279" y="999"/>
                  </a:lnTo>
                  <a:lnTo>
                    <a:pt x="279" y="1001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82" y="1006"/>
                  </a:lnTo>
                  <a:lnTo>
                    <a:pt x="282" y="1008"/>
                  </a:lnTo>
                  <a:lnTo>
                    <a:pt x="282" y="1008"/>
                  </a:lnTo>
                  <a:lnTo>
                    <a:pt x="286" y="1013"/>
                  </a:lnTo>
                  <a:lnTo>
                    <a:pt x="286" y="1013"/>
                  </a:lnTo>
                  <a:lnTo>
                    <a:pt x="289" y="1013"/>
                  </a:lnTo>
                  <a:lnTo>
                    <a:pt x="289" y="1011"/>
                  </a:lnTo>
                  <a:lnTo>
                    <a:pt x="293" y="1011"/>
                  </a:lnTo>
                  <a:lnTo>
                    <a:pt x="298" y="1008"/>
                  </a:lnTo>
                  <a:lnTo>
                    <a:pt x="298" y="1011"/>
                  </a:lnTo>
                  <a:lnTo>
                    <a:pt x="300" y="1011"/>
                  </a:lnTo>
                  <a:lnTo>
                    <a:pt x="305" y="1015"/>
                  </a:lnTo>
                  <a:lnTo>
                    <a:pt x="305" y="1015"/>
                  </a:lnTo>
                  <a:lnTo>
                    <a:pt x="305" y="1015"/>
                  </a:lnTo>
                  <a:lnTo>
                    <a:pt x="308" y="1015"/>
                  </a:lnTo>
                  <a:lnTo>
                    <a:pt x="308" y="1015"/>
                  </a:lnTo>
                  <a:lnTo>
                    <a:pt x="308" y="1013"/>
                  </a:lnTo>
                  <a:lnTo>
                    <a:pt x="308" y="1013"/>
                  </a:lnTo>
                  <a:lnTo>
                    <a:pt x="308" y="1013"/>
                  </a:lnTo>
                  <a:lnTo>
                    <a:pt x="310" y="1013"/>
                  </a:lnTo>
                  <a:lnTo>
                    <a:pt x="315" y="1013"/>
                  </a:lnTo>
                  <a:lnTo>
                    <a:pt x="319" y="1015"/>
                  </a:lnTo>
                  <a:lnTo>
                    <a:pt x="322" y="1018"/>
                  </a:lnTo>
                  <a:lnTo>
                    <a:pt x="324" y="1020"/>
                  </a:lnTo>
                  <a:lnTo>
                    <a:pt x="326" y="1020"/>
                  </a:lnTo>
                  <a:lnTo>
                    <a:pt x="326" y="1020"/>
                  </a:lnTo>
                  <a:lnTo>
                    <a:pt x="329" y="1022"/>
                  </a:lnTo>
                  <a:lnTo>
                    <a:pt x="329" y="1025"/>
                  </a:lnTo>
                  <a:lnTo>
                    <a:pt x="329" y="1027"/>
                  </a:lnTo>
                  <a:lnTo>
                    <a:pt x="329" y="1029"/>
                  </a:lnTo>
                  <a:lnTo>
                    <a:pt x="329" y="1029"/>
                  </a:lnTo>
                  <a:lnTo>
                    <a:pt x="326" y="1032"/>
                  </a:lnTo>
                  <a:lnTo>
                    <a:pt x="326" y="1029"/>
                  </a:lnTo>
                  <a:lnTo>
                    <a:pt x="326" y="1029"/>
                  </a:lnTo>
                  <a:lnTo>
                    <a:pt x="326" y="1027"/>
                  </a:lnTo>
                  <a:lnTo>
                    <a:pt x="324" y="1027"/>
                  </a:lnTo>
                  <a:lnTo>
                    <a:pt x="324" y="1027"/>
                  </a:lnTo>
                  <a:lnTo>
                    <a:pt x="324" y="1025"/>
                  </a:lnTo>
                  <a:lnTo>
                    <a:pt x="324" y="1025"/>
                  </a:lnTo>
                  <a:lnTo>
                    <a:pt x="322" y="1025"/>
                  </a:lnTo>
                  <a:lnTo>
                    <a:pt x="322" y="1022"/>
                  </a:lnTo>
                  <a:lnTo>
                    <a:pt x="322" y="1022"/>
                  </a:lnTo>
                  <a:lnTo>
                    <a:pt x="322" y="1022"/>
                  </a:lnTo>
                  <a:lnTo>
                    <a:pt x="319" y="1020"/>
                  </a:lnTo>
                  <a:lnTo>
                    <a:pt x="319" y="1020"/>
                  </a:lnTo>
                  <a:lnTo>
                    <a:pt x="319" y="1020"/>
                  </a:lnTo>
                  <a:lnTo>
                    <a:pt x="319" y="1022"/>
                  </a:lnTo>
                  <a:lnTo>
                    <a:pt x="319" y="1022"/>
                  </a:lnTo>
                  <a:lnTo>
                    <a:pt x="322" y="1025"/>
                  </a:lnTo>
                  <a:lnTo>
                    <a:pt x="324" y="1025"/>
                  </a:lnTo>
                  <a:lnTo>
                    <a:pt x="324" y="1029"/>
                  </a:lnTo>
                  <a:lnTo>
                    <a:pt x="326" y="1032"/>
                  </a:lnTo>
                  <a:lnTo>
                    <a:pt x="326" y="1034"/>
                  </a:lnTo>
                  <a:lnTo>
                    <a:pt x="324" y="1037"/>
                  </a:lnTo>
                  <a:lnTo>
                    <a:pt x="324" y="1039"/>
                  </a:lnTo>
                  <a:lnTo>
                    <a:pt x="324" y="1041"/>
                  </a:lnTo>
                  <a:lnTo>
                    <a:pt x="324" y="1041"/>
                  </a:lnTo>
                  <a:lnTo>
                    <a:pt x="324" y="1041"/>
                  </a:lnTo>
                  <a:lnTo>
                    <a:pt x="324" y="1044"/>
                  </a:lnTo>
                  <a:lnTo>
                    <a:pt x="322" y="1044"/>
                  </a:lnTo>
                  <a:lnTo>
                    <a:pt x="322" y="1044"/>
                  </a:lnTo>
                  <a:lnTo>
                    <a:pt x="322" y="1046"/>
                  </a:lnTo>
                  <a:lnTo>
                    <a:pt x="322" y="1046"/>
                  </a:lnTo>
                  <a:lnTo>
                    <a:pt x="322" y="1048"/>
                  </a:lnTo>
                  <a:lnTo>
                    <a:pt x="322" y="1048"/>
                  </a:lnTo>
                  <a:lnTo>
                    <a:pt x="322" y="1048"/>
                  </a:lnTo>
                  <a:lnTo>
                    <a:pt x="317" y="1053"/>
                  </a:lnTo>
                  <a:lnTo>
                    <a:pt x="315" y="1058"/>
                  </a:lnTo>
                  <a:lnTo>
                    <a:pt x="315" y="1058"/>
                  </a:lnTo>
                  <a:lnTo>
                    <a:pt x="315" y="1058"/>
                  </a:lnTo>
                  <a:lnTo>
                    <a:pt x="312" y="1060"/>
                  </a:lnTo>
                  <a:lnTo>
                    <a:pt x="312" y="1060"/>
                  </a:lnTo>
                  <a:lnTo>
                    <a:pt x="312" y="1063"/>
                  </a:lnTo>
                  <a:lnTo>
                    <a:pt x="312" y="1063"/>
                  </a:lnTo>
                  <a:lnTo>
                    <a:pt x="312" y="1065"/>
                  </a:lnTo>
                  <a:lnTo>
                    <a:pt x="310" y="1065"/>
                  </a:lnTo>
                  <a:lnTo>
                    <a:pt x="312" y="1067"/>
                  </a:lnTo>
                  <a:lnTo>
                    <a:pt x="312" y="1067"/>
                  </a:lnTo>
                  <a:lnTo>
                    <a:pt x="312" y="1070"/>
                  </a:lnTo>
                  <a:lnTo>
                    <a:pt x="312" y="1072"/>
                  </a:lnTo>
                  <a:lnTo>
                    <a:pt x="312" y="1072"/>
                  </a:lnTo>
                  <a:lnTo>
                    <a:pt x="312" y="1072"/>
                  </a:lnTo>
                  <a:lnTo>
                    <a:pt x="315" y="1072"/>
                  </a:lnTo>
                  <a:lnTo>
                    <a:pt x="315" y="1074"/>
                  </a:lnTo>
                  <a:lnTo>
                    <a:pt x="315" y="1074"/>
                  </a:lnTo>
                  <a:lnTo>
                    <a:pt x="315" y="1077"/>
                  </a:lnTo>
                  <a:lnTo>
                    <a:pt x="315" y="1079"/>
                  </a:lnTo>
                  <a:lnTo>
                    <a:pt x="315" y="1082"/>
                  </a:lnTo>
                  <a:lnTo>
                    <a:pt x="312" y="1086"/>
                  </a:lnTo>
                  <a:lnTo>
                    <a:pt x="312" y="1089"/>
                  </a:lnTo>
                  <a:lnTo>
                    <a:pt x="312" y="1089"/>
                  </a:lnTo>
                  <a:lnTo>
                    <a:pt x="315" y="1089"/>
                  </a:lnTo>
                  <a:lnTo>
                    <a:pt x="324" y="1079"/>
                  </a:lnTo>
                  <a:lnTo>
                    <a:pt x="329" y="1072"/>
                  </a:lnTo>
                  <a:lnTo>
                    <a:pt x="331" y="1072"/>
                  </a:lnTo>
                  <a:lnTo>
                    <a:pt x="331" y="1072"/>
                  </a:lnTo>
                  <a:lnTo>
                    <a:pt x="341" y="1063"/>
                  </a:lnTo>
                  <a:lnTo>
                    <a:pt x="350" y="1060"/>
                  </a:lnTo>
                  <a:lnTo>
                    <a:pt x="353" y="1058"/>
                  </a:lnTo>
                  <a:lnTo>
                    <a:pt x="364" y="1053"/>
                  </a:lnTo>
                  <a:lnTo>
                    <a:pt x="367" y="1053"/>
                  </a:lnTo>
                  <a:lnTo>
                    <a:pt x="376" y="1051"/>
                  </a:lnTo>
                  <a:lnTo>
                    <a:pt x="386" y="1051"/>
                  </a:lnTo>
                  <a:lnTo>
                    <a:pt x="397" y="1048"/>
                  </a:lnTo>
                  <a:lnTo>
                    <a:pt x="402" y="1048"/>
                  </a:lnTo>
                  <a:lnTo>
                    <a:pt x="405" y="1051"/>
                  </a:lnTo>
                  <a:lnTo>
                    <a:pt x="414" y="1056"/>
                  </a:lnTo>
                  <a:lnTo>
                    <a:pt x="421" y="1060"/>
                  </a:lnTo>
                  <a:lnTo>
                    <a:pt x="428" y="1065"/>
                  </a:lnTo>
                  <a:lnTo>
                    <a:pt x="433" y="1070"/>
                  </a:lnTo>
                  <a:lnTo>
                    <a:pt x="442" y="1077"/>
                  </a:lnTo>
                  <a:lnTo>
                    <a:pt x="442" y="1079"/>
                  </a:lnTo>
                  <a:lnTo>
                    <a:pt x="445" y="1079"/>
                  </a:lnTo>
                  <a:lnTo>
                    <a:pt x="445" y="1082"/>
                  </a:lnTo>
                  <a:lnTo>
                    <a:pt x="445" y="1082"/>
                  </a:lnTo>
                  <a:lnTo>
                    <a:pt x="445" y="1084"/>
                  </a:lnTo>
                  <a:lnTo>
                    <a:pt x="445" y="1086"/>
                  </a:lnTo>
                  <a:lnTo>
                    <a:pt x="445" y="1086"/>
                  </a:lnTo>
                  <a:lnTo>
                    <a:pt x="449" y="1093"/>
                  </a:lnTo>
                  <a:lnTo>
                    <a:pt x="452" y="1098"/>
                  </a:lnTo>
                  <a:lnTo>
                    <a:pt x="457" y="1103"/>
                  </a:lnTo>
                  <a:lnTo>
                    <a:pt x="459" y="1110"/>
                  </a:lnTo>
                  <a:lnTo>
                    <a:pt x="461" y="1110"/>
                  </a:lnTo>
                  <a:lnTo>
                    <a:pt x="461" y="1112"/>
                  </a:lnTo>
                  <a:lnTo>
                    <a:pt x="466" y="1115"/>
                  </a:lnTo>
                  <a:lnTo>
                    <a:pt x="466" y="1115"/>
                  </a:lnTo>
                  <a:lnTo>
                    <a:pt x="466" y="1117"/>
                  </a:lnTo>
                  <a:lnTo>
                    <a:pt x="468" y="1119"/>
                  </a:lnTo>
                  <a:lnTo>
                    <a:pt x="468" y="1122"/>
                  </a:lnTo>
                  <a:lnTo>
                    <a:pt x="471" y="1122"/>
                  </a:lnTo>
                  <a:lnTo>
                    <a:pt x="473" y="1124"/>
                  </a:lnTo>
                  <a:lnTo>
                    <a:pt x="473" y="1124"/>
                  </a:lnTo>
                  <a:lnTo>
                    <a:pt x="480" y="1124"/>
                  </a:lnTo>
                  <a:lnTo>
                    <a:pt x="483" y="1122"/>
                  </a:lnTo>
                  <a:lnTo>
                    <a:pt x="487" y="1122"/>
                  </a:lnTo>
                  <a:lnTo>
                    <a:pt x="492" y="1119"/>
                  </a:lnTo>
                  <a:lnTo>
                    <a:pt x="494" y="1119"/>
                  </a:lnTo>
                  <a:lnTo>
                    <a:pt x="499" y="1119"/>
                  </a:lnTo>
                  <a:lnTo>
                    <a:pt x="499" y="1103"/>
                  </a:lnTo>
                  <a:lnTo>
                    <a:pt x="499" y="1089"/>
                  </a:lnTo>
                  <a:lnTo>
                    <a:pt x="499" y="1072"/>
                  </a:lnTo>
                  <a:lnTo>
                    <a:pt x="499" y="1056"/>
                  </a:lnTo>
                  <a:lnTo>
                    <a:pt x="499" y="1039"/>
                  </a:lnTo>
                  <a:lnTo>
                    <a:pt x="499" y="1022"/>
                  </a:lnTo>
                  <a:lnTo>
                    <a:pt x="499" y="1006"/>
                  </a:lnTo>
                  <a:lnTo>
                    <a:pt x="499" y="989"/>
                  </a:lnTo>
                  <a:lnTo>
                    <a:pt x="499" y="973"/>
                  </a:lnTo>
                  <a:lnTo>
                    <a:pt x="499" y="956"/>
                  </a:lnTo>
                  <a:lnTo>
                    <a:pt x="499" y="940"/>
                  </a:lnTo>
                  <a:lnTo>
                    <a:pt x="499" y="923"/>
                  </a:lnTo>
                  <a:lnTo>
                    <a:pt x="499" y="906"/>
                  </a:lnTo>
                  <a:lnTo>
                    <a:pt x="499" y="890"/>
                  </a:lnTo>
                  <a:lnTo>
                    <a:pt x="499" y="873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499" y="857"/>
                  </a:lnTo>
                  <a:lnTo>
                    <a:pt x="504" y="854"/>
                  </a:lnTo>
                  <a:lnTo>
                    <a:pt x="509" y="854"/>
                  </a:lnTo>
                  <a:lnTo>
                    <a:pt x="513" y="852"/>
                  </a:lnTo>
                  <a:lnTo>
                    <a:pt x="518" y="850"/>
                  </a:lnTo>
                  <a:lnTo>
                    <a:pt x="523" y="850"/>
                  </a:lnTo>
                  <a:lnTo>
                    <a:pt x="528" y="847"/>
                  </a:lnTo>
                  <a:lnTo>
                    <a:pt x="532" y="845"/>
                  </a:lnTo>
                  <a:lnTo>
                    <a:pt x="537" y="845"/>
                  </a:lnTo>
                  <a:lnTo>
                    <a:pt x="537" y="845"/>
                  </a:lnTo>
                  <a:lnTo>
                    <a:pt x="542" y="843"/>
                  </a:lnTo>
                  <a:lnTo>
                    <a:pt x="546" y="840"/>
                  </a:lnTo>
                  <a:lnTo>
                    <a:pt x="551" y="840"/>
                  </a:lnTo>
                  <a:lnTo>
                    <a:pt x="556" y="838"/>
                  </a:lnTo>
                  <a:lnTo>
                    <a:pt x="563" y="835"/>
                  </a:lnTo>
                  <a:lnTo>
                    <a:pt x="568" y="835"/>
                  </a:lnTo>
                  <a:lnTo>
                    <a:pt x="572" y="833"/>
                  </a:lnTo>
                  <a:lnTo>
                    <a:pt x="577" y="831"/>
                  </a:lnTo>
                  <a:lnTo>
                    <a:pt x="584" y="828"/>
                  </a:lnTo>
                  <a:lnTo>
                    <a:pt x="589" y="828"/>
                  </a:lnTo>
                  <a:lnTo>
                    <a:pt x="596" y="826"/>
                  </a:lnTo>
                  <a:lnTo>
                    <a:pt x="603" y="824"/>
                  </a:lnTo>
                  <a:lnTo>
                    <a:pt x="606" y="821"/>
                  </a:lnTo>
                  <a:lnTo>
                    <a:pt x="608" y="821"/>
                  </a:lnTo>
                  <a:lnTo>
                    <a:pt x="613" y="821"/>
                  </a:lnTo>
                  <a:lnTo>
                    <a:pt x="615" y="819"/>
                  </a:lnTo>
                  <a:lnTo>
                    <a:pt x="617" y="819"/>
                  </a:lnTo>
                  <a:lnTo>
                    <a:pt x="622" y="819"/>
                  </a:lnTo>
                  <a:lnTo>
                    <a:pt x="625" y="817"/>
                  </a:lnTo>
                  <a:lnTo>
                    <a:pt x="627" y="817"/>
                  </a:lnTo>
                  <a:lnTo>
                    <a:pt x="632" y="814"/>
                  </a:lnTo>
                  <a:lnTo>
                    <a:pt x="634" y="814"/>
                  </a:lnTo>
                  <a:lnTo>
                    <a:pt x="634" y="817"/>
                  </a:lnTo>
                  <a:lnTo>
                    <a:pt x="639" y="819"/>
                  </a:lnTo>
                  <a:lnTo>
                    <a:pt x="639" y="819"/>
                  </a:lnTo>
                  <a:lnTo>
                    <a:pt x="643" y="821"/>
                  </a:lnTo>
                  <a:lnTo>
                    <a:pt x="648" y="824"/>
                  </a:lnTo>
                  <a:lnTo>
                    <a:pt x="655" y="828"/>
                  </a:lnTo>
                  <a:lnTo>
                    <a:pt x="660" y="833"/>
                  </a:lnTo>
                  <a:lnTo>
                    <a:pt x="662" y="835"/>
                  </a:lnTo>
                  <a:lnTo>
                    <a:pt x="672" y="840"/>
                  </a:lnTo>
                  <a:lnTo>
                    <a:pt x="681" y="847"/>
                  </a:lnTo>
                  <a:lnTo>
                    <a:pt x="691" y="854"/>
                  </a:lnTo>
                  <a:lnTo>
                    <a:pt x="703" y="861"/>
                  </a:lnTo>
                  <a:lnTo>
                    <a:pt x="712" y="869"/>
                  </a:lnTo>
                  <a:lnTo>
                    <a:pt x="724" y="876"/>
                  </a:lnTo>
                  <a:lnTo>
                    <a:pt x="733" y="880"/>
                  </a:lnTo>
                  <a:lnTo>
                    <a:pt x="740" y="887"/>
                  </a:lnTo>
                  <a:lnTo>
                    <a:pt x="750" y="892"/>
                  </a:lnTo>
                  <a:lnTo>
                    <a:pt x="755" y="897"/>
                  </a:lnTo>
                  <a:lnTo>
                    <a:pt x="759" y="899"/>
                  </a:lnTo>
                  <a:lnTo>
                    <a:pt x="764" y="902"/>
                  </a:lnTo>
                  <a:lnTo>
                    <a:pt x="764" y="904"/>
                  </a:lnTo>
                  <a:lnTo>
                    <a:pt x="764" y="904"/>
                  </a:lnTo>
                  <a:lnTo>
                    <a:pt x="766" y="906"/>
                  </a:lnTo>
                  <a:lnTo>
                    <a:pt x="766" y="911"/>
                  </a:lnTo>
                  <a:lnTo>
                    <a:pt x="766" y="911"/>
                  </a:lnTo>
                  <a:lnTo>
                    <a:pt x="769" y="918"/>
                  </a:lnTo>
                  <a:lnTo>
                    <a:pt x="776" y="923"/>
                  </a:lnTo>
                  <a:lnTo>
                    <a:pt x="778" y="928"/>
                  </a:lnTo>
                  <a:lnTo>
                    <a:pt x="781" y="930"/>
                  </a:lnTo>
                  <a:lnTo>
                    <a:pt x="785" y="935"/>
                  </a:lnTo>
                  <a:lnTo>
                    <a:pt x="788" y="937"/>
                  </a:lnTo>
                  <a:lnTo>
                    <a:pt x="790" y="942"/>
                  </a:lnTo>
                  <a:lnTo>
                    <a:pt x="795" y="944"/>
                  </a:lnTo>
                  <a:lnTo>
                    <a:pt x="797" y="949"/>
                  </a:lnTo>
                  <a:lnTo>
                    <a:pt x="800" y="951"/>
                  </a:lnTo>
                  <a:lnTo>
                    <a:pt x="802" y="954"/>
                  </a:lnTo>
                  <a:lnTo>
                    <a:pt x="807" y="958"/>
                  </a:lnTo>
                  <a:lnTo>
                    <a:pt x="809" y="961"/>
                  </a:lnTo>
                  <a:lnTo>
                    <a:pt x="814" y="966"/>
                  </a:lnTo>
                  <a:lnTo>
                    <a:pt x="814" y="966"/>
                  </a:lnTo>
                  <a:lnTo>
                    <a:pt x="814" y="968"/>
                  </a:lnTo>
                  <a:lnTo>
                    <a:pt x="814" y="968"/>
                  </a:lnTo>
                  <a:lnTo>
                    <a:pt x="818" y="966"/>
                  </a:lnTo>
                  <a:lnTo>
                    <a:pt x="821" y="966"/>
                  </a:lnTo>
                  <a:lnTo>
                    <a:pt x="823" y="966"/>
                  </a:lnTo>
                  <a:lnTo>
                    <a:pt x="826" y="966"/>
                  </a:lnTo>
                  <a:lnTo>
                    <a:pt x="826" y="966"/>
                  </a:lnTo>
                  <a:lnTo>
                    <a:pt x="830" y="963"/>
                  </a:lnTo>
                  <a:lnTo>
                    <a:pt x="833" y="963"/>
                  </a:lnTo>
                  <a:lnTo>
                    <a:pt x="835" y="963"/>
                  </a:lnTo>
                  <a:lnTo>
                    <a:pt x="837" y="963"/>
                  </a:lnTo>
                  <a:lnTo>
                    <a:pt x="842" y="961"/>
                  </a:lnTo>
                  <a:lnTo>
                    <a:pt x="847" y="961"/>
                  </a:lnTo>
                  <a:lnTo>
                    <a:pt x="852" y="961"/>
                  </a:lnTo>
                  <a:lnTo>
                    <a:pt x="856" y="958"/>
                  </a:lnTo>
                  <a:lnTo>
                    <a:pt x="863" y="958"/>
                  </a:lnTo>
                  <a:lnTo>
                    <a:pt x="868" y="958"/>
                  </a:lnTo>
                  <a:lnTo>
                    <a:pt x="873" y="956"/>
                  </a:lnTo>
                  <a:lnTo>
                    <a:pt x="878" y="956"/>
                  </a:lnTo>
                  <a:lnTo>
                    <a:pt x="885" y="956"/>
                  </a:lnTo>
                  <a:lnTo>
                    <a:pt x="892" y="958"/>
                  </a:lnTo>
                  <a:lnTo>
                    <a:pt x="901" y="958"/>
                  </a:lnTo>
                  <a:lnTo>
                    <a:pt x="908" y="958"/>
                  </a:lnTo>
                  <a:lnTo>
                    <a:pt x="915" y="961"/>
                  </a:lnTo>
                  <a:lnTo>
                    <a:pt x="923" y="961"/>
                  </a:lnTo>
                  <a:lnTo>
                    <a:pt x="930" y="961"/>
                  </a:lnTo>
                  <a:lnTo>
                    <a:pt x="937" y="961"/>
                  </a:lnTo>
                  <a:lnTo>
                    <a:pt x="941" y="963"/>
                  </a:lnTo>
                  <a:lnTo>
                    <a:pt x="941" y="961"/>
                  </a:lnTo>
                  <a:lnTo>
                    <a:pt x="941" y="961"/>
                  </a:lnTo>
                  <a:lnTo>
                    <a:pt x="949" y="958"/>
                  </a:lnTo>
                  <a:lnTo>
                    <a:pt x="953" y="956"/>
                  </a:lnTo>
                  <a:lnTo>
                    <a:pt x="958" y="954"/>
                  </a:lnTo>
                  <a:lnTo>
                    <a:pt x="963" y="949"/>
                  </a:lnTo>
                  <a:lnTo>
                    <a:pt x="963" y="949"/>
                  </a:lnTo>
                  <a:lnTo>
                    <a:pt x="965" y="949"/>
                  </a:lnTo>
                  <a:lnTo>
                    <a:pt x="965" y="949"/>
                  </a:lnTo>
                  <a:lnTo>
                    <a:pt x="967" y="949"/>
                  </a:lnTo>
                  <a:lnTo>
                    <a:pt x="967" y="951"/>
                  </a:lnTo>
                  <a:lnTo>
                    <a:pt x="967" y="951"/>
                  </a:lnTo>
                  <a:lnTo>
                    <a:pt x="975" y="958"/>
                  </a:lnTo>
                  <a:lnTo>
                    <a:pt x="979" y="966"/>
                  </a:lnTo>
                  <a:lnTo>
                    <a:pt x="982" y="968"/>
                  </a:lnTo>
                  <a:lnTo>
                    <a:pt x="984" y="970"/>
                  </a:lnTo>
                  <a:lnTo>
                    <a:pt x="989" y="975"/>
                  </a:lnTo>
                  <a:lnTo>
                    <a:pt x="996" y="977"/>
                  </a:lnTo>
                  <a:lnTo>
                    <a:pt x="996" y="980"/>
                  </a:lnTo>
                  <a:lnTo>
                    <a:pt x="998" y="980"/>
                  </a:lnTo>
                  <a:lnTo>
                    <a:pt x="1003" y="989"/>
                  </a:lnTo>
                  <a:lnTo>
                    <a:pt x="1005" y="994"/>
                  </a:lnTo>
                  <a:lnTo>
                    <a:pt x="1008" y="1003"/>
                  </a:lnTo>
                  <a:lnTo>
                    <a:pt x="1012" y="1011"/>
                  </a:lnTo>
                  <a:lnTo>
                    <a:pt x="1012" y="1011"/>
                  </a:lnTo>
                  <a:lnTo>
                    <a:pt x="1012" y="1011"/>
                  </a:lnTo>
                  <a:lnTo>
                    <a:pt x="1019" y="1006"/>
                  </a:lnTo>
                  <a:lnTo>
                    <a:pt x="1029" y="1001"/>
                  </a:lnTo>
                  <a:lnTo>
                    <a:pt x="1027" y="1020"/>
                  </a:lnTo>
                  <a:lnTo>
                    <a:pt x="1027" y="1037"/>
                  </a:lnTo>
                  <a:lnTo>
                    <a:pt x="1027" y="1039"/>
                  </a:lnTo>
                  <a:lnTo>
                    <a:pt x="1027" y="1041"/>
                  </a:lnTo>
                  <a:lnTo>
                    <a:pt x="1024" y="1041"/>
                  </a:lnTo>
                  <a:lnTo>
                    <a:pt x="1024" y="1041"/>
                  </a:lnTo>
                  <a:lnTo>
                    <a:pt x="1024" y="1044"/>
                  </a:lnTo>
                  <a:lnTo>
                    <a:pt x="1024" y="1044"/>
                  </a:lnTo>
                  <a:lnTo>
                    <a:pt x="1024" y="1044"/>
                  </a:lnTo>
                  <a:lnTo>
                    <a:pt x="1024" y="1044"/>
                  </a:lnTo>
                  <a:lnTo>
                    <a:pt x="1024" y="1046"/>
                  </a:lnTo>
                  <a:lnTo>
                    <a:pt x="1024" y="1058"/>
                  </a:lnTo>
                  <a:lnTo>
                    <a:pt x="1022" y="1072"/>
                  </a:lnTo>
                  <a:lnTo>
                    <a:pt x="1024" y="1072"/>
                  </a:lnTo>
                  <a:lnTo>
                    <a:pt x="1024" y="1072"/>
                  </a:lnTo>
                  <a:lnTo>
                    <a:pt x="1024" y="1072"/>
                  </a:lnTo>
                  <a:lnTo>
                    <a:pt x="1024" y="1072"/>
                  </a:lnTo>
                  <a:lnTo>
                    <a:pt x="1029" y="1072"/>
                  </a:lnTo>
                  <a:lnTo>
                    <a:pt x="1036" y="1072"/>
                  </a:lnTo>
                  <a:lnTo>
                    <a:pt x="1041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48" y="1072"/>
                  </a:lnTo>
                  <a:lnTo>
                    <a:pt x="1050" y="1082"/>
                  </a:lnTo>
                  <a:lnTo>
                    <a:pt x="1050" y="1091"/>
                  </a:lnTo>
                  <a:lnTo>
                    <a:pt x="1053" y="1098"/>
                  </a:lnTo>
                  <a:lnTo>
                    <a:pt x="1055" y="1108"/>
                  </a:lnTo>
                  <a:lnTo>
                    <a:pt x="1057" y="1117"/>
                  </a:lnTo>
                  <a:lnTo>
                    <a:pt x="1060" y="1129"/>
                  </a:lnTo>
                  <a:lnTo>
                    <a:pt x="1060" y="1129"/>
                  </a:lnTo>
                  <a:lnTo>
                    <a:pt x="1062" y="1131"/>
                  </a:lnTo>
                  <a:lnTo>
                    <a:pt x="1062" y="1131"/>
                  </a:lnTo>
                  <a:lnTo>
                    <a:pt x="1062" y="1131"/>
                  </a:lnTo>
                  <a:lnTo>
                    <a:pt x="1064" y="1131"/>
                  </a:lnTo>
                  <a:lnTo>
                    <a:pt x="1072" y="1131"/>
                  </a:lnTo>
                  <a:lnTo>
                    <a:pt x="1076" y="1131"/>
                  </a:lnTo>
                  <a:lnTo>
                    <a:pt x="1083" y="1131"/>
                  </a:lnTo>
                  <a:lnTo>
                    <a:pt x="1090" y="1131"/>
                  </a:lnTo>
                  <a:lnTo>
                    <a:pt x="1098" y="1131"/>
                  </a:lnTo>
                  <a:lnTo>
                    <a:pt x="1100" y="1129"/>
                  </a:lnTo>
                  <a:lnTo>
                    <a:pt x="1107" y="1129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6" y="1129"/>
                  </a:lnTo>
                  <a:lnTo>
                    <a:pt x="1116" y="1129"/>
                  </a:lnTo>
                  <a:lnTo>
                    <a:pt x="1116" y="1131"/>
                  </a:lnTo>
                  <a:lnTo>
                    <a:pt x="1119" y="1131"/>
                  </a:lnTo>
                  <a:lnTo>
                    <a:pt x="1119" y="1131"/>
                  </a:lnTo>
                  <a:lnTo>
                    <a:pt x="1119" y="1131"/>
                  </a:lnTo>
                  <a:lnTo>
                    <a:pt x="1119" y="1131"/>
                  </a:lnTo>
                  <a:lnTo>
                    <a:pt x="1121" y="1129"/>
                  </a:lnTo>
                  <a:lnTo>
                    <a:pt x="1124" y="1129"/>
                  </a:lnTo>
                  <a:lnTo>
                    <a:pt x="1124" y="1129"/>
                  </a:lnTo>
                  <a:lnTo>
                    <a:pt x="1124" y="1129"/>
                  </a:lnTo>
                  <a:lnTo>
                    <a:pt x="1124" y="1129"/>
                  </a:lnTo>
                  <a:lnTo>
                    <a:pt x="1124" y="1129"/>
                  </a:lnTo>
                  <a:lnTo>
                    <a:pt x="1124" y="1129"/>
                  </a:lnTo>
                  <a:lnTo>
                    <a:pt x="1126" y="1129"/>
                  </a:lnTo>
                  <a:lnTo>
                    <a:pt x="1126" y="1131"/>
                  </a:lnTo>
                  <a:lnTo>
                    <a:pt x="1126" y="1131"/>
                  </a:lnTo>
                  <a:lnTo>
                    <a:pt x="1126" y="1131"/>
                  </a:lnTo>
                  <a:lnTo>
                    <a:pt x="1128" y="1134"/>
                  </a:lnTo>
                  <a:lnTo>
                    <a:pt x="1128" y="1134"/>
                  </a:lnTo>
                  <a:lnTo>
                    <a:pt x="1128" y="1136"/>
                  </a:lnTo>
                  <a:lnTo>
                    <a:pt x="1128" y="1136"/>
                  </a:lnTo>
                  <a:lnTo>
                    <a:pt x="1128" y="1138"/>
                  </a:lnTo>
                  <a:lnTo>
                    <a:pt x="1128" y="1138"/>
                  </a:lnTo>
                  <a:lnTo>
                    <a:pt x="1128" y="1138"/>
                  </a:lnTo>
                  <a:lnTo>
                    <a:pt x="1128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1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6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38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1"/>
                  </a:lnTo>
                  <a:lnTo>
                    <a:pt x="1133" y="1143"/>
                  </a:lnTo>
                  <a:lnTo>
                    <a:pt x="1133" y="1143"/>
                  </a:lnTo>
                  <a:lnTo>
                    <a:pt x="1133" y="1143"/>
                  </a:lnTo>
                  <a:lnTo>
                    <a:pt x="1133" y="1145"/>
                  </a:lnTo>
                  <a:lnTo>
                    <a:pt x="1133" y="1145"/>
                  </a:lnTo>
                  <a:lnTo>
                    <a:pt x="1133" y="1148"/>
                  </a:lnTo>
                  <a:lnTo>
                    <a:pt x="1133" y="1148"/>
                  </a:lnTo>
                  <a:lnTo>
                    <a:pt x="1133" y="1150"/>
                  </a:lnTo>
                  <a:lnTo>
                    <a:pt x="1131" y="1150"/>
                  </a:lnTo>
                  <a:lnTo>
                    <a:pt x="1131" y="1150"/>
                  </a:lnTo>
                  <a:lnTo>
                    <a:pt x="1131" y="1153"/>
                  </a:lnTo>
                  <a:lnTo>
                    <a:pt x="1131" y="1153"/>
                  </a:lnTo>
                  <a:lnTo>
                    <a:pt x="1131" y="1153"/>
                  </a:lnTo>
                  <a:lnTo>
                    <a:pt x="1131" y="1153"/>
                  </a:lnTo>
                  <a:lnTo>
                    <a:pt x="1128" y="1153"/>
                  </a:lnTo>
                  <a:lnTo>
                    <a:pt x="1128" y="1153"/>
                  </a:lnTo>
                  <a:lnTo>
                    <a:pt x="1128" y="1155"/>
                  </a:lnTo>
                  <a:lnTo>
                    <a:pt x="1128" y="1155"/>
                  </a:lnTo>
                  <a:lnTo>
                    <a:pt x="1126" y="1155"/>
                  </a:lnTo>
                  <a:lnTo>
                    <a:pt x="1126" y="1155"/>
                  </a:lnTo>
                  <a:lnTo>
                    <a:pt x="1126" y="1155"/>
                  </a:lnTo>
                  <a:lnTo>
                    <a:pt x="1126" y="1155"/>
                  </a:lnTo>
                  <a:lnTo>
                    <a:pt x="1128" y="1155"/>
                  </a:lnTo>
                  <a:lnTo>
                    <a:pt x="1128" y="1155"/>
                  </a:lnTo>
                  <a:lnTo>
                    <a:pt x="1128" y="1155"/>
                  </a:lnTo>
                  <a:lnTo>
                    <a:pt x="1131" y="1155"/>
                  </a:lnTo>
                  <a:lnTo>
                    <a:pt x="1131" y="1157"/>
                  </a:lnTo>
                  <a:lnTo>
                    <a:pt x="1133" y="1160"/>
                  </a:lnTo>
                  <a:lnTo>
                    <a:pt x="1135" y="1162"/>
                  </a:lnTo>
                  <a:lnTo>
                    <a:pt x="1138" y="1162"/>
                  </a:lnTo>
                  <a:lnTo>
                    <a:pt x="1140" y="1164"/>
                  </a:lnTo>
                  <a:lnTo>
                    <a:pt x="1140" y="1164"/>
                  </a:lnTo>
                  <a:lnTo>
                    <a:pt x="1145" y="1167"/>
                  </a:lnTo>
                  <a:lnTo>
                    <a:pt x="1152" y="1171"/>
                  </a:lnTo>
                  <a:lnTo>
                    <a:pt x="1152" y="1169"/>
                  </a:lnTo>
                  <a:lnTo>
                    <a:pt x="1152" y="1169"/>
                  </a:lnTo>
                  <a:lnTo>
                    <a:pt x="1152" y="1169"/>
                  </a:lnTo>
                  <a:lnTo>
                    <a:pt x="1152" y="1169"/>
                  </a:lnTo>
                  <a:lnTo>
                    <a:pt x="1152" y="1169"/>
                  </a:lnTo>
                  <a:lnTo>
                    <a:pt x="1152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4" y="1169"/>
                  </a:lnTo>
                  <a:lnTo>
                    <a:pt x="1157" y="1169"/>
                  </a:lnTo>
                  <a:lnTo>
                    <a:pt x="1157" y="1169"/>
                  </a:lnTo>
                  <a:lnTo>
                    <a:pt x="1157" y="1169"/>
                  </a:lnTo>
                  <a:lnTo>
                    <a:pt x="1159" y="1169"/>
                  </a:lnTo>
                  <a:lnTo>
                    <a:pt x="1159" y="1169"/>
                  </a:lnTo>
                  <a:lnTo>
                    <a:pt x="1159" y="1169"/>
                  </a:lnTo>
                  <a:lnTo>
                    <a:pt x="1159" y="1169"/>
                  </a:lnTo>
                  <a:lnTo>
                    <a:pt x="1159" y="1167"/>
                  </a:lnTo>
                  <a:lnTo>
                    <a:pt x="1159" y="1167"/>
                  </a:lnTo>
                  <a:lnTo>
                    <a:pt x="1159" y="1167"/>
                  </a:lnTo>
                  <a:lnTo>
                    <a:pt x="1159" y="1167"/>
                  </a:lnTo>
                  <a:lnTo>
                    <a:pt x="1159" y="1164"/>
                  </a:lnTo>
                  <a:lnTo>
                    <a:pt x="1159" y="1164"/>
                  </a:lnTo>
                  <a:lnTo>
                    <a:pt x="1159" y="1164"/>
                  </a:lnTo>
                  <a:lnTo>
                    <a:pt x="1159" y="1164"/>
                  </a:lnTo>
                  <a:lnTo>
                    <a:pt x="1159" y="1164"/>
                  </a:lnTo>
                  <a:lnTo>
                    <a:pt x="1159" y="1164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9" y="1162"/>
                  </a:lnTo>
                  <a:lnTo>
                    <a:pt x="1157" y="1162"/>
                  </a:lnTo>
                  <a:lnTo>
                    <a:pt x="1157" y="1160"/>
                  </a:lnTo>
                  <a:lnTo>
                    <a:pt x="1157" y="1160"/>
                  </a:lnTo>
                  <a:lnTo>
                    <a:pt x="1157" y="1160"/>
                  </a:lnTo>
                  <a:lnTo>
                    <a:pt x="1157" y="1160"/>
                  </a:lnTo>
                  <a:lnTo>
                    <a:pt x="1157" y="1160"/>
                  </a:lnTo>
                  <a:lnTo>
                    <a:pt x="1157" y="1155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3"/>
                  </a:lnTo>
                  <a:lnTo>
                    <a:pt x="1157" y="1150"/>
                  </a:lnTo>
                  <a:lnTo>
                    <a:pt x="1157" y="1150"/>
                  </a:lnTo>
                  <a:lnTo>
                    <a:pt x="1157" y="1150"/>
                  </a:lnTo>
                  <a:lnTo>
                    <a:pt x="1157" y="1150"/>
                  </a:lnTo>
                  <a:lnTo>
                    <a:pt x="1157" y="1150"/>
                  </a:lnTo>
                  <a:lnTo>
                    <a:pt x="1157" y="1148"/>
                  </a:lnTo>
                  <a:lnTo>
                    <a:pt x="1157" y="1148"/>
                  </a:lnTo>
                  <a:lnTo>
                    <a:pt x="1157" y="1148"/>
                  </a:lnTo>
                  <a:lnTo>
                    <a:pt x="1157" y="1148"/>
                  </a:lnTo>
                  <a:lnTo>
                    <a:pt x="1157" y="1148"/>
                  </a:lnTo>
                  <a:lnTo>
                    <a:pt x="1157" y="1148"/>
                  </a:lnTo>
                  <a:lnTo>
                    <a:pt x="1159" y="1148"/>
                  </a:lnTo>
                  <a:lnTo>
                    <a:pt x="1159" y="1148"/>
                  </a:lnTo>
                  <a:lnTo>
                    <a:pt x="1159" y="1148"/>
                  </a:lnTo>
                  <a:lnTo>
                    <a:pt x="1159" y="1148"/>
                  </a:lnTo>
                  <a:lnTo>
                    <a:pt x="1159" y="1145"/>
                  </a:lnTo>
                  <a:lnTo>
                    <a:pt x="1159" y="1145"/>
                  </a:lnTo>
                  <a:lnTo>
                    <a:pt x="1159" y="1145"/>
                  </a:lnTo>
                  <a:lnTo>
                    <a:pt x="1161" y="1145"/>
                  </a:lnTo>
                  <a:lnTo>
                    <a:pt x="1161" y="1145"/>
                  </a:lnTo>
                  <a:lnTo>
                    <a:pt x="1164" y="1143"/>
                  </a:lnTo>
                  <a:lnTo>
                    <a:pt x="1164" y="1143"/>
                  </a:lnTo>
                  <a:lnTo>
                    <a:pt x="1164" y="1143"/>
                  </a:lnTo>
                  <a:lnTo>
                    <a:pt x="1166" y="1141"/>
                  </a:lnTo>
                  <a:lnTo>
                    <a:pt x="1166" y="1138"/>
                  </a:lnTo>
                  <a:lnTo>
                    <a:pt x="1166" y="1136"/>
                  </a:lnTo>
                  <a:lnTo>
                    <a:pt x="1168" y="1136"/>
                  </a:lnTo>
                  <a:lnTo>
                    <a:pt x="1168" y="1136"/>
                  </a:lnTo>
                  <a:lnTo>
                    <a:pt x="1171" y="1134"/>
                  </a:lnTo>
                  <a:lnTo>
                    <a:pt x="1173" y="1134"/>
                  </a:lnTo>
                  <a:lnTo>
                    <a:pt x="1173" y="1131"/>
                  </a:lnTo>
                  <a:lnTo>
                    <a:pt x="1173" y="1131"/>
                  </a:lnTo>
                  <a:lnTo>
                    <a:pt x="1173" y="1131"/>
                  </a:lnTo>
                  <a:lnTo>
                    <a:pt x="1173" y="1131"/>
                  </a:lnTo>
                  <a:lnTo>
                    <a:pt x="1176" y="1131"/>
                  </a:lnTo>
                  <a:lnTo>
                    <a:pt x="1176" y="1131"/>
                  </a:lnTo>
                  <a:lnTo>
                    <a:pt x="1176" y="1131"/>
                  </a:lnTo>
                  <a:lnTo>
                    <a:pt x="1178" y="1129"/>
                  </a:lnTo>
                  <a:lnTo>
                    <a:pt x="1178" y="1129"/>
                  </a:lnTo>
                  <a:lnTo>
                    <a:pt x="1180" y="1129"/>
                  </a:lnTo>
                  <a:lnTo>
                    <a:pt x="1180" y="1129"/>
                  </a:lnTo>
                  <a:lnTo>
                    <a:pt x="1180" y="1129"/>
                  </a:lnTo>
                  <a:lnTo>
                    <a:pt x="1180" y="1127"/>
                  </a:lnTo>
                  <a:lnTo>
                    <a:pt x="1180" y="1127"/>
                  </a:lnTo>
                  <a:lnTo>
                    <a:pt x="1183" y="1127"/>
                  </a:lnTo>
                  <a:lnTo>
                    <a:pt x="1183" y="1124"/>
                  </a:lnTo>
                  <a:lnTo>
                    <a:pt x="1183" y="1119"/>
                  </a:lnTo>
                  <a:lnTo>
                    <a:pt x="1183" y="1119"/>
                  </a:lnTo>
                  <a:lnTo>
                    <a:pt x="1183" y="1119"/>
                  </a:lnTo>
                  <a:lnTo>
                    <a:pt x="1183" y="1119"/>
                  </a:lnTo>
                  <a:lnTo>
                    <a:pt x="1183" y="1117"/>
                  </a:lnTo>
                  <a:lnTo>
                    <a:pt x="1183" y="1117"/>
                  </a:lnTo>
                  <a:lnTo>
                    <a:pt x="1183" y="1117"/>
                  </a:lnTo>
                  <a:lnTo>
                    <a:pt x="1183" y="1117"/>
                  </a:lnTo>
                  <a:lnTo>
                    <a:pt x="1183" y="1117"/>
                  </a:lnTo>
                  <a:lnTo>
                    <a:pt x="1183" y="1117"/>
                  </a:lnTo>
                  <a:lnTo>
                    <a:pt x="1180" y="1117"/>
                  </a:lnTo>
                  <a:lnTo>
                    <a:pt x="1180" y="1117"/>
                  </a:lnTo>
                  <a:lnTo>
                    <a:pt x="1180" y="1117"/>
                  </a:lnTo>
                  <a:lnTo>
                    <a:pt x="1180" y="1117"/>
                  </a:lnTo>
                  <a:lnTo>
                    <a:pt x="1183" y="1115"/>
                  </a:lnTo>
                  <a:lnTo>
                    <a:pt x="1183" y="1115"/>
                  </a:lnTo>
                  <a:lnTo>
                    <a:pt x="1183" y="1115"/>
                  </a:lnTo>
                  <a:lnTo>
                    <a:pt x="1183" y="1115"/>
                  </a:lnTo>
                  <a:lnTo>
                    <a:pt x="1185" y="1115"/>
                  </a:lnTo>
                  <a:lnTo>
                    <a:pt x="1185" y="1115"/>
                  </a:lnTo>
                  <a:lnTo>
                    <a:pt x="1185" y="1115"/>
                  </a:lnTo>
                  <a:lnTo>
                    <a:pt x="1185" y="1115"/>
                  </a:lnTo>
                  <a:lnTo>
                    <a:pt x="1187" y="1115"/>
                  </a:lnTo>
                  <a:lnTo>
                    <a:pt x="1187" y="1112"/>
                  </a:lnTo>
                  <a:lnTo>
                    <a:pt x="1187" y="1112"/>
                  </a:lnTo>
                  <a:lnTo>
                    <a:pt x="1187" y="1112"/>
                  </a:lnTo>
                  <a:lnTo>
                    <a:pt x="1190" y="1110"/>
                  </a:lnTo>
                  <a:lnTo>
                    <a:pt x="1192" y="1110"/>
                  </a:lnTo>
                  <a:lnTo>
                    <a:pt x="1192" y="1110"/>
                  </a:lnTo>
                  <a:lnTo>
                    <a:pt x="1192" y="1110"/>
                  </a:lnTo>
                  <a:lnTo>
                    <a:pt x="1192" y="1110"/>
                  </a:lnTo>
                  <a:lnTo>
                    <a:pt x="1195" y="1110"/>
                  </a:lnTo>
                  <a:lnTo>
                    <a:pt x="1195" y="1110"/>
                  </a:lnTo>
                  <a:lnTo>
                    <a:pt x="1195" y="1110"/>
                  </a:lnTo>
                  <a:lnTo>
                    <a:pt x="1195" y="1110"/>
                  </a:lnTo>
                  <a:lnTo>
                    <a:pt x="1197" y="1110"/>
                  </a:lnTo>
                  <a:lnTo>
                    <a:pt x="1197" y="1108"/>
                  </a:lnTo>
                  <a:lnTo>
                    <a:pt x="1197" y="1108"/>
                  </a:lnTo>
                  <a:lnTo>
                    <a:pt x="1199" y="1110"/>
                  </a:lnTo>
                  <a:lnTo>
                    <a:pt x="1199" y="1110"/>
                  </a:lnTo>
                  <a:lnTo>
                    <a:pt x="1199" y="1110"/>
                  </a:lnTo>
                  <a:lnTo>
                    <a:pt x="1202" y="1110"/>
                  </a:lnTo>
                  <a:lnTo>
                    <a:pt x="1202" y="1108"/>
                  </a:lnTo>
                  <a:lnTo>
                    <a:pt x="1202" y="1108"/>
                  </a:lnTo>
                  <a:lnTo>
                    <a:pt x="1199" y="1108"/>
                  </a:lnTo>
                  <a:lnTo>
                    <a:pt x="1199" y="1108"/>
                  </a:lnTo>
                  <a:lnTo>
                    <a:pt x="1199" y="1105"/>
                  </a:lnTo>
                  <a:lnTo>
                    <a:pt x="1199" y="1105"/>
                  </a:lnTo>
                  <a:lnTo>
                    <a:pt x="1199" y="1105"/>
                  </a:lnTo>
                  <a:lnTo>
                    <a:pt x="1199" y="1103"/>
                  </a:lnTo>
                  <a:lnTo>
                    <a:pt x="1202" y="1103"/>
                  </a:lnTo>
                  <a:lnTo>
                    <a:pt x="1202" y="1103"/>
                  </a:lnTo>
                  <a:lnTo>
                    <a:pt x="1204" y="1103"/>
                  </a:lnTo>
                  <a:lnTo>
                    <a:pt x="1204" y="1103"/>
                  </a:lnTo>
                  <a:lnTo>
                    <a:pt x="1206" y="1100"/>
                  </a:lnTo>
                  <a:lnTo>
                    <a:pt x="1211" y="1098"/>
                  </a:lnTo>
                  <a:lnTo>
                    <a:pt x="1211" y="1096"/>
                  </a:lnTo>
                  <a:lnTo>
                    <a:pt x="1211" y="1096"/>
                  </a:lnTo>
                  <a:lnTo>
                    <a:pt x="1211" y="1096"/>
                  </a:lnTo>
                  <a:lnTo>
                    <a:pt x="1213" y="1096"/>
                  </a:lnTo>
                  <a:lnTo>
                    <a:pt x="1216" y="1093"/>
                  </a:lnTo>
                  <a:lnTo>
                    <a:pt x="1221" y="1093"/>
                  </a:lnTo>
                  <a:lnTo>
                    <a:pt x="1223" y="1093"/>
                  </a:lnTo>
                  <a:lnTo>
                    <a:pt x="1225" y="1093"/>
                  </a:lnTo>
                  <a:lnTo>
                    <a:pt x="1225" y="1093"/>
                  </a:lnTo>
                  <a:lnTo>
                    <a:pt x="1228" y="1093"/>
                  </a:lnTo>
                  <a:lnTo>
                    <a:pt x="1228" y="1091"/>
                  </a:lnTo>
                  <a:lnTo>
                    <a:pt x="1230" y="1091"/>
                  </a:lnTo>
                  <a:lnTo>
                    <a:pt x="1230" y="1089"/>
                  </a:lnTo>
                  <a:lnTo>
                    <a:pt x="1230" y="1089"/>
                  </a:lnTo>
                  <a:lnTo>
                    <a:pt x="1230" y="1089"/>
                  </a:lnTo>
                  <a:lnTo>
                    <a:pt x="1232" y="1089"/>
                  </a:lnTo>
                  <a:lnTo>
                    <a:pt x="1232" y="1089"/>
                  </a:lnTo>
                  <a:lnTo>
                    <a:pt x="1235" y="1086"/>
                  </a:lnTo>
                  <a:lnTo>
                    <a:pt x="1237" y="1084"/>
                  </a:lnTo>
                  <a:lnTo>
                    <a:pt x="1239" y="1084"/>
                  </a:lnTo>
                  <a:lnTo>
                    <a:pt x="1239" y="1084"/>
                  </a:lnTo>
                  <a:lnTo>
                    <a:pt x="1242" y="1079"/>
                  </a:lnTo>
                  <a:lnTo>
                    <a:pt x="1242" y="1077"/>
                  </a:lnTo>
                  <a:lnTo>
                    <a:pt x="1244" y="1077"/>
                  </a:lnTo>
                  <a:lnTo>
                    <a:pt x="1244" y="1077"/>
                  </a:lnTo>
                  <a:lnTo>
                    <a:pt x="1244" y="1074"/>
                  </a:lnTo>
                  <a:lnTo>
                    <a:pt x="1244" y="1074"/>
                  </a:lnTo>
                  <a:lnTo>
                    <a:pt x="1244" y="1074"/>
                  </a:lnTo>
                  <a:lnTo>
                    <a:pt x="1244" y="1074"/>
                  </a:lnTo>
                  <a:lnTo>
                    <a:pt x="1247" y="1074"/>
                  </a:lnTo>
                  <a:lnTo>
                    <a:pt x="1247" y="1074"/>
                  </a:lnTo>
                  <a:lnTo>
                    <a:pt x="1247" y="1074"/>
                  </a:lnTo>
                  <a:lnTo>
                    <a:pt x="1247" y="1074"/>
                  </a:lnTo>
                  <a:lnTo>
                    <a:pt x="1247" y="1072"/>
                  </a:lnTo>
                  <a:lnTo>
                    <a:pt x="1247" y="1072"/>
                  </a:lnTo>
                  <a:lnTo>
                    <a:pt x="1249" y="1072"/>
                  </a:lnTo>
                  <a:lnTo>
                    <a:pt x="1249" y="1070"/>
                  </a:lnTo>
                  <a:lnTo>
                    <a:pt x="1249" y="1070"/>
                  </a:lnTo>
                  <a:lnTo>
                    <a:pt x="1251" y="1067"/>
                  </a:lnTo>
                  <a:lnTo>
                    <a:pt x="1254" y="1067"/>
                  </a:lnTo>
                  <a:lnTo>
                    <a:pt x="1256" y="1065"/>
                  </a:lnTo>
                  <a:lnTo>
                    <a:pt x="1256" y="1065"/>
                  </a:lnTo>
                  <a:lnTo>
                    <a:pt x="1256" y="1065"/>
                  </a:lnTo>
                  <a:lnTo>
                    <a:pt x="1256" y="1065"/>
                  </a:lnTo>
                  <a:lnTo>
                    <a:pt x="1258" y="1067"/>
                  </a:lnTo>
                  <a:lnTo>
                    <a:pt x="1258" y="1067"/>
                  </a:lnTo>
                  <a:lnTo>
                    <a:pt x="1258" y="1067"/>
                  </a:lnTo>
                  <a:lnTo>
                    <a:pt x="1258" y="1067"/>
                  </a:lnTo>
                  <a:lnTo>
                    <a:pt x="1258" y="1067"/>
                  </a:lnTo>
                  <a:lnTo>
                    <a:pt x="1258" y="1070"/>
                  </a:lnTo>
                  <a:lnTo>
                    <a:pt x="1258" y="1070"/>
                  </a:lnTo>
                  <a:lnTo>
                    <a:pt x="1258" y="1070"/>
                  </a:lnTo>
                  <a:lnTo>
                    <a:pt x="1261" y="1070"/>
                  </a:lnTo>
                  <a:lnTo>
                    <a:pt x="1261" y="1070"/>
                  </a:lnTo>
                  <a:lnTo>
                    <a:pt x="1261" y="1070"/>
                  </a:lnTo>
                  <a:lnTo>
                    <a:pt x="1261" y="1070"/>
                  </a:lnTo>
                  <a:lnTo>
                    <a:pt x="1263" y="1072"/>
                  </a:lnTo>
                  <a:lnTo>
                    <a:pt x="1263" y="1070"/>
                  </a:lnTo>
                  <a:lnTo>
                    <a:pt x="1263" y="1070"/>
                  </a:lnTo>
                  <a:lnTo>
                    <a:pt x="1265" y="1070"/>
                  </a:lnTo>
                  <a:lnTo>
                    <a:pt x="1265" y="1067"/>
                  </a:lnTo>
                  <a:lnTo>
                    <a:pt x="1265" y="1067"/>
                  </a:lnTo>
                  <a:lnTo>
                    <a:pt x="1265" y="1065"/>
                  </a:lnTo>
                  <a:lnTo>
                    <a:pt x="1265" y="1065"/>
                  </a:lnTo>
                  <a:lnTo>
                    <a:pt x="1268" y="1063"/>
                  </a:lnTo>
                  <a:lnTo>
                    <a:pt x="1268" y="1063"/>
                  </a:lnTo>
                  <a:lnTo>
                    <a:pt x="1268" y="1063"/>
                  </a:lnTo>
                  <a:lnTo>
                    <a:pt x="1268" y="1060"/>
                  </a:lnTo>
                  <a:lnTo>
                    <a:pt x="1270" y="1060"/>
                  </a:lnTo>
                  <a:lnTo>
                    <a:pt x="1270" y="1060"/>
                  </a:lnTo>
                  <a:lnTo>
                    <a:pt x="1270" y="1060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73" y="1058"/>
                  </a:lnTo>
                  <a:lnTo>
                    <a:pt x="1273" y="1058"/>
                  </a:lnTo>
                  <a:lnTo>
                    <a:pt x="1275" y="1058"/>
                  </a:lnTo>
                  <a:lnTo>
                    <a:pt x="1275" y="1058"/>
                  </a:lnTo>
                  <a:lnTo>
                    <a:pt x="1275" y="1058"/>
                  </a:lnTo>
                  <a:lnTo>
                    <a:pt x="1277" y="1058"/>
                  </a:lnTo>
                  <a:lnTo>
                    <a:pt x="1277" y="1058"/>
                  </a:lnTo>
                  <a:lnTo>
                    <a:pt x="1280" y="1056"/>
                  </a:lnTo>
                  <a:lnTo>
                    <a:pt x="1282" y="1056"/>
                  </a:lnTo>
                  <a:lnTo>
                    <a:pt x="1280" y="1053"/>
                  </a:lnTo>
                  <a:lnTo>
                    <a:pt x="1280" y="1053"/>
                  </a:lnTo>
                  <a:lnTo>
                    <a:pt x="1277" y="1051"/>
                  </a:lnTo>
                  <a:lnTo>
                    <a:pt x="1277" y="1051"/>
                  </a:lnTo>
                  <a:lnTo>
                    <a:pt x="1277" y="1048"/>
                  </a:lnTo>
                  <a:lnTo>
                    <a:pt x="1280" y="1048"/>
                  </a:lnTo>
                  <a:lnTo>
                    <a:pt x="1280" y="1048"/>
                  </a:lnTo>
                  <a:lnTo>
                    <a:pt x="1280" y="1046"/>
                  </a:lnTo>
                  <a:lnTo>
                    <a:pt x="1282" y="1044"/>
                  </a:lnTo>
                  <a:lnTo>
                    <a:pt x="1282" y="1044"/>
                  </a:lnTo>
                  <a:lnTo>
                    <a:pt x="1280" y="1044"/>
                  </a:lnTo>
                  <a:lnTo>
                    <a:pt x="1280" y="1044"/>
                  </a:lnTo>
                  <a:lnTo>
                    <a:pt x="1282" y="1041"/>
                  </a:lnTo>
                  <a:lnTo>
                    <a:pt x="1282" y="1041"/>
                  </a:lnTo>
                  <a:lnTo>
                    <a:pt x="1282" y="1039"/>
                  </a:lnTo>
                  <a:lnTo>
                    <a:pt x="1282" y="1039"/>
                  </a:lnTo>
                  <a:lnTo>
                    <a:pt x="1287" y="1039"/>
                  </a:lnTo>
                  <a:lnTo>
                    <a:pt x="1287" y="1039"/>
                  </a:lnTo>
                  <a:lnTo>
                    <a:pt x="1287" y="1039"/>
                  </a:lnTo>
                  <a:lnTo>
                    <a:pt x="1287" y="1039"/>
                  </a:lnTo>
                  <a:lnTo>
                    <a:pt x="1287" y="1039"/>
                  </a:lnTo>
                  <a:lnTo>
                    <a:pt x="1287" y="1037"/>
                  </a:lnTo>
                  <a:lnTo>
                    <a:pt x="1287" y="1037"/>
                  </a:lnTo>
                  <a:lnTo>
                    <a:pt x="1287" y="1037"/>
                  </a:lnTo>
                  <a:lnTo>
                    <a:pt x="1287" y="1037"/>
                  </a:lnTo>
                  <a:lnTo>
                    <a:pt x="1284" y="1037"/>
                  </a:lnTo>
                  <a:lnTo>
                    <a:pt x="1284" y="1034"/>
                  </a:lnTo>
                  <a:lnTo>
                    <a:pt x="1284" y="1032"/>
                  </a:lnTo>
                  <a:lnTo>
                    <a:pt x="1287" y="1032"/>
                  </a:lnTo>
                  <a:lnTo>
                    <a:pt x="1291" y="1029"/>
                  </a:lnTo>
                  <a:lnTo>
                    <a:pt x="1291" y="1029"/>
                  </a:lnTo>
                  <a:lnTo>
                    <a:pt x="1291" y="1029"/>
                  </a:lnTo>
                  <a:lnTo>
                    <a:pt x="1291" y="1025"/>
                  </a:lnTo>
                  <a:lnTo>
                    <a:pt x="1291" y="1025"/>
                  </a:lnTo>
                  <a:lnTo>
                    <a:pt x="1291" y="1022"/>
                  </a:lnTo>
                  <a:lnTo>
                    <a:pt x="1294" y="1022"/>
                  </a:lnTo>
                  <a:lnTo>
                    <a:pt x="1296" y="1022"/>
                  </a:lnTo>
                  <a:lnTo>
                    <a:pt x="1296" y="1022"/>
                  </a:lnTo>
                  <a:lnTo>
                    <a:pt x="1296" y="1020"/>
                  </a:lnTo>
                  <a:lnTo>
                    <a:pt x="1299" y="1020"/>
                  </a:lnTo>
                  <a:lnTo>
                    <a:pt x="1299" y="1020"/>
                  </a:lnTo>
                  <a:lnTo>
                    <a:pt x="1301" y="1020"/>
                  </a:lnTo>
                  <a:lnTo>
                    <a:pt x="1301" y="1020"/>
                  </a:lnTo>
                  <a:lnTo>
                    <a:pt x="1303" y="1020"/>
                  </a:lnTo>
                  <a:lnTo>
                    <a:pt x="1303" y="1020"/>
                  </a:lnTo>
                  <a:lnTo>
                    <a:pt x="1303" y="1018"/>
                  </a:lnTo>
                  <a:lnTo>
                    <a:pt x="1306" y="1018"/>
                  </a:lnTo>
                  <a:lnTo>
                    <a:pt x="1306" y="1015"/>
                  </a:lnTo>
                  <a:lnTo>
                    <a:pt x="1306" y="1015"/>
                  </a:lnTo>
                  <a:lnTo>
                    <a:pt x="1310" y="1018"/>
                  </a:lnTo>
                  <a:lnTo>
                    <a:pt x="1310" y="1015"/>
                  </a:lnTo>
                  <a:lnTo>
                    <a:pt x="1310" y="1015"/>
                  </a:lnTo>
                  <a:lnTo>
                    <a:pt x="1310" y="1018"/>
                  </a:lnTo>
                  <a:lnTo>
                    <a:pt x="1313" y="1018"/>
                  </a:lnTo>
                  <a:lnTo>
                    <a:pt x="1313" y="1018"/>
                  </a:lnTo>
                  <a:lnTo>
                    <a:pt x="1315" y="1018"/>
                  </a:lnTo>
                  <a:lnTo>
                    <a:pt x="1320" y="1015"/>
                  </a:lnTo>
                  <a:lnTo>
                    <a:pt x="1322" y="1015"/>
                  </a:lnTo>
                  <a:lnTo>
                    <a:pt x="1327" y="1013"/>
                  </a:lnTo>
                  <a:lnTo>
                    <a:pt x="1327" y="1013"/>
                  </a:lnTo>
                  <a:lnTo>
                    <a:pt x="1329" y="1013"/>
                  </a:lnTo>
                  <a:lnTo>
                    <a:pt x="1329" y="1013"/>
                  </a:lnTo>
                  <a:lnTo>
                    <a:pt x="1329" y="1013"/>
                  </a:lnTo>
                  <a:lnTo>
                    <a:pt x="1332" y="1015"/>
                  </a:lnTo>
                  <a:lnTo>
                    <a:pt x="1334" y="1015"/>
                  </a:lnTo>
                  <a:lnTo>
                    <a:pt x="1341" y="1018"/>
                  </a:lnTo>
                  <a:lnTo>
                    <a:pt x="1341" y="1020"/>
                  </a:lnTo>
                  <a:lnTo>
                    <a:pt x="1344" y="1020"/>
                  </a:lnTo>
                  <a:lnTo>
                    <a:pt x="1344" y="1018"/>
                  </a:lnTo>
                  <a:lnTo>
                    <a:pt x="1346" y="1018"/>
                  </a:lnTo>
                  <a:lnTo>
                    <a:pt x="1353" y="1018"/>
                  </a:lnTo>
                  <a:lnTo>
                    <a:pt x="1355" y="1020"/>
                  </a:lnTo>
                  <a:lnTo>
                    <a:pt x="1362" y="1025"/>
                  </a:lnTo>
                  <a:lnTo>
                    <a:pt x="1362" y="1025"/>
                  </a:lnTo>
                  <a:lnTo>
                    <a:pt x="1367" y="1025"/>
                  </a:lnTo>
                  <a:lnTo>
                    <a:pt x="1374" y="1027"/>
                  </a:lnTo>
                  <a:lnTo>
                    <a:pt x="1377" y="1027"/>
                  </a:lnTo>
                  <a:lnTo>
                    <a:pt x="1377" y="1029"/>
                  </a:lnTo>
                  <a:lnTo>
                    <a:pt x="1379" y="1032"/>
                  </a:lnTo>
                  <a:lnTo>
                    <a:pt x="1381" y="1032"/>
                  </a:lnTo>
                  <a:lnTo>
                    <a:pt x="1381" y="1034"/>
                  </a:lnTo>
                  <a:lnTo>
                    <a:pt x="1384" y="1034"/>
                  </a:lnTo>
                  <a:lnTo>
                    <a:pt x="1386" y="1034"/>
                  </a:lnTo>
                  <a:lnTo>
                    <a:pt x="1393" y="1034"/>
                  </a:lnTo>
                  <a:lnTo>
                    <a:pt x="1396" y="1034"/>
                  </a:lnTo>
                  <a:lnTo>
                    <a:pt x="1398" y="1034"/>
                  </a:lnTo>
                  <a:lnTo>
                    <a:pt x="1398" y="1034"/>
                  </a:lnTo>
                  <a:lnTo>
                    <a:pt x="1398" y="1034"/>
                  </a:lnTo>
                  <a:lnTo>
                    <a:pt x="1400" y="1037"/>
                  </a:lnTo>
                  <a:lnTo>
                    <a:pt x="1403" y="1037"/>
                  </a:lnTo>
                  <a:lnTo>
                    <a:pt x="1405" y="1037"/>
                  </a:lnTo>
                  <a:lnTo>
                    <a:pt x="1405" y="1037"/>
                  </a:lnTo>
                  <a:lnTo>
                    <a:pt x="1405" y="1039"/>
                  </a:lnTo>
                  <a:lnTo>
                    <a:pt x="1405" y="1041"/>
                  </a:lnTo>
                  <a:lnTo>
                    <a:pt x="1405" y="1041"/>
                  </a:lnTo>
                  <a:lnTo>
                    <a:pt x="1410" y="1044"/>
                  </a:lnTo>
                  <a:lnTo>
                    <a:pt x="1414" y="1044"/>
                  </a:lnTo>
                  <a:lnTo>
                    <a:pt x="1414" y="1044"/>
                  </a:lnTo>
                  <a:lnTo>
                    <a:pt x="1414" y="1041"/>
                  </a:lnTo>
                  <a:lnTo>
                    <a:pt x="1414" y="1041"/>
                  </a:lnTo>
                  <a:lnTo>
                    <a:pt x="1412" y="1034"/>
                  </a:lnTo>
                  <a:lnTo>
                    <a:pt x="1410" y="1032"/>
                  </a:lnTo>
                  <a:lnTo>
                    <a:pt x="1410" y="1029"/>
                  </a:lnTo>
                  <a:lnTo>
                    <a:pt x="1410" y="1027"/>
                  </a:lnTo>
                  <a:lnTo>
                    <a:pt x="1412" y="1025"/>
                  </a:lnTo>
                  <a:lnTo>
                    <a:pt x="1414" y="1020"/>
                  </a:lnTo>
                  <a:lnTo>
                    <a:pt x="1414" y="1015"/>
                  </a:lnTo>
                  <a:lnTo>
                    <a:pt x="1414" y="1015"/>
                  </a:lnTo>
                  <a:lnTo>
                    <a:pt x="1414" y="1013"/>
                  </a:lnTo>
                  <a:lnTo>
                    <a:pt x="1414" y="1011"/>
                  </a:lnTo>
                  <a:lnTo>
                    <a:pt x="1414" y="1011"/>
                  </a:lnTo>
                  <a:lnTo>
                    <a:pt x="1414" y="1008"/>
                  </a:lnTo>
                  <a:lnTo>
                    <a:pt x="1414" y="1008"/>
                  </a:lnTo>
                  <a:lnTo>
                    <a:pt x="1417" y="1006"/>
                  </a:lnTo>
                  <a:lnTo>
                    <a:pt x="1419" y="1001"/>
                  </a:lnTo>
                  <a:lnTo>
                    <a:pt x="1419" y="999"/>
                  </a:lnTo>
                  <a:lnTo>
                    <a:pt x="1419" y="999"/>
                  </a:lnTo>
                  <a:lnTo>
                    <a:pt x="1422" y="996"/>
                  </a:lnTo>
                  <a:lnTo>
                    <a:pt x="1431" y="994"/>
                  </a:lnTo>
                  <a:lnTo>
                    <a:pt x="1431" y="994"/>
                  </a:lnTo>
                  <a:lnTo>
                    <a:pt x="1433" y="994"/>
                  </a:lnTo>
                  <a:lnTo>
                    <a:pt x="1436" y="992"/>
                  </a:lnTo>
                  <a:lnTo>
                    <a:pt x="1438" y="987"/>
                  </a:lnTo>
                  <a:lnTo>
                    <a:pt x="1440" y="987"/>
                  </a:lnTo>
                  <a:lnTo>
                    <a:pt x="1440" y="987"/>
                  </a:lnTo>
                  <a:lnTo>
                    <a:pt x="1443" y="987"/>
                  </a:lnTo>
                  <a:lnTo>
                    <a:pt x="1443" y="989"/>
                  </a:lnTo>
                  <a:lnTo>
                    <a:pt x="1452" y="987"/>
                  </a:lnTo>
                  <a:lnTo>
                    <a:pt x="1452" y="987"/>
                  </a:lnTo>
                  <a:lnTo>
                    <a:pt x="1452" y="987"/>
                  </a:lnTo>
                  <a:lnTo>
                    <a:pt x="1452" y="985"/>
                  </a:lnTo>
                  <a:lnTo>
                    <a:pt x="1450" y="982"/>
                  </a:lnTo>
                  <a:lnTo>
                    <a:pt x="1452" y="985"/>
                  </a:lnTo>
                  <a:lnTo>
                    <a:pt x="1455" y="987"/>
                  </a:lnTo>
                  <a:lnTo>
                    <a:pt x="1457" y="987"/>
                  </a:lnTo>
                  <a:lnTo>
                    <a:pt x="1457" y="987"/>
                  </a:lnTo>
                  <a:lnTo>
                    <a:pt x="1459" y="987"/>
                  </a:lnTo>
                  <a:lnTo>
                    <a:pt x="1462" y="989"/>
                  </a:lnTo>
                  <a:lnTo>
                    <a:pt x="1464" y="992"/>
                  </a:lnTo>
                  <a:lnTo>
                    <a:pt x="1467" y="992"/>
                  </a:lnTo>
                  <a:lnTo>
                    <a:pt x="1467" y="992"/>
                  </a:lnTo>
                  <a:lnTo>
                    <a:pt x="1469" y="992"/>
                  </a:lnTo>
                  <a:lnTo>
                    <a:pt x="1471" y="994"/>
                  </a:lnTo>
                  <a:lnTo>
                    <a:pt x="1471" y="994"/>
                  </a:lnTo>
                  <a:lnTo>
                    <a:pt x="1474" y="996"/>
                  </a:lnTo>
                  <a:lnTo>
                    <a:pt x="1474" y="996"/>
                  </a:lnTo>
                  <a:lnTo>
                    <a:pt x="1478" y="1001"/>
                  </a:lnTo>
                  <a:lnTo>
                    <a:pt x="1481" y="1001"/>
                  </a:lnTo>
                  <a:lnTo>
                    <a:pt x="1485" y="1003"/>
                  </a:lnTo>
                  <a:lnTo>
                    <a:pt x="1490" y="1006"/>
                  </a:lnTo>
                  <a:lnTo>
                    <a:pt x="1493" y="1006"/>
                  </a:lnTo>
                  <a:lnTo>
                    <a:pt x="1495" y="1008"/>
                  </a:lnTo>
                  <a:lnTo>
                    <a:pt x="1497" y="1008"/>
                  </a:lnTo>
                  <a:lnTo>
                    <a:pt x="1500" y="1008"/>
                  </a:lnTo>
                  <a:lnTo>
                    <a:pt x="1500" y="1011"/>
                  </a:lnTo>
                  <a:lnTo>
                    <a:pt x="1502" y="1013"/>
                  </a:lnTo>
                  <a:lnTo>
                    <a:pt x="1504" y="1013"/>
                  </a:lnTo>
                  <a:lnTo>
                    <a:pt x="1507" y="1013"/>
                  </a:lnTo>
                  <a:lnTo>
                    <a:pt x="1519" y="1013"/>
                  </a:lnTo>
                  <a:lnTo>
                    <a:pt x="1521" y="1013"/>
                  </a:lnTo>
                  <a:lnTo>
                    <a:pt x="1523" y="1013"/>
                  </a:lnTo>
                  <a:lnTo>
                    <a:pt x="1526" y="1015"/>
                  </a:lnTo>
                  <a:lnTo>
                    <a:pt x="1528" y="1015"/>
                  </a:lnTo>
                  <a:lnTo>
                    <a:pt x="1528" y="1015"/>
                  </a:lnTo>
                  <a:lnTo>
                    <a:pt x="1530" y="1013"/>
                  </a:lnTo>
                  <a:lnTo>
                    <a:pt x="1533" y="1013"/>
                  </a:lnTo>
                  <a:lnTo>
                    <a:pt x="1533" y="1011"/>
                  </a:lnTo>
                  <a:lnTo>
                    <a:pt x="1535" y="1006"/>
                  </a:lnTo>
                  <a:lnTo>
                    <a:pt x="1535" y="1006"/>
                  </a:lnTo>
                  <a:lnTo>
                    <a:pt x="1535" y="1006"/>
                  </a:lnTo>
                  <a:lnTo>
                    <a:pt x="1535" y="1006"/>
                  </a:lnTo>
                  <a:lnTo>
                    <a:pt x="1537" y="1006"/>
                  </a:lnTo>
                  <a:lnTo>
                    <a:pt x="1540" y="1006"/>
                  </a:lnTo>
                  <a:lnTo>
                    <a:pt x="1545" y="1008"/>
                  </a:lnTo>
                  <a:lnTo>
                    <a:pt x="1547" y="1008"/>
                  </a:lnTo>
                  <a:lnTo>
                    <a:pt x="1549" y="1006"/>
                  </a:lnTo>
                  <a:lnTo>
                    <a:pt x="1552" y="1006"/>
                  </a:lnTo>
                  <a:lnTo>
                    <a:pt x="1554" y="1006"/>
                  </a:lnTo>
                  <a:lnTo>
                    <a:pt x="1559" y="1006"/>
                  </a:lnTo>
                  <a:lnTo>
                    <a:pt x="1563" y="1008"/>
                  </a:lnTo>
                  <a:lnTo>
                    <a:pt x="1563" y="1008"/>
                  </a:lnTo>
                  <a:lnTo>
                    <a:pt x="1566" y="1008"/>
                  </a:lnTo>
                  <a:lnTo>
                    <a:pt x="1566" y="1008"/>
                  </a:lnTo>
                  <a:lnTo>
                    <a:pt x="1566" y="1008"/>
                  </a:lnTo>
                  <a:lnTo>
                    <a:pt x="1568" y="1008"/>
                  </a:lnTo>
                  <a:lnTo>
                    <a:pt x="1568" y="1011"/>
                  </a:lnTo>
                  <a:lnTo>
                    <a:pt x="1568" y="1008"/>
                  </a:lnTo>
                  <a:lnTo>
                    <a:pt x="1571" y="1008"/>
                  </a:lnTo>
                  <a:lnTo>
                    <a:pt x="1571" y="1008"/>
                  </a:lnTo>
                  <a:lnTo>
                    <a:pt x="1573" y="1008"/>
                  </a:lnTo>
                  <a:lnTo>
                    <a:pt x="1575" y="1008"/>
                  </a:lnTo>
                  <a:lnTo>
                    <a:pt x="1578" y="1008"/>
                  </a:lnTo>
                  <a:lnTo>
                    <a:pt x="1578" y="1008"/>
                  </a:lnTo>
                  <a:lnTo>
                    <a:pt x="1580" y="1008"/>
                  </a:lnTo>
                  <a:lnTo>
                    <a:pt x="1582" y="1008"/>
                  </a:lnTo>
                  <a:lnTo>
                    <a:pt x="1582" y="1008"/>
                  </a:lnTo>
                  <a:lnTo>
                    <a:pt x="1585" y="1006"/>
                  </a:lnTo>
                  <a:lnTo>
                    <a:pt x="1585" y="1006"/>
                  </a:lnTo>
                  <a:lnTo>
                    <a:pt x="1585" y="1006"/>
                  </a:lnTo>
                  <a:lnTo>
                    <a:pt x="1585" y="1006"/>
                  </a:lnTo>
                  <a:lnTo>
                    <a:pt x="1585" y="1006"/>
                  </a:lnTo>
                  <a:lnTo>
                    <a:pt x="1587" y="1006"/>
                  </a:lnTo>
                  <a:lnTo>
                    <a:pt x="1587" y="1006"/>
                  </a:lnTo>
                  <a:lnTo>
                    <a:pt x="1587" y="1006"/>
                  </a:lnTo>
                  <a:lnTo>
                    <a:pt x="1590" y="1003"/>
                  </a:lnTo>
                  <a:lnTo>
                    <a:pt x="1590" y="1003"/>
                  </a:lnTo>
                  <a:lnTo>
                    <a:pt x="1590" y="1003"/>
                  </a:lnTo>
                  <a:lnTo>
                    <a:pt x="1592" y="1003"/>
                  </a:lnTo>
                  <a:lnTo>
                    <a:pt x="1594" y="1003"/>
                  </a:lnTo>
                  <a:lnTo>
                    <a:pt x="1597" y="1001"/>
                  </a:lnTo>
                  <a:lnTo>
                    <a:pt x="1597" y="1003"/>
                  </a:lnTo>
                  <a:lnTo>
                    <a:pt x="1604" y="1003"/>
                  </a:lnTo>
                  <a:lnTo>
                    <a:pt x="1604" y="1003"/>
                  </a:lnTo>
                  <a:lnTo>
                    <a:pt x="1606" y="1006"/>
                  </a:lnTo>
                  <a:lnTo>
                    <a:pt x="1606" y="1006"/>
                  </a:lnTo>
                  <a:lnTo>
                    <a:pt x="1608" y="1008"/>
                  </a:lnTo>
                  <a:lnTo>
                    <a:pt x="1608" y="1008"/>
                  </a:lnTo>
                  <a:lnTo>
                    <a:pt x="1608" y="1008"/>
                  </a:lnTo>
                  <a:lnTo>
                    <a:pt x="1611" y="1008"/>
                  </a:lnTo>
                  <a:lnTo>
                    <a:pt x="1616" y="1008"/>
                  </a:lnTo>
                  <a:lnTo>
                    <a:pt x="1618" y="1008"/>
                  </a:lnTo>
                  <a:lnTo>
                    <a:pt x="1620" y="1008"/>
                  </a:lnTo>
                  <a:lnTo>
                    <a:pt x="1620" y="1006"/>
                  </a:lnTo>
                  <a:lnTo>
                    <a:pt x="1620" y="1006"/>
                  </a:lnTo>
                  <a:lnTo>
                    <a:pt x="1623" y="1008"/>
                  </a:lnTo>
                  <a:lnTo>
                    <a:pt x="1625" y="1008"/>
                  </a:lnTo>
                  <a:lnTo>
                    <a:pt x="1625" y="1008"/>
                  </a:lnTo>
                  <a:lnTo>
                    <a:pt x="1627" y="1008"/>
                  </a:lnTo>
                  <a:lnTo>
                    <a:pt x="1627" y="1008"/>
                  </a:lnTo>
                  <a:lnTo>
                    <a:pt x="1627" y="1008"/>
                  </a:lnTo>
                  <a:lnTo>
                    <a:pt x="1632" y="1008"/>
                  </a:lnTo>
                  <a:lnTo>
                    <a:pt x="1632" y="1008"/>
                  </a:lnTo>
                  <a:lnTo>
                    <a:pt x="1637" y="1008"/>
                  </a:lnTo>
                  <a:lnTo>
                    <a:pt x="1639" y="1008"/>
                  </a:lnTo>
                  <a:lnTo>
                    <a:pt x="1639" y="1008"/>
                  </a:lnTo>
                  <a:lnTo>
                    <a:pt x="1639" y="1011"/>
                  </a:lnTo>
                  <a:lnTo>
                    <a:pt x="1639" y="1011"/>
                  </a:lnTo>
                  <a:lnTo>
                    <a:pt x="1642" y="1011"/>
                  </a:lnTo>
                  <a:lnTo>
                    <a:pt x="1642" y="1011"/>
                  </a:lnTo>
                  <a:lnTo>
                    <a:pt x="1644" y="1008"/>
                  </a:lnTo>
                  <a:lnTo>
                    <a:pt x="1644" y="1008"/>
                  </a:lnTo>
                  <a:lnTo>
                    <a:pt x="1644" y="1008"/>
                  </a:lnTo>
                  <a:lnTo>
                    <a:pt x="1646" y="1008"/>
                  </a:lnTo>
                  <a:lnTo>
                    <a:pt x="1646" y="1011"/>
                  </a:lnTo>
                  <a:lnTo>
                    <a:pt x="1651" y="1011"/>
                  </a:lnTo>
                  <a:lnTo>
                    <a:pt x="1653" y="1011"/>
                  </a:lnTo>
                  <a:lnTo>
                    <a:pt x="1658" y="1011"/>
                  </a:lnTo>
                  <a:lnTo>
                    <a:pt x="1660" y="1011"/>
                  </a:lnTo>
                  <a:lnTo>
                    <a:pt x="1663" y="1011"/>
                  </a:lnTo>
                  <a:lnTo>
                    <a:pt x="1663" y="1011"/>
                  </a:lnTo>
                  <a:lnTo>
                    <a:pt x="1665" y="1013"/>
                  </a:lnTo>
                  <a:lnTo>
                    <a:pt x="1668" y="1013"/>
                  </a:lnTo>
                  <a:lnTo>
                    <a:pt x="1668" y="1011"/>
                  </a:lnTo>
                  <a:lnTo>
                    <a:pt x="1670" y="1011"/>
                  </a:lnTo>
                  <a:lnTo>
                    <a:pt x="1670" y="1011"/>
                  </a:lnTo>
                  <a:lnTo>
                    <a:pt x="1672" y="1011"/>
                  </a:lnTo>
                  <a:lnTo>
                    <a:pt x="1677" y="1011"/>
                  </a:lnTo>
                  <a:lnTo>
                    <a:pt x="1682" y="1013"/>
                  </a:lnTo>
                  <a:lnTo>
                    <a:pt x="1684" y="1013"/>
                  </a:lnTo>
                  <a:lnTo>
                    <a:pt x="1686" y="1015"/>
                  </a:lnTo>
                  <a:lnTo>
                    <a:pt x="1686" y="1015"/>
                  </a:lnTo>
                  <a:lnTo>
                    <a:pt x="1694" y="1015"/>
                  </a:lnTo>
                  <a:lnTo>
                    <a:pt x="1696" y="1018"/>
                  </a:lnTo>
                  <a:lnTo>
                    <a:pt x="1701" y="1018"/>
                  </a:lnTo>
                  <a:lnTo>
                    <a:pt x="1703" y="1018"/>
                  </a:lnTo>
                  <a:lnTo>
                    <a:pt x="1705" y="1018"/>
                  </a:lnTo>
                  <a:lnTo>
                    <a:pt x="1708" y="1018"/>
                  </a:lnTo>
                  <a:lnTo>
                    <a:pt x="1710" y="1015"/>
                  </a:lnTo>
                  <a:lnTo>
                    <a:pt x="1712" y="1018"/>
                  </a:lnTo>
                  <a:lnTo>
                    <a:pt x="1712" y="1018"/>
                  </a:lnTo>
                  <a:lnTo>
                    <a:pt x="1712" y="1020"/>
                  </a:lnTo>
                  <a:lnTo>
                    <a:pt x="1712" y="1022"/>
                  </a:lnTo>
                  <a:lnTo>
                    <a:pt x="1712" y="1022"/>
                  </a:lnTo>
                  <a:lnTo>
                    <a:pt x="1712" y="1025"/>
                  </a:lnTo>
                  <a:lnTo>
                    <a:pt x="1715" y="1025"/>
                  </a:lnTo>
                  <a:lnTo>
                    <a:pt x="1715" y="1027"/>
                  </a:lnTo>
                  <a:lnTo>
                    <a:pt x="1720" y="1029"/>
                  </a:lnTo>
                  <a:lnTo>
                    <a:pt x="1722" y="1032"/>
                  </a:lnTo>
                  <a:lnTo>
                    <a:pt x="1724" y="1037"/>
                  </a:lnTo>
                  <a:lnTo>
                    <a:pt x="1724" y="1039"/>
                  </a:lnTo>
                  <a:lnTo>
                    <a:pt x="1729" y="1039"/>
                  </a:lnTo>
                  <a:lnTo>
                    <a:pt x="1734" y="1041"/>
                  </a:lnTo>
                  <a:lnTo>
                    <a:pt x="1736" y="1039"/>
                  </a:lnTo>
                  <a:lnTo>
                    <a:pt x="1739" y="1039"/>
                  </a:lnTo>
                  <a:lnTo>
                    <a:pt x="1750" y="1041"/>
                  </a:lnTo>
                  <a:lnTo>
                    <a:pt x="1753" y="1044"/>
                  </a:lnTo>
                  <a:lnTo>
                    <a:pt x="1755" y="1044"/>
                  </a:lnTo>
                  <a:lnTo>
                    <a:pt x="1755" y="1048"/>
                  </a:lnTo>
                  <a:lnTo>
                    <a:pt x="1760" y="1051"/>
                  </a:lnTo>
                  <a:lnTo>
                    <a:pt x="1762" y="1053"/>
                  </a:lnTo>
                  <a:lnTo>
                    <a:pt x="1762" y="1056"/>
                  </a:lnTo>
                  <a:lnTo>
                    <a:pt x="1765" y="1058"/>
                  </a:lnTo>
                  <a:lnTo>
                    <a:pt x="1767" y="1058"/>
                  </a:lnTo>
                  <a:lnTo>
                    <a:pt x="1769" y="1058"/>
                  </a:lnTo>
                  <a:lnTo>
                    <a:pt x="1769" y="1058"/>
                  </a:lnTo>
                  <a:lnTo>
                    <a:pt x="1769" y="1056"/>
                  </a:lnTo>
                  <a:lnTo>
                    <a:pt x="1769" y="1051"/>
                  </a:lnTo>
                  <a:lnTo>
                    <a:pt x="1767" y="1048"/>
                  </a:lnTo>
                  <a:lnTo>
                    <a:pt x="1767" y="1048"/>
                  </a:lnTo>
                  <a:lnTo>
                    <a:pt x="1767" y="1046"/>
                  </a:lnTo>
                  <a:lnTo>
                    <a:pt x="1765" y="1041"/>
                  </a:lnTo>
                  <a:lnTo>
                    <a:pt x="1765" y="1041"/>
                  </a:lnTo>
                  <a:lnTo>
                    <a:pt x="1767" y="1039"/>
                  </a:lnTo>
                  <a:lnTo>
                    <a:pt x="1767" y="1039"/>
                  </a:lnTo>
                  <a:lnTo>
                    <a:pt x="1767" y="1037"/>
                  </a:lnTo>
                  <a:lnTo>
                    <a:pt x="1767" y="1037"/>
                  </a:lnTo>
                  <a:lnTo>
                    <a:pt x="1765" y="1034"/>
                  </a:lnTo>
                  <a:lnTo>
                    <a:pt x="1765" y="1034"/>
                  </a:lnTo>
                  <a:lnTo>
                    <a:pt x="1762" y="1029"/>
                  </a:lnTo>
                  <a:lnTo>
                    <a:pt x="1762" y="1029"/>
                  </a:lnTo>
                  <a:lnTo>
                    <a:pt x="1762" y="1027"/>
                  </a:lnTo>
                  <a:lnTo>
                    <a:pt x="1762" y="1027"/>
                  </a:lnTo>
                  <a:lnTo>
                    <a:pt x="1762" y="1025"/>
                  </a:lnTo>
                  <a:lnTo>
                    <a:pt x="1765" y="1022"/>
                  </a:lnTo>
                  <a:lnTo>
                    <a:pt x="1767" y="1020"/>
                  </a:lnTo>
                  <a:lnTo>
                    <a:pt x="1767" y="1015"/>
                  </a:lnTo>
                  <a:lnTo>
                    <a:pt x="1769" y="1015"/>
                  </a:lnTo>
                  <a:lnTo>
                    <a:pt x="1769" y="1013"/>
                  </a:lnTo>
                  <a:lnTo>
                    <a:pt x="1769" y="1013"/>
                  </a:lnTo>
                  <a:lnTo>
                    <a:pt x="1772" y="1015"/>
                  </a:lnTo>
                  <a:lnTo>
                    <a:pt x="1772" y="1015"/>
                  </a:lnTo>
                  <a:lnTo>
                    <a:pt x="1776" y="1013"/>
                  </a:lnTo>
                  <a:lnTo>
                    <a:pt x="1776" y="1013"/>
                  </a:lnTo>
                  <a:lnTo>
                    <a:pt x="1781" y="1011"/>
                  </a:lnTo>
                  <a:lnTo>
                    <a:pt x="1783" y="1011"/>
                  </a:lnTo>
                  <a:lnTo>
                    <a:pt x="1783" y="1011"/>
                  </a:lnTo>
                  <a:lnTo>
                    <a:pt x="1783" y="1008"/>
                  </a:lnTo>
                  <a:lnTo>
                    <a:pt x="1783" y="1008"/>
                  </a:lnTo>
                  <a:lnTo>
                    <a:pt x="1783" y="1006"/>
                  </a:lnTo>
                  <a:lnTo>
                    <a:pt x="1781" y="1006"/>
                  </a:lnTo>
                  <a:lnTo>
                    <a:pt x="1776" y="1003"/>
                  </a:lnTo>
                  <a:lnTo>
                    <a:pt x="1774" y="1003"/>
                  </a:lnTo>
                  <a:lnTo>
                    <a:pt x="1774" y="1001"/>
                  </a:lnTo>
                  <a:lnTo>
                    <a:pt x="1774" y="999"/>
                  </a:lnTo>
                  <a:lnTo>
                    <a:pt x="1776" y="999"/>
                  </a:lnTo>
                  <a:lnTo>
                    <a:pt x="1781" y="996"/>
                  </a:lnTo>
                  <a:lnTo>
                    <a:pt x="1786" y="994"/>
                  </a:lnTo>
                  <a:lnTo>
                    <a:pt x="1788" y="992"/>
                  </a:lnTo>
                  <a:lnTo>
                    <a:pt x="1791" y="992"/>
                  </a:lnTo>
                  <a:lnTo>
                    <a:pt x="1793" y="994"/>
                  </a:lnTo>
                  <a:lnTo>
                    <a:pt x="1793" y="994"/>
                  </a:lnTo>
                  <a:lnTo>
                    <a:pt x="1795" y="994"/>
                  </a:lnTo>
                  <a:lnTo>
                    <a:pt x="1795" y="994"/>
                  </a:lnTo>
                  <a:lnTo>
                    <a:pt x="1798" y="992"/>
                  </a:lnTo>
                  <a:lnTo>
                    <a:pt x="1798" y="992"/>
                  </a:lnTo>
                  <a:lnTo>
                    <a:pt x="1798" y="989"/>
                  </a:lnTo>
                  <a:lnTo>
                    <a:pt x="1795" y="987"/>
                  </a:lnTo>
                  <a:lnTo>
                    <a:pt x="1795" y="987"/>
                  </a:lnTo>
                  <a:lnTo>
                    <a:pt x="1795" y="985"/>
                  </a:lnTo>
                  <a:lnTo>
                    <a:pt x="1795" y="982"/>
                  </a:lnTo>
                  <a:lnTo>
                    <a:pt x="1795" y="982"/>
                  </a:lnTo>
                  <a:lnTo>
                    <a:pt x="1793" y="980"/>
                  </a:lnTo>
                  <a:lnTo>
                    <a:pt x="1791" y="980"/>
                  </a:lnTo>
                  <a:lnTo>
                    <a:pt x="1791" y="980"/>
                  </a:lnTo>
                  <a:lnTo>
                    <a:pt x="1788" y="977"/>
                  </a:lnTo>
                  <a:lnTo>
                    <a:pt x="1791" y="973"/>
                  </a:lnTo>
                  <a:lnTo>
                    <a:pt x="1793" y="970"/>
                  </a:lnTo>
                  <a:lnTo>
                    <a:pt x="1793" y="968"/>
                  </a:lnTo>
                  <a:lnTo>
                    <a:pt x="1786" y="951"/>
                  </a:lnTo>
                  <a:lnTo>
                    <a:pt x="1781" y="935"/>
                  </a:lnTo>
                  <a:lnTo>
                    <a:pt x="1779" y="932"/>
                  </a:lnTo>
                  <a:lnTo>
                    <a:pt x="1776" y="932"/>
                  </a:lnTo>
                  <a:lnTo>
                    <a:pt x="1776" y="930"/>
                  </a:lnTo>
                  <a:lnTo>
                    <a:pt x="1776" y="930"/>
                  </a:lnTo>
                  <a:lnTo>
                    <a:pt x="1776" y="928"/>
                  </a:lnTo>
                  <a:lnTo>
                    <a:pt x="1776" y="928"/>
                  </a:lnTo>
                  <a:lnTo>
                    <a:pt x="1776" y="925"/>
                  </a:lnTo>
                  <a:lnTo>
                    <a:pt x="1776" y="925"/>
                  </a:lnTo>
                  <a:lnTo>
                    <a:pt x="1774" y="923"/>
                  </a:lnTo>
                  <a:lnTo>
                    <a:pt x="1774" y="923"/>
                  </a:lnTo>
                  <a:lnTo>
                    <a:pt x="1774" y="921"/>
                  </a:lnTo>
                  <a:lnTo>
                    <a:pt x="1774" y="918"/>
                  </a:lnTo>
                  <a:lnTo>
                    <a:pt x="1774" y="914"/>
                  </a:lnTo>
                  <a:lnTo>
                    <a:pt x="1774" y="909"/>
                  </a:lnTo>
                  <a:lnTo>
                    <a:pt x="1772" y="899"/>
                  </a:lnTo>
                  <a:lnTo>
                    <a:pt x="1772" y="897"/>
                  </a:lnTo>
                  <a:lnTo>
                    <a:pt x="1774" y="895"/>
                  </a:lnTo>
                  <a:lnTo>
                    <a:pt x="1774" y="887"/>
                  </a:lnTo>
                  <a:lnTo>
                    <a:pt x="1774" y="885"/>
                  </a:lnTo>
                  <a:lnTo>
                    <a:pt x="1776" y="885"/>
                  </a:lnTo>
                  <a:lnTo>
                    <a:pt x="1774" y="885"/>
                  </a:lnTo>
                  <a:lnTo>
                    <a:pt x="1774" y="883"/>
                  </a:lnTo>
                  <a:lnTo>
                    <a:pt x="1774" y="883"/>
                  </a:lnTo>
                  <a:lnTo>
                    <a:pt x="1774" y="883"/>
                  </a:lnTo>
                  <a:lnTo>
                    <a:pt x="1774" y="880"/>
                  </a:lnTo>
                  <a:lnTo>
                    <a:pt x="1776" y="880"/>
                  </a:lnTo>
                  <a:lnTo>
                    <a:pt x="1781" y="878"/>
                  </a:lnTo>
                  <a:lnTo>
                    <a:pt x="1781" y="878"/>
                  </a:lnTo>
                  <a:lnTo>
                    <a:pt x="1781" y="878"/>
                  </a:lnTo>
                  <a:lnTo>
                    <a:pt x="1781" y="876"/>
                  </a:lnTo>
                  <a:lnTo>
                    <a:pt x="1781" y="876"/>
                  </a:lnTo>
                  <a:lnTo>
                    <a:pt x="1772" y="873"/>
                  </a:lnTo>
                  <a:lnTo>
                    <a:pt x="1769" y="871"/>
                  </a:lnTo>
                  <a:lnTo>
                    <a:pt x="1769" y="871"/>
                  </a:lnTo>
                  <a:lnTo>
                    <a:pt x="1767" y="869"/>
                  </a:lnTo>
                  <a:lnTo>
                    <a:pt x="1757" y="871"/>
                  </a:lnTo>
                  <a:lnTo>
                    <a:pt x="1755" y="871"/>
                  </a:lnTo>
                  <a:lnTo>
                    <a:pt x="1748" y="866"/>
                  </a:lnTo>
                  <a:lnTo>
                    <a:pt x="1748" y="866"/>
                  </a:lnTo>
                  <a:lnTo>
                    <a:pt x="1748" y="864"/>
                  </a:lnTo>
                  <a:lnTo>
                    <a:pt x="1748" y="861"/>
                  </a:lnTo>
                  <a:lnTo>
                    <a:pt x="1750" y="861"/>
                  </a:lnTo>
                  <a:lnTo>
                    <a:pt x="1757" y="857"/>
                  </a:lnTo>
                  <a:lnTo>
                    <a:pt x="1757" y="857"/>
                  </a:lnTo>
                  <a:lnTo>
                    <a:pt x="1757" y="854"/>
                  </a:lnTo>
                  <a:lnTo>
                    <a:pt x="1760" y="854"/>
                  </a:lnTo>
                  <a:lnTo>
                    <a:pt x="1762" y="854"/>
                  </a:lnTo>
                  <a:lnTo>
                    <a:pt x="1767" y="854"/>
                  </a:lnTo>
                  <a:lnTo>
                    <a:pt x="1772" y="852"/>
                  </a:lnTo>
                  <a:lnTo>
                    <a:pt x="1774" y="852"/>
                  </a:lnTo>
                  <a:lnTo>
                    <a:pt x="1776" y="852"/>
                  </a:lnTo>
                  <a:lnTo>
                    <a:pt x="1776" y="852"/>
                  </a:lnTo>
                  <a:lnTo>
                    <a:pt x="1776" y="850"/>
                  </a:lnTo>
                  <a:lnTo>
                    <a:pt x="1779" y="850"/>
                  </a:lnTo>
                  <a:lnTo>
                    <a:pt x="1779" y="847"/>
                  </a:lnTo>
                  <a:lnTo>
                    <a:pt x="1783" y="850"/>
                  </a:lnTo>
                  <a:lnTo>
                    <a:pt x="1793" y="845"/>
                  </a:lnTo>
                  <a:lnTo>
                    <a:pt x="1795" y="845"/>
                  </a:lnTo>
                  <a:lnTo>
                    <a:pt x="1798" y="847"/>
                  </a:lnTo>
                  <a:lnTo>
                    <a:pt x="1800" y="847"/>
                  </a:lnTo>
                  <a:lnTo>
                    <a:pt x="1807" y="845"/>
                  </a:lnTo>
                  <a:lnTo>
                    <a:pt x="1809" y="845"/>
                  </a:lnTo>
                  <a:lnTo>
                    <a:pt x="1812" y="843"/>
                  </a:lnTo>
                  <a:lnTo>
                    <a:pt x="1814" y="840"/>
                  </a:lnTo>
                  <a:lnTo>
                    <a:pt x="1835" y="835"/>
                  </a:lnTo>
                  <a:lnTo>
                    <a:pt x="1840" y="831"/>
                  </a:lnTo>
                  <a:lnTo>
                    <a:pt x="1843" y="831"/>
                  </a:lnTo>
                  <a:lnTo>
                    <a:pt x="1845" y="831"/>
                  </a:lnTo>
                  <a:lnTo>
                    <a:pt x="1847" y="831"/>
                  </a:lnTo>
                  <a:lnTo>
                    <a:pt x="1847" y="833"/>
                  </a:lnTo>
                  <a:lnTo>
                    <a:pt x="1850" y="835"/>
                  </a:lnTo>
                  <a:lnTo>
                    <a:pt x="1850" y="840"/>
                  </a:lnTo>
                  <a:lnTo>
                    <a:pt x="1850" y="840"/>
                  </a:lnTo>
                  <a:lnTo>
                    <a:pt x="1850" y="843"/>
                  </a:lnTo>
                  <a:lnTo>
                    <a:pt x="1850" y="843"/>
                  </a:lnTo>
                  <a:lnTo>
                    <a:pt x="1854" y="843"/>
                  </a:lnTo>
                  <a:lnTo>
                    <a:pt x="1854" y="843"/>
                  </a:lnTo>
                  <a:lnTo>
                    <a:pt x="1854" y="845"/>
                  </a:lnTo>
                  <a:lnTo>
                    <a:pt x="1857" y="845"/>
                  </a:lnTo>
                  <a:lnTo>
                    <a:pt x="1859" y="845"/>
                  </a:lnTo>
                  <a:lnTo>
                    <a:pt x="1871" y="840"/>
                  </a:lnTo>
                  <a:lnTo>
                    <a:pt x="1873" y="840"/>
                  </a:lnTo>
                  <a:lnTo>
                    <a:pt x="1876" y="840"/>
                  </a:lnTo>
                  <a:lnTo>
                    <a:pt x="1878" y="840"/>
                  </a:lnTo>
                  <a:lnTo>
                    <a:pt x="1883" y="847"/>
                  </a:lnTo>
                  <a:lnTo>
                    <a:pt x="1885" y="847"/>
                  </a:lnTo>
                  <a:lnTo>
                    <a:pt x="1888" y="847"/>
                  </a:lnTo>
                  <a:lnTo>
                    <a:pt x="1890" y="843"/>
                  </a:lnTo>
                  <a:lnTo>
                    <a:pt x="1892" y="838"/>
                  </a:lnTo>
                  <a:lnTo>
                    <a:pt x="1892" y="831"/>
                  </a:lnTo>
                  <a:lnTo>
                    <a:pt x="1892" y="828"/>
                  </a:lnTo>
                  <a:lnTo>
                    <a:pt x="1892" y="826"/>
                  </a:lnTo>
                  <a:lnTo>
                    <a:pt x="1892" y="824"/>
                  </a:lnTo>
                  <a:lnTo>
                    <a:pt x="1888" y="821"/>
                  </a:lnTo>
                  <a:lnTo>
                    <a:pt x="1878" y="821"/>
                  </a:lnTo>
                  <a:lnTo>
                    <a:pt x="1878" y="819"/>
                  </a:lnTo>
                  <a:lnTo>
                    <a:pt x="1878" y="819"/>
                  </a:lnTo>
                  <a:lnTo>
                    <a:pt x="1878" y="819"/>
                  </a:lnTo>
                  <a:lnTo>
                    <a:pt x="1876" y="817"/>
                  </a:lnTo>
                  <a:lnTo>
                    <a:pt x="1876" y="814"/>
                  </a:lnTo>
                  <a:lnTo>
                    <a:pt x="1876" y="814"/>
                  </a:lnTo>
                  <a:lnTo>
                    <a:pt x="1878" y="809"/>
                  </a:lnTo>
                  <a:lnTo>
                    <a:pt x="1880" y="802"/>
                  </a:lnTo>
                  <a:lnTo>
                    <a:pt x="1883" y="795"/>
                  </a:lnTo>
                  <a:lnTo>
                    <a:pt x="1885" y="790"/>
                  </a:lnTo>
                  <a:lnTo>
                    <a:pt x="1885" y="788"/>
                  </a:lnTo>
                  <a:lnTo>
                    <a:pt x="1888" y="783"/>
                  </a:lnTo>
                  <a:lnTo>
                    <a:pt x="1888" y="783"/>
                  </a:lnTo>
                  <a:lnTo>
                    <a:pt x="1888" y="772"/>
                  </a:lnTo>
                  <a:lnTo>
                    <a:pt x="1890" y="767"/>
                  </a:lnTo>
                  <a:lnTo>
                    <a:pt x="1892" y="762"/>
                  </a:lnTo>
                  <a:lnTo>
                    <a:pt x="1895" y="757"/>
                  </a:lnTo>
                  <a:lnTo>
                    <a:pt x="1897" y="755"/>
                  </a:lnTo>
                  <a:lnTo>
                    <a:pt x="1897" y="750"/>
                  </a:lnTo>
                  <a:lnTo>
                    <a:pt x="1897" y="748"/>
                  </a:lnTo>
                  <a:lnTo>
                    <a:pt x="1899" y="746"/>
                  </a:lnTo>
                  <a:lnTo>
                    <a:pt x="1904" y="727"/>
                  </a:lnTo>
                  <a:lnTo>
                    <a:pt x="1911" y="710"/>
                  </a:lnTo>
                  <a:lnTo>
                    <a:pt x="1911" y="710"/>
                  </a:lnTo>
                  <a:lnTo>
                    <a:pt x="1911" y="708"/>
                  </a:lnTo>
                  <a:lnTo>
                    <a:pt x="1911" y="708"/>
                  </a:lnTo>
                  <a:lnTo>
                    <a:pt x="1911" y="705"/>
                  </a:lnTo>
                  <a:lnTo>
                    <a:pt x="1911" y="703"/>
                  </a:lnTo>
                  <a:lnTo>
                    <a:pt x="1914" y="701"/>
                  </a:lnTo>
                  <a:lnTo>
                    <a:pt x="1914" y="701"/>
                  </a:lnTo>
                  <a:lnTo>
                    <a:pt x="1911" y="698"/>
                  </a:lnTo>
                  <a:lnTo>
                    <a:pt x="1911" y="698"/>
                  </a:lnTo>
                  <a:lnTo>
                    <a:pt x="1911" y="696"/>
                  </a:lnTo>
                  <a:lnTo>
                    <a:pt x="1914" y="696"/>
                  </a:lnTo>
                  <a:lnTo>
                    <a:pt x="1914" y="693"/>
                  </a:lnTo>
                  <a:lnTo>
                    <a:pt x="1914" y="691"/>
                  </a:lnTo>
                  <a:lnTo>
                    <a:pt x="1914" y="691"/>
                  </a:lnTo>
                  <a:lnTo>
                    <a:pt x="1914" y="689"/>
                  </a:lnTo>
                  <a:lnTo>
                    <a:pt x="1916" y="689"/>
                  </a:lnTo>
                  <a:lnTo>
                    <a:pt x="1918" y="689"/>
                  </a:lnTo>
                  <a:lnTo>
                    <a:pt x="1918" y="689"/>
                  </a:lnTo>
                  <a:lnTo>
                    <a:pt x="1921" y="689"/>
                  </a:lnTo>
                  <a:lnTo>
                    <a:pt x="1923" y="691"/>
                  </a:lnTo>
                  <a:lnTo>
                    <a:pt x="1923" y="693"/>
                  </a:lnTo>
                  <a:lnTo>
                    <a:pt x="1928" y="693"/>
                  </a:lnTo>
                  <a:lnTo>
                    <a:pt x="1930" y="696"/>
                  </a:lnTo>
                  <a:lnTo>
                    <a:pt x="1940" y="701"/>
                  </a:lnTo>
                  <a:lnTo>
                    <a:pt x="1958" y="708"/>
                  </a:lnTo>
                  <a:lnTo>
                    <a:pt x="1966" y="708"/>
                  </a:lnTo>
                  <a:lnTo>
                    <a:pt x="1968" y="708"/>
                  </a:lnTo>
                  <a:lnTo>
                    <a:pt x="1970" y="708"/>
                  </a:lnTo>
                  <a:lnTo>
                    <a:pt x="1973" y="708"/>
                  </a:lnTo>
                  <a:lnTo>
                    <a:pt x="1973" y="708"/>
                  </a:lnTo>
                  <a:lnTo>
                    <a:pt x="1973" y="708"/>
                  </a:lnTo>
                  <a:lnTo>
                    <a:pt x="1973" y="708"/>
                  </a:lnTo>
                  <a:lnTo>
                    <a:pt x="1977" y="705"/>
                  </a:lnTo>
                  <a:lnTo>
                    <a:pt x="1984" y="708"/>
                  </a:lnTo>
                  <a:lnTo>
                    <a:pt x="1984" y="708"/>
                  </a:lnTo>
                  <a:lnTo>
                    <a:pt x="1987" y="705"/>
                  </a:lnTo>
                  <a:lnTo>
                    <a:pt x="1987" y="708"/>
                  </a:lnTo>
                  <a:lnTo>
                    <a:pt x="1989" y="708"/>
                  </a:lnTo>
                  <a:lnTo>
                    <a:pt x="1992" y="708"/>
                  </a:lnTo>
                  <a:lnTo>
                    <a:pt x="1996" y="708"/>
                  </a:lnTo>
                  <a:lnTo>
                    <a:pt x="1999" y="708"/>
                  </a:lnTo>
                  <a:lnTo>
                    <a:pt x="2001" y="708"/>
                  </a:lnTo>
                  <a:lnTo>
                    <a:pt x="2003" y="710"/>
                  </a:lnTo>
                  <a:lnTo>
                    <a:pt x="2003" y="712"/>
                  </a:lnTo>
                  <a:lnTo>
                    <a:pt x="2003" y="715"/>
                  </a:lnTo>
                  <a:lnTo>
                    <a:pt x="2003" y="717"/>
                  </a:lnTo>
                  <a:lnTo>
                    <a:pt x="2003" y="717"/>
                  </a:lnTo>
                  <a:lnTo>
                    <a:pt x="2001" y="719"/>
                  </a:lnTo>
                  <a:lnTo>
                    <a:pt x="2003" y="719"/>
                  </a:lnTo>
                  <a:lnTo>
                    <a:pt x="2003" y="719"/>
                  </a:lnTo>
                  <a:lnTo>
                    <a:pt x="2006" y="719"/>
                  </a:lnTo>
                  <a:lnTo>
                    <a:pt x="2008" y="717"/>
                  </a:lnTo>
                  <a:lnTo>
                    <a:pt x="2013" y="717"/>
                  </a:lnTo>
                  <a:lnTo>
                    <a:pt x="2013" y="717"/>
                  </a:lnTo>
                  <a:lnTo>
                    <a:pt x="2015" y="715"/>
                  </a:lnTo>
                  <a:lnTo>
                    <a:pt x="2015" y="712"/>
                  </a:lnTo>
                  <a:lnTo>
                    <a:pt x="2015" y="712"/>
                  </a:lnTo>
                  <a:lnTo>
                    <a:pt x="2018" y="712"/>
                  </a:lnTo>
                  <a:lnTo>
                    <a:pt x="2020" y="712"/>
                  </a:lnTo>
                  <a:lnTo>
                    <a:pt x="2020" y="710"/>
                  </a:lnTo>
                  <a:lnTo>
                    <a:pt x="2025" y="708"/>
                  </a:lnTo>
                  <a:lnTo>
                    <a:pt x="2025" y="708"/>
                  </a:lnTo>
                  <a:lnTo>
                    <a:pt x="2027" y="705"/>
                  </a:lnTo>
                  <a:lnTo>
                    <a:pt x="2027" y="703"/>
                  </a:lnTo>
                  <a:lnTo>
                    <a:pt x="2029" y="703"/>
                  </a:lnTo>
                  <a:lnTo>
                    <a:pt x="2029" y="703"/>
                  </a:lnTo>
                  <a:lnTo>
                    <a:pt x="2032" y="703"/>
                  </a:lnTo>
                  <a:lnTo>
                    <a:pt x="2039" y="703"/>
                  </a:lnTo>
                  <a:lnTo>
                    <a:pt x="2044" y="703"/>
                  </a:lnTo>
                  <a:lnTo>
                    <a:pt x="2044" y="701"/>
                  </a:lnTo>
                  <a:lnTo>
                    <a:pt x="2044" y="701"/>
                  </a:lnTo>
                  <a:lnTo>
                    <a:pt x="2044" y="698"/>
                  </a:lnTo>
                  <a:lnTo>
                    <a:pt x="2044" y="698"/>
                  </a:lnTo>
                  <a:lnTo>
                    <a:pt x="2046" y="696"/>
                  </a:lnTo>
                  <a:lnTo>
                    <a:pt x="2046" y="696"/>
                  </a:lnTo>
                  <a:lnTo>
                    <a:pt x="2046" y="693"/>
                  </a:lnTo>
                  <a:lnTo>
                    <a:pt x="2046" y="693"/>
                  </a:lnTo>
                  <a:lnTo>
                    <a:pt x="2046" y="691"/>
                  </a:lnTo>
                  <a:lnTo>
                    <a:pt x="2048" y="691"/>
                  </a:lnTo>
                  <a:lnTo>
                    <a:pt x="2051" y="691"/>
                  </a:lnTo>
                  <a:lnTo>
                    <a:pt x="2051" y="691"/>
                  </a:lnTo>
                  <a:lnTo>
                    <a:pt x="2051" y="689"/>
                  </a:lnTo>
                  <a:lnTo>
                    <a:pt x="2053" y="686"/>
                  </a:lnTo>
                  <a:lnTo>
                    <a:pt x="2053" y="684"/>
                  </a:lnTo>
                  <a:lnTo>
                    <a:pt x="2053" y="684"/>
                  </a:lnTo>
                  <a:lnTo>
                    <a:pt x="2053" y="682"/>
                  </a:lnTo>
                  <a:lnTo>
                    <a:pt x="2051" y="682"/>
                  </a:lnTo>
                  <a:lnTo>
                    <a:pt x="2053" y="679"/>
                  </a:lnTo>
                  <a:lnTo>
                    <a:pt x="2053" y="677"/>
                  </a:lnTo>
                  <a:lnTo>
                    <a:pt x="2053" y="677"/>
                  </a:lnTo>
                  <a:lnTo>
                    <a:pt x="2048" y="670"/>
                  </a:lnTo>
                  <a:lnTo>
                    <a:pt x="2048" y="667"/>
                  </a:lnTo>
                  <a:lnTo>
                    <a:pt x="2048" y="667"/>
                  </a:lnTo>
                  <a:lnTo>
                    <a:pt x="2048" y="665"/>
                  </a:lnTo>
                  <a:lnTo>
                    <a:pt x="2048" y="660"/>
                  </a:lnTo>
                  <a:lnTo>
                    <a:pt x="2048" y="658"/>
                  </a:lnTo>
                  <a:lnTo>
                    <a:pt x="2044" y="634"/>
                  </a:lnTo>
                  <a:lnTo>
                    <a:pt x="2044" y="632"/>
                  </a:lnTo>
                  <a:lnTo>
                    <a:pt x="2044" y="632"/>
                  </a:lnTo>
                  <a:lnTo>
                    <a:pt x="2046" y="630"/>
                  </a:lnTo>
                  <a:lnTo>
                    <a:pt x="2046" y="627"/>
                  </a:lnTo>
                  <a:lnTo>
                    <a:pt x="2048" y="618"/>
                  </a:lnTo>
                  <a:lnTo>
                    <a:pt x="2055" y="601"/>
                  </a:lnTo>
                  <a:lnTo>
                    <a:pt x="2055" y="599"/>
                  </a:lnTo>
                  <a:lnTo>
                    <a:pt x="2058" y="596"/>
                  </a:lnTo>
                  <a:lnTo>
                    <a:pt x="2070" y="594"/>
                  </a:lnTo>
                  <a:lnTo>
                    <a:pt x="2079" y="596"/>
                  </a:lnTo>
                  <a:lnTo>
                    <a:pt x="2081" y="594"/>
                  </a:lnTo>
                  <a:lnTo>
                    <a:pt x="2084" y="592"/>
                  </a:lnTo>
                  <a:lnTo>
                    <a:pt x="2086" y="592"/>
                  </a:lnTo>
                  <a:lnTo>
                    <a:pt x="2086" y="589"/>
                  </a:lnTo>
                  <a:lnTo>
                    <a:pt x="2091" y="592"/>
                  </a:lnTo>
                  <a:lnTo>
                    <a:pt x="2098" y="589"/>
                  </a:lnTo>
                  <a:lnTo>
                    <a:pt x="2098" y="587"/>
                  </a:lnTo>
                  <a:lnTo>
                    <a:pt x="2100" y="587"/>
                  </a:lnTo>
                  <a:lnTo>
                    <a:pt x="2100" y="585"/>
                  </a:lnTo>
                  <a:lnTo>
                    <a:pt x="2100" y="582"/>
                  </a:lnTo>
                  <a:lnTo>
                    <a:pt x="2103" y="582"/>
                  </a:lnTo>
                  <a:lnTo>
                    <a:pt x="2105" y="580"/>
                  </a:lnTo>
                  <a:lnTo>
                    <a:pt x="2107" y="573"/>
                  </a:lnTo>
                  <a:lnTo>
                    <a:pt x="2107" y="573"/>
                  </a:lnTo>
                  <a:lnTo>
                    <a:pt x="2107" y="570"/>
                  </a:lnTo>
                  <a:lnTo>
                    <a:pt x="2107" y="568"/>
                  </a:lnTo>
                  <a:lnTo>
                    <a:pt x="2107" y="568"/>
                  </a:lnTo>
                  <a:lnTo>
                    <a:pt x="2107" y="566"/>
                  </a:lnTo>
                  <a:lnTo>
                    <a:pt x="2110" y="566"/>
                  </a:lnTo>
                  <a:lnTo>
                    <a:pt x="2110" y="563"/>
                  </a:lnTo>
                  <a:lnTo>
                    <a:pt x="2110" y="561"/>
                  </a:lnTo>
                  <a:lnTo>
                    <a:pt x="2107" y="559"/>
                  </a:lnTo>
                  <a:lnTo>
                    <a:pt x="2107" y="556"/>
                  </a:lnTo>
                  <a:lnTo>
                    <a:pt x="2107" y="554"/>
                  </a:lnTo>
                  <a:lnTo>
                    <a:pt x="2107" y="554"/>
                  </a:lnTo>
                  <a:lnTo>
                    <a:pt x="2107" y="551"/>
                  </a:lnTo>
                  <a:lnTo>
                    <a:pt x="2107" y="551"/>
                  </a:lnTo>
                  <a:lnTo>
                    <a:pt x="2107" y="549"/>
                  </a:lnTo>
                  <a:lnTo>
                    <a:pt x="2110" y="549"/>
                  </a:lnTo>
                  <a:lnTo>
                    <a:pt x="2112" y="547"/>
                  </a:lnTo>
                  <a:lnTo>
                    <a:pt x="2112" y="544"/>
                  </a:lnTo>
                  <a:lnTo>
                    <a:pt x="2112" y="542"/>
                  </a:lnTo>
                  <a:lnTo>
                    <a:pt x="2115" y="542"/>
                  </a:lnTo>
                  <a:lnTo>
                    <a:pt x="2115" y="542"/>
                  </a:lnTo>
                  <a:lnTo>
                    <a:pt x="2119" y="542"/>
                  </a:lnTo>
                  <a:lnTo>
                    <a:pt x="2119" y="542"/>
                  </a:lnTo>
                  <a:lnTo>
                    <a:pt x="2129" y="540"/>
                  </a:lnTo>
                  <a:lnTo>
                    <a:pt x="2131" y="540"/>
                  </a:lnTo>
                  <a:lnTo>
                    <a:pt x="2131" y="542"/>
                  </a:lnTo>
                  <a:lnTo>
                    <a:pt x="2138" y="542"/>
                  </a:lnTo>
                  <a:lnTo>
                    <a:pt x="2138" y="542"/>
                  </a:lnTo>
                  <a:close/>
                  <a:moveTo>
                    <a:pt x="319" y="819"/>
                  </a:moveTo>
                  <a:lnTo>
                    <a:pt x="319" y="819"/>
                  </a:lnTo>
                  <a:lnTo>
                    <a:pt x="319" y="821"/>
                  </a:lnTo>
                  <a:lnTo>
                    <a:pt x="319" y="824"/>
                  </a:lnTo>
                  <a:lnTo>
                    <a:pt x="322" y="824"/>
                  </a:lnTo>
                  <a:lnTo>
                    <a:pt x="322" y="826"/>
                  </a:lnTo>
                  <a:lnTo>
                    <a:pt x="326" y="826"/>
                  </a:lnTo>
                  <a:lnTo>
                    <a:pt x="326" y="826"/>
                  </a:lnTo>
                  <a:lnTo>
                    <a:pt x="326" y="824"/>
                  </a:lnTo>
                  <a:lnTo>
                    <a:pt x="326" y="824"/>
                  </a:lnTo>
                  <a:lnTo>
                    <a:pt x="326" y="821"/>
                  </a:lnTo>
                  <a:lnTo>
                    <a:pt x="326" y="821"/>
                  </a:lnTo>
                  <a:lnTo>
                    <a:pt x="324" y="819"/>
                  </a:lnTo>
                  <a:lnTo>
                    <a:pt x="324" y="817"/>
                  </a:lnTo>
                  <a:lnTo>
                    <a:pt x="324" y="817"/>
                  </a:lnTo>
                  <a:lnTo>
                    <a:pt x="322" y="817"/>
                  </a:lnTo>
                  <a:lnTo>
                    <a:pt x="322" y="817"/>
                  </a:lnTo>
                  <a:lnTo>
                    <a:pt x="322" y="819"/>
                  </a:lnTo>
                  <a:lnTo>
                    <a:pt x="322" y="819"/>
                  </a:lnTo>
                  <a:lnTo>
                    <a:pt x="319" y="819"/>
                  </a:lnTo>
                  <a:close/>
                  <a:moveTo>
                    <a:pt x="203" y="852"/>
                  </a:moveTo>
                  <a:lnTo>
                    <a:pt x="203" y="852"/>
                  </a:lnTo>
                  <a:lnTo>
                    <a:pt x="203" y="852"/>
                  </a:lnTo>
                  <a:lnTo>
                    <a:pt x="203" y="850"/>
                  </a:lnTo>
                  <a:lnTo>
                    <a:pt x="203" y="850"/>
                  </a:lnTo>
                  <a:lnTo>
                    <a:pt x="203" y="850"/>
                  </a:lnTo>
                  <a:lnTo>
                    <a:pt x="203" y="850"/>
                  </a:lnTo>
                  <a:lnTo>
                    <a:pt x="201" y="850"/>
                  </a:lnTo>
                  <a:lnTo>
                    <a:pt x="201" y="850"/>
                  </a:lnTo>
                  <a:lnTo>
                    <a:pt x="201" y="850"/>
                  </a:lnTo>
                  <a:lnTo>
                    <a:pt x="201" y="850"/>
                  </a:lnTo>
                  <a:lnTo>
                    <a:pt x="199" y="852"/>
                  </a:lnTo>
                  <a:lnTo>
                    <a:pt x="199" y="852"/>
                  </a:lnTo>
                  <a:lnTo>
                    <a:pt x="199" y="854"/>
                  </a:lnTo>
                  <a:lnTo>
                    <a:pt x="199" y="854"/>
                  </a:lnTo>
                  <a:lnTo>
                    <a:pt x="199" y="857"/>
                  </a:lnTo>
                  <a:lnTo>
                    <a:pt x="199" y="859"/>
                  </a:lnTo>
                  <a:lnTo>
                    <a:pt x="201" y="859"/>
                  </a:lnTo>
                  <a:lnTo>
                    <a:pt x="201" y="859"/>
                  </a:lnTo>
                  <a:lnTo>
                    <a:pt x="203" y="859"/>
                  </a:lnTo>
                  <a:lnTo>
                    <a:pt x="203" y="857"/>
                  </a:lnTo>
                  <a:lnTo>
                    <a:pt x="203" y="854"/>
                  </a:lnTo>
                  <a:lnTo>
                    <a:pt x="203" y="854"/>
                  </a:lnTo>
                  <a:lnTo>
                    <a:pt x="203" y="852"/>
                  </a:lnTo>
                  <a:close/>
                  <a:moveTo>
                    <a:pt x="225" y="861"/>
                  </a:moveTo>
                  <a:lnTo>
                    <a:pt x="222" y="861"/>
                  </a:lnTo>
                  <a:lnTo>
                    <a:pt x="222" y="861"/>
                  </a:lnTo>
                  <a:lnTo>
                    <a:pt x="222" y="859"/>
                  </a:lnTo>
                  <a:lnTo>
                    <a:pt x="222" y="859"/>
                  </a:lnTo>
                  <a:lnTo>
                    <a:pt x="222" y="859"/>
                  </a:lnTo>
                  <a:lnTo>
                    <a:pt x="222" y="859"/>
                  </a:lnTo>
                  <a:lnTo>
                    <a:pt x="222" y="861"/>
                  </a:lnTo>
                  <a:lnTo>
                    <a:pt x="220" y="861"/>
                  </a:lnTo>
                  <a:lnTo>
                    <a:pt x="220" y="861"/>
                  </a:lnTo>
                  <a:lnTo>
                    <a:pt x="220" y="859"/>
                  </a:lnTo>
                  <a:lnTo>
                    <a:pt x="218" y="859"/>
                  </a:lnTo>
                  <a:lnTo>
                    <a:pt x="218" y="859"/>
                  </a:lnTo>
                  <a:lnTo>
                    <a:pt x="218" y="859"/>
                  </a:lnTo>
                  <a:lnTo>
                    <a:pt x="220" y="861"/>
                  </a:lnTo>
                  <a:lnTo>
                    <a:pt x="222" y="864"/>
                  </a:lnTo>
                  <a:lnTo>
                    <a:pt x="222" y="864"/>
                  </a:lnTo>
                  <a:lnTo>
                    <a:pt x="222" y="864"/>
                  </a:lnTo>
                  <a:lnTo>
                    <a:pt x="222" y="864"/>
                  </a:lnTo>
                  <a:lnTo>
                    <a:pt x="222" y="866"/>
                  </a:lnTo>
                  <a:lnTo>
                    <a:pt x="222" y="866"/>
                  </a:lnTo>
                  <a:lnTo>
                    <a:pt x="222" y="866"/>
                  </a:lnTo>
                  <a:lnTo>
                    <a:pt x="222" y="866"/>
                  </a:lnTo>
                  <a:lnTo>
                    <a:pt x="222" y="866"/>
                  </a:lnTo>
                  <a:lnTo>
                    <a:pt x="222" y="866"/>
                  </a:lnTo>
                  <a:lnTo>
                    <a:pt x="225" y="866"/>
                  </a:lnTo>
                  <a:lnTo>
                    <a:pt x="225" y="866"/>
                  </a:lnTo>
                  <a:lnTo>
                    <a:pt x="225" y="866"/>
                  </a:lnTo>
                  <a:lnTo>
                    <a:pt x="225" y="864"/>
                  </a:lnTo>
                  <a:lnTo>
                    <a:pt x="225" y="864"/>
                  </a:lnTo>
                  <a:lnTo>
                    <a:pt x="225" y="864"/>
                  </a:lnTo>
                  <a:lnTo>
                    <a:pt x="225" y="86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4C95665F-7A08-15A6-4FE2-F58369356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9514" y="2449516"/>
              <a:ext cx="1749719" cy="1475147"/>
            </a:xfrm>
            <a:custGeom>
              <a:avLst/>
              <a:gdLst>
                <a:gd name="T0" fmla="*/ 286 w 1625"/>
                <a:gd name="T1" fmla="*/ 1206 h 1370"/>
                <a:gd name="T2" fmla="*/ 43 w 1625"/>
                <a:gd name="T3" fmla="*/ 1360 h 1370"/>
                <a:gd name="T4" fmla="*/ 281 w 1625"/>
                <a:gd name="T5" fmla="*/ 1221 h 1370"/>
                <a:gd name="T6" fmla="*/ 272 w 1625"/>
                <a:gd name="T7" fmla="*/ 1235 h 1370"/>
                <a:gd name="T8" fmla="*/ 367 w 1625"/>
                <a:gd name="T9" fmla="*/ 979 h 1370"/>
                <a:gd name="T10" fmla="*/ 322 w 1625"/>
                <a:gd name="T11" fmla="*/ 844 h 1370"/>
                <a:gd name="T12" fmla="*/ 376 w 1625"/>
                <a:gd name="T13" fmla="*/ 896 h 1370"/>
                <a:gd name="T14" fmla="*/ 355 w 1625"/>
                <a:gd name="T15" fmla="*/ 1124 h 1370"/>
                <a:gd name="T16" fmla="*/ 799 w 1625"/>
                <a:gd name="T17" fmla="*/ 541 h 1370"/>
                <a:gd name="T18" fmla="*/ 861 w 1625"/>
                <a:gd name="T19" fmla="*/ 288 h 1370"/>
                <a:gd name="T20" fmla="*/ 946 w 1625"/>
                <a:gd name="T21" fmla="*/ 4 h 1370"/>
                <a:gd name="T22" fmla="*/ 315 w 1625"/>
                <a:gd name="T23" fmla="*/ 856 h 1370"/>
                <a:gd name="T24" fmla="*/ 334 w 1625"/>
                <a:gd name="T25" fmla="*/ 771 h 1370"/>
                <a:gd name="T26" fmla="*/ 343 w 1625"/>
                <a:gd name="T27" fmla="*/ 743 h 1370"/>
                <a:gd name="T28" fmla="*/ 996 w 1625"/>
                <a:gd name="T29" fmla="*/ 397 h 1370"/>
                <a:gd name="T30" fmla="*/ 937 w 1625"/>
                <a:gd name="T31" fmla="*/ 298 h 1370"/>
                <a:gd name="T32" fmla="*/ 927 w 1625"/>
                <a:gd name="T33" fmla="*/ 319 h 1370"/>
                <a:gd name="T34" fmla="*/ 882 w 1625"/>
                <a:gd name="T35" fmla="*/ 395 h 1370"/>
                <a:gd name="T36" fmla="*/ 738 w 1625"/>
                <a:gd name="T37" fmla="*/ 589 h 1370"/>
                <a:gd name="T38" fmla="*/ 693 w 1625"/>
                <a:gd name="T39" fmla="*/ 641 h 1370"/>
                <a:gd name="T40" fmla="*/ 658 w 1625"/>
                <a:gd name="T41" fmla="*/ 691 h 1370"/>
                <a:gd name="T42" fmla="*/ 591 w 1625"/>
                <a:gd name="T43" fmla="*/ 688 h 1370"/>
                <a:gd name="T44" fmla="*/ 471 w 1625"/>
                <a:gd name="T45" fmla="*/ 735 h 1370"/>
                <a:gd name="T46" fmla="*/ 419 w 1625"/>
                <a:gd name="T47" fmla="*/ 773 h 1370"/>
                <a:gd name="T48" fmla="*/ 459 w 1625"/>
                <a:gd name="T49" fmla="*/ 783 h 1370"/>
                <a:gd name="T50" fmla="*/ 518 w 1625"/>
                <a:gd name="T51" fmla="*/ 766 h 1370"/>
                <a:gd name="T52" fmla="*/ 582 w 1625"/>
                <a:gd name="T53" fmla="*/ 750 h 1370"/>
                <a:gd name="T54" fmla="*/ 653 w 1625"/>
                <a:gd name="T55" fmla="*/ 752 h 1370"/>
                <a:gd name="T56" fmla="*/ 688 w 1625"/>
                <a:gd name="T57" fmla="*/ 795 h 1370"/>
                <a:gd name="T58" fmla="*/ 731 w 1625"/>
                <a:gd name="T59" fmla="*/ 764 h 1370"/>
                <a:gd name="T60" fmla="*/ 733 w 1625"/>
                <a:gd name="T61" fmla="*/ 731 h 1370"/>
                <a:gd name="T62" fmla="*/ 835 w 1625"/>
                <a:gd name="T63" fmla="*/ 721 h 1370"/>
                <a:gd name="T64" fmla="*/ 880 w 1625"/>
                <a:gd name="T65" fmla="*/ 707 h 1370"/>
                <a:gd name="T66" fmla="*/ 887 w 1625"/>
                <a:gd name="T67" fmla="*/ 721 h 1370"/>
                <a:gd name="T68" fmla="*/ 944 w 1625"/>
                <a:gd name="T69" fmla="*/ 586 h 1370"/>
                <a:gd name="T70" fmla="*/ 974 w 1625"/>
                <a:gd name="T71" fmla="*/ 494 h 1370"/>
                <a:gd name="T72" fmla="*/ 993 w 1625"/>
                <a:gd name="T73" fmla="*/ 442 h 1370"/>
                <a:gd name="T74" fmla="*/ 908 w 1625"/>
                <a:gd name="T75" fmla="*/ 1003 h 1370"/>
                <a:gd name="T76" fmla="*/ 1166 w 1625"/>
                <a:gd name="T77" fmla="*/ 144 h 1370"/>
                <a:gd name="T78" fmla="*/ 1036 w 1625"/>
                <a:gd name="T79" fmla="*/ 54 h 1370"/>
                <a:gd name="T80" fmla="*/ 930 w 1625"/>
                <a:gd name="T81" fmla="*/ 168 h 1370"/>
                <a:gd name="T82" fmla="*/ 899 w 1625"/>
                <a:gd name="T83" fmla="*/ 295 h 1370"/>
                <a:gd name="T84" fmla="*/ 956 w 1625"/>
                <a:gd name="T85" fmla="*/ 224 h 1370"/>
                <a:gd name="T86" fmla="*/ 1178 w 1625"/>
                <a:gd name="T87" fmla="*/ 172 h 1370"/>
                <a:gd name="T88" fmla="*/ 1008 w 1625"/>
                <a:gd name="T89" fmla="*/ 1228 h 1370"/>
                <a:gd name="T90" fmla="*/ 490 w 1625"/>
                <a:gd name="T91" fmla="*/ 766 h 1370"/>
                <a:gd name="T92" fmla="*/ 615 w 1625"/>
                <a:gd name="T93" fmla="*/ 788 h 1370"/>
                <a:gd name="T94" fmla="*/ 558 w 1625"/>
                <a:gd name="T95" fmla="*/ 783 h 1370"/>
                <a:gd name="T96" fmla="*/ 497 w 1625"/>
                <a:gd name="T97" fmla="*/ 825 h 1370"/>
                <a:gd name="T98" fmla="*/ 520 w 1625"/>
                <a:gd name="T99" fmla="*/ 861 h 1370"/>
                <a:gd name="T100" fmla="*/ 598 w 1625"/>
                <a:gd name="T101" fmla="*/ 811 h 1370"/>
                <a:gd name="T102" fmla="*/ 475 w 1625"/>
                <a:gd name="T103" fmla="*/ 842 h 1370"/>
                <a:gd name="T104" fmla="*/ 421 w 1625"/>
                <a:gd name="T105" fmla="*/ 792 h 1370"/>
                <a:gd name="T106" fmla="*/ 374 w 1625"/>
                <a:gd name="T107" fmla="*/ 811 h 1370"/>
                <a:gd name="T108" fmla="*/ 355 w 1625"/>
                <a:gd name="T109" fmla="*/ 837 h 1370"/>
                <a:gd name="T110" fmla="*/ 360 w 1625"/>
                <a:gd name="T111" fmla="*/ 866 h 1370"/>
                <a:gd name="T112" fmla="*/ 376 w 1625"/>
                <a:gd name="T113" fmla="*/ 840 h 1370"/>
                <a:gd name="T114" fmla="*/ 381 w 1625"/>
                <a:gd name="T115" fmla="*/ 918 h 1370"/>
                <a:gd name="T116" fmla="*/ 407 w 1625"/>
                <a:gd name="T117" fmla="*/ 939 h 1370"/>
                <a:gd name="T118" fmla="*/ 449 w 1625"/>
                <a:gd name="T119" fmla="*/ 904 h 1370"/>
                <a:gd name="T120" fmla="*/ 426 w 1625"/>
                <a:gd name="T121" fmla="*/ 982 h 1370"/>
                <a:gd name="T122" fmla="*/ 563 w 1625"/>
                <a:gd name="T123" fmla="*/ 762 h 1370"/>
                <a:gd name="T124" fmla="*/ 383 w 1625"/>
                <a:gd name="T125" fmla="*/ 100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5" h="1370">
                  <a:moveTo>
                    <a:pt x="312" y="870"/>
                  </a:moveTo>
                  <a:lnTo>
                    <a:pt x="312" y="870"/>
                  </a:lnTo>
                  <a:lnTo>
                    <a:pt x="312" y="870"/>
                  </a:lnTo>
                  <a:lnTo>
                    <a:pt x="312" y="868"/>
                  </a:lnTo>
                  <a:lnTo>
                    <a:pt x="312" y="868"/>
                  </a:lnTo>
                  <a:lnTo>
                    <a:pt x="310" y="868"/>
                  </a:lnTo>
                  <a:lnTo>
                    <a:pt x="310" y="866"/>
                  </a:lnTo>
                  <a:lnTo>
                    <a:pt x="310" y="863"/>
                  </a:lnTo>
                  <a:lnTo>
                    <a:pt x="310" y="863"/>
                  </a:lnTo>
                  <a:lnTo>
                    <a:pt x="307" y="863"/>
                  </a:lnTo>
                  <a:lnTo>
                    <a:pt x="307" y="863"/>
                  </a:lnTo>
                  <a:lnTo>
                    <a:pt x="307" y="861"/>
                  </a:lnTo>
                  <a:lnTo>
                    <a:pt x="307" y="861"/>
                  </a:lnTo>
                  <a:lnTo>
                    <a:pt x="307" y="861"/>
                  </a:lnTo>
                  <a:lnTo>
                    <a:pt x="305" y="861"/>
                  </a:lnTo>
                  <a:lnTo>
                    <a:pt x="305" y="861"/>
                  </a:lnTo>
                  <a:lnTo>
                    <a:pt x="305" y="863"/>
                  </a:lnTo>
                  <a:lnTo>
                    <a:pt x="303" y="863"/>
                  </a:lnTo>
                  <a:lnTo>
                    <a:pt x="303" y="863"/>
                  </a:lnTo>
                  <a:lnTo>
                    <a:pt x="303" y="863"/>
                  </a:lnTo>
                  <a:lnTo>
                    <a:pt x="300" y="863"/>
                  </a:lnTo>
                  <a:lnTo>
                    <a:pt x="300" y="861"/>
                  </a:lnTo>
                  <a:lnTo>
                    <a:pt x="300" y="861"/>
                  </a:lnTo>
                  <a:lnTo>
                    <a:pt x="298" y="861"/>
                  </a:lnTo>
                  <a:lnTo>
                    <a:pt x="298" y="863"/>
                  </a:lnTo>
                  <a:lnTo>
                    <a:pt x="298" y="863"/>
                  </a:lnTo>
                  <a:lnTo>
                    <a:pt x="298" y="863"/>
                  </a:lnTo>
                  <a:lnTo>
                    <a:pt x="298" y="866"/>
                  </a:lnTo>
                  <a:lnTo>
                    <a:pt x="298" y="866"/>
                  </a:lnTo>
                  <a:lnTo>
                    <a:pt x="298" y="866"/>
                  </a:lnTo>
                  <a:lnTo>
                    <a:pt x="298" y="866"/>
                  </a:lnTo>
                  <a:lnTo>
                    <a:pt x="298" y="866"/>
                  </a:lnTo>
                  <a:lnTo>
                    <a:pt x="300" y="866"/>
                  </a:lnTo>
                  <a:lnTo>
                    <a:pt x="300" y="868"/>
                  </a:lnTo>
                  <a:lnTo>
                    <a:pt x="300" y="868"/>
                  </a:lnTo>
                  <a:lnTo>
                    <a:pt x="300" y="868"/>
                  </a:lnTo>
                  <a:lnTo>
                    <a:pt x="298" y="870"/>
                  </a:lnTo>
                  <a:lnTo>
                    <a:pt x="298" y="870"/>
                  </a:lnTo>
                  <a:lnTo>
                    <a:pt x="298" y="870"/>
                  </a:lnTo>
                  <a:lnTo>
                    <a:pt x="298" y="868"/>
                  </a:lnTo>
                  <a:lnTo>
                    <a:pt x="298" y="868"/>
                  </a:lnTo>
                  <a:lnTo>
                    <a:pt x="298" y="868"/>
                  </a:lnTo>
                  <a:lnTo>
                    <a:pt x="298" y="868"/>
                  </a:lnTo>
                  <a:lnTo>
                    <a:pt x="298" y="870"/>
                  </a:lnTo>
                  <a:lnTo>
                    <a:pt x="298" y="870"/>
                  </a:lnTo>
                  <a:lnTo>
                    <a:pt x="296" y="870"/>
                  </a:lnTo>
                  <a:lnTo>
                    <a:pt x="296" y="873"/>
                  </a:lnTo>
                  <a:lnTo>
                    <a:pt x="298" y="873"/>
                  </a:lnTo>
                  <a:lnTo>
                    <a:pt x="300" y="873"/>
                  </a:lnTo>
                  <a:lnTo>
                    <a:pt x="300" y="873"/>
                  </a:lnTo>
                  <a:lnTo>
                    <a:pt x="303" y="873"/>
                  </a:lnTo>
                  <a:lnTo>
                    <a:pt x="303" y="873"/>
                  </a:lnTo>
                  <a:lnTo>
                    <a:pt x="305" y="873"/>
                  </a:lnTo>
                  <a:lnTo>
                    <a:pt x="305" y="875"/>
                  </a:lnTo>
                  <a:lnTo>
                    <a:pt x="307" y="873"/>
                  </a:lnTo>
                  <a:lnTo>
                    <a:pt x="307" y="873"/>
                  </a:lnTo>
                  <a:lnTo>
                    <a:pt x="307" y="873"/>
                  </a:lnTo>
                  <a:lnTo>
                    <a:pt x="305" y="870"/>
                  </a:lnTo>
                  <a:lnTo>
                    <a:pt x="305" y="870"/>
                  </a:lnTo>
                  <a:lnTo>
                    <a:pt x="305" y="870"/>
                  </a:lnTo>
                  <a:lnTo>
                    <a:pt x="305" y="870"/>
                  </a:lnTo>
                  <a:lnTo>
                    <a:pt x="305" y="870"/>
                  </a:lnTo>
                  <a:lnTo>
                    <a:pt x="307" y="870"/>
                  </a:lnTo>
                  <a:lnTo>
                    <a:pt x="307" y="870"/>
                  </a:lnTo>
                  <a:lnTo>
                    <a:pt x="307" y="870"/>
                  </a:lnTo>
                  <a:lnTo>
                    <a:pt x="307" y="870"/>
                  </a:lnTo>
                  <a:lnTo>
                    <a:pt x="310" y="870"/>
                  </a:lnTo>
                  <a:lnTo>
                    <a:pt x="312" y="870"/>
                  </a:lnTo>
                  <a:lnTo>
                    <a:pt x="312" y="870"/>
                  </a:lnTo>
                  <a:close/>
                  <a:moveTo>
                    <a:pt x="232" y="1254"/>
                  </a:moveTo>
                  <a:lnTo>
                    <a:pt x="232" y="1254"/>
                  </a:lnTo>
                  <a:lnTo>
                    <a:pt x="232" y="1254"/>
                  </a:lnTo>
                  <a:lnTo>
                    <a:pt x="232" y="1256"/>
                  </a:lnTo>
                  <a:lnTo>
                    <a:pt x="232" y="1256"/>
                  </a:lnTo>
                  <a:lnTo>
                    <a:pt x="232" y="1256"/>
                  </a:lnTo>
                  <a:lnTo>
                    <a:pt x="232" y="1259"/>
                  </a:lnTo>
                  <a:lnTo>
                    <a:pt x="232" y="1259"/>
                  </a:lnTo>
                  <a:lnTo>
                    <a:pt x="232" y="1259"/>
                  </a:lnTo>
                  <a:lnTo>
                    <a:pt x="232" y="1259"/>
                  </a:lnTo>
                  <a:lnTo>
                    <a:pt x="232" y="1256"/>
                  </a:lnTo>
                  <a:lnTo>
                    <a:pt x="232" y="1256"/>
                  </a:lnTo>
                  <a:lnTo>
                    <a:pt x="232" y="1256"/>
                  </a:lnTo>
                  <a:lnTo>
                    <a:pt x="232" y="1256"/>
                  </a:lnTo>
                  <a:lnTo>
                    <a:pt x="232" y="1254"/>
                  </a:lnTo>
                  <a:close/>
                  <a:moveTo>
                    <a:pt x="225" y="1232"/>
                  </a:moveTo>
                  <a:lnTo>
                    <a:pt x="225" y="1232"/>
                  </a:lnTo>
                  <a:lnTo>
                    <a:pt x="225" y="1232"/>
                  </a:lnTo>
                  <a:lnTo>
                    <a:pt x="225" y="1232"/>
                  </a:lnTo>
                  <a:lnTo>
                    <a:pt x="225" y="1235"/>
                  </a:lnTo>
                  <a:lnTo>
                    <a:pt x="225" y="1235"/>
                  </a:lnTo>
                  <a:lnTo>
                    <a:pt x="225" y="1235"/>
                  </a:lnTo>
                  <a:lnTo>
                    <a:pt x="225" y="1232"/>
                  </a:lnTo>
                  <a:lnTo>
                    <a:pt x="225" y="1232"/>
                  </a:lnTo>
                  <a:lnTo>
                    <a:pt x="225" y="1232"/>
                  </a:lnTo>
                  <a:close/>
                  <a:moveTo>
                    <a:pt x="31" y="1280"/>
                  </a:moveTo>
                  <a:lnTo>
                    <a:pt x="31" y="1280"/>
                  </a:lnTo>
                  <a:lnTo>
                    <a:pt x="31" y="1282"/>
                  </a:lnTo>
                  <a:lnTo>
                    <a:pt x="31" y="1282"/>
                  </a:lnTo>
                  <a:lnTo>
                    <a:pt x="33" y="1282"/>
                  </a:lnTo>
                  <a:lnTo>
                    <a:pt x="31" y="1280"/>
                  </a:lnTo>
                  <a:lnTo>
                    <a:pt x="31" y="1280"/>
                  </a:lnTo>
                  <a:close/>
                  <a:moveTo>
                    <a:pt x="289" y="1206"/>
                  </a:moveTo>
                  <a:lnTo>
                    <a:pt x="289" y="1206"/>
                  </a:lnTo>
                  <a:lnTo>
                    <a:pt x="289" y="1204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6" y="1206"/>
                  </a:lnTo>
                  <a:lnTo>
                    <a:pt x="289" y="1209"/>
                  </a:lnTo>
                  <a:lnTo>
                    <a:pt x="289" y="1209"/>
                  </a:lnTo>
                  <a:lnTo>
                    <a:pt x="289" y="1206"/>
                  </a:lnTo>
                  <a:lnTo>
                    <a:pt x="289" y="1206"/>
                  </a:lnTo>
                  <a:lnTo>
                    <a:pt x="289" y="1206"/>
                  </a:lnTo>
                  <a:close/>
                  <a:moveTo>
                    <a:pt x="303" y="1183"/>
                  </a:moveTo>
                  <a:lnTo>
                    <a:pt x="303" y="1183"/>
                  </a:lnTo>
                  <a:lnTo>
                    <a:pt x="303" y="1183"/>
                  </a:lnTo>
                  <a:lnTo>
                    <a:pt x="298" y="1183"/>
                  </a:lnTo>
                  <a:lnTo>
                    <a:pt x="298" y="1185"/>
                  </a:lnTo>
                  <a:lnTo>
                    <a:pt x="298" y="1185"/>
                  </a:lnTo>
                  <a:lnTo>
                    <a:pt x="296" y="1185"/>
                  </a:lnTo>
                  <a:lnTo>
                    <a:pt x="296" y="1185"/>
                  </a:lnTo>
                  <a:lnTo>
                    <a:pt x="293" y="1185"/>
                  </a:lnTo>
                  <a:lnTo>
                    <a:pt x="293" y="1185"/>
                  </a:lnTo>
                  <a:lnTo>
                    <a:pt x="293" y="1185"/>
                  </a:lnTo>
                  <a:lnTo>
                    <a:pt x="293" y="1185"/>
                  </a:lnTo>
                  <a:lnTo>
                    <a:pt x="293" y="1185"/>
                  </a:lnTo>
                  <a:lnTo>
                    <a:pt x="293" y="1188"/>
                  </a:lnTo>
                  <a:lnTo>
                    <a:pt x="293" y="1188"/>
                  </a:lnTo>
                  <a:lnTo>
                    <a:pt x="293" y="1188"/>
                  </a:lnTo>
                  <a:lnTo>
                    <a:pt x="293" y="1188"/>
                  </a:lnTo>
                  <a:lnTo>
                    <a:pt x="293" y="1188"/>
                  </a:lnTo>
                  <a:lnTo>
                    <a:pt x="296" y="1188"/>
                  </a:lnTo>
                  <a:lnTo>
                    <a:pt x="296" y="1188"/>
                  </a:lnTo>
                  <a:lnTo>
                    <a:pt x="296" y="1188"/>
                  </a:lnTo>
                  <a:lnTo>
                    <a:pt x="296" y="1188"/>
                  </a:lnTo>
                  <a:lnTo>
                    <a:pt x="298" y="1188"/>
                  </a:lnTo>
                  <a:lnTo>
                    <a:pt x="298" y="1188"/>
                  </a:lnTo>
                  <a:lnTo>
                    <a:pt x="298" y="1188"/>
                  </a:lnTo>
                  <a:lnTo>
                    <a:pt x="298" y="1188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03" y="1183"/>
                  </a:lnTo>
                  <a:lnTo>
                    <a:pt x="303" y="1183"/>
                  </a:lnTo>
                  <a:lnTo>
                    <a:pt x="303" y="1183"/>
                  </a:lnTo>
                  <a:lnTo>
                    <a:pt x="303" y="1183"/>
                  </a:lnTo>
                  <a:close/>
                  <a:moveTo>
                    <a:pt x="118" y="1334"/>
                  </a:moveTo>
                  <a:lnTo>
                    <a:pt x="118" y="1334"/>
                  </a:lnTo>
                  <a:lnTo>
                    <a:pt x="118" y="1334"/>
                  </a:lnTo>
                  <a:lnTo>
                    <a:pt x="116" y="1334"/>
                  </a:lnTo>
                  <a:lnTo>
                    <a:pt x="116" y="1334"/>
                  </a:lnTo>
                  <a:lnTo>
                    <a:pt x="116" y="1334"/>
                  </a:lnTo>
                  <a:lnTo>
                    <a:pt x="116" y="1334"/>
                  </a:lnTo>
                  <a:lnTo>
                    <a:pt x="116" y="1334"/>
                  </a:lnTo>
                  <a:lnTo>
                    <a:pt x="116" y="1337"/>
                  </a:lnTo>
                  <a:lnTo>
                    <a:pt x="116" y="1337"/>
                  </a:lnTo>
                  <a:lnTo>
                    <a:pt x="116" y="1337"/>
                  </a:lnTo>
                  <a:lnTo>
                    <a:pt x="118" y="1337"/>
                  </a:lnTo>
                  <a:lnTo>
                    <a:pt x="121" y="1337"/>
                  </a:lnTo>
                  <a:lnTo>
                    <a:pt x="118" y="1334"/>
                  </a:lnTo>
                  <a:lnTo>
                    <a:pt x="118" y="1334"/>
                  </a:lnTo>
                  <a:close/>
                  <a:moveTo>
                    <a:pt x="73" y="1348"/>
                  </a:moveTo>
                  <a:lnTo>
                    <a:pt x="73" y="1348"/>
                  </a:lnTo>
                  <a:lnTo>
                    <a:pt x="71" y="1351"/>
                  </a:lnTo>
                  <a:lnTo>
                    <a:pt x="71" y="1353"/>
                  </a:lnTo>
                  <a:lnTo>
                    <a:pt x="69" y="1353"/>
                  </a:lnTo>
                  <a:lnTo>
                    <a:pt x="69" y="1353"/>
                  </a:lnTo>
                  <a:lnTo>
                    <a:pt x="69" y="1356"/>
                  </a:lnTo>
                  <a:lnTo>
                    <a:pt x="69" y="1356"/>
                  </a:lnTo>
                  <a:lnTo>
                    <a:pt x="66" y="1358"/>
                  </a:lnTo>
                  <a:lnTo>
                    <a:pt x="66" y="1358"/>
                  </a:lnTo>
                  <a:lnTo>
                    <a:pt x="66" y="1358"/>
                  </a:lnTo>
                  <a:lnTo>
                    <a:pt x="64" y="1358"/>
                  </a:lnTo>
                  <a:lnTo>
                    <a:pt x="64" y="1358"/>
                  </a:lnTo>
                  <a:lnTo>
                    <a:pt x="64" y="1358"/>
                  </a:lnTo>
                  <a:lnTo>
                    <a:pt x="64" y="1356"/>
                  </a:lnTo>
                  <a:lnTo>
                    <a:pt x="64" y="1356"/>
                  </a:lnTo>
                  <a:lnTo>
                    <a:pt x="64" y="1356"/>
                  </a:lnTo>
                  <a:lnTo>
                    <a:pt x="62" y="1356"/>
                  </a:lnTo>
                  <a:lnTo>
                    <a:pt x="62" y="1356"/>
                  </a:lnTo>
                  <a:lnTo>
                    <a:pt x="62" y="1356"/>
                  </a:lnTo>
                  <a:lnTo>
                    <a:pt x="62" y="1358"/>
                  </a:lnTo>
                  <a:lnTo>
                    <a:pt x="62" y="1358"/>
                  </a:lnTo>
                  <a:lnTo>
                    <a:pt x="59" y="1358"/>
                  </a:lnTo>
                  <a:lnTo>
                    <a:pt x="59" y="1358"/>
                  </a:lnTo>
                  <a:lnTo>
                    <a:pt x="62" y="1358"/>
                  </a:lnTo>
                  <a:lnTo>
                    <a:pt x="62" y="1358"/>
                  </a:lnTo>
                  <a:lnTo>
                    <a:pt x="62" y="1358"/>
                  </a:lnTo>
                  <a:lnTo>
                    <a:pt x="62" y="1360"/>
                  </a:lnTo>
                  <a:lnTo>
                    <a:pt x="64" y="1360"/>
                  </a:lnTo>
                  <a:lnTo>
                    <a:pt x="64" y="1360"/>
                  </a:lnTo>
                  <a:lnTo>
                    <a:pt x="62" y="1363"/>
                  </a:lnTo>
                  <a:lnTo>
                    <a:pt x="64" y="1363"/>
                  </a:lnTo>
                  <a:lnTo>
                    <a:pt x="66" y="1363"/>
                  </a:lnTo>
                  <a:lnTo>
                    <a:pt x="66" y="1363"/>
                  </a:lnTo>
                  <a:lnTo>
                    <a:pt x="69" y="1363"/>
                  </a:lnTo>
                  <a:lnTo>
                    <a:pt x="69" y="1360"/>
                  </a:lnTo>
                  <a:lnTo>
                    <a:pt x="69" y="1358"/>
                  </a:lnTo>
                  <a:lnTo>
                    <a:pt x="71" y="1356"/>
                  </a:lnTo>
                  <a:lnTo>
                    <a:pt x="71" y="1351"/>
                  </a:lnTo>
                  <a:lnTo>
                    <a:pt x="73" y="1351"/>
                  </a:lnTo>
                  <a:lnTo>
                    <a:pt x="73" y="1351"/>
                  </a:lnTo>
                  <a:lnTo>
                    <a:pt x="73" y="1351"/>
                  </a:lnTo>
                  <a:lnTo>
                    <a:pt x="73" y="1348"/>
                  </a:lnTo>
                  <a:lnTo>
                    <a:pt x="73" y="1348"/>
                  </a:lnTo>
                  <a:close/>
                  <a:moveTo>
                    <a:pt x="52" y="1360"/>
                  </a:moveTo>
                  <a:lnTo>
                    <a:pt x="50" y="1360"/>
                  </a:lnTo>
                  <a:lnTo>
                    <a:pt x="47" y="1360"/>
                  </a:lnTo>
                  <a:lnTo>
                    <a:pt x="45" y="1360"/>
                  </a:lnTo>
                  <a:lnTo>
                    <a:pt x="45" y="1358"/>
                  </a:lnTo>
                  <a:lnTo>
                    <a:pt x="45" y="1358"/>
                  </a:lnTo>
                  <a:lnTo>
                    <a:pt x="45" y="1358"/>
                  </a:lnTo>
                  <a:lnTo>
                    <a:pt x="43" y="1358"/>
                  </a:lnTo>
                  <a:lnTo>
                    <a:pt x="43" y="1358"/>
                  </a:lnTo>
                  <a:lnTo>
                    <a:pt x="43" y="1360"/>
                  </a:lnTo>
                  <a:lnTo>
                    <a:pt x="43" y="1360"/>
                  </a:lnTo>
                  <a:lnTo>
                    <a:pt x="43" y="1363"/>
                  </a:lnTo>
                  <a:lnTo>
                    <a:pt x="43" y="1365"/>
                  </a:lnTo>
                  <a:lnTo>
                    <a:pt x="43" y="1365"/>
                  </a:lnTo>
                  <a:lnTo>
                    <a:pt x="40" y="1363"/>
                  </a:lnTo>
                  <a:lnTo>
                    <a:pt x="40" y="1363"/>
                  </a:lnTo>
                  <a:lnTo>
                    <a:pt x="40" y="1365"/>
                  </a:lnTo>
                  <a:lnTo>
                    <a:pt x="40" y="1365"/>
                  </a:lnTo>
                  <a:lnTo>
                    <a:pt x="40" y="1365"/>
                  </a:lnTo>
                  <a:lnTo>
                    <a:pt x="40" y="1363"/>
                  </a:lnTo>
                  <a:lnTo>
                    <a:pt x="38" y="1365"/>
                  </a:lnTo>
                  <a:lnTo>
                    <a:pt x="40" y="1365"/>
                  </a:lnTo>
                  <a:lnTo>
                    <a:pt x="43" y="1367"/>
                  </a:lnTo>
                  <a:lnTo>
                    <a:pt x="47" y="1367"/>
                  </a:lnTo>
                  <a:lnTo>
                    <a:pt x="50" y="1367"/>
                  </a:lnTo>
                  <a:lnTo>
                    <a:pt x="52" y="1365"/>
                  </a:lnTo>
                  <a:lnTo>
                    <a:pt x="52" y="1363"/>
                  </a:lnTo>
                  <a:lnTo>
                    <a:pt x="52" y="1360"/>
                  </a:lnTo>
                  <a:lnTo>
                    <a:pt x="52" y="1360"/>
                  </a:lnTo>
                  <a:close/>
                  <a:moveTo>
                    <a:pt x="203" y="1247"/>
                  </a:moveTo>
                  <a:lnTo>
                    <a:pt x="201" y="1244"/>
                  </a:lnTo>
                  <a:lnTo>
                    <a:pt x="201" y="1244"/>
                  </a:lnTo>
                  <a:lnTo>
                    <a:pt x="199" y="1244"/>
                  </a:lnTo>
                  <a:lnTo>
                    <a:pt x="199" y="1244"/>
                  </a:lnTo>
                  <a:lnTo>
                    <a:pt x="199" y="1244"/>
                  </a:lnTo>
                  <a:lnTo>
                    <a:pt x="196" y="1244"/>
                  </a:lnTo>
                  <a:lnTo>
                    <a:pt x="196" y="1247"/>
                  </a:lnTo>
                  <a:lnTo>
                    <a:pt x="196" y="1247"/>
                  </a:lnTo>
                  <a:lnTo>
                    <a:pt x="199" y="1247"/>
                  </a:lnTo>
                  <a:lnTo>
                    <a:pt x="199" y="1247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1" y="1249"/>
                  </a:lnTo>
                  <a:lnTo>
                    <a:pt x="203" y="1249"/>
                  </a:lnTo>
                  <a:lnTo>
                    <a:pt x="203" y="1249"/>
                  </a:lnTo>
                  <a:lnTo>
                    <a:pt x="203" y="1247"/>
                  </a:lnTo>
                  <a:lnTo>
                    <a:pt x="203" y="1247"/>
                  </a:lnTo>
                  <a:lnTo>
                    <a:pt x="203" y="1247"/>
                  </a:lnTo>
                  <a:close/>
                  <a:moveTo>
                    <a:pt x="35" y="1282"/>
                  </a:moveTo>
                  <a:lnTo>
                    <a:pt x="35" y="1282"/>
                  </a:lnTo>
                  <a:lnTo>
                    <a:pt x="35" y="1282"/>
                  </a:lnTo>
                  <a:lnTo>
                    <a:pt x="35" y="1282"/>
                  </a:lnTo>
                  <a:lnTo>
                    <a:pt x="35" y="1282"/>
                  </a:lnTo>
                  <a:close/>
                  <a:moveTo>
                    <a:pt x="130" y="1339"/>
                  </a:moveTo>
                  <a:lnTo>
                    <a:pt x="130" y="1337"/>
                  </a:lnTo>
                  <a:lnTo>
                    <a:pt x="128" y="1337"/>
                  </a:lnTo>
                  <a:lnTo>
                    <a:pt x="128" y="1337"/>
                  </a:lnTo>
                  <a:lnTo>
                    <a:pt x="128" y="1337"/>
                  </a:lnTo>
                  <a:lnTo>
                    <a:pt x="125" y="1337"/>
                  </a:lnTo>
                  <a:lnTo>
                    <a:pt x="125" y="1337"/>
                  </a:lnTo>
                  <a:lnTo>
                    <a:pt x="125" y="1334"/>
                  </a:lnTo>
                  <a:lnTo>
                    <a:pt x="123" y="1334"/>
                  </a:lnTo>
                  <a:lnTo>
                    <a:pt x="123" y="1332"/>
                  </a:lnTo>
                  <a:lnTo>
                    <a:pt x="123" y="1332"/>
                  </a:lnTo>
                  <a:lnTo>
                    <a:pt x="123" y="1332"/>
                  </a:lnTo>
                  <a:lnTo>
                    <a:pt x="123" y="1332"/>
                  </a:lnTo>
                  <a:lnTo>
                    <a:pt x="123" y="1332"/>
                  </a:lnTo>
                  <a:lnTo>
                    <a:pt x="121" y="1332"/>
                  </a:lnTo>
                  <a:lnTo>
                    <a:pt x="123" y="1332"/>
                  </a:lnTo>
                  <a:lnTo>
                    <a:pt x="123" y="1334"/>
                  </a:lnTo>
                  <a:lnTo>
                    <a:pt x="123" y="1334"/>
                  </a:lnTo>
                  <a:lnTo>
                    <a:pt x="123" y="1339"/>
                  </a:lnTo>
                  <a:lnTo>
                    <a:pt x="121" y="1339"/>
                  </a:lnTo>
                  <a:lnTo>
                    <a:pt x="121" y="1341"/>
                  </a:lnTo>
                  <a:lnTo>
                    <a:pt x="123" y="1341"/>
                  </a:lnTo>
                  <a:lnTo>
                    <a:pt x="128" y="1341"/>
                  </a:lnTo>
                  <a:lnTo>
                    <a:pt x="130" y="1341"/>
                  </a:lnTo>
                  <a:lnTo>
                    <a:pt x="132" y="1339"/>
                  </a:lnTo>
                  <a:lnTo>
                    <a:pt x="132" y="1339"/>
                  </a:lnTo>
                  <a:lnTo>
                    <a:pt x="132" y="1339"/>
                  </a:lnTo>
                  <a:lnTo>
                    <a:pt x="130" y="1339"/>
                  </a:lnTo>
                  <a:close/>
                  <a:moveTo>
                    <a:pt x="319" y="1161"/>
                  </a:moveTo>
                  <a:lnTo>
                    <a:pt x="317" y="1161"/>
                  </a:lnTo>
                  <a:lnTo>
                    <a:pt x="317" y="1161"/>
                  </a:lnTo>
                  <a:lnTo>
                    <a:pt x="317" y="1159"/>
                  </a:lnTo>
                  <a:lnTo>
                    <a:pt x="315" y="1157"/>
                  </a:lnTo>
                  <a:lnTo>
                    <a:pt x="315" y="1154"/>
                  </a:lnTo>
                  <a:lnTo>
                    <a:pt x="312" y="1157"/>
                  </a:lnTo>
                  <a:lnTo>
                    <a:pt x="312" y="1157"/>
                  </a:lnTo>
                  <a:lnTo>
                    <a:pt x="312" y="1157"/>
                  </a:lnTo>
                  <a:lnTo>
                    <a:pt x="312" y="1159"/>
                  </a:lnTo>
                  <a:lnTo>
                    <a:pt x="312" y="1159"/>
                  </a:lnTo>
                  <a:lnTo>
                    <a:pt x="312" y="1161"/>
                  </a:lnTo>
                  <a:lnTo>
                    <a:pt x="312" y="1164"/>
                  </a:lnTo>
                  <a:lnTo>
                    <a:pt x="312" y="1166"/>
                  </a:lnTo>
                  <a:lnTo>
                    <a:pt x="312" y="1166"/>
                  </a:lnTo>
                  <a:lnTo>
                    <a:pt x="312" y="1166"/>
                  </a:lnTo>
                  <a:lnTo>
                    <a:pt x="312" y="1166"/>
                  </a:lnTo>
                  <a:lnTo>
                    <a:pt x="312" y="1169"/>
                  </a:lnTo>
                  <a:lnTo>
                    <a:pt x="315" y="1169"/>
                  </a:lnTo>
                  <a:lnTo>
                    <a:pt x="315" y="1169"/>
                  </a:lnTo>
                  <a:lnTo>
                    <a:pt x="315" y="1169"/>
                  </a:lnTo>
                  <a:lnTo>
                    <a:pt x="317" y="1169"/>
                  </a:lnTo>
                  <a:lnTo>
                    <a:pt x="317" y="1169"/>
                  </a:lnTo>
                  <a:lnTo>
                    <a:pt x="317" y="1166"/>
                  </a:lnTo>
                  <a:lnTo>
                    <a:pt x="319" y="1164"/>
                  </a:lnTo>
                  <a:lnTo>
                    <a:pt x="319" y="1164"/>
                  </a:lnTo>
                  <a:lnTo>
                    <a:pt x="319" y="1164"/>
                  </a:lnTo>
                  <a:lnTo>
                    <a:pt x="319" y="1161"/>
                  </a:lnTo>
                  <a:close/>
                  <a:moveTo>
                    <a:pt x="281" y="1221"/>
                  </a:moveTo>
                  <a:lnTo>
                    <a:pt x="284" y="1221"/>
                  </a:lnTo>
                  <a:lnTo>
                    <a:pt x="281" y="1221"/>
                  </a:lnTo>
                  <a:lnTo>
                    <a:pt x="279" y="1216"/>
                  </a:lnTo>
                  <a:lnTo>
                    <a:pt x="279" y="1216"/>
                  </a:lnTo>
                  <a:lnTo>
                    <a:pt x="277" y="1218"/>
                  </a:lnTo>
                  <a:lnTo>
                    <a:pt x="277" y="1221"/>
                  </a:lnTo>
                  <a:lnTo>
                    <a:pt x="277" y="1221"/>
                  </a:lnTo>
                  <a:lnTo>
                    <a:pt x="274" y="1223"/>
                  </a:lnTo>
                  <a:lnTo>
                    <a:pt x="274" y="1223"/>
                  </a:lnTo>
                  <a:lnTo>
                    <a:pt x="274" y="1223"/>
                  </a:lnTo>
                  <a:lnTo>
                    <a:pt x="274" y="1223"/>
                  </a:lnTo>
                  <a:lnTo>
                    <a:pt x="274" y="1223"/>
                  </a:lnTo>
                  <a:lnTo>
                    <a:pt x="274" y="1225"/>
                  </a:lnTo>
                  <a:lnTo>
                    <a:pt x="272" y="1225"/>
                  </a:lnTo>
                  <a:lnTo>
                    <a:pt x="272" y="1225"/>
                  </a:lnTo>
                  <a:lnTo>
                    <a:pt x="270" y="1228"/>
                  </a:lnTo>
                  <a:lnTo>
                    <a:pt x="272" y="1228"/>
                  </a:lnTo>
                  <a:lnTo>
                    <a:pt x="267" y="1230"/>
                  </a:lnTo>
                  <a:lnTo>
                    <a:pt x="265" y="1230"/>
                  </a:lnTo>
                  <a:lnTo>
                    <a:pt x="265" y="1230"/>
                  </a:lnTo>
                  <a:lnTo>
                    <a:pt x="265" y="1230"/>
                  </a:lnTo>
                  <a:lnTo>
                    <a:pt x="265" y="1230"/>
                  </a:lnTo>
                  <a:lnTo>
                    <a:pt x="265" y="1228"/>
                  </a:lnTo>
                  <a:lnTo>
                    <a:pt x="265" y="1228"/>
                  </a:lnTo>
                  <a:lnTo>
                    <a:pt x="265" y="1228"/>
                  </a:lnTo>
                  <a:lnTo>
                    <a:pt x="265" y="1228"/>
                  </a:lnTo>
                  <a:lnTo>
                    <a:pt x="263" y="1228"/>
                  </a:lnTo>
                  <a:lnTo>
                    <a:pt x="260" y="1228"/>
                  </a:lnTo>
                  <a:lnTo>
                    <a:pt x="260" y="1228"/>
                  </a:lnTo>
                  <a:lnTo>
                    <a:pt x="258" y="1228"/>
                  </a:lnTo>
                  <a:lnTo>
                    <a:pt x="258" y="1228"/>
                  </a:lnTo>
                  <a:lnTo>
                    <a:pt x="260" y="1230"/>
                  </a:lnTo>
                  <a:lnTo>
                    <a:pt x="260" y="1230"/>
                  </a:lnTo>
                  <a:lnTo>
                    <a:pt x="260" y="1232"/>
                  </a:lnTo>
                  <a:lnTo>
                    <a:pt x="260" y="1232"/>
                  </a:lnTo>
                  <a:lnTo>
                    <a:pt x="263" y="1232"/>
                  </a:lnTo>
                  <a:lnTo>
                    <a:pt x="263" y="1232"/>
                  </a:lnTo>
                  <a:lnTo>
                    <a:pt x="263" y="1232"/>
                  </a:lnTo>
                  <a:lnTo>
                    <a:pt x="263" y="1235"/>
                  </a:lnTo>
                  <a:lnTo>
                    <a:pt x="263" y="1237"/>
                  </a:lnTo>
                  <a:lnTo>
                    <a:pt x="260" y="1237"/>
                  </a:lnTo>
                  <a:lnTo>
                    <a:pt x="258" y="1237"/>
                  </a:lnTo>
                  <a:lnTo>
                    <a:pt x="255" y="1240"/>
                  </a:lnTo>
                  <a:lnTo>
                    <a:pt x="255" y="1240"/>
                  </a:lnTo>
                  <a:lnTo>
                    <a:pt x="255" y="1240"/>
                  </a:lnTo>
                  <a:lnTo>
                    <a:pt x="255" y="1240"/>
                  </a:lnTo>
                  <a:lnTo>
                    <a:pt x="255" y="1242"/>
                  </a:lnTo>
                  <a:lnTo>
                    <a:pt x="255" y="1242"/>
                  </a:lnTo>
                  <a:lnTo>
                    <a:pt x="253" y="1242"/>
                  </a:lnTo>
                  <a:lnTo>
                    <a:pt x="253" y="1242"/>
                  </a:lnTo>
                  <a:lnTo>
                    <a:pt x="251" y="1242"/>
                  </a:lnTo>
                  <a:lnTo>
                    <a:pt x="251" y="1242"/>
                  </a:lnTo>
                  <a:lnTo>
                    <a:pt x="251" y="1244"/>
                  </a:lnTo>
                  <a:lnTo>
                    <a:pt x="251" y="1244"/>
                  </a:lnTo>
                  <a:lnTo>
                    <a:pt x="251" y="1247"/>
                  </a:lnTo>
                  <a:lnTo>
                    <a:pt x="251" y="1249"/>
                  </a:lnTo>
                  <a:lnTo>
                    <a:pt x="251" y="1249"/>
                  </a:lnTo>
                  <a:lnTo>
                    <a:pt x="251" y="1251"/>
                  </a:lnTo>
                  <a:lnTo>
                    <a:pt x="251" y="1251"/>
                  </a:lnTo>
                  <a:lnTo>
                    <a:pt x="248" y="1251"/>
                  </a:lnTo>
                  <a:lnTo>
                    <a:pt x="248" y="1251"/>
                  </a:lnTo>
                  <a:lnTo>
                    <a:pt x="248" y="1254"/>
                  </a:lnTo>
                  <a:lnTo>
                    <a:pt x="248" y="1256"/>
                  </a:lnTo>
                  <a:lnTo>
                    <a:pt x="246" y="1254"/>
                  </a:lnTo>
                  <a:lnTo>
                    <a:pt x="246" y="1256"/>
                  </a:lnTo>
                  <a:lnTo>
                    <a:pt x="248" y="1261"/>
                  </a:lnTo>
                  <a:lnTo>
                    <a:pt x="246" y="1263"/>
                  </a:lnTo>
                  <a:lnTo>
                    <a:pt x="251" y="1263"/>
                  </a:lnTo>
                  <a:lnTo>
                    <a:pt x="251" y="1263"/>
                  </a:lnTo>
                  <a:lnTo>
                    <a:pt x="251" y="1261"/>
                  </a:lnTo>
                  <a:lnTo>
                    <a:pt x="253" y="1261"/>
                  </a:lnTo>
                  <a:lnTo>
                    <a:pt x="253" y="1261"/>
                  </a:lnTo>
                  <a:lnTo>
                    <a:pt x="255" y="1259"/>
                  </a:lnTo>
                  <a:lnTo>
                    <a:pt x="255" y="1259"/>
                  </a:lnTo>
                  <a:lnTo>
                    <a:pt x="255" y="1256"/>
                  </a:lnTo>
                  <a:lnTo>
                    <a:pt x="255" y="1256"/>
                  </a:lnTo>
                  <a:lnTo>
                    <a:pt x="253" y="1256"/>
                  </a:lnTo>
                  <a:lnTo>
                    <a:pt x="253" y="1256"/>
                  </a:lnTo>
                  <a:lnTo>
                    <a:pt x="253" y="1256"/>
                  </a:lnTo>
                  <a:lnTo>
                    <a:pt x="253" y="1254"/>
                  </a:lnTo>
                  <a:lnTo>
                    <a:pt x="253" y="1254"/>
                  </a:lnTo>
                  <a:lnTo>
                    <a:pt x="255" y="1249"/>
                  </a:lnTo>
                  <a:lnTo>
                    <a:pt x="258" y="1249"/>
                  </a:lnTo>
                  <a:lnTo>
                    <a:pt x="258" y="1249"/>
                  </a:lnTo>
                  <a:lnTo>
                    <a:pt x="258" y="1249"/>
                  </a:lnTo>
                  <a:lnTo>
                    <a:pt x="260" y="1249"/>
                  </a:lnTo>
                  <a:lnTo>
                    <a:pt x="260" y="1249"/>
                  </a:lnTo>
                  <a:lnTo>
                    <a:pt x="260" y="1249"/>
                  </a:lnTo>
                  <a:lnTo>
                    <a:pt x="260" y="1247"/>
                  </a:lnTo>
                  <a:lnTo>
                    <a:pt x="258" y="1247"/>
                  </a:lnTo>
                  <a:lnTo>
                    <a:pt x="258" y="1247"/>
                  </a:lnTo>
                  <a:lnTo>
                    <a:pt x="258" y="1244"/>
                  </a:lnTo>
                  <a:lnTo>
                    <a:pt x="258" y="1244"/>
                  </a:lnTo>
                  <a:lnTo>
                    <a:pt x="258" y="1244"/>
                  </a:lnTo>
                  <a:lnTo>
                    <a:pt x="258" y="1242"/>
                  </a:lnTo>
                  <a:lnTo>
                    <a:pt x="258" y="1242"/>
                  </a:lnTo>
                  <a:lnTo>
                    <a:pt x="258" y="1242"/>
                  </a:lnTo>
                  <a:lnTo>
                    <a:pt x="258" y="1242"/>
                  </a:lnTo>
                  <a:lnTo>
                    <a:pt x="258" y="1242"/>
                  </a:lnTo>
                  <a:lnTo>
                    <a:pt x="263" y="1242"/>
                  </a:lnTo>
                  <a:lnTo>
                    <a:pt x="263" y="1242"/>
                  </a:lnTo>
                  <a:lnTo>
                    <a:pt x="263" y="1240"/>
                  </a:lnTo>
                  <a:lnTo>
                    <a:pt x="263" y="1240"/>
                  </a:lnTo>
                  <a:lnTo>
                    <a:pt x="263" y="1240"/>
                  </a:lnTo>
                  <a:lnTo>
                    <a:pt x="265" y="1240"/>
                  </a:lnTo>
                  <a:lnTo>
                    <a:pt x="267" y="1237"/>
                  </a:lnTo>
                  <a:lnTo>
                    <a:pt x="267" y="1235"/>
                  </a:lnTo>
                  <a:lnTo>
                    <a:pt x="270" y="1235"/>
                  </a:lnTo>
                  <a:lnTo>
                    <a:pt x="270" y="1235"/>
                  </a:lnTo>
                  <a:lnTo>
                    <a:pt x="270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5"/>
                  </a:lnTo>
                  <a:lnTo>
                    <a:pt x="272" y="1232"/>
                  </a:lnTo>
                  <a:lnTo>
                    <a:pt x="272" y="1232"/>
                  </a:lnTo>
                  <a:lnTo>
                    <a:pt x="272" y="1232"/>
                  </a:lnTo>
                  <a:lnTo>
                    <a:pt x="272" y="1232"/>
                  </a:lnTo>
                  <a:lnTo>
                    <a:pt x="274" y="1232"/>
                  </a:lnTo>
                  <a:lnTo>
                    <a:pt x="274" y="1230"/>
                  </a:lnTo>
                  <a:lnTo>
                    <a:pt x="277" y="1230"/>
                  </a:lnTo>
                  <a:lnTo>
                    <a:pt x="277" y="1230"/>
                  </a:lnTo>
                  <a:lnTo>
                    <a:pt x="279" y="1230"/>
                  </a:lnTo>
                  <a:lnTo>
                    <a:pt x="281" y="1228"/>
                  </a:lnTo>
                  <a:lnTo>
                    <a:pt x="281" y="1225"/>
                  </a:lnTo>
                  <a:lnTo>
                    <a:pt x="281" y="1228"/>
                  </a:lnTo>
                  <a:lnTo>
                    <a:pt x="281" y="1228"/>
                  </a:lnTo>
                  <a:lnTo>
                    <a:pt x="281" y="1225"/>
                  </a:lnTo>
                  <a:lnTo>
                    <a:pt x="281" y="1225"/>
                  </a:lnTo>
                  <a:lnTo>
                    <a:pt x="281" y="1225"/>
                  </a:lnTo>
                  <a:lnTo>
                    <a:pt x="281" y="1223"/>
                  </a:lnTo>
                  <a:lnTo>
                    <a:pt x="281" y="1223"/>
                  </a:lnTo>
                  <a:lnTo>
                    <a:pt x="281" y="1223"/>
                  </a:lnTo>
                  <a:lnTo>
                    <a:pt x="284" y="1223"/>
                  </a:lnTo>
                  <a:lnTo>
                    <a:pt x="281" y="1223"/>
                  </a:lnTo>
                  <a:lnTo>
                    <a:pt x="281" y="1223"/>
                  </a:lnTo>
                  <a:lnTo>
                    <a:pt x="281" y="1221"/>
                  </a:lnTo>
                  <a:lnTo>
                    <a:pt x="281" y="1221"/>
                  </a:lnTo>
                  <a:close/>
                  <a:moveTo>
                    <a:pt x="362" y="918"/>
                  </a:moveTo>
                  <a:lnTo>
                    <a:pt x="362" y="918"/>
                  </a:lnTo>
                  <a:lnTo>
                    <a:pt x="362" y="918"/>
                  </a:lnTo>
                  <a:lnTo>
                    <a:pt x="362" y="920"/>
                  </a:lnTo>
                  <a:lnTo>
                    <a:pt x="362" y="920"/>
                  </a:lnTo>
                  <a:lnTo>
                    <a:pt x="362" y="920"/>
                  </a:lnTo>
                  <a:lnTo>
                    <a:pt x="362" y="920"/>
                  </a:lnTo>
                  <a:lnTo>
                    <a:pt x="362" y="920"/>
                  </a:lnTo>
                  <a:lnTo>
                    <a:pt x="362" y="920"/>
                  </a:lnTo>
                  <a:lnTo>
                    <a:pt x="364" y="922"/>
                  </a:lnTo>
                  <a:lnTo>
                    <a:pt x="364" y="922"/>
                  </a:lnTo>
                  <a:lnTo>
                    <a:pt x="364" y="920"/>
                  </a:lnTo>
                  <a:lnTo>
                    <a:pt x="364" y="920"/>
                  </a:lnTo>
                  <a:lnTo>
                    <a:pt x="367" y="920"/>
                  </a:lnTo>
                  <a:lnTo>
                    <a:pt x="367" y="920"/>
                  </a:lnTo>
                  <a:lnTo>
                    <a:pt x="367" y="920"/>
                  </a:lnTo>
                  <a:lnTo>
                    <a:pt x="367" y="920"/>
                  </a:lnTo>
                  <a:lnTo>
                    <a:pt x="367" y="920"/>
                  </a:lnTo>
                  <a:lnTo>
                    <a:pt x="367" y="920"/>
                  </a:lnTo>
                  <a:lnTo>
                    <a:pt x="367" y="918"/>
                  </a:lnTo>
                  <a:lnTo>
                    <a:pt x="367" y="918"/>
                  </a:lnTo>
                  <a:lnTo>
                    <a:pt x="367" y="918"/>
                  </a:lnTo>
                  <a:lnTo>
                    <a:pt x="367" y="918"/>
                  </a:lnTo>
                  <a:lnTo>
                    <a:pt x="367" y="918"/>
                  </a:lnTo>
                  <a:lnTo>
                    <a:pt x="364" y="918"/>
                  </a:lnTo>
                  <a:lnTo>
                    <a:pt x="364" y="918"/>
                  </a:lnTo>
                  <a:lnTo>
                    <a:pt x="364" y="918"/>
                  </a:lnTo>
                  <a:lnTo>
                    <a:pt x="364" y="920"/>
                  </a:lnTo>
                  <a:lnTo>
                    <a:pt x="364" y="920"/>
                  </a:lnTo>
                  <a:lnTo>
                    <a:pt x="362" y="918"/>
                  </a:lnTo>
                  <a:lnTo>
                    <a:pt x="362" y="918"/>
                  </a:lnTo>
                  <a:lnTo>
                    <a:pt x="362" y="918"/>
                  </a:lnTo>
                  <a:lnTo>
                    <a:pt x="360" y="918"/>
                  </a:lnTo>
                  <a:lnTo>
                    <a:pt x="360" y="918"/>
                  </a:lnTo>
                  <a:lnTo>
                    <a:pt x="360" y="920"/>
                  </a:lnTo>
                  <a:lnTo>
                    <a:pt x="360" y="920"/>
                  </a:lnTo>
                  <a:lnTo>
                    <a:pt x="362" y="920"/>
                  </a:lnTo>
                  <a:lnTo>
                    <a:pt x="362" y="918"/>
                  </a:lnTo>
                  <a:lnTo>
                    <a:pt x="362" y="918"/>
                  </a:lnTo>
                  <a:close/>
                  <a:moveTo>
                    <a:pt x="364" y="1031"/>
                  </a:moveTo>
                  <a:lnTo>
                    <a:pt x="364" y="1034"/>
                  </a:lnTo>
                  <a:lnTo>
                    <a:pt x="364" y="1034"/>
                  </a:lnTo>
                  <a:lnTo>
                    <a:pt x="364" y="1034"/>
                  </a:lnTo>
                  <a:lnTo>
                    <a:pt x="364" y="1034"/>
                  </a:lnTo>
                  <a:lnTo>
                    <a:pt x="367" y="1034"/>
                  </a:lnTo>
                  <a:lnTo>
                    <a:pt x="367" y="1034"/>
                  </a:lnTo>
                  <a:lnTo>
                    <a:pt x="367" y="1034"/>
                  </a:lnTo>
                  <a:lnTo>
                    <a:pt x="367" y="1034"/>
                  </a:lnTo>
                  <a:lnTo>
                    <a:pt x="367" y="1034"/>
                  </a:lnTo>
                  <a:lnTo>
                    <a:pt x="367" y="1034"/>
                  </a:lnTo>
                  <a:lnTo>
                    <a:pt x="367" y="1031"/>
                  </a:lnTo>
                  <a:lnTo>
                    <a:pt x="367" y="1031"/>
                  </a:lnTo>
                  <a:lnTo>
                    <a:pt x="367" y="1031"/>
                  </a:lnTo>
                  <a:lnTo>
                    <a:pt x="364" y="1031"/>
                  </a:lnTo>
                  <a:lnTo>
                    <a:pt x="364" y="1031"/>
                  </a:lnTo>
                  <a:lnTo>
                    <a:pt x="364" y="1031"/>
                  </a:lnTo>
                  <a:lnTo>
                    <a:pt x="364" y="1031"/>
                  </a:lnTo>
                  <a:lnTo>
                    <a:pt x="364" y="1031"/>
                  </a:lnTo>
                  <a:close/>
                  <a:moveTo>
                    <a:pt x="367" y="1041"/>
                  </a:moveTo>
                  <a:lnTo>
                    <a:pt x="367" y="1041"/>
                  </a:lnTo>
                  <a:lnTo>
                    <a:pt x="364" y="1041"/>
                  </a:lnTo>
                  <a:lnTo>
                    <a:pt x="364" y="1038"/>
                  </a:lnTo>
                  <a:lnTo>
                    <a:pt x="364" y="1038"/>
                  </a:lnTo>
                  <a:lnTo>
                    <a:pt x="364" y="1038"/>
                  </a:lnTo>
                  <a:lnTo>
                    <a:pt x="364" y="1038"/>
                  </a:lnTo>
                  <a:lnTo>
                    <a:pt x="364" y="1038"/>
                  </a:lnTo>
                  <a:lnTo>
                    <a:pt x="362" y="1038"/>
                  </a:lnTo>
                  <a:lnTo>
                    <a:pt x="362" y="1038"/>
                  </a:lnTo>
                  <a:lnTo>
                    <a:pt x="362" y="1041"/>
                  </a:lnTo>
                  <a:lnTo>
                    <a:pt x="362" y="1041"/>
                  </a:lnTo>
                  <a:lnTo>
                    <a:pt x="362" y="1041"/>
                  </a:lnTo>
                  <a:lnTo>
                    <a:pt x="367" y="1043"/>
                  </a:lnTo>
                  <a:lnTo>
                    <a:pt x="367" y="1041"/>
                  </a:lnTo>
                  <a:close/>
                  <a:moveTo>
                    <a:pt x="367" y="982"/>
                  </a:moveTo>
                  <a:lnTo>
                    <a:pt x="367" y="982"/>
                  </a:lnTo>
                  <a:lnTo>
                    <a:pt x="367" y="979"/>
                  </a:lnTo>
                  <a:lnTo>
                    <a:pt x="367" y="979"/>
                  </a:lnTo>
                  <a:lnTo>
                    <a:pt x="367" y="979"/>
                  </a:lnTo>
                  <a:lnTo>
                    <a:pt x="367" y="979"/>
                  </a:lnTo>
                  <a:lnTo>
                    <a:pt x="364" y="979"/>
                  </a:lnTo>
                  <a:lnTo>
                    <a:pt x="364" y="982"/>
                  </a:lnTo>
                  <a:lnTo>
                    <a:pt x="364" y="982"/>
                  </a:lnTo>
                  <a:lnTo>
                    <a:pt x="364" y="982"/>
                  </a:lnTo>
                  <a:lnTo>
                    <a:pt x="364" y="982"/>
                  </a:lnTo>
                  <a:lnTo>
                    <a:pt x="364" y="982"/>
                  </a:lnTo>
                  <a:lnTo>
                    <a:pt x="367" y="982"/>
                  </a:lnTo>
                  <a:lnTo>
                    <a:pt x="367" y="982"/>
                  </a:lnTo>
                  <a:lnTo>
                    <a:pt x="367" y="982"/>
                  </a:lnTo>
                  <a:lnTo>
                    <a:pt x="367" y="982"/>
                  </a:lnTo>
                  <a:close/>
                  <a:moveTo>
                    <a:pt x="371" y="1128"/>
                  </a:moveTo>
                  <a:lnTo>
                    <a:pt x="369" y="1131"/>
                  </a:lnTo>
                  <a:lnTo>
                    <a:pt x="364" y="1133"/>
                  </a:lnTo>
                  <a:lnTo>
                    <a:pt x="367" y="1133"/>
                  </a:lnTo>
                  <a:lnTo>
                    <a:pt x="369" y="1133"/>
                  </a:lnTo>
                  <a:lnTo>
                    <a:pt x="369" y="1133"/>
                  </a:lnTo>
                  <a:lnTo>
                    <a:pt x="371" y="1133"/>
                  </a:lnTo>
                  <a:lnTo>
                    <a:pt x="371" y="1131"/>
                  </a:lnTo>
                  <a:lnTo>
                    <a:pt x="371" y="1128"/>
                  </a:lnTo>
                  <a:lnTo>
                    <a:pt x="371" y="1128"/>
                  </a:lnTo>
                  <a:lnTo>
                    <a:pt x="371" y="1128"/>
                  </a:lnTo>
                  <a:close/>
                  <a:moveTo>
                    <a:pt x="376" y="894"/>
                  </a:moveTo>
                  <a:lnTo>
                    <a:pt x="378" y="892"/>
                  </a:lnTo>
                  <a:lnTo>
                    <a:pt x="378" y="892"/>
                  </a:lnTo>
                  <a:lnTo>
                    <a:pt x="378" y="889"/>
                  </a:lnTo>
                  <a:lnTo>
                    <a:pt x="381" y="889"/>
                  </a:lnTo>
                  <a:lnTo>
                    <a:pt x="381" y="889"/>
                  </a:lnTo>
                  <a:lnTo>
                    <a:pt x="381" y="889"/>
                  </a:lnTo>
                  <a:lnTo>
                    <a:pt x="381" y="889"/>
                  </a:lnTo>
                  <a:lnTo>
                    <a:pt x="381" y="887"/>
                  </a:lnTo>
                  <a:lnTo>
                    <a:pt x="381" y="887"/>
                  </a:lnTo>
                  <a:lnTo>
                    <a:pt x="381" y="887"/>
                  </a:lnTo>
                  <a:lnTo>
                    <a:pt x="381" y="885"/>
                  </a:lnTo>
                  <a:lnTo>
                    <a:pt x="381" y="880"/>
                  </a:lnTo>
                  <a:lnTo>
                    <a:pt x="381" y="877"/>
                  </a:lnTo>
                  <a:lnTo>
                    <a:pt x="378" y="875"/>
                  </a:lnTo>
                  <a:lnTo>
                    <a:pt x="376" y="875"/>
                  </a:lnTo>
                  <a:lnTo>
                    <a:pt x="376" y="875"/>
                  </a:lnTo>
                  <a:lnTo>
                    <a:pt x="376" y="877"/>
                  </a:lnTo>
                  <a:lnTo>
                    <a:pt x="374" y="877"/>
                  </a:lnTo>
                  <a:lnTo>
                    <a:pt x="374" y="877"/>
                  </a:lnTo>
                  <a:lnTo>
                    <a:pt x="371" y="877"/>
                  </a:lnTo>
                  <a:lnTo>
                    <a:pt x="371" y="877"/>
                  </a:lnTo>
                  <a:lnTo>
                    <a:pt x="371" y="877"/>
                  </a:lnTo>
                  <a:lnTo>
                    <a:pt x="371" y="877"/>
                  </a:lnTo>
                  <a:lnTo>
                    <a:pt x="369" y="877"/>
                  </a:lnTo>
                  <a:lnTo>
                    <a:pt x="371" y="880"/>
                  </a:lnTo>
                  <a:lnTo>
                    <a:pt x="371" y="880"/>
                  </a:lnTo>
                  <a:lnTo>
                    <a:pt x="371" y="882"/>
                  </a:lnTo>
                  <a:lnTo>
                    <a:pt x="369" y="882"/>
                  </a:lnTo>
                  <a:lnTo>
                    <a:pt x="369" y="885"/>
                  </a:lnTo>
                  <a:lnTo>
                    <a:pt x="369" y="885"/>
                  </a:lnTo>
                  <a:lnTo>
                    <a:pt x="369" y="887"/>
                  </a:lnTo>
                  <a:lnTo>
                    <a:pt x="369" y="887"/>
                  </a:lnTo>
                  <a:lnTo>
                    <a:pt x="369" y="887"/>
                  </a:lnTo>
                  <a:lnTo>
                    <a:pt x="369" y="887"/>
                  </a:lnTo>
                  <a:lnTo>
                    <a:pt x="369" y="887"/>
                  </a:lnTo>
                  <a:lnTo>
                    <a:pt x="369" y="889"/>
                  </a:lnTo>
                  <a:lnTo>
                    <a:pt x="369" y="889"/>
                  </a:lnTo>
                  <a:lnTo>
                    <a:pt x="371" y="892"/>
                  </a:lnTo>
                  <a:lnTo>
                    <a:pt x="371" y="889"/>
                  </a:lnTo>
                  <a:lnTo>
                    <a:pt x="371" y="892"/>
                  </a:lnTo>
                  <a:lnTo>
                    <a:pt x="374" y="892"/>
                  </a:lnTo>
                  <a:lnTo>
                    <a:pt x="374" y="892"/>
                  </a:lnTo>
                  <a:lnTo>
                    <a:pt x="374" y="892"/>
                  </a:lnTo>
                  <a:lnTo>
                    <a:pt x="371" y="892"/>
                  </a:lnTo>
                  <a:lnTo>
                    <a:pt x="371" y="892"/>
                  </a:lnTo>
                  <a:lnTo>
                    <a:pt x="371" y="892"/>
                  </a:lnTo>
                  <a:lnTo>
                    <a:pt x="369" y="892"/>
                  </a:lnTo>
                  <a:lnTo>
                    <a:pt x="369" y="894"/>
                  </a:lnTo>
                  <a:lnTo>
                    <a:pt x="367" y="894"/>
                  </a:lnTo>
                  <a:lnTo>
                    <a:pt x="367" y="894"/>
                  </a:lnTo>
                  <a:lnTo>
                    <a:pt x="367" y="894"/>
                  </a:lnTo>
                  <a:lnTo>
                    <a:pt x="369" y="894"/>
                  </a:lnTo>
                  <a:lnTo>
                    <a:pt x="369" y="894"/>
                  </a:lnTo>
                  <a:lnTo>
                    <a:pt x="369" y="894"/>
                  </a:lnTo>
                  <a:lnTo>
                    <a:pt x="371" y="894"/>
                  </a:lnTo>
                  <a:lnTo>
                    <a:pt x="369" y="896"/>
                  </a:lnTo>
                  <a:lnTo>
                    <a:pt x="369" y="899"/>
                  </a:lnTo>
                  <a:lnTo>
                    <a:pt x="371" y="899"/>
                  </a:lnTo>
                  <a:lnTo>
                    <a:pt x="371" y="896"/>
                  </a:lnTo>
                  <a:lnTo>
                    <a:pt x="374" y="896"/>
                  </a:lnTo>
                  <a:lnTo>
                    <a:pt x="374" y="896"/>
                  </a:lnTo>
                  <a:lnTo>
                    <a:pt x="374" y="894"/>
                  </a:lnTo>
                  <a:lnTo>
                    <a:pt x="376" y="894"/>
                  </a:lnTo>
                  <a:lnTo>
                    <a:pt x="376" y="894"/>
                  </a:lnTo>
                  <a:lnTo>
                    <a:pt x="376" y="894"/>
                  </a:lnTo>
                  <a:close/>
                  <a:moveTo>
                    <a:pt x="326" y="849"/>
                  </a:moveTo>
                  <a:lnTo>
                    <a:pt x="326" y="849"/>
                  </a:lnTo>
                  <a:lnTo>
                    <a:pt x="326" y="847"/>
                  </a:lnTo>
                  <a:lnTo>
                    <a:pt x="324" y="849"/>
                  </a:lnTo>
                  <a:lnTo>
                    <a:pt x="322" y="849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4"/>
                  </a:lnTo>
                  <a:lnTo>
                    <a:pt x="324" y="844"/>
                  </a:lnTo>
                  <a:lnTo>
                    <a:pt x="324" y="842"/>
                  </a:lnTo>
                  <a:lnTo>
                    <a:pt x="324" y="842"/>
                  </a:lnTo>
                  <a:lnTo>
                    <a:pt x="324" y="842"/>
                  </a:lnTo>
                  <a:lnTo>
                    <a:pt x="324" y="840"/>
                  </a:lnTo>
                  <a:lnTo>
                    <a:pt x="324" y="840"/>
                  </a:lnTo>
                  <a:lnTo>
                    <a:pt x="324" y="840"/>
                  </a:lnTo>
                  <a:lnTo>
                    <a:pt x="324" y="837"/>
                  </a:lnTo>
                  <a:lnTo>
                    <a:pt x="324" y="837"/>
                  </a:lnTo>
                  <a:lnTo>
                    <a:pt x="322" y="840"/>
                  </a:lnTo>
                  <a:lnTo>
                    <a:pt x="322" y="840"/>
                  </a:lnTo>
                  <a:lnTo>
                    <a:pt x="324" y="842"/>
                  </a:lnTo>
                  <a:lnTo>
                    <a:pt x="322" y="842"/>
                  </a:lnTo>
                  <a:lnTo>
                    <a:pt x="322" y="844"/>
                  </a:lnTo>
                  <a:lnTo>
                    <a:pt x="322" y="844"/>
                  </a:lnTo>
                  <a:lnTo>
                    <a:pt x="322" y="844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7"/>
                  </a:lnTo>
                  <a:lnTo>
                    <a:pt x="322" y="844"/>
                  </a:lnTo>
                  <a:lnTo>
                    <a:pt x="319" y="844"/>
                  </a:lnTo>
                  <a:lnTo>
                    <a:pt x="319" y="849"/>
                  </a:lnTo>
                  <a:lnTo>
                    <a:pt x="319" y="849"/>
                  </a:lnTo>
                  <a:lnTo>
                    <a:pt x="319" y="849"/>
                  </a:lnTo>
                  <a:lnTo>
                    <a:pt x="319" y="849"/>
                  </a:lnTo>
                  <a:lnTo>
                    <a:pt x="317" y="849"/>
                  </a:lnTo>
                  <a:lnTo>
                    <a:pt x="317" y="851"/>
                  </a:lnTo>
                  <a:lnTo>
                    <a:pt x="317" y="851"/>
                  </a:lnTo>
                  <a:lnTo>
                    <a:pt x="317" y="851"/>
                  </a:lnTo>
                  <a:lnTo>
                    <a:pt x="319" y="851"/>
                  </a:lnTo>
                  <a:lnTo>
                    <a:pt x="319" y="851"/>
                  </a:lnTo>
                  <a:lnTo>
                    <a:pt x="319" y="854"/>
                  </a:lnTo>
                  <a:lnTo>
                    <a:pt x="319" y="854"/>
                  </a:lnTo>
                  <a:lnTo>
                    <a:pt x="319" y="856"/>
                  </a:lnTo>
                  <a:lnTo>
                    <a:pt x="319" y="859"/>
                  </a:lnTo>
                  <a:lnTo>
                    <a:pt x="319" y="859"/>
                  </a:lnTo>
                  <a:lnTo>
                    <a:pt x="322" y="859"/>
                  </a:lnTo>
                  <a:lnTo>
                    <a:pt x="322" y="859"/>
                  </a:lnTo>
                  <a:lnTo>
                    <a:pt x="322" y="859"/>
                  </a:lnTo>
                  <a:lnTo>
                    <a:pt x="322" y="856"/>
                  </a:lnTo>
                  <a:lnTo>
                    <a:pt x="322" y="856"/>
                  </a:lnTo>
                  <a:lnTo>
                    <a:pt x="322" y="856"/>
                  </a:lnTo>
                  <a:lnTo>
                    <a:pt x="322" y="856"/>
                  </a:lnTo>
                  <a:lnTo>
                    <a:pt x="322" y="856"/>
                  </a:lnTo>
                  <a:lnTo>
                    <a:pt x="322" y="856"/>
                  </a:lnTo>
                  <a:lnTo>
                    <a:pt x="322" y="854"/>
                  </a:lnTo>
                  <a:lnTo>
                    <a:pt x="322" y="854"/>
                  </a:lnTo>
                  <a:lnTo>
                    <a:pt x="322" y="854"/>
                  </a:lnTo>
                  <a:lnTo>
                    <a:pt x="324" y="851"/>
                  </a:lnTo>
                  <a:lnTo>
                    <a:pt x="324" y="851"/>
                  </a:lnTo>
                  <a:lnTo>
                    <a:pt x="326" y="851"/>
                  </a:lnTo>
                  <a:lnTo>
                    <a:pt x="326" y="849"/>
                  </a:lnTo>
                  <a:close/>
                  <a:moveTo>
                    <a:pt x="334" y="1143"/>
                  </a:moveTo>
                  <a:lnTo>
                    <a:pt x="334" y="1143"/>
                  </a:lnTo>
                  <a:lnTo>
                    <a:pt x="334" y="1143"/>
                  </a:lnTo>
                  <a:lnTo>
                    <a:pt x="331" y="1143"/>
                  </a:lnTo>
                  <a:lnTo>
                    <a:pt x="331" y="1143"/>
                  </a:lnTo>
                  <a:lnTo>
                    <a:pt x="331" y="1143"/>
                  </a:lnTo>
                  <a:lnTo>
                    <a:pt x="331" y="1140"/>
                  </a:lnTo>
                  <a:lnTo>
                    <a:pt x="331" y="1140"/>
                  </a:lnTo>
                  <a:lnTo>
                    <a:pt x="331" y="1140"/>
                  </a:lnTo>
                  <a:lnTo>
                    <a:pt x="329" y="1140"/>
                  </a:lnTo>
                  <a:lnTo>
                    <a:pt x="329" y="1140"/>
                  </a:lnTo>
                  <a:lnTo>
                    <a:pt x="329" y="1138"/>
                  </a:lnTo>
                  <a:lnTo>
                    <a:pt x="329" y="1138"/>
                  </a:lnTo>
                  <a:lnTo>
                    <a:pt x="326" y="1140"/>
                  </a:lnTo>
                  <a:lnTo>
                    <a:pt x="326" y="1140"/>
                  </a:lnTo>
                  <a:lnTo>
                    <a:pt x="329" y="1143"/>
                  </a:lnTo>
                  <a:lnTo>
                    <a:pt x="329" y="1143"/>
                  </a:lnTo>
                  <a:lnTo>
                    <a:pt x="329" y="1145"/>
                  </a:lnTo>
                  <a:lnTo>
                    <a:pt x="329" y="1145"/>
                  </a:lnTo>
                  <a:lnTo>
                    <a:pt x="329" y="1145"/>
                  </a:lnTo>
                  <a:lnTo>
                    <a:pt x="331" y="1145"/>
                  </a:lnTo>
                  <a:lnTo>
                    <a:pt x="331" y="1145"/>
                  </a:lnTo>
                  <a:lnTo>
                    <a:pt x="331" y="1145"/>
                  </a:lnTo>
                  <a:lnTo>
                    <a:pt x="331" y="1145"/>
                  </a:lnTo>
                  <a:lnTo>
                    <a:pt x="331" y="1145"/>
                  </a:lnTo>
                  <a:lnTo>
                    <a:pt x="331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4" y="1145"/>
                  </a:lnTo>
                  <a:lnTo>
                    <a:pt x="336" y="1145"/>
                  </a:lnTo>
                  <a:lnTo>
                    <a:pt x="336" y="1145"/>
                  </a:lnTo>
                  <a:lnTo>
                    <a:pt x="334" y="1143"/>
                  </a:lnTo>
                  <a:close/>
                  <a:moveTo>
                    <a:pt x="360" y="922"/>
                  </a:moveTo>
                  <a:lnTo>
                    <a:pt x="360" y="922"/>
                  </a:lnTo>
                  <a:lnTo>
                    <a:pt x="357" y="922"/>
                  </a:lnTo>
                  <a:lnTo>
                    <a:pt x="357" y="925"/>
                  </a:lnTo>
                  <a:lnTo>
                    <a:pt x="357" y="925"/>
                  </a:lnTo>
                  <a:lnTo>
                    <a:pt x="355" y="925"/>
                  </a:lnTo>
                  <a:lnTo>
                    <a:pt x="355" y="927"/>
                  </a:lnTo>
                  <a:lnTo>
                    <a:pt x="352" y="927"/>
                  </a:lnTo>
                  <a:lnTo>
                    <a:pt x="352" y="930"/>
                  </a:lnTo>
                  <a:lnTo>
                    <a:pt x="352" y="930"/>
                  </a:lnTo>
                  <a:lnTo>
                    <a:pt x="352" y="932"/>
                  </a:lnTo>
                  <a:lnTo>
                    <a:pt x="352" y="932"/>
                  </a:lnTo>
                  <a:lnTo>
                    <a:pt x="355" y="932"/>
                  </a:lnTo>
                  <a:lnTo>
                    <a:pt x="355" y="932"/>
                  </a:lnTo>
                  <a:lnTo>
                    <a:pt x="355" y="932"/>
                  </a:lnTo>
                  <a:lnTo>
                    <a:pt x="357" y="930"/>
                  </a:lnTo>
                  <a:lnTo>
                    <a:pt x="357" y="927"/>
                  </a:lnTo>
                  <a:lnTo>
                    <a:pt x="360" y="925"/>
                  </a:lnTo>
                  <a:lnTo>
                    <a:pt x="360" y="925"/>
                  </a:lnTo>
                  <a:lnTo>
                    <a:pt x="360" y="925"/>
                  </a:lnTo>
                  <a:lnTo>
                    <a:pt x="360" y="922"/>
                  </a:lnTo>
                  <a:close/>
                  <a:moveTo>
                    <a:pt x="376" y="901"/>
                  </a:moveTo>
                  <a:lnTo>
                    <a:pt x="376" y="901"/>
                  </a:lnTo>
                  <a:lnTo>
                    <a:pt x="376" y="904"/>
                  </a:lnTo>
                  <a:lnTo>
                    <a:pt x="378" y="904"/>
                  </a:lnTo>
                  <a:lnTo>
                    <a:pt x="378" y="904"/>
                  </a:lnTo>
                  <a:lnTo>
                    <a:pt x="378" y="901"/>
                  </a:lnTo>
                  <a:lnTo>
                    <a:pt x="381" y="899"/>
                  </a:lnTo>
                  <a:lnTo>
                    <a:pt x="381" y="899"/>
                  </a:lnTo>
                  <a:lnTo>
                    <a:pt x="378" y="899"/>
                  </a:lnTo>
                  <a:lnTo>
                    <a:pt x="378" y="896"/>
                  </a:lnTo>
                  <a:lnTo>
                    <a:pt x="378" y="896"/>
                  </a:lnTo>
                  <a:lnTo>
                    <a:pt x="376" y="896"/>
                  </a:lnTo>
                  <a:lnTo>
                    <a:pt x="376" y="896"/>
                  </a:lnTo>
                  <a:lnTo>
                    <a:pt x="376" y="896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6" y="901"/>
                  </a:lnTo>
                  <a:close/>
                  <a:moveTo>
                    <a:pt x="355" y="1124"/>
                  </a:moveTo>
                  <a:lnTo>
                    <a:pt x="355" y="1124"/>
                  </a:lnTo>
                  <a:lnTo>
                    <a:pt x="355" y="1121"/>
                  </a:lnTo>
                  <a:lnTo>
                    <a:pt x="352" y="1121"/>
                  </a:lnTo>
                  <a:lnTo>
                    <a:pt x="352" y="1121"/>
                  </a:lnTo>
                  <a:lnTo>
                    <a:pt x="352" y="1121"/>
                  </a:lnTo>
                  <a:lnTo>
                    <a:pt x="352" y="1121"/>
                  </a:lnTo>
                  <a:lnTo>
                    <a:pt x="352" y="1121"/>
                  </a:lnTo>
                  <a:lnTo>
                    <a:pt x="352" y="1121"/>
                  </a:lnTo>
                  <a:lnTo>
                    <a:pt x="352" y="1124"/>
                  </a:lnTo>
                  <a:lnTo>
                    <a:pt x="350" y="1124"/>
                  </a:lnTo>
                  <a:lnTo>
                    <a:pt x="350" y="1124"/>
                  </a:lnTo>
                  <a:lnTo>
                    <a:pt x="350" y="1124"/>
                  </a:lnTo>
                  <a:lnTo>
                    <a:pt x="350" y="1124"/>
                  </a:lnTo>
                  <a:lnTo>
                    <a:pt x="350" y="1121"/>
                  </a:lnTo>
                  <a:lnTo>
                    <a:pt x="348" y="1124"/>
                  </a:lnTo>
                  <a:lnTo>
                    <a:pt x="345" y="1126"/>
                  </a:lnTo>
                  <a:lnTo>
                    <a:pt x="345" y="1128"/>
                  </a:lnTo>
                  <a:lnTo>
                    <a:pt x="343" y="1126"/>
                  </a:lnTo>
                  <a:lnTo>
                    <a:pt x="343" y="1126"/>
                  </a:lnTo>
                  <a:lnTo>
                    <a:pt x="343" y="1126"/>
                  </a:lnTo>
                  <a:lnTo>
                    <a:pt x="343" y="1126"/>
                  </a:lnTo>
                  <a:lnTo>
                    <a:pt x="343" y="1126"/>
                  </a:lnTo>
                  <a:lnTo>
                    <a:pt x="341" y="1128"/>
                  </a:lnTo>
                  <a:lnTo>
                    <a:pt x="341" y="1128"/>
                  </a:lnTo>
                  <a:lnTo>
                    <a:pt x="338" y="1128"/>
                  </a:lnTo>
                  <a:lnTo>
                    <a:pt x="338" y="1128"/>
                  </a:lnTo>
                  <a:lnTo>
                    <a:pt x="338" y="1128"/>
                  </a:lnTo>
                  <a:lnTo>
                    <a:pt x="336" y="1128"/>
                  </a:lnTo>
                  <a:lnTo>
                    <a:pt x="336" y="1128"/>
                  </a:lnTo>
                  <a:lnTo>
                    <a:pt x="336" y="1128"/>
                  </a:lnTo>
                  <a:lnTo>
                    <a:pt x="334" y="1131"/>
                  </a:lnTo>
                  <a:lnTo>
                    <a:pt x="334" y="1131"/>
                  </a:lnTo>
                  <a:lnTo>
                    <a:pt x="334" y="1131"/>
                  </a:lnTo>
                  <a:lnTo>
                    <a:pt x="331" y="1131"/>
                  </a:lnTo>
                  <a:lnTo>
                    <a:pt x="331" y="1131"/>
                  </a:lnTo>
                  <a:lnTo>
                    <a:pt x="331" y="1133"/>
                  </a:lnTo>
                  <a:lnTo>
                    <a:pt x="329" y="1133"/>
                  </a:lnTo>
                  <a:lnTo>
                    <a:pt x="331" y="1133"/>
                  </a:lnTo>
                  <a:lnTo>
                    <a:pt x="331" y="1133"/>
                  </a:lnTo>
                  <a:lnTo>
                    <a:pt x="334" y="1133"/>
                  </a:lnTo>
                  <a:lnTo>
                    <a:pt x="331" y="1135"/>
                  </a:lnTo>
                  <a:lnTo>
                    <a:pt x="331" y="1135"/>
                  </a:lnTo>
                  <a:lnTo>
                    <a:pt x="329" y="1135"/>
                  </a:lnTo>
                  <a:lnTo>
                    <a:pt x="326" y="1135"/>
                  </a:lnTo>
                  <a:lnTo>
                    <a:pt x="326" y="1135"/>
                  </a:lnTo>
                  <a:lnTo>
                    <a:pt x="326" y="1135"/>
                  </a:lnTo>
                  <a:lnTo>
                    <a:pt x="326" y="1135"/>
                  </a:lnTo>
                  <a:lnTo>
                    <a:pt x="324" y="1135"/>
                  </a:lnTo>
                  <a:lnTo>
                    <a:pt x="324" y="1135"/>
                  </a:lnTo>
                  <a:lnTo>
                    <a:pt x="326" y="1135"/>
                  </a:lnTo>
                  <a:lnTo>
                    <a:pt x="326" y="1135"/>
                  </a:lnTo>
                  <a:lnTo>
                    <a:pt x="329" y="1138"/>
                  </a:lnTo>
                  <a:lnTo>
                    <a:pt x="331" y="1138"/>
                  </a:lnTo>
                  <a:lnTo>
                    <a:pt x="331" y="1138"/>
                  </a:lnTo>
                  <a:lnTo>
                    <a:pt x="331" y="1138"/>
                  </a:lnTo>
                  <a:lnTo>
                    <a:pt x="331" y="1138"/>
                  </a:lnTo>
                  <a:lnTo>
                    <a:pt x="331" y="1138"/>
                  </a:lnTo>
                  <a:lnTo>
                    <a:pt x="331" y="1140"/>
                  </a:lnTo>
                  <a:lnTo>
                    <a:pt x="334" y="1140"/>
                  </a:lnTo>
                  <a:lnTo>
                    <a:pt x="336" y="1143"/>
                  </a:lnTo>
                  <a:lnTo>
                    <a:pt x="336" y="1143"/>
                  </a:lnTo>
                  <a:lnTo>
                    <a:pt x="338" y="1143"/>
                  </a:lnTo>
                  <a:lnTo>
                    <a:pt x="338" y="1143"/>
                  </a:lnTo>
                  <a:lnTo>
                    <a:pt x="338" y="1143"/>
                  </a:lnTo>
                  <a:lnTo>
                    <a:pt x="336" y="1140"/>
                  </a:lnTo>
                  <a:lnTo>
                    <a:pt x="336" y="1140"/>
                  </a:lnTo>
                  <a:lnTo>
                    <a:pt x="336" y="1140"/>
                  </a:lnTo>
                  <a:lnTo>
                    <a:pt x="338" y="1140"/>
                  </a:lnTo>
                  <a:lnTo>
                    <a:pt x="338" y="1140"/>
                  </a:lnTo>
                  <a:lnTo>
                    <a:pt x="338" y="1140"/>
                  </a:lnTo>
                  <a:lnTo>
                    <a:pt x="338" y="1140"/>
                  </a:lnTo>
                  <a:lnTo>
                    <a:pt x="343" y="1138"/>
                  </a:lnTo>
                  <a:lnTo>
                    <a:pt x="341" y="1138"/>
                  </a:lnTo>
                  <a:lnTo>
                    <a:pt x="341" y="1135"/>
                  </a:lnTo>
                  <a:lnTo>
                    <a:pt x="341" y="1135"/>
                  </a:lnTo>
                  <a:lnTo>
                    <a:pt x="341" y="1135"/>
                  </a:lnTo>
                  <a:lnTo>
                    <a:pt x="341" y="1135"/>
                  </a:lnTo>
                  <a:lnTo>
                    <a:pt x="341" y="1135"/>
                  </a:lnTo>
                  <a:lnTo>
                    <a:pt x="341" y="1133"/>
                  </a:lnTo>
                  <a:lnTo>
                    <a:pt x="341" y="1133"/>
                  </a:lnTo>
                  <a:lnTo>
                    <a:pt x="341" y="1133"/>
                  </a:lnTo>
                  <a:lnTo>
                    <a:pt x="343" y="1133"/>
                  </a:lnTo>
                  <a:lnTo>
                    <a:pt x="343" y="1133"/>
                  </a:lnTo>
                  <a:lnTo>
                    <a:pt x="345" y="1131"/>
                  </a:lnTo>
                  <a:lnTo>
                    <a:pt x="345" y="1131"/>
                  </a:lnTo>
                  <a:lnTo>
                    <a:pt x="345" y="1131"/>
                  </a:lnTo>
                  <a:lnTo>
                    <a:pt x="348" y="1128"/>
                  </a:lnTo>
                  <a:lnTo>
                    <a:pt x="350" y="1128"/>
                  </a:lnTo>
                  <a:lnTo>
                    <a:pt x="350" y="1128"/>
                  </a:lnTo>
                  <a:lnTo>
                    <a:pt x="350" y="1128"/>
                  </a:lnTo>
                  <a:lnTo>
                    <a:pt x="350" y="1126"/>
                  </a:lnTo>
                  <a:lnTo>
                    <a:pt x="350" y="1126"/>
                  </a:lnTo>
                  <a:lnTo>
                    <a:pt x="350" y="1126"/>
                  </a:lnTo>
                  <a:lnTo>
                    <a:pt x="350" y="1126"/>
                  </a:lnTo>
                  <a:lnTo>
                    <a:pt x="352" y="1126"/>
                  </a:lnTo>
                  <a:lnTo>
                    <a:pt x="355" y="1126"/>
                  </a:lnTo>
                  <a:lnTo>
                    <a:pt x="355" y="1126"/>
                  </a:lnTo>
                  <a:lnTo>
                    <a:pt x="355" y="1126"/>
                  </a:lnTo>
                  <a:lnTo>
                    <a:pt x="355" y="1126"/>
                  </a:lnTo>
                  <a:lnTo>
                    <a:pt x="355" y="1124"/>
                  </a:lnTo>
                  <a:lnTo>
                    <a:pt x="355" y="1124"/>
                  </a:lnTo>
                  <a:lnTo>
                    <a:pt x="355" y="1124"/>
                  </a:lnTo>
                  <a:lnTo>
                    <a:pt x="355" y="1124"/>
                  </a:lnTo>
                  <a:close/>
                  <a:moveTo>
                    <a:pt x="355" y="1053"/>
                  </a:moveTo>
                  <a:lnTo>
                    <a:pt x="355" y="1053"/>
                  </a:lnTo>
                  <a:lnTo>
                    <a:pt x="355" y="1053"/>
                  </a:lnTo>
                  <a:lnTo>
                    <a:pt x="355" y="1055"/>
                  </a:lnTo>
                  <a:lnTo>
                    <a:pt x="357" y="1055"/>
                  </a:lnTo>
                  <a:lnTo>
                    <a:pt x="357" y="1053"/>
                  </a:lnTo>
                  <a:lnTo>
                    <a:pt x="357" y="1053"/>
                  </a:lnTo>
                  <a:lnTo>
                    <a:pt x="355" y="1053"/>
                  </a:lnTo>
                  <a:close/>
                  <a:moveTo>
                    <a:pt x="350" y="1064"/>
                  </a:moveTo>
                  <a:lnTo>
                    <a:pt x="350" y="1064"/>
                  </a:lnTo>
                  <a:lnTo>
                    <a:pt x="350" y="1064"/>
                  </a:lnTo>
                  <a:lnTo>
                    <a:pt x="350" y="1062"/>
                  </a:lnTo>
                  <a:lnTo>
                    <a:pt x="350" y="1062"/>
                  </a:lnTo>
                  <a:lnTo>
                    <a:pt x="350" y="1062"/>
                  </a:lnTo>
                  <a:lnTo>
                    <a:pt x="348" y="1062"/>
                  </a:lnTo>
                  <a:lnTo>
                    <a:pt x="348" y="1062"/>
                  </a:lnTo>
                  <a:lnTo>
                    <a:pt x="348" y="1064"/>
                  </a:lnTo>
                  <a:lnTo>
                    <a:pt x="348" y="1064"/>
                  </a:lnTo>
                  <a:lnTo>
                    <a:pt x="348" y="1064"/>
                  </a:lnTo>
                  <a:lnTo>
                    <a:pt x="350" y="1064"/>
                  </a:lnTo>
                  <a:close/>
                  <a:moveTo>
                    <a:pt x="319" y="854"/>
                  </a:moveTo>
                  <a:lnTo>
                    <a:pt x="319" y="854"/>
                  </a:lnTo>
                  <a:lnTo>
                    <a:pt x="319" y="854"/>
                  </a:lnTo>
                  <a:lnTo>
                    <a:pt x="317" y="851"/>
                  </a:lnTo>
                  <a:lnTo>
                    <a:pt x="317" y="851"/>
                  </a:lnTo>
                  <a:lnTo>
                    <a:pt x="317" y="851"/>
                  </a:lnTo>
                  <a:lnTo>
                    <a:pt x="317" y="851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7" y="854"/>
                  </a:lnTo>
                  <a:lnTo>
                    <a:pt x="315" y="854"/>
                  </a:lnTo>
                  <a:lnTo>
                    <a:pt x="315" y="854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7" y="856"/>
                  </a:lnTo>
                  <a:lnTo>
                    <a:pt x="319" y="856"/>
                  </a:lnTo>
                  <a:lnTo>
                    <a:pt x="319" y="856"/>
                  </a:lnTo>
                  <a:lnTo>
                    <a:pt x="319" y="856"/>
                  </a:lnTo>
                  <a:lnTo>
                    <a:pt x="319" y="856"/>
                  </a:lnTo>
                  <a:lnTo>
                    <a:pt x="319" y="856"/>
                  </a:lnTo>
                  <a:lnTo>
                    <a:pt x="319" y="854"/>
                  </a:lnTo>
                  <a:lnTo>
                    <a:pt x="319" y="854"/>
                  </a:lnTo>
                  <a:lnTo>
                    <a:pt x="319" y="854"/>
                  </a:lnTo>
                  <a:close/>
                  <a:moveTo>
                    <a:pt x="799" y="541"/>
                  </a:moveTo>
                  <a:lnTo>
                    <a:pt x="799" y="541"/>
                  </a:lnTo>
                  <a:lnTo>
                    <a:pt x="802" y="541"/>
                  </a:lnTo>
                  <a:lnTo>
                    <a:pt x="802" y="541"/>
                  </a:lnTo>
                  <a:lnTo>
                    <a:pt x="809" y="539"/>
                  </a:lnTo>
                  <a:lnTo>
                    <a:pt x="814" y="534"/>
                  </a:lnTo>
                  <a:lnTo>
                    <a:pt x="814" y="534"/>
                  </a:lnTo>
                  <a:lnTo>
                    <a:pt x="816" y="532"/>
                  </a:lnTo>
                  <a:lnTo>
                    <a:pt x="816" y="530"/>
                  </a:lnTo>
                  <a:lnTo>
                    <a:pt x="818" y="527"/>
                  </a:lnTo>
                  <a:lnTo>
                    <a:pt x="818" y="525"/>
                  </a:lnTo>
                  <a:lnTo>
                    <a:pt x="818" y="523"/>
                  </a:lnTo>
                  <a:lnTo>
                    <a:pt x="816" y="523"/>
                  </a:lnTo>
                  <a:lnTo>
                    <a:pt x="814" y="523"/>
                  </a:lnTo>
                  <a:lnTo>
                    <a:pt x="814" y="523"/>
                  </a:lnTo>
                  <a:lnTo>
                    <a:pt x="811" y="525"/>
                  </a:lnTo>
                  <a:lnTo>
                    <a:pt x="811" y="525"/>
                  </a:lnTo>
                  <a:lnTo>
                    <a:pt x="811" y="523"/>
                  </a:lnTo>
                  <a:lnTo>
                    <a:pt x="811" y="523"/>
                  </a:lnTo>
                  <a:lnTo>
                    <a:pt x="811" y="520"/>
                  </a:lnTo>
                  <a:lnTo>
                    <a:pt x="814" y="515"/>
                  </a:lnTo>
                  <a:lnTo>
                    <a:pt x="816" y="511"/>
                  </a:lnTo>
                  <a:lnTo>
                    <a:pt x="816" y="508"/>
                  </a:lnTo>
                  <a:lnTo>
                    <a:pt x="816" y="506"/>
                  </a:lnTo>
                  <a:lnTo>
                    <a:pt x="816" y="506"/>
                  </a:lnTo>
                  <a:lnTo>
                    <a:pt x="814" y="506"/>
                  </a:lnTo>
                  <a:lnTo>
                    <a:pt x="814" y="506"/>
                  </a:lnTo>
                  <a:lnTo>
                    <a:pt x="814" y="506"/>
                  </a:lnTo>
                  <a:lnTo>
                    <a:pt x="811" y="511"/>
                  </a:lnTo>
                  <a:lnTo>
                    <a:pt x="809" y="511"/>
                  </a:lnTo>
                  <a:lnTo>
                    <a:pt x="807" y="513"/>
                  </a:lnTo>
                  <a:lnTo>
                    <a:pt x="807" y="515"/>
                  </a:lnTo>
                  <a:lnTo>
                    <a:pt x="807" y="515"/>
                  </a:lnTo>
                  <a:lnTo>
                    <a:pt x="804" y="515"/>
                  </a:lnTo>
                  <a:lnTo>
                    <a:pt x="804" y="518"/>
                  </a:lnTo>
                  <a:lnTo>
                    <a:pt x="802" y="523"/>
                  </a:lnTo>
                  <a:lnTo>
                    <a:pt x="802" y="523"/>
                  </a:lnTo>
                  <a:lnTo>
                    <a:pt x="802" y="525"/>
                  </a:lnTo>
                  <a:lnTo>
                    <a:pt x="799" y="525"/>
                  </a:lnTo>
                  <a:lnTo>
                    <a:pt x="799" y="527"/>
                  </a:lnTo>
                  <a:lnTo>
                    <a:pt x="802" y="530"/>
                  </a:lnTo>
                  <a:lnTo>
                    <a:pt x="804" y="527"/>
                  </a:lnTo>
                  <a:lnTo>
                    <a:pt x="807" y="530"/>
                  </a:lnTo>
                  <a:lnTo>
                    <a:pt x="807" y="530"/>
                  </a:lnTo>
                  <a:lnTo>
                    <a:pt x="804" y="532"/>
                  </a:lnTo>
                  <a:lnTo>
                    <a:pt x="804" y="534"/>
                  </a:lnTo>
                  <a:lnTo>
                    <a:pt x="804" y="537"/>
                  </a:lnTo>
                  <a:lnTo>
                    <a:pt x="804" y="537"/>
                  </a:lnTo>
                  <a:lnTo>
                    <a:pt x="802" y="539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9" y="541"/>
                  </a:lnTo>
                  <a:close/>
                  <a:moveTo>
                    <a:pt x="532" y="653"/>
                  </a:moveTo>
                  <a:lnTo>
                    <a:pt x="530" y="655"/>
                  </a:lnTo>
                  <a:lnTo>
                    <a:pt x="530" y="657"/>
                  </a:lnTo>
                  <a:lnTo>
                    <a:pt x="532" y="655"/>
                  </a:lnTo>
                  <a:lnTo>
                    <a:pt x="532" y="655"/>
                  </a:lnTo>
                  <a:lnTo>
                    <a:pt x="535" y="653"/>
                  </a:lnTo>
                  <a:lnTo>
                    <a:pt x="532" y="650"/>
                  </a:lnTo>
                  <a:lnTo>
                    <a:pt x="532" y="653"/>
                  </a:lnTo>
                  <a:lnTo>
                    <a:pt x="532" y="653"/>
                  </a:lnTo>
                  <a:close/>
                  <a:moveTo>
                    <a:pt x="537" y="646"/>
                  </a:moveTo>
                  <a:lnTo>
                    <a:pt x="539" y="648"/>
                  </a:lnTo>
                  <a:lnTo>
                    <a:pt x="539" y="648"/>
                  </a:lnTo>
                  <a:lnTo>
                    <a:pt x="542" y="648"/>
                  </a:lnTo>
                  <a:lnTo>
                    <a:pt x="544" y="648"/>
                  </a:lnTo>
                  <a:lnTo>
                    <a:pt x="544" y="648"/>
                  </a:lnTo>
                  <a:lnTo>
                    <a:pt x="544" y="648"/>
                  </a:lnTo>
                  <a:lnTo>
                    <a:pt x="544" y="648"/>
                  </a:lnTo>
                  <a:lnTo>
                    <a:pt x="544" y="646"/>
                  </a:lnTo>
                  <a:lnTo>
                    <a:pt x="544" y="646"/>
                  </a:lnTo>
                  <a:lnTo>
                    <a:pt x="544" y="646"/>
                  </a:lnTo>
                  <a:lnTo>
                    <a:pt x="544" y="646"/>
                  </a:lnTo>
                  <a:lnTo>
                    <a:pt x="546" y="646"/>
                  </a:lnTo>
                  <a:lnTo>
                    <a:pt x="546" y="646"/>
                  </a:lnTo>
                  <a:lnTo>
                    <a:pt x="546" y="646"/>
                  </a:lnTo>
                  <a:lnTo>
                    <a:pt x="546" y="646"/>
                  </a:lnTo>
                  <a:lnTo>
                    <a:pt x="546" y="641"/>
                  </a:lnTo>
                  <a:lnTo>
                    <a:pt x="546" y="641"/>
                  </a:lnTo>
                  <a:lnTo>
                    <a:pt x="546" y="641"/>
                  </a:lnTo>
                  <a:lnTo>
                    <a:pt x="546" y="638"/>
                  </a:lnTo>
                  <a:lnTo>
                    <a:pt x="546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8"/>
                  </a:lnTo>
                  <a:lnTo>
                    <a:pt x="544" y="636"/>
                  </a:lnTo>
                  <a:lnTo>
                    <a:pt x="542" y="636"/>
                  </a:lnTo>
                  <a:lnTo>
                    <a:pt x="542" y="636"/>
                  </a:lnTo>
                  <a:lnTo>
                    <a:pt x="542" y="636"/>
                  </a:lnTo>
                  <a:lnTo>
                    <a:pt x="537" y="638"/>
                  </a:lnTo>
                  <a:lnTo>
                    <a:pt x="537" y="641"/>
                  </a:lnTo>
                  <a:lnTo>
                    <a:pt x="537" y="643"/>
                  </a:lnTo>
                  <a:lnTo>
                    <a:pt x="537" y="646"/>
                  </a:lnTo>
                  <a:lnTo>
                    <a:pt x="537" y="646"/>
                  </a:lnTo>
                  <a:close/>
                  <a:moveTo>
                    <a:pt x="530" y="657"/>
                  </a:moveTo>
                  <a:lnTo>
                    <a:pt x="527" y="657"/>
                  </a:lnTo>
                  <a:lnTo>
                    <a:pt x="527" y="657"/>
                  </a:lnTo>
                  <a:lnTo>
                    <a:pt x="527" y="657"/>
                  </a:lnTo>
                  <a:lnTo>
                    <a:pt x="527" y="657"/>
                  </a:lnTo>
                  <a:lnTo>
                    <a:pt x="527" y="657"/>
                  </a:lnTo>
                  <a:lnTo>
                    <a:pt x="527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close/>
                  <a:moveTo>
                    <a:pt x="525" y="655"/>
                  </a:moveTo>
                  <a:lnTo>
                    <a:pt x="527" y="655"/>
                  </a:lnTo>
                  <a:lnTo>
                    <a:pt x="527" y="655"/>
                  </a:lnTo>
                  <a:lnTo>
                    <a:pt x="527" y="655"/>
                  </a:lnTo>
                  <a:lnTo>
                    <a:pt x="527" y="653"/>
                  </a:lnTo>
                  <a:lnTo>
                    <a:pt x="527" y="653"/>
                  </a:lnTo>
                  <a:lnTo>
                    <a:pt x="527" y="653"/>
                  </a:lnTo>
                  <a:lnTo>
                    <a:pt x="527" y="653"/>
                  </a:lnTo>
                  <a:lnTo>
                    <a:pt x="527" y="653"/>
                  </a:lnTo>
                  <a:lnTo>
                    <a:pt x="527" y="655"/>
                  </a:lnTo>
                  <a:lnTo>
                    <a:pt x="527" y="655"/>
                  </a:lnTo>
                  <a:lnTo>
                    <a:pt x="527" y="655"/>
                  </a:lnTo>
                  <a:lnTo>
                    <a:pt x="530" y="655"/>
                  </a:lnTo>
                  <a:lnTo>
                    <a:pt x="530" y="655"/>
                  </a:lnTo>
                  <a:lnTo>
                    <a:pt x="530" y="655"/>
                  </a:lnTo>
                  <a:lnTo>
                    <a:pt x="530" y="653"/>
                  </a:lnTo>
                  <a:lnTo>
                    <a:pt x="530" y="653"/>
                  </a:lnTo>
                  <a:lnTo>
                    <a:pt x="530" y="653"/>
                  </a:lnTo>
                  <a:lnTo>
                    <a:pt x="530" y="653"/>
                  </a:lnTo>
                  <a:lnTo>
                    <a:pt x="530" y="650"/>
                  </a:lnTo>
                  <a:lnTo>
                    <a:pt x="532" y="650"/>
                  </a:lnTo>
                  <a:lnTo>
                    <a:pt x="532" y="650"/>
                  </a:lnTo>
                  <a:lnTo>
                    <a:pt x="532" y="650"/>
                  </a:lnTo>
                  <a:lnTo>
                    <a:pt x="530" y="650"/>
                  </a:lnTo>
                  <a:lnTo>
                    <a:pt x="530" y="650"/>
                  </a:lnTo>
                  <a:lnTo>
                    <a:pt x="530" y="650"/>
                  </a:lnTo>
                  <a:lnTo>
                    <a:pt x="527" y="650"/>
                  </a:lnTo>
                  <a:lnTo>
                    <a:pt x="525" y="653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5"/>
                  </a:lnTo>
                  <a:close/>
                  <a:moveTo>
                    <a:pt x="532" y="650"/>
                  </a:moveTo>
                  <a:lnTo>
                    <a:pt x="532" y="650"/>
                  </a:lnTo>
                  <a:lnTo>
                    <a:pt x="532" y="650"/>
                  </a:lnTo>
                  <a:lnTo>
                    <a:pt x="532" y="650"/>
                  </a:lnTo>
                  <a:lnTo>
                    <a:pt x="532" y="650"/>
                  </a:lnTo>
                  <a:close/>
                  <a:moveTo>
                    <a:pt x="1100" y="101"/>
                  </a:moveTo>
                  <a:lnTo>
                    <a:pt x="1102" y="101"/>
                  </a:lnTo>
                  <a:lnTo>
                    <a:pt x="1100" y="101"/>
                  </a:lnTo>
                  <a:lnTo>
                    <a:pt x="1097" y="101"/>
                  </a:lnTo>
                  <a:lnTo>
                    <a:pt x="1097" y="101"/>
                  </a:lnTo>
                  <a:lnTo>
                    <a:pt x="1095" y="101"/>
                  </a:lnTo>
                  <a:lnTo>
                    <a:pt x="1095" y="99"/>
                  </a:lnTo>
                  <a:lnTo>
                    <a:pt x="1093" y="99"/>
                  </a:lnTo>
                  <a:lnTo>
                    <a:pt x="1093" y="99"/>
                  </a:lnTo>
                  <a:lnTo>
                    <a:pt x="1093" y="101"/>
                  </a:lnTo>
                  <a:lnTo>
                    <a:pt x="1097" y="101"/>
                  </a:lnTo>
                  <a:lnTo>
                    <a:pt x="1100" y="101"/>
                  </a:lnTo>
                  <a:close/>
                  <a:moveTo>
                    <a:pt x="859" y="291"/>
                  </a:moveTo>
                  <a:lnTo>
                    <a:pt x="861" y="291"/>
                  </a:lnTo>
                  <a:lnTo>
                    <a:pt x="861" y="288"/>
                  </a:lnTo>
                  <a:lnTo>
                    <a:pt x="861" y="288"/>
                  </a:lnTo>
                  <a:lnTo>
                    <a:pt x="861" y="288"/>
                  </a:lnTo>
                  <a:lnTo>
                    <a:pt x="859" y="288"/>
                  </a:lnTo>
                  <a:lnTo>
                    <a:pt x="859" y="288"/>
                  </a:lnTo>
                  <a:lnTo>
                    <a:pt x="859" y="288"/>
                  </a:lnTo>
                  <a:lnTo>
                    <a:pt x="859" y="288"/>
                  </a:lnTo>
                  <a:lnTo>
                    <a:pt x="859" y="288"/>
                  </a:lnTo>
                  <a:lnTo>
                    <a:pt x="859" y="291"/>
                  </a:lnTo>
                  <a:lnTo>
                    <a:pt x="859" y="291"/>
                  </a:lnTo>
                  <a:close/>
                  <a:moveTo>
                    <a:pt x="352" y="799"/>
                  </a:moveTo>
                  <a:lnTo>
                    <a:pt x="352" y="799"/>
                  </a:lnTo>
                  <a:lnTo>
                    <a:pt x="352" y="802"/>
                  </a:lnTo>
                  <a:lnTo>
                    <a:pt x="352" y="802"/>
                  </a:lnTo>
                  <a:lnTo>
                    <a:pt x="352" y="802"/>
                  </a:lnTo>
                  <a:lnTo>
                    <a:pt x="352" y="802"/>
                  </a:lnTo>
                  <a:lnTo>
                    <a:pt x="352" y="802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5" y="804"/>
                  </a:lnTo>
                  <a:lnTo>
                    <a:pt x="355" y="802"/>
                  </a:lnTo>
                  <a:lnTo>
                    <a:pt x="357" y="802"/>
                  </a:lnTo>
                  <a:lnTo>
                    <a:pt x="360" y="802"/>
                  </a:lnTo>
                  <a:lnTo>
                    <a:pt x="360" y="802"/>
                  </a:lnTo>
                  <a:lnTo>
                    <a:pt x="360" y="799"/>
                  </a:lnTo>
                  <a:lnTo>
                    <a:pt x="357" y="799"/>
                  </a:lnTo>
                  <a:lnTo>
                    <a:pt x="357" y="799"/>
                  </a:lnTo>
                  <a:lnTo>
                    <a:pt x="360" y="799"/>
                  </a:lnTo>
                  <a:lnTo>
                    <a:pt x="360" y="799"/>
                  </a:lnTo>
                  <a:lnTo>
                    <a:pt x="360" y="799"/>
                  </a:lnTo>
                  <a:lnTo>
                    <a:pt x="357" y="799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7"/>
                  </a:lnTo>
                  <a:lnTo>
                    <a:pt x="357" y="795"/>
                  </a:lnTo>
                  <a:lnTo>
                    <a:pt x="357" y="795"/>
                  </a:lnTo>
                  <a:lnTo>
                    <a:pt x="355" y="795"/>
                  </a:lnTo>
                  <a:lnTo>
                    <a:pt x="352" y="795"/>
                  </a:lnTo>
                  <a:lnTo>
                    <a:pt x="352" y="795"/>
                  </a:lnTo>
                  <a:lnTo>
                    <a:pt x="352" y="795"/>
                  </a:lnTo>
                  <a:lnTo>
                    <a:pt x="352" y="797"/>
                  </a:lnTo>
                  <a:lnTo>
                    <a:pt x="352" y="797"/>
                  </a:lnTo>
                  <a:lnTo>
                    <a:pt x="352" y="797"/>
                  </a:lnTo>
                  <a:lnTo>
                    <a:pt x="352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2" y="799"/>
                  </a:lnTo>
                  <a:close/>
                  <a:moveTo>
                    <a:pt x="1126" y="115"/>
                  </a:moveTo>
                  <a:lnTo>
                    <a:pt x="1126" y="115"/>
                  </a:lnTo>
                  <a:lnTo>
                    <a:pt x="1126" y="115"/>
                  </a:lnTo>
                  <a:lnTo>
                    <a:pt x="1126" y="115"/>
                  </a:lnTo>
                  <a:close/>
                  <a:moveTo>
                    <a:pt x="5" y="1356"/>
                  </a:moveTo>
                  <a:lnTo>
                    <a:pt x="2" y="1356"/>
                  </a:lnTo>
                  <a:lnTo>
                    <a:pt x="0" y="1356"/>
                  </a:lnTo>
                  <a:lnTo>
                    <a:pt x="0" y="1356"/>
                  </a:lnTo>
                  <a:lnTo>
                    <a:pt x="0" y="1356"/>
                  </a:lnTo>
                  <a:lnTo>
                    <a:pt x="0" y="1358"/>
                  </a:lnTo>
                  <a:lnTo>
                    <a:pt x="0" y="1358"/>
                  </a:lnTo>
                  <a:lnTo>
                    <a:pt x="2" y="1358"/>
                  </a:lnTo>
                  <a:lnTo>
                    <a:pt x="2" y="1358"/>
                  </a:lnTo>
                  <a:lnTo>
                    <a:pt x="5" y="1356"/>
                  </a:lnTo>
                  <a:lnTo>
                    <a:pt x="5" y="1356"/>
                  </a:lnTo>
                  <a:lnTo>
                    <a:pt x="5" y="1356"/>
                  </a:lnTo>
                  <a:lnTo>
                    <a:pt x="5" y="1356"/>
                  </a:lnTo>
                  <a:close/>
                  <a:moveTo>
                    <a:pt x="863" y="246"/>
                  </a:moveTo>
                  <a:lnTo>
                    <a:pt x="863" y="246"/>
                  </a:lnTo>
                  <a:lnTo>
                    <a:pt x="863" y="248"/>
                  </a:lnTo>
                  <a:lnTo>
                    <a:pt x="863" y="248"/>
                  </a:lnTo>
                  <a:lnTo>
                    <a:pt x="863" y="248"/>
                  </a:lnTo>
                  <a:lnTo>
                    <a:pt x="863" y="250"/>
                  </a:lnTo>
                  <a:lnTo>
                    <a:pt x="863" y="250"/>
                  </a:lnTo>
                  <a:lnTo>
                    <a:pt x="863" y="250"/>
                  </a:lnTo>
                  <a:lnTo>
                    <a:pt x="866" y="250"/>
                  </a:lnTo>
                  <a:lnTo>
                    <a:pt x="866" y="250"/>
                  </a:lnTo>
                  <a:lnTo>
                    <a:pt x="868" y="248"/>
                  </a:lnTo>
                  <a:lnTo>
                    <a:pt x="868" y="246"/>
                  </a:lnTo>
                  <a:lnTo>
                    <a:pt x="868" y="246"/>
                  </a:lnTo>
                  <a:lnTo>
                    <a:pt x="868" y="243"/>
                  </a:lnTo>
                  <a:lnTo>
                    <a:pt x="870" y="241"/>
                  </a:lnTo>
                  <a:lnTo>
                    <a:pt x="870" y="239"/>
                  </a:lnTo>
                  <a:lnTo>
                    <a:pt x="870" y="239"/>
                  </a:lnTo>
                  <a:lnTo>
                    <a:pt x="868" y="239"/>
                  </a:lnTo>
                  <a:lnTo>
                    <a:pt x="868" y="239"/>
                  </a:lnTo>
                  <a:lnTo>
                    <a:pt x="866" y="239"/>
                  </a:lnTo>
                  <a:lnTo>
                    <a:pt x="866" y="239"/>
                  </a:lnTo>
                  <a:lnTo>
                    <a:pt x="866" y="241"/>
                  </a:lnTo>
                  <a:lnTo>
                    <a:pt x="863" y="241"/>
                  </a:lnTo>
                  <a:lnTo>
                    <a:pt x="863" y="241"/>
                  </a:lnTo>
                  <a:lnTo>
                    <a:pt x="863" y="241"/>
                  </a:lnTo>
                  <a:lnTo>
                    <a:pt x="863" y="243"/>
                  </a:lnTo>
                  <a:lnTo>
                    <a:pt x="863" y="243"/>
                  </a:lnTo>
                  <a:lnTo>
                    <a:pt x="863" y="246"/>
                  </a:lnTo>
                  <a:lnTo>
                    <a:pt x="863" y="246"/>
                  </a:lnTo>
                  <a:close/>
                  <a:moveTo>
                    <a:pt x="946" y="9"/>
                  </a:moveTo>
                  <a:lnTo>
                    <a:pt x="946" y="11"/>
                  </a:lnTo>
                  <a:lnTo>
                    <a:pt x="946" y="14"/>
                  </a:lnTo>
                  <a:lnTo>
                    <a:pt x="946" y="16"/>
                  </a:lnTo>
                  <a:lnTo>
                    <a:pt x="948" y="18"/>
                  </a:lnTo>
                  <a:lnTo>
                    <a:pt x="946" y="18"/>
                  </a:lnTo>
                  <a:lnTo>
                    <a:pt x="946" y="18"/>
                  </a:lnTo>
                  <a:lnTo>
                    <a:pt x="948" y="21"/>
                  </a:lnTo>
                  <a:lnTo>
                    <a:pt x="948" y="18"/>
                  </a:lnTo>
                  <a:lnTo>
                    <a:pt x="948" y="16"/>
                  </a:lnTo>
                  <a:lnTo>
                    <a:pt x="948" y="9"/>
                  </a:lnTo>
                  <a:lnTo>
                    <a:pt x="948" y="7"/>
                  </a:lnTo>
                  <a:lnTo>
                    <a:pt x="948" y="7"/>
                  </a:lnTo>
                  <a:lnTo>
                    <a:pt x="946" y="7"/>
                  </a:lnTo>
                  <a:lnTo>
                    <a:pt x="946" y="7"/>
                  </a:lnTo>
                  <a:lnTo>
                    <a:pt x="946" y="7"/>
                  </a:lnTo>
                  <a:lnTo>
                    <a:pt x="946" y="4"/>
                  </a:lnTo>
                  <a:lnTo>
                    <a:pt x="946" y="4"/>
                  </a:lnTo>
                  <a:lnTo>
                    <a:pt x="944" y="4"/>
                  </a:lnTo>
                  <a:lnTo>
                    <a:pt x="944" y="4"/>
                  </a:lnTo>
                  <a:lnTo>
                    <a:pt x="944" y="4"/>
                  </a:lnTo>
                  <a:lnTo>
                    <a:pt x="944" y="4"/>
                  </a:lnTo>
                  <a:lnTo>
                    <a:pt x="946" y="7"/>
                  </a:lnTo>
                  <a:lnTo>
                    <a:pt x="946" y="9"/>
                  </a:lnTo>
                  <a:close/>
                  <a:moveTo>
                    <a:pt x="953" y="28"/>
                  </a:moveTo>
                  <a:lnTo>
                    <a:pt x="956" y="30"/>
                  </a:lnTo>
                  <a:lnTo>
                    <a:pt x="958" y="33"/>
                  </a:lnTo>
                  <a:lnTo>
                    <a:pt x="958" y="33"/>
                  </a:lnTo>
                  <a:lnTo>
                    <a:pt x="960" y="33"/>
                  </a:lnTo>
                  <a:lnTo>
                    <a:pt x="960" y="30"/>
                  </a:lnTo>
                  <a:lnTo>
                    <a:pt x="963" y="30"/>
                  </a:lnTo>
                  <a:lnTo>
                    <a:pt x="963" y="28"/>
                  </a:lnTo>
                  <a:lnTo>
                    <a:pt x="963" y="28"/>
                  </a:lnTo>
                  <a:lnTo>
                    <a:pt x="963" y="28"/>
                  </a:lnTo>
                  <a:lnTo>
                    <a:pt x="963" y="26"/>
                  </a:lnTo>
                  <a:lnTo>
                    <a:pt x="960" y="23"/>
                  </a:lnTo>
                  <a:lnTo>
                    <a:pt x="960" y="23"/>
                  </a:lnTo>
                  <a:lnTo>
                    <a:pt x="958" y="21"/>
                  </a:lnTo>
                  <a:lnTo>
                    <a:pt x="956" y="21"/>
                  </a:lnTo>
                  <a:lnTo>
                    <a:pt x="956" y="21"/>
                  </a:lnTo>
                  <a:lnTo>
                    <a:pt x="953" y="21"/>
                  </a:lnTo>
                  <a:lnTo>
                    <a:pt x="953" y="23"/>
                  </a:lnTo>
                  <a:lnTo>
                    <a:pt x="953" y="23"/>
                  </a:lnTo>
                  <a:lnTo>
                    <a:pt x="953" y="26"/>
                  </a:lnTo>
                  <a:lnTo>
                    <a:pt x="953" y="26"/>
                  </a:lnTo>
                  <a:lnTo>
                    <a:pt x="953" y="26"/>
                  </a:lnTo>
                  <a:lnTo>
                    <a:pt x="953" y="28"/>
                  </a:lnTo>
                  <a:close/>
                  <a:moveTo>
                    <a:pt x="277" y="1159"/>
                  </a:moveTo>
                  <a:lnTo>
                    <a:pt x="277" y="1159"/>
                  </a:lnTo>
                  <a:lnTo>
                    <a:pt x="277" y="1159"/>
                  </a:lnTo>
                  <a:lnTo>
                    <a:pt x="277" y="1159"/>
                  </a:lnTo>
                  <a:lnTo>
                    <a:pt x="277" y="1159"/>
                  </a:lnTo>
                  <a:lnTo>
                    <a:pt x="277" y="1159"/>
                  </a:lnTo>
                  <a:lnTo>
                    <a:pt x="277" y="1159"/>
                  </a:lnTo>
                  <a:close/>
                  <a:moveTo>
                    <a:pt x="310" y="861"/>
                  </a:moveTo>
                  <a:lnTo>
                    <a:pt x="310" y="861"/>
                  </a:lnTo>
                  <a:lnTo>
                    <a:pt x="310" y="861"/>
                  </a:lnTo>
                  <a:lnTo>
                    <a:pt x="310" y="863"/>
                  </a:lnTo>
                  <a:lnTo>
                    <a:pt x="310" y="863"/>
                  </a:lnTo>
                  <a:lnTo>
                    <a:pt x="312" y="863"/>
                  </a:lnTo>
                  <a:lnTo>
                    <a:pt x="312" y="861"/>
                  </a:lnTo>
                  <a:lnTo>
                    <a:pt x="312" y="861"/>
                  </a:lnTo>
                  <a:lnTo>
                    <a:pt x="312" y="861"/>
                  </a:lnTo>
                  <a:lnTo>
                    <a:pt x="312" y="859"/>
                  </a:lnTo>
                  <a:lnTo>
                    <a:pt x="312" y="859"/>
                  </a:lnTo>
                  <a:lnTo>
                    <a:pt x="312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61"/>
                  </a:lnTo>
                  <a:lnTo>
                    <a:pt x="310" y="861"/>
                  </a:lnTo>
                  <a:lnTo>
                    <a:pt x="310" y="861"/>
                  </a:lnTo>
                  <a:lnTo>
                    <a:pt x="310" y="861"/>
                  </a:lnTo>
                  <a:lnTo>
                    <a:pt x="310" y="861"/>
                  </a:lnTo>
                  <a:lnTo>
                    <a:pt x="310" y="861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59"/>
                  </a:lnTo>
                  <a:lnTo>
                    <a:pt x="310" y="861"/>
                  </a:lnTo>
                  <a:close/>
                  <a:moveTo>
                    <a:pt x="345" y="818"/>
                  </a:moveTo>
                  <a:lnTo>
                    <a:pt x="345" y="818"/>
                  </a:lnTo>
                  <a:lnTo>
                    <a:pt x="345" y="818"/>
                  </a:lnTo>
                  <a:lnTo>
                    <a:pt x="345" y="818"/>
                  </a:lnTo>
                  <a:lnTo>
                    <a:pt x="345" y="818"/>
                  </a:lnTo>
                  <a:lnTo>
                    <a:pt x="348" y="818"/>
                  </a:lnTo>
                  <a:lnTo>
                    <a:pt x="348" y="818"/>
                  </a:lnTo>
                  <a:lnTo>
                    <a:pt x="348" y="816"/>
                  </a:lnTo>
                  <a:lnTo>
                    <a:pt x="348" y="816"/>
                  </a:lnTo>
                  <a:lnTo>
                    <a:pt x="345" y="816"/>
                  </a:lnTo>
                  <a:lnTo>
                    <a:pt x="345" y="816"/>
                  </a:lnTo>
                  <a:lnTo>
                    <a:pt x="345" y="816"/>
                  </a:lnTo>
                  <a:lnTo>
                    <a:pt x="345" y="816"/>
                  </a:lnTo>
                  <a:lnTo>
                    <a:pt x="343" y="818"/>
                  </a:lnTo>
                  <a:lnTo>
                    <a:pt x="343" y="818"/>
                  </a:lnTo>
                  <a:lnTo>
                    <a:pt x="345" y="818"/>
                  </a:lnTo>
                  <a:lnTo>
                    <a:pt x="345" y="818"/>
                  </a:lnTo>
                  <a:close/>
                  <a:moveTo>
                    <a:pt x="312" y="856"/>
                  </a:moveTo>
                  <a:lnTo>
                    <a:pt x="312" y="856"/>
                  </a:lnTo>
                  <a:lnTo>
                    <a:pt x="312" y="859"/>
                  </a:lnTo>
                  <a:lnTo>
                    <a:pt x="312" y="859"/>
                  </a:lnTo>
                  <a:lnTo>
                    <a:pt x="312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2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61"/>
                  </a:lnTo>
                  <a:lnTo>
                    <a:pt x="315" y="861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9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5" y="856"/>
                  </a:lnTo>
                  <a:lnTo>
                    <a:pt x="312" y="856"/>
                  </a:lnTo>
                  <a:lnTo>
                    <a:pt x="312" y="856"/>
                  </a:lnTo>
                  <a:lnTo>
                    <a:pt x="312" y="856"/>
                  </a:lnTo>
                  <a:lnTo>
                    <a:pt x="312" y="856"/>
                  </a:lnTo>
                  <a:lnTo>
                    <a:pt x="312" y="856"/>
                  </a:lnTo>
                  <a:close/>
                  <a:moveTo>
                    <a:pt x="38" y="1270"/>
                  </a:moveTo>
                  <a:lnTo>
                    <a:pt x="38" y="1270"/>
                  </a:lnTo>
                  <a:lnTo>
                    <a:pt x="38" y="1273"/>
                  </a:lnTo>
                  <a:lnTo>
                    <a:pt x="38" y="1270"/>
                  </a:lnTo>
                  <a:close/>
                  <a:moveTo>
                    <a:pt x="253" y="1225"/>
                  </a:moveTo>
                  <a:lnTo>
                    <a:pt x="255" y="1225"/>
                  </a:lnTo>
                  <a:lnTo>
                    <a:pt x="255" y="1225"/>
                  </a:lnTo>
                  <a:lnTo>
                    <a:pt x="255" y="1225"/>
                  </a:lnTo>
                  <a:lnTo>
                    <a:pt x="253" y="1225"/>
                  </a:lnTo>
                  <a:lnTo>
                    <a:pt x="253" y="1225"/>
                  </a:lnTo>
                  <a:lnTo>
                    <a:pt x="253" y="1225"/>
                  </a:lnTo>
                  <a:lnTo>
                    <a:pt x="253" y="1225"/>
                  </a:lnTo>
                  <a:close/>
                  <a:moveTo>
                    <a:pt x="265" y="1206"/>
                  </a:moveTo>
                  <a:lnTo>
                    <a:pt x="265" y="1204"/>
                  </a:lnTo>
                  <a:lnTo>
                    <a:pt x="265" y="1204"/>
                  </a:lnTo>
                  <a:lnTo>
                    <a:pt x="265" y="1204"/>
                  </a:lnTo>
                  <a:lnTo>
                    <a:pt x="265" y="1204"/>
                  </a:lnTo>
                  <a:lnTo>
                    <a:pt x="263" y="1209"/>
                  </a:lnTo>
                  <a:lnTo>
                    <a:pt x="260" y="1209"/>
                  </a:lnTo>
                  <a:lnTo>
                    <a:pt x="263" y="1209"/>
                  </a:lnTo>
                  <a:lnTo>
                    <a:pt x="265" y="1206"/>
                  </a:lnTo>
                  <a:close/>
                  <a:moveTo>
                    <a:pt x="345" y="1036"/>
                  </a:moveTo>
                  <a:lnTo>
                    <a:pt x="345" y="1036"/>
                  </a:lnTo>
                  <a:lnTo>
                    <a:pt x="345" y="1038"/>
                  </a:lnTo>
                  <a:lnTo>
                    <a:pt x="345" y="1038"/>
                  </a:lnTo>
                  <a:lnTo>
                    <a:pt x="345" y="1038"/>
                  </a:lnTo>
                  <a:lnTo>
                    <a:pt x="345" y="1038"/>
                  </a:lnTo>
                  <a:lnTo>
                    <a:pt x="345" y="1036"/>
                  </a:lnTo>
                  <a:lnTo>
                    <a:pt x="345" y="1036"/>
                  </a:lnTo>
                  <a:lnTo>
                    <a:pt x="345" y="1036"/>
                  </a:lnTo>
                  <a:lnTo>
                    <a:pt x="345" y="1036"/>
                  </a:lnTo>
                  <a:close/>
                  <a:moveTo>
                    <a:pt x="341" y="828"/>
                  </a:moveTo>
                  <a:lnTo>
                    <a:pt x="341" y="830"/>
                  </a:lnTo>
                  <a:lnTo>
                    <a:pt x="338" y="830"/>
                  </a:lnTo>
                  <a:lnTo>
                    <a:pt x="338" y="833"/>
                  </a:lnTo>
                  <a:lnTo>
                    <a:pt x="338" y="833"/>
                  </a:lnTo>
                  <a:lnTo>
                    <a:pt x="338" y="833"/>
                  </a:lnTo>
                  <a:lnTo>
                    <a:pt x="338" y="833"/>
                  </a:lnTo>
                  <a:lnTo>
                    <a:pt x="338" y="835"/>
                  </a:lnTo>
                  <a:lnTo>
                    <a:pt x="338" y="835"/>
                  </a:lnTo>
                  <a:lnTo>
                    <a:pt x="338" y="835"/>
                  </a:lnTo>
                  <a:lnTo>
                    <a:pt x="338" y="835"/>
                  </a:lnTo>
                  <a:lnTo>
                    <a:pt x="338" y="835"/>
                  </a:lnTo>
                  <a:lnTo>
                    <a:pt x="338" y="837"/>
                  </a:lnTo>
                  <a:lnTo>
                    <a:pt x="338" y="837"/>
                  </a:lnTo>
                  <a:lnTo>
                    <a:pt x="336" y="835"/>
                  </a:lnTo>
                  <a:lnTo>
                    <a:pt x="336" y="835"/>
                  </a:lnTo>
                  <a:lnTo>
                    <a:pt x="336" y="837"/>
                  </a:lnTo>
                  <a:lnTo>
                    <a:pt x="336" y="837"/>
                  </a:lnTo>
                  <a:lnTo>
                    <a:pt x="336" y="837"/>
                  </a:lnTo>
                  <a:lnTo>
                    <a:pt x="338" y="837"/>
                  </a:lnTo>
                  <a:lnTo>
                    <a:pt x="338" y="837"/>
                  </a:lnTo>
                  <a:lnTo>
                    <a:pt x="341" y="835"/>
                  </a:lnTo>
                  <a:lnTo>
                    <a:pt x="343" y="833"/>
                  </a:lnTo>
                  <a:lnTo>
                    <a:pt x="343" y="833"/>
                  </a:lnTo>
                  <a:lnTo>
                    <a:pt x="343" y="830"/>
                  </a:lnTo>
                  <a:lnTo>
                    <a:pt x="345" y="830"/>
                  </a:lnTo>
                  <a:lnTo>
                    <a:pt x="345" y="830"/>
                  </a:lnTo>
                  <a:lnTo>
                    <a:pt x="345" y="830"/>
                  </a:lnTo>
                  <a:lnTo>
                    <a:pt x="345" y="828"/>
                  </a:lnTo>
                  <a:lnTo>
                    <a:pt x="345" y="828"/>
                  </a:lnTo>
                  <a:lnTo>
                    <a:pt x="345" y="828"/>
                  </a:lnTo>
                  <a:lnTo>
                    <a:pt x="348" y="825"/>
                  </a:lnTo>
                  <a:lnTo>
                    <a:pt x="348" y="825"/>
                  </a:lnTo>
                  <a:lnTo>
                    <a:pt x="348" y="823"/>
                  </a:lnTo>
                  <a:lnTo>
                    <a:pt x="345" y="823"/>
                  </a:lnTo>
                  <a:lnTo>
                    <a:pt x="345" y="823"/>
                  </a:lnTo>
                  <a:lnTo>
                    <a:pt x="345" y="825"/>
                  </a:lnTo>
                  <a:lnTo>
                    <a:pt x="345" y="825"/>
                  </a:lnTo>
                  <a:lnTo>
                    <a:pt x="345" y="825"/>
                  </a:lnTo>
                  <a:lnTo>
                    <a:pt x="343" y="823"/>
                  </a:lnTo>
                  <a:lnTo>
                    <a:pt x="343" y="825"/>
                  </a:lnTo>
                  <a:lnTo>
                    <a:pt x="341" y="825"/>
                  </a:lnTo>
                  <a:lnTo>
                    <a:pt x="341" y="828"/>
                  </a:lnTo>
                  <a:close/>
                  <a:moveTo>
                    <a:pt x="326" y="778"/>
                  </a:moveTo>
                  <a:lnTo>
                    <a:pt x="326" y="778"/>
                  </a:lnTo>
                  <a:lnTo>
                    <a:pt x="326" y="778"/>
                  </a:lnTo>
                  <a:lnTo>
                    <a:pt x="329" y="778"/>
                  </a:lnTo>
                  <a:lnTo>
                    <a:pt x="329" y="778"/>
                  </a:lnTo>
                  <a:lnTo>
                    <a:pt x="329" y="778"/>
                  </a:lnTo>
                  <a:lnTo>
                    <a:pt x="329" y="780"/>
                  </a:lnTo>
                  <a:lnTo>
                    <a:pt x="329" y="780"/>
                  </a:lnTo>
                  <a:lnTo>
                    <a:pt x="329" y="778"/>
                  </a:lnTo>
                  <a:lnTo>
                    <a:pt x="331" y="778"/>
                  </a:lnTo>
                  <a:lnTo>
                    <a:pt x="331" y="778"/>
                  </a:lnTo>
                  <a:lnTo>
                    <a:pt x="331" y="778"/>
                  </a:lnTo>
                  <a:lnTo>
                    <a:pt x="331" y="778"/>
                  </a:lnTo>
                  <a:lnTo>
                    <a:pt x="331" y="778"/>
                  </a:lnTo>
                  <a:lnTo>
                    <a:pt x="331" y="776"/>
                  </a:lnTo>
                  <a:lnTo>
                    <a:pt x="331" y="776"/>
                  </a:lnTo>
                  <a:lnTo>
                    <a:pt x="334" y="776"/>
                  </a:lnTo>
                  <a:lnTo>
                    <a:pt x="334" y="776"/>
                  </a:lnTo>
                  <a:lnTo>
                    <a:pt x="334" y="776"/>
                  </a:lnTo>
                  <a:lnTo>
                    <a:pt x="334" y="773"/>
                  </a:lnTo>
                  <a:lnTo>
                    <a:pt x="334" y="773"/>
                  </a:lnTo>
                  <a:lnTo>
                    <a:pt x="334" y="773"/>
                  </a:lnTo>
                  <a:lnTo>
                    <a:pt x="334" y="771"/>
                  </a:lnTo>
                  <a:lnTo>
                    <a:pt x="334" y="771"/>
                  </a:lnTo>
                  <a:lnTo>
                    <a:pt x="334" y="771"/>
                  </a:lnTo>
                  <a:lnTo>
                    <a:pt x="334" y="771"/>
                  </a:lnTo>
                  <a:lnTo>
                    <a:pt x="334" y="771"/>
                  </a:lnTo>
                  <a:lnTo>
                    <a:pt x="334" y="769"/>
                  </a:lnTo>
                  <a:lnTo>
                    <a:pt x="334" y="769"/>
                  </a:lnTo>
                  <a:lnTo>
                    <a:pt x="336" y="769"/>
                  </a:lnTo>
                  <a:lnTo>
                    <a:pt x="336" y="766"/>
                  </a:lnTo>
                  <a:lnTo>
                    <a:pt x="336" y="766"/>
                  </a:lnTo>
                  <a:lnTo>
                    <a:pt x="334" y="766"/>
                  </a:lnTo>
                  <a:lnTo>
                    <a:pt x="334" y="769"/>
                  </a:lnTo>
                  <a:lnTo>
                    <a:pt x="334" y="766"/>
                  </a:lnTo>
                  <a:lnTo>
                    <a:pt x="334" y="766"/>
                  </a:lnTo>
                  <a:lnTo>
                    <a:pt x="334" y="766"/>
                  </a:lnTo>
                  <a:lnTo>
                    <a:pt x="331" y="766"/>
                  </a:lnTo>
                  <a:lnTo>
                    <a:pt x="331" y="766"/>
                  </a:lnTo>
                  <a:lnTo>
                    <a:pt x="331" y="766"/>
                  </a:lnTo>
                  <a:lnTo>
                    <a:pt x="331" y="766"/>
                  </a:lnTo>
                  <a:lnTo>
                    <a:pt x="331" y="766"/>
                  </a:lnTo>
                  <a:lnTo>
                    <a:pt x="331" y="766"/>
                  </a:lnTo>
                  <a:lnTo>
                    <a:pt x="329" y="766"/>
                  </a:lnTo>
                  <a:lnTo>
                    <a:pt x="329" y="766"/>
                  </a:lnTo>
                  <a:lnTo>
                    <a:pt x="329" y="766"/>
                  </a:lnTo>
                  <a:lnTo>
                    <a:pt x="329" y="766"/>
                  </a:lnTo>
                  <a:lnTo>
                    <a:pt x="329" y="766"/>
                  </a:lnTo>
                  <a:lnTo>
                    <a:pt x="329" y="764"/>
                  </a:lnTo>
                  <a:lnTo>
                    <a:pt x="329" y="764"/>
                  </a:lnTo>
                  <a:lnTo>
                    <a:pt x="329" y="766"/>
                  </a:lnTo>
                  <a:lnTo>
                    <a:pt x="329" y="769"/>
                  </a:lnTo>
                  <a:lnTo>
                    <a:pt x="326" y="769"/>
                  </a:lnTo>
                  <a:lnTo>
                    <a:pt x="326" y="771"/>
                  </a:lnTo>
                  <a:lnTo>
                    <a:pt x="326" y="771"/>
                  </a:lnTo>
                  <a:lnTo>
                    <a:pt x="326" y="773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6" y="778"/>
                  </a:lnTo>
                  <a:close/>
                  <a:moveTo>
                    <a:pt x="322" y="833"/>
                  </a:moveTo>
                  <a:lnTo>
                    <a:pt x="322" y="833"/>
                  </a:lnTo>
                  <a:lnTo>
                    <a:pt x="322" y="833"/>
                  </a:lnTo>
                  <a:lnTo>
                    <a:pt x="324" y="833"/>
                  </a:lnTo>
                  <a:lnTo>
                    <a:pt x="324" y="833"/>
                  </a:lnTo>
                  <a:lnTo>
                    <a:pt x="324" y="833"/>
                  </a:lnTo>
                  <a:lnTo>
                    <a:pt x="326" y="830"/>
                  </a:lnTo>
                  <a:lnTo>
                    <a:pt x="326" y="830"/>
                  </a:lnTo>
                  <a:lnTo>
                    <a:pt x="324" y="830"/>
                  </a:lnTo>
                  <a:lnTo>
                    <a:pt x="324" y="830"/>
                  </a:lnTo>
                  <a:lnTo>
                    <a:pt x="324" y="830"/>
                  </a:lnTo>
                  <a:lnTo>
                    <a:pt x="324" y="830"/>
                  </a:lnTo>
                  <a:lnTo>
                    <a:pt x="324" y="830"/>
                  </a:lnTo>
                  <a:lnTo>
                    <a:pt x="322" y="830"/>
                  </a:lnTo>
                  <a:lnTo>
                    <a:pt x="322" y="830"/>
                  </a:lnTo>
                  <a:lnTo>
                    <a:pt x="322" y="833"/>
                  </a:lnTo>
                  <a:lnTo>
                    <a:pt x="322" y="833"/>
                  </a:lnTo>
                  <a:lnTo>
                    <a:pt x="322" y="833"/>
                  </a:lnTo>
                  <a:close/>
                  <a:moveTo>
                    <a:pt x="341" y="982"/>
                  </a:moveTo>
                  <a:lnTo>
                    <a:pt x="341" y="979"/>
                  </a:lnTo>
                  <a:lnTo>
                    <a:pt x="341" y="979"/>
                  </a:lnTo>
                  <a:lnTo>
                    <a:pt x="341" y="979"/>
                  </a:lnTo>
                  <a:lnTo>
                    <a:pt x="341" y="982"/>
                  </a:lnTo>
                  <a:close/>
                  <a:moveTo>
                    <a:pt x="331" y="764"/>
                  </a:moveTo>
                  <a:lnTo>
                    <a:pt x="334" y="764"/>
                  </a:lnTo>
                  <a:lnTo>
                    <a:pt x="334" y="764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2"/>
                  </a:lnTo>
                  <a:lnTo>
                    <a:pt x="334" y="764"/>
                  </a:lnTo>
                  <a:lnTo>
                    <a:pt x="334" y="764"/>
                  </a:lnTo>
                  <a:lnTo>
                    <a:pt x="336" y="762"/>
                  </a:lnTo>
                  <a:lnTo>
                    <a:pt x="336" y="764"/>
                  </a:lnTo>
                  <a:lnTo>
                    <a:pt x="336" y="764"/>
                  </a:lnTo>
                  <a:lnTo>
                    <a:pt x="334" y="764"/>
                  </a:lnTo>
                  <a:lnTo>
                    <a:pt x="334" y="764"/>
                  </a:lnTo>
                  <a:lnTo>
                    <a:pt x="334" y="766"/>
                  </a:lnTo>
                  <a:lnTo>
                    <a:pt x="336" y="766"/>
                  </a:lnTo>
                  <a:lnTo>
                    <a:pt x="336" y="766"/>
                  </a:lnTo>
                  <a:lnTo>
                    <a:pt x="338" y="764"/>
                  </a:lnTo>
                  <a:lnTo>
                    <a:pt x="338" y="764"/>
                  </a:lnTo>
                  <a:lnTo>
                    <a:pt x="338" y="764"/>
                  </a:lnTo>
                  <a:lnTo>
                    <a:pt x="338" y="764"/>
                  </a:lnTo>
                  <a:lnTo>
                    <a:pt x="338" y="764"/>
                  </a:lnTo>
                  <a:lnTo>
                    <a:pt x="338" y="762"/>
                  </a:lnTo>
                  <a:lnTo>
                    <a:pt x="338" y="762"/>
                  </a:lnTo>
                  <a:lnTo>
                    <a:pt x="338" y="762"/>
                  </a:lnTo>
                  <a:lnTo>
                    <a:pt x="338" y="759"/>
                  </a:lnTo>
                  <a:lnTo>
                    <a:pt x="338" y="759"/>
                  </a:lnTo>
                  <a:lnTo>
                    <a:pt x="338" y="762"/>
                  </a:lnTo>
                  <a:lnTo>
                    <a:pt x="336" y="762"/>
                  </a:lnTo>
                  <a:lnTo>
                    <a:pt x="336" y="759"/>
                  </a:lnTo>
                  <a:lnTo>
                    <a:pt x="338" y="759"/>
                  </a:lnTo>
                  <a:lnTo>
                    <a:pt x="338" y="757"/>
                  </a:lnTo>
                  <a:lnTo>
                    <a:pt x="338" y="754"/>
                  </a:lnTo>
                  <a:lnTo>
                    <a:pt x="341" y="752"/>
                  </a:lnTo>
                  <a:lnTo>
                    <a:pt x="341" y="750"/>
                  </a:lnTo>
                  <a:lnTo>
                    <a:pt x="343" y="750"/>
                  </a:lnTo>
                  <a:lnTo>
                    <a:pt x="343" y="747"/>
                  </a:lnTo>
                  <a:lnTo>
                    <a:pt x="343" y="747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43" y="747"/>
                  </a:lnTo>
                  <a:lnTo>
                    <a:pt x="343" y="747"/>
                  </a:lnTo>
                  <a:lnTo>
                    <a:pt x="343" y="745"/>
                  </a:lnTo>
                  <a:lnTo>
                    <a:pt x="343" y="745"/>
                  </a:lnTo>
                  <a:lnTo>
                    <a:pt x="343" y="745"/>
                  </a:lnTo>
                  <a:lnTo>
                    <a:pt x="343" y="745"/>
                  </a:lnTo>
                  <a:lnTo>
                    <a:pt x="343" y="745"/>
                  </a:lnTo>
                  <a:lnTo>
                    <a:pt x="343" y="743"/>
                  </a:lnTo>
                  <a:lnTo>
                    <a:pt x="343" y="743"/>
                  </a:lnTo>
                  <a:lnTo>
                    <a:pt x="343" y="743"/>
                  </a:lnTo>
                  <a:lnTo>
                    <a:pt x="343" y="743"/>
                  </a:lnTo>
                  <a:lnTo>
                    <a:pt x="341" y="740"/>
                  </a:lnTo>
                  <a:lnTo>
                    <a:pt x="341" y="740"/>
                  </a:lnTo>
                  <a:lnTo>
                    <a:pt x="341" y="743"/>
                  </a:lnTo>
                  <a:lnTo>
                    <a:pt x="341" y="743"/>
                  </a:lnTo>
                  <a:lnTo>
                    <a:pt x="338" y="743"/>
                  </a:lnTo>
                  <a:lnTo>
                    <a:pt x="341" y="743"/>
                  </a:lnTo>
                  <a:lnTo>
                    <a:pt x="338" y="743"/>
                  </a:lnTo>
                  <a:lnTo>
                    <a:pt x="338" y="745"/>
                  </a:lnTo>
                  <a:lnTo>
                    <a:pt x="338" y="745"/>
                  </a:lnTo>
                  <a:lnTo>
                    <a:pt x="336" y="745"/>
                  </a:lnTo>
                  <a:lnTo>
                    <a:pt x="336" y="745"/>
                  </a:lnTo>
                  <a:lnTo>
                    <a:pt x="334" y="745"/>
                  </a:lnTo>
                  <a:lnTo>
                    <a:pt x="334" y="747"/>
                  </a:lnTo>
                  <a:lnTo>
                    <a:pt x="334" y="747"/>
                  </a:lnTo>
                  <a:lnTo>
                    <a:pt x="334" y="750"/>
                  </a:lnTo>
                  <a:lnTo>
                    <a:pt x="334" y="750"/>
                  </a:lnTo>
                  <a:lnTo>
                    <a:pt x="334" y="750"/>
                  </a:lnTo>
                  <a:lnTo>
                    <a:pt x="334" y="752"/>
                  </a:lnTo>
                  <a:lnTo>
                    <a:pt x="334" y="752"/>
                  </a:lnTo>
                  <a:lnTo>
                    <a:pt x="334" y="752"/>
                  </a:lnTo>
                  <a:lnTo>
                    <a:pt x="334" y="754"/>
                  </a:lnTo>
                  <a:lnTo>
                    <a:pt x="331" y="757"/>
                  </a:lnTo>
                  <a:lnTo>
                    <a:pt x="331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4" y="757"/>
                  </a:lnTo>
                  <a:lnTo>
                    <a:pt x="331" y="757"/>
                  </a:lnTo>
                  <a:lnTo>
                    <a:pt x="331" y="759"/>
                  </a:lnTo>
                  <a:lnTo>
                    <a:pt x="331" y="759"/>
                  </a:lnTo>
                  <a:lnTo>
                    <a:pt x="331" y="762"/>
                  </a:lnTo>
                  <a:lnTo>
                    <a:pt x="331" y="762"/>
                  </a:lnTo>
                  <a:lnTo>
                    <a:pt x="329" y="762"/>
                  </a:lnTo>
                  <a:lnTo>
                    <a:pt x="329" y="764"/>
                  </a:lnTo>
                  <a:lnTo>
                    <a:pt x="331" y="764"/>
                  </a:lnTo>
                  <a:lnTo>
                    <a:pt x="331" y="764"/>
                  </a:lnTo>
                  <a:close/>
                  <a:moveTo>
                    <a:pt x="970" y="1370"/>
                  </a:moveTo>
                  <a:lnTo>
                    <a:pt x="970" y="1370"/>
                  </a:lnTo>
                  <a:lnTo>
                    <a:pt x="970" y="1370"/>
                  </a:lnTo>
                  <a:lnTo>
                    <a:pt x="970" y="1370"/>
                  </a:lnTo>
                  <a:lnTo>
                    <a:pt x="970" y="1370"/>
                  </a:lnTo>
                  <a:lnTo>
                    <a:pt x="970" y="1370"/>
                  </a:lnTo>
                  <a:lnTo>
                    <a:pt x="970" y="1370"/>
                  </a:lnTo>
                  <a:lnTo>
                    <a:pt x="970" y="1370"/>
                  </a:lnTo>
                  <a:close/>
                  <a:moveTo>
                    <a:pt x="963" y="1337"/>
                  </a:moveTo>
                  <a:lnTo>
                    <a:pt x="963" y="1337"/>
                  </a:lnTo>
                  <a:lnTo>
                    <a:pt x="963" y="1337"/>
                  </a:lnTo>
                  <a:lnTo>
                    <a:pt x="960" y="1337"/>
                  </a:lnTo>
                  <a:lnTo>
                    <a:pt x="960" y="1339"/>
                  </a:lnTo>
                  <a:lnTo>
                    <a:pt x="960" y="1339"/>
                  </a:lnTo>
                  <a:lnTo>
                    <a:pt x="960" y="1341"/>
                  </a:lnTo>
                  <a:lnTo>
                    <a:pt x="960" y="1341"/>
                  </a:lnTo>
                  <a:lnTo>
                    <a:pt x="963" y="1339"/>
                  </a:lnTo>
                  <a:lnTo>
                    <a:pt x="963" y="1339"/>
                  </a:lnTo>
                  <a:lnTo>
                    <a:pt x="963" y="1339"/>
                  </a:lnTo>
                  <a:lnTo>
                    <a:pt x="965" y="1339"/>
                  </a:lnTo>
                  <a:lnTo>
                    <a:pt x="965" y="1337"/>
                  </a:lnTo>
                  <a:lnTo>
                    <a:pt x="965" y="1337"/>
                  </a:lnTo>
                  <a:lnTo>
                    <a:pt x="963" y="1337"/>
                  </a:lnTo>
                  <a:close/>
                  <a:moveTo>
                    <a:pt x="939" y="1195"/>
                  </a:moveTo>
                  <a:lnTo>
                    <a:pt x="939" y="1197"/>
                  </a:lnTo>
                  <a:lnTo>
                    <a:pt x="939" y="1195"/>
                  </a:lnTo>
                  <a:lnTo>
                    <a:pt x="939" y="1195"/>
                  </a:lnTo>
                  <a:lnTo>
                    <a:pt x="939" y="1195"/>
                  </a:lnTo>
                  <a:close/>
                  <a:moveTo>
                    <a:pt x="960" y="1301"/>
                  </a:moveTo>
                  <a:lnTo>
                    <a:pt x="960" y="1299"/>
                  </a:lnTo>
                  <a:lnTo>
                    <a:pt x="960" y="1299"/>
                  </a:lnTo>
                  <a:lnTo>
                    <a:pt x="960" y="1299"/>
                  </a:lnTo>
                  <a:lnTo>
                    <a:pt x="960" y="1299"/>
                  </a:lnTo>
                  <a:lnTo>
                    <a:pt x="960" y="1301"/>
                  </a:lnTo>
                  <a:lnTo>
                    <a:pt x="960" y="1301"/>
                  </a:lnTo>
                  <a:lnTo>
                    <a:pt x="960" y="1301"/>
                  </a:lnTo>
                  <a:lnTo>
                    <a:pt x="960" y="1301"/>
                  </a:lnTo>
                  <a:close/>
                  <a:moveTo>
                    <a:pt x="1001" y="423"/>
                  </a:moveTo>
                  <a:lnTo>
                    <a:pt x="1001" y="423"/>
                  </a:lnTo>
                  <a:lnTo>
                    <a:pt x="1001" y="421"/>
                  </a:lnTo>
                  <a:lnTo>
                    <a:pt x="998" y="421"/>
                  </a:lnTo>
                  <a:lnTo>
                    <a:pt x="1001" y="421"/>
                  </a:lnTo>
                  <a:lnTo>
                    <a:pt x="1001" y="418"/>
                  </a:lnTo>
                  <a:lnTo>
                    <a:pt x="998" y="418"/>
                  </a:lnTo>
                  <a:lnTo>
                    <a:pt x="1001" y="418"/>
                  </a:lnTo>
                  <a:lnTo>
                    <a:pt x="1001" y="418"/>
                  </a:lnTo>
                  <a:lnTo>
                    <a:pt x="998" y="418"/>
                  </a:lnTo>
                  <a:lnTo>
                    <a:pt x="996" y="421"/>
                  </a:lnTo>
                  <a:lnTo>
                    <a:pt x="996" y="421"/>
                  </a:lnTo>
                  <a:lnTo>
                    <a:pt x="996" y="418"/>
                  </a:lnTo>
                  <a:lnTo>
                    <a:pt x="996" y="418"/>
                  </a:lnTo>
                  <a:lnTo>
                    <a:pt x="996" y="416"/>
                  </a:lnTo>
                  <a:lnTo>
                    <a:pt x="996" y="414"/>
                  </a:lnTo>
                  <a:lnTo>
                    <a:pt x="998" y="411"/>
                  </a:lnTo>
                  <a:lnTo>
                    <a:pt x="998" y="411"/>
                  </a:lnTo>
                  <a:lnTo>
                    <a:pt x="998" y="411"/>
                  </a:lnTo>
                  <a:lnTo>
                    <a:pt x="998" y="411"/>
                  </a:lnTo>
                  <a:lnTo>
                    <a:pt x="998" y="409"/>
                  </a:lnTo>
                  <a:lnTo>
                    <a:pt x="998" y="409"/>
                  </a:lnTo>
                  <a:lnTo>
                    <a:pt x="998" y="409"/>
                  </a:lnTo>
                  <a:lnTo>
                    <a:pt x="998" y="409"/>
                  </a:lnTo>
                  <a:lnTo>
                    <a:pt x="996" y="404"/>
                  </a:lnTo>
                  <a:lnTo>
                    <a:pt x="996" y="404"/>
                  </a:lnTo>
                  <a:lnTo>
                    <a:pt x="996" y="402"/>
                  </a:lnTo>
                  <a:lnTo>
                    <a:pt x="996" y="402"/>
                  </a:lnTo>
                  <a:lnTo>
                    <a:pt x="996" y="399"/>
                  </a:lnTo>
                  <a:lnTo>
                    <a:pt x="996" y="399"/>
                  </a:lnTo>
                  <a:lnTo>
                    <a:pt x="996" y="399"/>
                  </a:lnTo>
                  <a:lnTo>
                    <a:pt x="996" y="397"/>
                  </a:lnTo>
                  <a:lnTo>
                    <a:pt x="996" y="397"/>
                  </a:lnTo>
                  <a:lnTo>
                    <a:pt x="996" y="397"/>
                  </a:lnTo>
                  <a:lnTo>
                    <a:pt x="996" y="395"/>
                  </a:lnTo>
                  <a:lnTo>
                    <a:pt x="996" y="395"/>
                  </a:lnTo>
                  <a:lnTo>
                    <a:pt x="996" y="395"/>
                  </a:lnTo>
                  <a:lnTo>
                    <a:pt x="996" y="392"/>
                  </a:lnTo>
                  <a:lnTo>
                    <a:pt x="993" y="392"/>
                  </a:lnTo>
                  <a:lnTo>
                    <a:pt x="993" y="392"/>
                  </a:lnTo>
                  <a:lnTo>
                    <a:pt x="991" y="390"/>
                  </a:lnTo>
                  <a:lnTo>
                    <a:pt x="989" y="388"/>
                  </a:lnTo>
                  <a:lnTo>
                    <a:pt x="989" y="388"/>
                  </a:lnTo>
                  <a:lnTo>
                    <a:pt x="989" y="385"/>
                  </a:lnTo>
                  <a:lnTo>
                    <a:pt x="991" y="385"/>
                  </a:lnTo>
                  <a:lnTo>
                    <a:pt x="991" y="383"/>
                  </a:lnTo>
                  <a:lnTo>
                    <a:pt x="991" y="383"/>
                  </a:lnTo>
                  <a:lnTo>
                    <a:pt x="991" y="383"/>
                  </a:lnTo>
                  <a:lnTo>
                    <a:pt x="989" y="381"/>
                  </a:lnTo>
                  <a:lnTo>
                    <a:pt x="989" y="381"/>
                  </a:lnTo>
                  <a:lnTo>
                    <a:pt x="989" y="381"/>
                  </a:lnTo>
                  <a:lnTo>
                    <a:pt x="989" y="381"/>
                  </a:lnTo>
                  <a:lnTo>
                    <a:pt x="989" y="378"/>
                  </a:lnTo>
                  <a:lnTo>
                    <a:pt x="989" y="378"/>
                  </a:lnTo>
                  <a:lnTo>
                    <a:pt x="989" y="378"/>
                  </a:lnTo>
                  <a:lnTo>
                    <a:pt x="989" y="376"/>
                  </a:lnTo>
                  <a:lnTo>
                    <a:pt x="986" y="373"/>
                  </a:lnTo>
                  <a:lnTo>
                    <a:pt x="986" y="373"/>
                  </a:lnTo>
                  <a:lnTo>
                    <a:pt x="986" y="371"/>
                  </a:lnTo>
                  <a:lnTo>
                    <a:pt x="986" y="371"/>
                  </a:lnTo>
                  <a:lnTo>
                    <a:pt x="986" y="371"/>
                  </a:lnTo>
                  <a:lnTo>
                    <a:pt x="984" y="369"/>
                  </a:lnTo>
                  <a:lnTo>
                    <a:pt x="984" y="369"/>
                  </a:lnTo>
                  <a:lnTo>
                    <a:pt x="984" y="366"/>
                  </a:lnTo>
                  <a:lnTo>
                    <a:pt x="984" y="366"/>
                  </a:lnTo>
                  <a:lnTo>
                    <a:pt x="984" y="366"/>
                  </a:lnTo>
                  <a:lnTo>
                    <a:pt x="982" y="364"/>
                  </a:lnTo>
                  <a:lnTo>
                    <a:pt x="982" y="362"/>
                  </a:lnTo>
                  <a:lnTo>
                    <a:pt x="979" y="359"/>
                  </a:lnTo>
                  <a:lnTo>
                    <a:pt x="977" y="357"/>
                  </a:lnTo>
                  <a:lnTo>
                    <a:pt x="977" y="357"/>
                  </a:lnTo>
                  <a:lnTo>
                    <a:pt x="974" y="357"/>
                  </a:lnTo>
                  <a:lnTo>
                    <a:pt x="974" y="357"/>
                  </a:lnTo>
                  <a:lnTo>
                    <a:pt x="974" y="357"/>
                  </a:lnTo>
                  <a:lnTo>
                    <a:pt x="972" y="357"/>
                  </a:lnTo>
                  <a:lnTo>
                    <a:pt x="972" y="357"/>
                  </a:lnTo>
                  <a:lnTo>
                    <a:pt x="972" y="354"/>
                  </a:lnTo>
                  <a:lnTo>
                    <a:pt x="970" y="354"/>
                  </a:lnTo>
                  <a:lnTo>
                    <a:pt x="970" y="352"/>
                  </a:lnTo>
                  <a:lnTo>
                    <a:pt x="967" y="347"/>
                  </a:lnTo>
                  <a:lnTo>
                    <a:pt x="967" y="343"/>
                  </a:lnTo>
                  <a:lnTo>
                    <a:pt x="967" y="338"/>
                  </a:lnTo>
                  <a:lnTo>
                    <a:pt x="965" y="331"/>
                  </a:lnTo>
                  <a:lnTo>
                    <a:pt x="965" y="328"/>
                  </a:lnTo>
                  <a:lnTo>
                    <a:pt x="965" y="326"/>
                  </a:lnTo>
                  <a:lnTo>
                    <a:pt x="965" y="324"/>
                  </a:lnTo>
                  <a:lnTo>
                    <a:pt x="965" y="319"/>
                  </a:lnTo>
                  <a:lnTo>
                    <a:pt x="965" y="317"/>
                  </a:lnTo>
                  <a:lnTo>
                    <a:pt x="965" y="317"/>
                  </a:lnTo>
                  <a:lnTo>
                    <a:pt x="967" y="317"/>
                  </a:lnTo>
                  <a:lnTo>
                    <a:pt x="965" y="314"/>
                  </a:lnTo>
                  <a:lnTo>
                    <a:pt x="965" y="314"/>
                  </a:lnTo>
                  <a:lnTo>
                    <a:pt x="967" y="310"/>
                  </a:lnTo>
                  <a:lnTo>
                    <a:pt x="967" y="310"/>
                  </a:lnTo>
                  <a:lnTo>
                    <a:pt x="967" y="307"/>
                  </a:lnTo>
                  <a:lnTo>
                    <a:pt x="967" y="302"/>
                  </a:lnTo>
                  <a:lnTo>
                    <a:pt x="967" y="302"/>
                  </a:lnTo>
                  <a:lnTo>
                    <a:pt x="967" y="300"/>
                  </a:lnTo>
                  <a:lnTo>
                    <a:pt x="970" y="300"/>
                  </a:lnTo>
                  <a:lnTo>
                    <a:pt x="970" y="298"/>
                  </a:lnTo>
                  <a:lnTo>
                    <a:pt x="970" y="298"/>
                  </a:lnTo>
                  <a:lnTo>
                    <a:pt x="970" y="298"/>
                  </a:lnTo>
                  <a:lnTo>
                    <a:pt x="970" y="298"/>
                  </a:lnTo>
                  <a:lnTo>
                    <a:pt x="970" y="298"/>
                  </a:lnTo>
                  <a:lnTo>
                    <a:pt x="970" y="298"/>
                  </a:lnTo>
                  <a:lnTo>
                    <a:pt x="970" y="295"/>
                  </a:lnTo>
                  <a:lnTo>
                    <a:pt x="970" y="295"/>
                  </a:lnTo>
                  <a:lnTo>
                    <a:pt x="970" y="295"/>
                  </a:lnTo>
                  <a:lnTo>
                    <a:pt x="970" y="295"/>
                  </a:lnTo>
                  <a:lnTo>
                    <a:pt x="970" y="295"/>
                  </a:lnTo>
                  <a:lnTo>
                    <a:pt x="967" y="298"/>
                  </a:lnTo>
                  <a:lnTo>
                    <a:pt x="967" y="298"/>
                  </a:lnTo>
                  <a:lnTo>
                    <a:pt x="965" y="300"/>
                  </a:lnTo>
                  <a:lnTo>
                    <a:pt x="963" y="300"/>
                  </a:lnTo>
                  <a:lnTo>
                    <a:pt x="963" y="300"/>
                  </a:lnTo>
                  <a:lnTo>
                    <a:pt x="960" y="300"/>
                  </a:lnTo>
                  <a:lnTo>
                    <a:pt x="958" y="300"/>
                  </a:lnTo>
                  <a:lnTo>
                    <a:pt x="956" y="298"/>
                  </a:lnTo>
                  <a:lnTo>
                    <a:pt x="956" y="298"/>
                  </a:lnTo>
                  <a:lnTo>
                    <a:pt x="956" y="298"/>
                  </a:lnTo>
                  <a:lnTo>
                    <a:pt x="953" y="295"/>
                  </a:lnTo>
                  <a:lnTo>
                    <a:pt x="953" y="295"/>
                  </a:lnTo>
                  <a:lnTo>
                    <a:pt x="951" y="293"/>
                  </a:lnTo>
                  <a:lnTo>
                    <a:pt x="948" y="291"/>
                  </a:lnTo>
                  <a:lnTo>
                    <a:pt x="946" y="291"/>
                  </a:lnTo>
                  <a:lnTo>
                    <a:pt x="946" y="291"/>
                  </a:lnTo>
                  <a:lnTo>
                    <a:pt x="946" y="291"/>
                  </a:lnTo>
                  <a:lnTo>
                    <a:pt x="944" y="291"/>
                  </a:lnTo>
                  <a:lnTo>
                    <a:pt x="944" y="291"/>
                  </a:lnTo>
                  <a:lnTo>
                    <a:pt x="944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39" y="288"/>
                  </a:lnTo>
                  <a:lnTo>
                    <a:pt x="941" y="288"/>
                  </a:lnTo>
                  <a:lnTo>
                    <a:pt x="941" y="291"/>
                  </a:lnTo>
                  <a:lnTo>
                    <a:pt x="941" y="291"/>
                  </a:lnTo>
                  <a:lnTo>
                    <a:pt x="939" y="291"/>
                  </a:lnTo>
                  <a:lnTo>
                    <a:pt x="939" y="293"/>
                  </a:lnTo>
                  <a:lnTo>
                    <a:pt x="937" y="295"/>
                  </a:lnTo>
                  <a:lnTo>
                    <a:pt x="937" y="295"/>
                  </a:lnTo>
                  <a:lnTo>
                    <a:pt x="937" y="298"/>
                  </a:lnTo>
                  <a:lnTo>
                    <a:pt x="937" y="300"/>
                  </a:lnTo>
                  <a:lnTo>
                    <a:pt x="937" y="302"/>
                  </a:lnTo>
                  <a:lnTo>
                    <a:pt x="934" y="302"/>
                  </a:lnTo>
                  <a:lnTo>
                    <a:pt x="934" y="302"/>
                  </a:lnTo>
                  <a:lnTo>
                    <a:pt x="934" y="305"/>
                  </a:lnTo>
                  <a:lnTo>
                    <a:pt x="934" y="305"/>
                  </a:lnTo>
                  <a:lnTo>
                    <a:pt x="934" y="307"/>
                  </a:lnTo>
                  <a:lnTo>
                    <a:pt x="934" y="310"/>
                  </a:lnTo>
                  <a:lnTo>
                    <a:pt x="934" y="310"/>
                  </a:lnTo>
                  <a:lnTo>
                    <a:pt x="934" y="312"/>
                  </a:lnTo>
                  <a:lnTo>
                    <a:pt x="934" y="312"/>
                  </a:lnTo>
                  <a:lnTo>
                    <a:pt x="934" y="314"/>
                  </a:lnTo>
                  <a:lnTo>
                    <a:pt x="934" y="317"/>
                  </a:lnTo>
                  <a:lnTo>
                    <a:pt x="937" y="317"/>
                  </a:lnTo>
                  <a:lnTo>
                    <a:pt x="937" y="314"/>
                  </a:lnTo>
                  <a:lnTo>
                    <a:pt x="939" y="314"/>
                  </a:lnTo>
                  <a:lnTo>
                    <a:pt x="939" y="314"/>
                  </a:lnTo>
                  <a:lnTo>
                    <a:pt x="939" y="314"/>
                  </a:lnTo>
                  <a:lnTo>
                    <a:pt x="941" y="312"/>
                  </a:lnTo>
                  <a:lnTo>
                    <a:pt x="944" y="312"/>
                  </a:lnTo>
                  <a:lnTo>
                    <a:pt x="944" y="312"/>
                  </a:lnTo>
                  <a:lnTo>
                    <a:pt x="944" y="312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48" y="312"/>
                  </a:lnTo>
                  <a:lnTo>
                    <a:pt x="948" y="312"/>
                  </a:lnTo>
                  <a:lnTo>
                    <a:pt x="951" y="310"/>
                  </a:lnTo>
                  <a:lnTo>
                    <a:pt x="951" y="310"/>
                  </a:lnTo>
                  <a:lnTo>
                    <a:pt x="953" y="310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7"/>
                  </a:lnTo>
                  <a:lnTo>
                    <a:pt x="953" y="305"/>
                  </a:lnTo>
                  <a:lnTo>
                    <a:pt x="956" y="305"/>
                  </a:lnTo>
                  <a:lnTo>
                    <a:pt x="956" y="307"/>
                  </a:lnTo>
                  <a:lnTo>
                    <a:pt x="958" y="307"/>
                  </a:lnTo>
                  <a:lnTo>
                    <a:pt x="958" y="310"/>
                  </a:lnTo>
                  <a:lnTo>
                    <a:pt x="960" y="312"/>
                  </a:lnTo>
                  <a:lnTo>
                    <a:pt x="960" y="314"/>
                  </a:lnTo>
                  <a:lnTo>
                    <a:pt x="960" y="314"/>
                  </a:lnTo>
                  <a:lnTo>
                    <a:pt x="960" y="317"/>
                  </a:lnTo>
                  <a:lnTo>
                    <a:pt x="958" y="317"/>
                  </a:lnTo>
                  <a:lnTo>
                    <a:pt x="958" y="317"/>
                  </a:lnTo>
                  <a:lnTo>
                    <a:pt x="958" y="319"/>
                  </a:lnTo>
                  <a:lnTo>
                    <a:pt x="958" y="319"/>
                  </a:lnTo>
                  <a:lnTo>
                    <a:pt x="958" y="324"/>
                  </a:lnTo>
                  <a:lnTo>
                    <a:pt x="958" y="326"/>
                  </a:lnTo>
                  <a:lnTo>
                    <a:pt x="956" y="331"/>
                  </a:lnTo>
                  <a:lnTo>
                    <a:pt x="953" y="333"/>
                  </a:lnTo>
                  <a:lnTo>
                    <a:pt x="953" y="333"/>
                  </a:lnTo>
                  <a:lnTo>
                    <a:pt x="953" y="333"/>
                  </a:lnTo>
                  <a:lnTo>
                    <a:pt x="951" y="333"/>
                  </a:lnTo>
                  <a:lnTo>
                    <a:pt x="951" y="333"/>
                  </a:lnTo>
                  <a:lnTo>
                    <a:pt x="951" y="333"/>
                  </a:lnTo>
                  <a:lnTo>
                    <a:pt x="948" y="331"/>
                  </a:lnTo>
                  <a:lnTo>
                    <a:pt x="948" y="331"/>
                  </a:lnTo>
                  <a:lnTo>
                    <a:pt x="948" y="331"/>
                  </a:lnTo>
                  <a:lnTo>
                    <a:pt x="948" y="331"/>
                  </a:lnTo>
                  <a:lnTo>
                    <a:pt x="946" y="331"/>
                  </a:lnTo>
                  <a:lnTo>
                    <a:pt x="946" y="328"/>
                  </a:lnTo>
                  <a:lnTo>
                    <a:pt x="946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8"/>
                  </a:lnTo>
                  <a:lnTo>
                    <a:pt x="944" y="326"/>
                  </a:lnTo>
                  <a:lnTo>
                    <a:pt x="944" y="326"/>
                  </a:lnTo>
                  <a:lnTo>
                    <a:pt x="944" y="326"/>
                  </a:lnTo>
                  <a:lnTo>
                    <a:pt x="941" y="326"/>
                  </a:lnTo>
                  <a:lnTo>
                    <a:pt x="941" y="326"/>
                  </a:lnTo>
                  <a:lnTo>
                    <a:pt x="941" y="324"/>
                  </a:lnTo>
                  <a:lnTo>
                    <a:pt x="939" y="324"/>
                  </a:lnTo>
                  <a:lnTo>
                    <a:pt x="939" y="324"/>
                  </a:lnTo>
                  <a:lnTo>
                    <a:pt x="939" y="326"/>
                  </a:lnTo>
                  <a:lnTo>
                    <a:pt x="939" y="326"/>
                  </a:lnTo>
                  <a:lnTo>
                    <a:pt x="939" y="326"/>
                  </a:lnTo>
                  <a:lnTo>
                    <a:pt x="939" y="326"/>
                  </a:lnTo>
                  <a:lnTo>
                    <a:pt x="939" y="326"/>
                  </a:lnTo>
                  <a:lnTo>
                    <a:pt x="939" y="328"/>
                  </a:lnTo>
                  <a:lnTo>
                    <a:pt x="937" y="328"/>
                  </a:lnTo>
                  <a:lnTo>
                    <a:pt x="937" y="328"/>
                  </a:lnTo>
                  <a:lnTo>
                    <a:pt x="937" y="328"/>
                  </a:lnTo>
                  <a:lnTo>
                    <a:pt x="937" y="328"/>
                  </a:lnTo>
                  <a:lnTo>
                    <a:pt x="939" y="328"/>
                  </a:lnTo>
                  <a:lnTo>
                    <a:pt x="939" y="328"/>
                  </a:lnTo>
                  <a:lnTo>
                    <a:pt x="939" y="328"/>
                  </a:lnTo>
                  <a:lnTo>
                    <a:pt x="939" y="328"/>
                  </a:lnTo>
                  <a:lnTo>
                    <a:pt x="939" y="331"/>
                  </a:lnTo>
                  <a:lnTo>
                    <a:pt x="939" y="331"/>
                  </a:lnTo>
                  <a:lnTo>
                    <a:pt x="937" y="333"/>
                  </a:lnTo>
                  <a:lnTo>
                    <a:pt x="937" y="333"/>
                  </a:lnTo>
                  <a:lnTo>
                    <a:pt x="934" y="336"/>
                  </a:lnTo>
                  <a:lnTo>
                    <a:pt x="932" y="336"/>
                  </a:lnTo>
                  <a:lnTo>
                    <a:pt x="930" y="336"/>
                  </a:lnTo>
                  <a:lnTo>
                    <a:pt x="927" y="331"/>
                  </a:lnTo>
                  <a:lnTo>
                    <a:pt x="927" y="324"/>
                  </a:lnTo>
                  <a:lnTo>
                    <a:pt x="927" y="321"/>
                  </a:lnTo>
                  <a:lnTo>
                    <a:pt x="927" y="319"/>
                  </a:lnTo>
                  <a:lnTo>
                    <a:pt x="927" y="319"/>
                  </a:lnTo>
                  <a:lnTo>
                    <a:pt x="927" y="317"/>
                  </a:lnTo>
                  <a:lnTo>
                    <a:pt x="927" y="317"/>
                  </a:lnTo>
                  <a:lnTo>
                    <a:pt x="927" y="314"/>
                  </a:lnTo>
                  <a:lnTo>
                    <a:pt x="927" y="312"/>
                  </a:lnTo>
                  <a:lnTo>
                    <a:pt x="927" y="312"/>
                  </a:lnTo>
                  <a:lnTo>
                    <a:pt x="925" y="310"/>
                  </a:lnTo>
                  <a:lnTo>
                    <a:pt x="922" y="310"/>
                  </a:lnTo>
                  <a:lnTo>
                    <a:pt x="920" y="310"/>
                  </a:lnTo>
                  <a:lnTo>
                    <a:pt x="920" y="312"/>
                  </a:lnTo>
                  <a:lnTo>
                    <a:pt x="918" y="312"/>
                  </a:lnTo>
                  <a:lnTo>
                    <a:pt x="918" y="312"/>
                  </a:lnTo>
                  <a:lnTo>
                    <a:pt x="915" y="312"/>
                  </a:lnTo>
                  <a:lnTo>
                    <a:pt x="915" y="310"/>
                  </a:lnTo>
                  <a:lnTo>
                    <a:pt x="913" y="307"/>
                  </a:lnTo>
                  <a:lnTo>
                    <a:pt x="913" y="307"/>
                  </a:lnTo>
                  <a:lnTo>
                    <a:pt x="913" y="307"/>
                  </a:lnTo>
                  <a:lnTo>
                    <a:pt x="911" y="307"/>
                  </a:lnTo>
                  <a:lnTo>
                    <a:pt x="911" y="307"/>
                  </a:lnTo>
                  <a:lnTo>
                    <a:pt x="911" y="307"/>
                  </a:lnTo>
                  <a:lnTo>
                    <a:pt x="911" y="310"/>
                  </a:lnTo>
                  <a:lnTo>
                    <a:pt x="911" y="310"/>
                  </a:lnTo>
                  <a:lnTo>
                    <a:pt x="911" y="312"/>
                  </a:lnTo>
                  <a:lnTo>
                    <a:pt x="911" y="312"/>
                  </a:lnTo>
                  <a:lnTo>
                    <a:pt x="911" y="312"/>
                  </a:lnTo>
                  <a:lnTo>
                    <a:pt x="911" y="314"/>
                  </a:lnTo>
                  <a:lnTo>
                    <a:pt x="908" y="314"/>
                  </a:lnTo>
                  <a:lnTo>
                    <a:pt x="908" y="314"/>
                  </a:lnTo>
                  <a:lnTo>
                    <a:pt x="906" y="314"/>
                  </a:lnTo>
                  <a:lnTo>
                    <a:pt x="906" y="317"/>
                  </a:lnTo>
                  <a:lnTo>
                    <a:pt x="906" y="317"/>
                  </a:lnTo>
                  <a:lnTo>
                    <a:pt x="906" y="317"/>
                  </a:lnTo>
                  <a:lnTo>
                    <a:pt x="908" y="317"/>
                  </a:lnTo>
                  <a:lnTo>
                    <a:pt x="908" y="317"/>
                  </a:lnTo>
                  <a:lnTo>
                    <a:pt x="911" y="319"/>
                  </a:lnTo>
                  <a:lnTo>
                    <a:pt x="911" y="319"/>
                  </a:lnTo>
                  <a:lnTo>
                    <a:pt x="911" y="321"/>
                  </a:lnTo>
                  <a:lnTo>
                    <a:pt x="911" y="321"/>
                  </a:lnTo>
                  <a:lnTo>
                    <a:pt x="911" y="321"/>
                  </a:lnTo>
                  <a:lnTo>
                    <a:pt x="911" y="321"/>
                  </a:lnTo>
                  <a:lnTo>
                    <a:pt x="911" y="321"/>
                  </a:lnTo>
                  <a:lnTo>
                    <a:pt x="911" y="321"/>
                  </a:lnTo>
                  <a:lnTo>
                    <a:pt x="913" y="321"/>
                  </a:lnTo>
                  <a:lnTo>
                    <a:pt x="913" y="321"/>
                  </a:lnTo>
                  <a:lnTo>
                    <a:pt x="913" y="321"/>
                  </a:lnTo>
                  <a:lnTo>
                    <a:pt x="915" y="321"/>
                  </a:lnTo>
                  <a:lnTo>
                    <a:pt x="915" y="324"/>
                  </a:lnTo>
                  <a:lnTo>
                    <a:pt x="913" y="324"/>
                  </a:lnTo>
                  <a:lnTo>
                    <a:pt x="913" y="324"/>
                  </a:lnTo>
                  <a:lnTo>
                    <a:pt x="913" y="324"/>
                  </a:lnTo>
                  <a:lnTo>
                    <a:pt x="913" y="324"/>
                  </a:lnTo>
                  <a:lnTo>
                    <a:pt x="913" y="324"/>
                  </a:lnTo>
                  <a:lnTo>
                    <a:pt x="913" y="326"/>
                  </a:lnTo>
                  <a:lnTo>
                    <a:pt x="913" y="326"/>
                  </a:lnTo>
                  <a:lnTo>
                    <a:pt x="913" y="326"/>
                  </a:lnTo>
                  <a:lnTo>
                    <a:pt x="911" y="324"/>
                  </a:lnTo>
                  <a:lnTo>
                    <a:pt x="911" y="324"/>
                  </a:lnTo>
                  <a:lnTo>
                    <a:pt x="911" y="324"/>
                  </a:lnTo>
                  <a:lnTo>
                    <a:pt x="911" y="324"/>
                  </a:lnTo>
                  <a:lnTo>
                    <a:pt x="911" y="324"/>
                  </a:lnTo>
                  <a:lnTo>
                    <a:pt x="911" y="326"/>
                  </a:lnTo>
                  <a:lnTo>
                    <a:pt x="911" y="328"/>
                  </a:lnTo>
                  <a:lnTo>
                    <a:pt x="908" y="328"/>
                  </a:lnTo>
                  <a:lnTo>
                    <a:pt x="908" y="333"/>
                  </a:lnTo>
                  <a:lnTo>
                    <a:pt x="908" y="338"/>
                  </a:lnTo>
                  <a:lnTo>
                    <a:pt x="906" y="338"/>
                  </a:lnTo>
                  <a:lnTo>
                    <a:pt x="906" y="340"/>
                  </a:lnTo>
                  <a:lnTo>
                    <a:pt x="904" y="340"/>
                  </a:lnTo>
                  <a:lnTo>
                    <a:pt x="904" y="340"/>
                  </a:lnTo>
                  <a:lnTo>
                    <a:pt x="901" y="340"/>
                  </a:lnTo>
                  <a:lnTo>
                    <a:pt x="901" y="343"/>
                  </a:lnTo>
                  <a:lnTo>
                    <a:pt x="899" y="343"/>
                  </a:lnTo>
                  <a:lnTo>
                    <a:pt x="899" y="343"/>
                  </a:lnTo>
                  <a:lnTo>
                    <a:pt x="899" y="343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43"/>
                  </a:lnTo>
                  <a:lnTo>
                    <a:pt x="892" y="345"/>
                  </a:lnTo>
                  <a:lnTo>
                    <a:pt x="892" y="345"/>
                  </a:lnTo>
                  <a:lnTo>
                    <a:pt x="892" y="347"/>
                  </a:lnTo>
                  <a:lnTo>
                    <a:pt x="889" y="347"/>
                  </a:lnTo>
                  <a:lnTo>
                    <a:pt x="889" y="350"/>
                  </a:lnTo>
                  <a:lnTo>
                    <a:pt x="887" y="350"/>
                  </a:lnTo>
                  <a:lnTo>
                    <a:pt x="887" y="350"/>
                  </a:lnTo>
                  <a:lnTo>
                    <a:pt x="887" y="352"/>
                  </a:lnTo>
                  <a:lnTo>
                    <a:pt x="885" y="352"/>
                  </a:lnTo>
                  <a:lnTo>
                    <a:pt x="887" y="354"/>
                  </a:lnTo>
                  <a:lnTo>
                    <a:pt x="889" y="352"/>
                  </a:lnTo>
                  <a:lnTo>
                    <a:pt x="889" y="354"/>
                  </a:lnTo>
                  <a:lnTo>
                    <a:pt x="889" y="354"/>
                  </a:lnTo>
                  <a:lnTo>
                    <a:pt x="889" y="357"/>
                  </a:lnTo>
                  <a:lnTo>
                    <a:pt x="889" y="357"/>
                  </a:lnTo>
                  <a:lnTo>
                    <a:pt x="889" y="362"/>
                  </a:lnTo>
                  <a:lnTo>
                    <a:pt x="889" y="364"/>
                  </a:lnTo>
                  <a:lnTo>
                    <a:pt x="889" y="364"/>
                  </a:lnTo>
                  <a:lnTo>
                    <a:pt x="892" y="366"/>
                  </a:lnTo>
                  <a:lnTo>
                    <a:pt x="894" y="369"/>
                  </a:lnTo>
                  <a:lnTo>
                    <a:pt x="894" y="369"/>
                  </a:lnTo>
                  <a:lnTo>
                    <a:pt x="894" y="369"/>
                  </a:lnTo>
                  <a:lnTo>
                    <a:pt x="894" y="371"/>
                  </a:lnTo>
                  <a:lnTo>
                    <a:pt x="894" y="378"/>
                  </a:lnTo>
                  <a:lnTo>
                    <a:pt x="894" y="378"/>
                  </a:lnTo>
                  <a:lnTo>
                    <a:pt x="892" y="381"/>
                  </a:lnTo>
                  <a:lnTo>
                    <a:pt x="892" y="383"/>
                  </a:lnTo>
                  <a:lnTo>
                    <a:pt x="892" y="385"/>
                  </a:lnTo>
                  <a:lnTo>
                    <a:pt x="887" y="392"/>
                  </a:lnTo>
                  <a:lnTo>
                    <a:pt x="887" y="395"/>
                  </a:lnTo>
                  <a:lnTo>
                    <a:pt x="885" y="397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78" y="392"/>
                  </a:lnTo>
                  <a:lnTo>
                    <a:pt x="878" y="395"/>
                  </a:lnTo>
                  <a:lnTo>
                    <a:pt x="878" y="397"/>
                  </a:lnTo>
                  <a:lnTo>
                    <a:pt x="878" y="397"/>
                  </a:lnTo>
                  <a:lnTo>
                    <a:pt x="878" y="397"/>
                  </a:lnTo>
                  <a:lnTo>
                    <a:pt x="878" y="399"/>
                  </a:lnTo>
                  <a:lnTo>
                    <a:pt x="880" y="399"/>
                  </a:lnTo>
                  <a:lnTo>
                    <a:pt x="880" y="402"/>
                  </a:lnTo>
                  <a:lnTo>
                    <a:pt x="880" y="402"/>
                  </a:lnTo>
                  <a:lnTo>
                    <a:pt x="880" y="404"/>
                  </a:lnTo>
                  <a:lnTo>
                    <a:pt x="885" y="404"/>
                  </a:lnTo>
                  <a:lnTo>
                    <a:pt x="885" y="402"/>
                  </a:lnTo>
                  <a:lnTo>
                    <a:pt x="885" y="402"/>
                  </a:lnTo>
                  <a:lnTo>
                    <a:pt x="887" y="402"/>
                  </a:lnTo>
                  <a:lnTo>
                    <a:pt x="887" y="402"/>
                  </a:lnTo>
                  <a:lnTo>
                    <a:pt x="889" y="399"/>
                  </a:lnTo>
                  <a:lnTo>
                    <a:pt x="892" y="402"/>
                  </a:lnTo>
                  <a:lnTo>
                    <a:pt x="894" y="404"/>
                  </a:lnTo>
                  <a:lnTo>
                    <a:pt x="894" y="404"/>
                  </a:lnTo>
                  <a:lnTo>
                    <a:pt x="894" y="407"/>
                  </a:lnTo>
                  <a:lnTo>
                    <a:pt x="894" y="409"/>
                  </a:lnTo>
                  <a:lnTo>
                    <a:pt x="896" y="411"/>
                  </a:lnTo>
                  <a:lnTo>
                    <a:pt x="896" y="414"/>
                  </a:lnTo>
                  <a:lnTo>
                    <a:pt x="896" y="428"/>
                  </a:lnTo>
                  <a:lnTo>
                    <a:pt x="894" y="433"/>
                  </a:lnTo>
                  <a:lnTo>
                    <a:pt x="892" y="440"/>
                  </a:lnTo>
                  <a:lnTo>
                    <a:pt x="892" y="440"/>
                  </a:lnTo>
                  <a:lnTo>
                    <a:pt x="889" y="442"/>
                  </a:lnTo>
                  <a:lnTo>
                    <a:pt x="889" y="444"/>
                  </a:lnTo>
                  <a:lnTo>
                    <a:pt x="887" y="447"/>
                  </a:lnTo>
                  <a:lnTo>
                    <a:pt x="887" y="447"/>
                  </a:lnTo>
                  <a:lnTo>
                    <a:pt x="887" y="452"/>
                  </a:lnTo>
                  <a:lnTo>
                    <a:pt x="887" y="452"/>
                  </a:lnTo>
                  <a:lnTo>
                    <a:pt x="887" y="454"/>
                  </a:lnTo>
                  <a:lnTo>
                    <a:pt x="887" y="454"/>
                  </a:lnTo>
                  <a:lnTo>
                    <a:pt x="887" y="456"/>
                  </a:lnTo>
                  <a:lnTo>
                    <a:pt x="885" y="459"/>
                  </a:lnTo>
                  <a:lnTo>
                    <a:pt x="885" y="466"/>
                  </a:lnTo>
                  <a:lnTo>
                    <a:pt x="882" y="473"/>
                  </a:lnTo>
                  <a:lnTo>
                    <a:pt x="880" y="475"/>
                  </a:lnTo>
                  <a:lnTo>
                    <a:pt x="878" y="478"/>
                  </a:lnTo>
                  <a:lnTo>
                    <a:pt x="873" y="482"/>
                  </a:lnTo>
                  <a:lnTo>
                    <a:pt x="873" y="485"/>
                  </a:lnTo>
                  <a:lnTo>
                    <a:pt x="870" y="487"/>
                  </a:lnTo>
                  <a:lnTo>
                    <a:pt x="868" y="494"/>
                  </a:lnTo>
                  <a:lnTo>
                    <a:pt x="866" y="496"/>
                  </a:lnTo>
                  <a:lnTo>
                    <a:pt x="866" y="501"/>
                  </a:lnTo>
                  <a:lnTo>
                    <a:pt x="866" y="504"/>
                  </a:lnTo>
                  <a:lnTo>
                    <a:pt x="863" y="515"/>
                  </a:lnTo>
                  <a:lnTo>
                    <a:pt x="863" y="518"/>
                  </a:lnTo>
                  <a:lnTo>
                    <a:pt x="861" y="518"/>
                  </a:lnTo>
                  <a:lnTo>
                    <a:pt x="856" y="525"/>
                  </a:lnTo>
                  <a:lnTo>
                    <a:pt x="854" y="527"/>
                  </a:lnTo>
                  <a:lnTo>
                    <a:pt x="851" y="527"/>
                  </a:lnTo>
                  <a:lnTo>
                    <a:pt x="847" y="530"/>
                  </a:lnTo>
                  <a:lnTo>
                    <a:pt x="844" y="530"/>
                  </a:lnTo>
                  <a:lnTo>
                    <a:pt x="844" y="530"/>
                  </a:lnTo>
                  <a:lnTo>
                    <a:pt x="844" y="532"/>
                  </a:lnTo>
                  <a:lnTo>
                    <a:pt x="837" y="537"/>
                  </a:lnTo>
                  <a:lnTo>
                    <a:pt x="833" y="539"/>
                  </a:lnTo>
                  <a:lnTo>
                    <a:pt x="833" y="541"/>
                  </a:lnTo>
                  <a:lnTo>
                    <a:pt x="830" y="544"/>
                  </a:lnTo>
                  <a:lnTo>
                    <a:pt x="828" y="551"/>
                  </a:lnTo>
                  <a:lnTo>
                    <a:pt x="828" y="553"/>
                  </a:lnTo>
                  <a:lnTo>
                    <a:pt x="825" y="556"/>
                  </a:lnTo>
                  <a:lnTo>
                    <a:pt x="823" y="558"/>
                  </a:lnTo>
                  <a:lnTo>
                    <a:pt x="821" y="563"/>
                  </a:lnTo>
                  <a:lnTo>
                    <a:pt x="821" y="565"/>
                  </a:lnTo>
                  <a:lnTo>
                    <a:pt x="818" y="567"/>
                  </a:lnTo>
                  <a:lnTo>
                    <a:pt x="818" y="567"/>
                  </a:lnTo>
                  <a:lnTo>
                    <a:pt x="811" y="572"/>
                  </a:lnTo>
                  <a:lnTo>
                    <a:pt x="807" y="579"/>
                  </a:lnTo>
                  <a:lnTo>
                    <a:pt x="802" y="582"/>
                  </a:lnTo>
                  <a:lnTo>
                    <a:pt x="799" y="582"/>
                  </a:lnTo>
                  <a:lnTo>
                    <a:pt x="797" y="582"/>
                  </a:lnTo>
                  <a:lnTo>
                    <a:pt x="792" y="582"/>
                  </a:lnTo>
                  <a:lnTo>
                    <a:pt x="792" y="584"/>
                  </a:lnTo>
                  <a:lnTo>
                    <a:pt x="792" y="584"/>
                  </a:lnTo>
                  <a:lnTo>
                    <a:pt x="788" y="586"/>
                  </a:lnTo>
                  <a:lnTo>
                    <a:pt x="783" y="589"/>
                  </a:lnTo>
                  <a:lnTo>
                    <a:pt x="778" y="591"/>
                  </a:lnTo>
                  <a:lnTo>
                    <a:pt x="771" y="594"/>
                  </a:lnTo>
                  <a:lnTo>
                    <a:pt x="766" y="596"/>
                  </a:lnTo>
                  <a:lnTo>
                    <a:pt x="762" y="596"/>
                  </a:lnTo>
                  <a:lnTo>
                    <a:pt x="759" y="598"/>
                  </a:lnTo>
                  <a:lnTo>
                    <a:pt x="759" y="598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757" y="603"/>
                  </a:lnTo>
                  <a:lnTo>
                    <a:pt x="757" y="603"/>
                  </a:lnTo>
                  <a:lnTo>
                    <a:pt x="757" y="605"/>
                  </a:lnTo>
                  <a:lnTo>
                    <a:pt x="757" y="605"/>
                  </a:lnTo>
                  <a:lnTo>
                    <a:pt x="755" y="608"/>
                  </a:lnTo>
                  <a:lnTo>
                    <a:pt x="755" y="608"/>
                  </a:lnTo>
                  <a:lnTo>
                    <a:pt x="752" y="610"/>
                  </a:lnTo>
                  <a:lnTo>
                    <a:pt x="750" y="608"/>
                  </a:lnTo>
                  <a:lnTo>
                    <a:pt x="747" y="610"/>
                  </a:lnTo>
                  <a:lnTo>
                    <a:pt x="745" y="608"/>
                  </a:lnTo>
                  <a:lnTo>
                    <a:pt x="743" y="608"/>
                  </a:lnTo>
                  <a:lnTo>
                    <a:pt x="740" y="608"/>
                  </a:lnTo>
                  <a:lnTo>
                    <a:pt x="738" y="605"/>
                  </a:lnTo>
                  <a:lnTo>
                    <a:pt x="736" y="603"/>
                  </a:lnTo>
                  <a:lnTo>
                    <a:pt x="736" y="601"/>
                  </a:lnTo>
                  <a:lnTo>
                    <a:pt x="738" y="598"/>
                  </a:lnTo>
                  <a:lnTo>
                    <a:pt x="738" y="598"/>
                  </a:lnTo>
                  <a:lnTo>
                    <a:pt x="738" y="596"/>
                  </a:lnTo>
                  <a:lnTo>
                    <a:pt x="738" y="591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6" y="589"/>
                  </a:lnTo>
                  <a:lnTo>
                    <a:pt x="736" y="591"/>
                  </a:lnTo>
                  <a:lnTo>
                    <a:pt x="733" y="589"/>
                  </a:lnTo>
                  <a:lnTo>
                    <a:pt x="733" y="589"/>
                  </a:lnTo>
                  <a:lnTo>
                    <a:pt x="731" y="589"/>
                  </a:lnTo>
                  <a:lnTo>
                    <a:pt x="731" y="589"/>
                  </a:lnTo>
                  <a:lnTo>
                    <a:pt x="729" y="589"/>
                  </a:lnTo>
                  <a:lnTo>
                    <a:pt x="729" y="589"/>
                  </a:lnTo>
                  <a:lnTo>
                    <a:pt x="729" y="586"/>
                  </a:lnTo>
                  <a:lnTo>
                    <a:pt x="729" y="586"/>
                  </a:lnTo>
                  <a:lnTo>
                    <a:pt x="731" y="586"/>
                  </a:lnTo>
                  <a:lnTo>
                    <a:pt x="731" y="586"/>
                  </a:lnTo>
                  <a:lnTo>
                    <a:pt x="731" y="584"/>
                  </a:lnTo>
                  <a:lnTo>
                    <a:pt x="731" y="584"/>
                  </a:lnTo>
                  <a:lnTo>
                    <a:pt x="731" y="582"/>
                  </a:lnTo>
                  <a:lnTo>
                    <a:pt x="731" y="579"/>
                  </a:lnTo>
                  <a:lnTo>
                    <a:pt x="733" y="579"/>
                  </a:lnTo>
                  <a:lnTo>
                    <a:pt x="733" y="579"/>
                  </a:lnTo>
                  <a:lnTo>
                    <a:pt x="733" y="579"/>
                  </a:lnTo>
                  <a:lnTo>
                    <a:pt x="733" y="577"/>
                  </a:lnTo>
                  <a:lnTo>
                    <a:pt x="733" y="577"/>
                  </a:lnTo>
                  <a:lnTo>
                    <a:pt x="733" y="579"/>
                  </a:lnTo>
                  <a:lnTo>
                    <a:pt x="733" y="579"/>
                  </a:lnTo>
                  <a:lnTo>
                    <a:pt x="733" y="579"/>
                  </a:lnTo>
                  <a:lnTo>
                    <a:pt x="736" y="579"/>
                  </a:lnTo>
                  <a:lnTo>
                    <a:pt x="738" y="582"/>
                  </a:lnTo>
                  <a:lnTo>
                    <a:pt x="738" y="582"/>
                  </a:lnTo>
                  <a:lnTo>
                    <a:pt x="738" y="579"/>
                  </a:lnTo>
                  <a:lnTo>
                    <a:pt x="738" y="579"/>
                  </a:lnTo>
                  <a:lnTo>
                    <a:pt x="740" y="579"/>
                  </a:lnTo>
                  <a:lnTo>
                    <a:pt x="740" y="577"/>
                  </a:lnTo>
                  <a:lnTo>
                    <a:pt x="740" y="577"/>
                  </a:lnTo>
                  <a:lnTo>
                    <a:pt x="743" y="575"/>
                  </a:lnTo>
                  <a:lnTo>
                    <a:pt x="745" y="575"/>
                  </a:lnTo>
                  <a:lnTo>
                    <a:pt x="747" y="575"/>
                  </a:lnTo>
                  <a:lnTo>
                    <a:pt x="747" y="575"/>
                  </a:lnTo>
                  <a:lnTo>
                    <a:pt x="747" y="575"/>
                  </a:lnTo>
                  <a:lnTo>
                    <a:pt x="750" y="572"/>
                  </a:lnTo>
                  <a:lnTo>
                    <a:pt x="750" y="572"/>
                  </a:lnTo>
                  <a:lnTo>
                    <a:pt x="750" y="572"/>
                  </a:lnTo>
                  <a:lnTo>
                    <a:pt x="750" y="570"/>
                  </a:lnTo>
                  <a:lnTo>
                    <a:pt x="750" y="570"/>
                  </a:lnTo>
                  <a:lnTo>
                    <a:pt x="747" y="567"/>
                  </a:lnTo>
                  <a:lnTo>
                    <a:pt x="750" y="565"/>
                  </a:lnTo>
                  <a:lnTo>
                    <a:pt x="750" y="565"/>
                  </a:lnTo>
                  <a:lnTo>
                    <a:pt x="750" y="565"/>
                  </a:lnTo>
                  <a:lnTo>
                    <a:pt x="752" y="565"/>
                  </a:lnTo>
                  <a:lnTo>
                    <a:pt x="752" y="565"/>
                  </a:lnTo>
                  <a:lnTo>
                    <a:pt x="752" y="565"/>
                  </a:lnTo>
                  <a:lnTo>
                    <a:pt x="755" y="565"/>
                  </a:lnTo>
                  <a:lnTo>
                    <a:pt x="755" y="563"/>
                  </a:lnTo>
                  <a:lnTo>
                    <a:pt x="755" y="563"/>
                  </a:lnTo>
                  <a:lnTo>
                    <a:pt x="755" y="563"/>
                  </a:lnTo>
                  <a:lnTo>
                    <a:pt x="755" y="560"/>
                  </a:lnTo>
                  <a:lnTo>
                    <a:pt x="755" y="560"/>
                  </a:lnTo>
                  <a:lnTo>
                    <a:pt x="755" y="560"/>
                  </a:lnTo>
                  <a:lnTo>
                    <a:pt x="752" y="558"/>
                  </a:lnTo>
                  <a:lnTo>
                    <a:pt x="750" y="558"/>
                  </a:lnTo>
                  <a:lnTo>
                    <a:pt x="743" y="560"/>
                  </a:lnTo>
                  <a:lnTo>
                    <a:pt x="740" y="563"/>
                  </a:lnTo>
                  <a:lnTo>
                    <a:pt x="740" y="563"/>
                  </a:lnTo>
                  <a:lnTo>
                    <a:pt x="738" y="565"/>
                  </a:lnTo>
                  <a:lnTo>
                    <a:pt x="733" y="567"/>
                  </a:lnTo>
                  <a:lnTo>
                    <a:pt x="731" y="567"/>
                  </a:lnTo>
                  <a:lnTo>
                    <a:pt x="731" y="567"/>
                  </a:lnTo>
                  <a:lnTo>
                    <a:pt x="729" y="567"/>
                  </a:lnTo>
                  <a:lnTo>
                    <a:pt x="724" y="570"/>
                  </a:lnTo>
                  <a:lnTo>
                    <a:pt x="724" y="570"/>
                  </a:lnTo>
                  <a:lnTo>
                    <a:pt x="721" y="572"/>
                  </a:lnTo>
                  <a:lnTo>
                    <a:pt x="721" y="575"/>
                  </a:lnTo>
                  <a:lnTo>
                    <a:pt x="721" y="575"/>
                  </a:lnTo>
                  <a:lnTo>
                    <a:pt x="721" y="575"/>
                  </a:lnTo>
                  <a:lnTo>
                    <a:pt x="721" y="577"/>
                  </a:lnTo>
                  <a:lnTo>
                    <a:pt x="721" y="577"/>
                  </a:lnTo>
                  <a:lnTo>
                    <a:pt x="721" y="579"/>
                  </a:lnTo>
                  <a:lnTo>
                    <a:pt x="719" y="579"/>
                  </a:lnTo>
                  <a:lnTo>
                    <a:pt x="719" y="579"/>
                  </a:lnTo>
                  <a:lnTo>
                    <a:pt x="719" y="582"/>
                  </a:lnTo>
                  <a:lnTo>
                    <a:pt x="719" y="584"/>
                  </a:lnTo>
                  <a:lnTo>
                    <a:pt x="719" y="584"/>
                  </a:lnTo>
                  <a:lnTo>
                    <a:pt x="719" y="584"/>
                  </a:lnTo>
                  <a:lnTo>
                    <a:pt x="721" y="584"/>
                  </a:lnTo>
                  <a:lnTo>
                    <a:pt x="721" y="584"/>
                  </a:lnTo>
                  <a:lnTo>
                    <a:pt x="721" y="584"/>
                  </a:lnTo>
                  <a:lnTo>
                    <a:pt x="721" y="584"/>
                  </a:lnTo>
                  <a:lnTo>
                    <a:pt x="721" y="589"/>
                  </a:lnTo>
                  <a:lnTo>
                    <a:pt x="721" y="589"/>
                  </a:lnTo>
                  <a:lnTo>
                    <a:pt x="721" y="591"/>
                  </a:lnTo>
                  <a:lnTo>
                    <a:pt x="724" y="594"/>
                  </a:lnTo>
                  <a:lnTo>
                    <a:pt x="724" y="594"/>
                  </a:lnTo>
                  <a:lnTo>
                    <a:pt x="724" y="594"/>
                  </a:lnTo>
                  <a:lnTo>
                    <a:pt x="724" y="596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598"/>
                  </a:lnTo>
                  <a:lnTo>
                    <a:pt x="724" y="601"/>
                  </a:lnTo>
                  <a:lnTo>
                    <a:pt x="724" y="601"/>
                  </a:lnTo>
                  <a:lnTo>
                    <a:pt x="719" y="610"/>
                  </a:lnTo>
                  <a:lnTo>
                    <a:pt x="717" y="615"/>
                  </a:lnTo>
                  <a:lnTo>
                    <a:pt x="707" y="631"/>
                  </a:lnTo>
                  <a:lnTo>
                    <a:pt x="705" y="634"/>
                  </a:lnTo>
                  <a:lnTo>
                    <a:pt x="702" y="634"/>
                  </a:lnTo>
                  <a:lnTo>
                    <a:pt x="700" y="636"/>
                  </a:lnTo>
                  <a:lnTo>
                    <a:pt x="698" y="638"/>
                  </a:lnTo>
                  <a:lnTo>
                    <a:pt x="693" y="641"/>
                  </a:lnTo>
                  <a:lnTo>
                    <a:pt x="693" y="641"/>
                  </a:lnTo>
                  <a:lnTo>
                    <a:pt x="691" y="641"/>
                  </a:lnTo>
                  <a:lnTo>
                    <a:pt x="691" y="641"/>
                  </a:lnTo>
                  <a:lnTo>
                    <a:pt x="691" y="643"/>
                  </a:lnTo>
                  <a:lnTo>
                    <a:pt x="691" y="643"/>
                  </a:lnTo>
                  <a:lnTo>
                    <a:pt x="691" y="646"/>
                  </a:lnTo>
                  <a:lnTo>
                    <a:pt x="688" y="646"/>
                  </a:lnTo>
                  <a:lnTo>
                    <a:pt x="688" y="648"/>
                  </a:lnTo>
                  <a:lnTo>
                    <a:pt x="686" y="650"/>
                  </a:lnTo>
                  <a:lnTo>
                    <a:pt x="686" y="653"/>
                  </a:lnTo>
                  <a:lnTo>
                    <a:pt x="684" y="655"/>
                  </a:lnTo>
                  <a:lnTo>
                    <a:pt x="684" y="657"/>
                  </a:lnTo>
                  <a:lnTo>
                    <a:pt x="684" y="657"/>
                  </a:lnTo>
                  <a:lnTo>
                    <a:pt x="681" y="657"/>
                  </a:lnTo>
                  <a:lnTo>
                    <a:pt x="681" y="660"/>
                  </a:lnTo>
                  <a:lnTo>
                    <a:pt x="681" y="660"/>
                  </a:lnTo>
                  <a:lnTo>
                    <a:pt x="684" y="662"/>
                  </a:lnTo>
                  <a:lnTo>
                    <a:pt x="684" y="665"/>
                  </a:lnTo>
                  <a:lnTo>
                    <a:pt x="684" y="665"/>
                  </a:lnTo>
                  <a:lnTo>
                    <a:pt x="684" y="667"/>
                  </a:lnTo>
                  <a:lnTo>
                    <a:pt x="686" y="669"/>
                  </a:lnTo>
                  <a:lnTo>
                    <a:pt x="688" y="669"/>
                  </a:lnTo>
                  <a:lnTo>
                    <a:pt x="688" y="669"/>
                  </a:lnTo>
                  <a:lnTo>
                    <a:pt x="688" y="672"/>
                  </a:lnTo>
                  <a:lnTo>
                    <a:pt x="688" y="672"/>
                  </a:lnTo>
                  <a:lnTo>
                    <a:pt x="688" y="674"/>
                  </a:lnTo>
                  <a:lnTo>
                    <a:pt x="688" y="674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88" y="679"/>
                  </a:lnTo>
                  <a:lnTo>
                    <a:pt x="688" y="679"/>
                  </a:lnTo>
                  <a:lnTo>
                    <a:pt x="688" y="679"/>
                  </a:lnTo>
                  <a:lnTo>
                    <a:pt x="688" y="681"/>
                  </a:lnTo>
                  <a:lnTo>
                    <a:pt x="686" y="681"/>
                  </a:lnTo>
                  <a:lnTo>
                    <a:pt x="686" y="679"/>
                  </a:lnTo>
                  <a:lnTo>
                    <a:pt x="686" y="679"/>
                  </a:lnTo>
                  <a:lnTo>
                    <a:pt x="686" y="679"/>
                  </a:lnTo>
                  <a:lnTo>
                    <a:pt x="686" y="679"/>
                  </a:lnTo>
                  <a:lnTo>
                    <a:pt x="686" y="676"/>
                  </a:lnTo>
                  <a:lnTo>
                    <a:pt x="686" y="676"/>
                  </a:lnTo>
                  <a:lnTo>
                    <a:pt x="686" y="674"/>
                  </a:lnTo>
                  <a:lnTo>
                    <a:pt x="686" y="674"/>
                  </a:lnTo>
                  <a:lnTo>
                    <a:pt x="686" y="674"/>
                  </a:lnTo>
                  <a:lnTo>
                    <a:pt x="684" y="674"/>
                  </a:lnTo>
                  <a:lnTo>
                    <a:pt x="681" y="676"/>
                  </a:lnTo>
                  <a:lnTo>
                    <a:pt x="681" y="676"/>
                  </a:lnTo>
                  <a:lnTo>
                    <a:pt x="681" y="676"/>
                  </a:lnTo>
                  <a:lnTo>
                    <a:pt x="684" y="679"/>
                  </a:lnTo>
                  <a:lnTo>
                    <a:pt x="681" y="679"/>
                  </a:lnTo>
                  <a:lnTo>
                    <a:pt x="681" y="681"/>
                  </a:lnTo>
                  <a:lnTo>
                    <a:pt x="684" y="681"/>
                  </a:lnTo>
                  <a:lnTo>
                    <a:pt x="684" y="681"/>
                  </a:lnTo>
                  <a:lnTo>
                    <a:pt x="681" y="681"/>
                  </a:lnTo>
                  <a:lnTo>
                    <a:pt x="681" y="681"/>
                  </a:lnTo>
                  <a:lnTo>
                    <a:pt x="681" y="683"/>
                  </a:lnTo>
                  <a:lnTo>
                    <a:pt x="679" y="683"/>
                  </a:lnTo>
                  <a:lnTo>
                    <a:pt x="679" y="683"/>
                  </a:lnTo>
                  <a:lnTo>
                    <a:pt x="679" y="683"/>
                  </a:lnTo>
                  <a:lnTo>
                    <a:pt x="676" y="683"/>
                  </a:lnTo>
                  <a:lnTo>
                    <a:pt x="676" y="683"/>
                  </a:lnTo>
                  <a:lnTo>
                    <a:pt x="676" y="681"/>
                  </a:lnTo>
                  <a:lnTo>
                    <a:pt x="674" y="681"/>
                  </a:lnTo>
                  <a:lnTo>
                    <a:pt x="674" y="681"/>
                  </a:lnTo>
                  <a:lnTo>
                    <a:pt x="674" y="681"/>
                  </a:lnTo>
                  <a:lnTo>
                    <a:pt x="674" y="683"/>
                  </a:lnTo>
                  <a:lnTo>
                    <a:pt x="674" y="683"/>
                  </a:lnTo>
                  <a:lnTo>
                    <a:pt x="674" y="683"/>
                  </a:lnTo>
                  <a:lnTo>
                    <a:pt x="676" y="683"/>
                  </a:lnTo>
                  <a:lnTo>
                    <a:pt x="676" y="686"/>
                  </a:lnTo>
                  <a:lnTo>
                    <a:pt x="676" y="686"/>
                  </a:lnTo>
                  <a:lnTo>
                    <a:pt x="676" y="686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8"/>
                  </a:lnTo>
                  <a:lnTo>
                    <a:pt x="674" y="688"/>
                  </a:lnTo>
                  <a:lnTo>
                    <a:pt x="674" y="688"/>
                  </a:lnTo>
                  <a:lnTo>
                    <a:pt x="674" y="688"/>
                  </a:lnTo>
                  <a:lnTo>
                    <a:pt x="674" y="688"/>
                  </a:lnTo>
                  <a:lnTo>
                    <a:pt x="672" y="688"/>
                  </a:lnTo>
                  <a:lnTo>
                    <a:pt x="672" y="688"/>
                  </a:lnTo>
                  <a:lnTo>
                    <a:pt x="672" y="686"/>
                  </a:lnTo>
                  <a:lnTo>
                    <a:pt x="669" y="686"/>
                  </a:lnTo>
                  <a:lnTo>
                    <a:pt x="669" y="686"/>
                  </a:lnTo>
                  <a:lnTo>
                    <a:pt x="667" y="688"/>
                  </a:lnTo>
                  <a:lnTo>
                    <a:pt x="669" y="688"/>
                  </a:lnTo>
                  <a:lnTo>
                    <a:pt x="669" y="688"/>
                  </a:lnTo>
                  <a:lnTo>
                    <a:pt x="672" y="688"/>
                  </a:lnTo>
                  <a:lnTo>
                    <a:pt x="672" y="691"/>
                  </a:lnTo>
                  <a:lnTo>
                    <a:pt x="669" y="691"/>
                  </a:lnTo>
                  <a:lnTo>
                    <a:pt x="669" y="691"/>
                  </a:lnTo>
                  <a:lnTo>
                    <a:pt x="667" y="691"/>
                  </a:lnTo>
                  <a:lnTo>
                    <a:pt x="665" y="691"/>
                  </a:lnTo>
                  <a:lnTo>
                    <a:pt x="665" y="691"/>
                  </a:lnTo>
                  <a:lnTo>
                    <a:pt x="665" y="691"/>
                  </a:lnTo>
                  <a:lnTo>
                    <a:pt x="665" y="688"/>
                  </a:lnTo>
                  <a:lnTo>
                    <a:pt x="667" y="688"/>
                  </a:lnTo>
                  <a:lnTo>
                    <a:pt x="667" y="688"/>
                  </a:lnTo>
                  <a:lnTo>
                    <a:pt x="665" y="688"/>
                  </a:lnTo>
                  <a:lnTo>
                    <a:pt x="665" y="688"/>
                  </a:lnTo>
                  <a:lnTo>
                    <a:pt x="662" y="688"/>
                  </a:lnTo>
                  <a:lnTo>
                    <a:pt x="662" y="691"/>
                  </a:lnTo>
                  <a:lnTo>
                    <a:pt x="662" y="691"/>
                  </a:lnTo>
                  <a:lnTo>
                    <a:pt x="662" y="691"/>
                  </a:lnTo>
                  <a:lnTo>
                    <a:pt x="660" y="691"/>
                  </a:lnTo>
                  <a:lnTo>
                    <a:pt x="660" y="691"/>
                  </a:lnTo>
                  <a:lnTo>
                    <a:pt x="658" y="691"/>
                  </a:lnTo>
                  <a:lnTo>
                    <a:pt x="658" y="691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8"/>
                  </a:lnTo>
                  <a:lnTo>
                    <a:pt x="658" y="686"/>
                  </a:lnTo>
                  <a:lnTo>
                    <a:pt x="655" y="686"/>
                  </a:lnTo>
                  <a:lnTo>
                    <a:pt x="655" y="686"/>
                  </a:lnTo>
                  <a:lnTo>
                    <a:pt x="655" y="686"/>
                  </a:lnTo>
                  <a:lnTo>
                    <a:pt x="655" y="683"/>
                  </a:lnTo>
                  <a:lnTo>
                    <a:pt x="655" y="683"/>
                  </a:lnTo>
                  <a:lnTo>
                    <a:pt x="655" y="686"/>
                  </a:lnTo>
                  <a:lnTo>
                    <a:pt x="653" y="686"/>
                  </a:lnTo>
                  <a:lnTo>
                    <a:pt x="653" y="686"/>
                  </a:lnTo>
                  <a:lnTo>
                    <a:pt x="653" y="686"/>
                  </a:lnTo>
                  <a:lnTo>
                    <a:pt x="650" y="686"/>
                  </a:lnTo>
                  <a:lnTo>
                    <a:pt x="650" y="686"/>
                  </a:lnTo>
                  <a:lnTo>
                    <a:pt x="648" y="688"/>
                  </a:lnTo>
                  <a:lnTo>
                    <a:pt x="650" y="691"/>
                  </a:lnTo>
                  <a:lnTo>
                    <a:pt x="650" y="691"/>
                  </a:lnTo>
                  <a:lnTo>
                    <a:pt x="653" y="691"/>
                  </a:lnTo>
                  <a:lnTo>
                    <a:pt x="653" y="691"/>
                  </a:lnTo>
                  <a:lnTo>
                    <a:pt x="653" y="693"/>
                  </a:lnTo>
                  <a:lnTo>
                    <a:pt x="650" y="691"/>
                  </a:lnTo>
                  <a:lnTo>
                    <a:pt x="650" y="691"/>
                  </a:lnTo>
                  <a:lnTo>
                    <a:pt x="648" y="693"/>
                  </a:lnTo>
                  <a:lnTo>
                    <a:pt x="648" y="693"/>
                  </a:lnTo>
                  <a:lnTo>
                    <a:pt x="648" y="693"/>
                  </a:lnTo>
                  <a:lnTo>
                    <a:pt x="648" y="693"/>
                  </a:lnTo>
                  <a:lnTo>
                    <a:pt x="648" y="693"/>
                  </a:lnTo>
                  <a:lnTo>
                    <a:pt x="648" y="691"/>
                  </a:lnTo>
                  <a:lnTo>
                    <a:pt x="648" y="691"/>
                  </a:lnTo>
                  <a:lnTo>
                    <a:pt x="648" y="691"/>
                  </a:lnTo>
                  <a:lnTo>
                    <a:pt x="648" y="688"/>
                  </a:lnTo>
                  <a:lnTo>
                    <a:pt x="648" y="688"/>
                  </a:lnTo>
                  <a:lnTo>
                    <a:pt x="648" y="691"/>
                  </a:lnTo>
                  <a:lnTo>
                    <a:pt x="643" y="688"/>
                  </a:lnTo>
                  <a:lnTo>
                    <a:pt x="643" y="686"/>
                  </a:lnTo>
                  <a:lnTo>
                    <a:pt x="646" y="686"/>
                  </a:lnTo>
                  <a:lnTo>
                    <a:pt x="646" y="686"/>
                  </a:lnTo>
                  <a:lnTo>
                    <a:pt x="646" y="686"/>
                  </a:lnTo>
                  <a:lnTo>
                    <a:pt x="646" y="686"/>
                  </a:lnTo>
                  <a:lnTo>
                    <a:pt x="646" y="686"/>
                  </a:lnTo>
                  <a:lnTo>
                    <a:pt x="643" y="683"/>
                  </a:lnTo>
                  <a:lnTo>
                    <a:pt x="643" y="686"/>
                  </a:lnTo>
                  <a:lnTo>
                    <a:pt x="643" y="686"/>
                  </a:lnTo>
                  <a:lnTo>
                    <a:pt x="643" y="686"/>
                  </a:lnTo>
                  <a:lnTo>
                    <a:pt x="643" y="688"/>
                  </a:lnTo>
                  <a:lnTo>
                    <a:pt x="641" y="688"/>
                  </a:lnTo>
                  <a:lnTo>
                    <a:pt x="641" y="688"/>
                  </a:lnTo>
                  <a:lnTo>
                    <a:pt x="641" y="686"/>
                  </a:lnTo>
                  <a:lnTo>
                    <a:pt x="641" y="686"/>
                  </a:lnTo>
                  <a:lnTo>
                    <a:pt x="643" y="683"/>
                  </a:lnTo>
                  <a:lnTo>
                    <a:pt x="643" y="683"/>
                  </a:lnTo>
                  <a:lnTo>
                    <a:pt x="643" y="681"/>
                  </a:lnTo>
                  <a:lnTo>
                    <a:pt x="646" y="681"/>
                  </a:lnTo>
                  <a:lnTo>
                    <a:pt x="646" y="679"/>
                  </a:lnTo>
                  <a:lnTo>
                    <a:pt x="648" y="681"/>
                  </a:lnTo>
                  <a:lnTo>
                    <a:pt x="648" y="679"/>
                  </a:lnTo>
                  <a:lnTo>
                    <a:pt x="648" y="679"/>
                  </a:lnTo>
                  <a:lnTo>
                    <a:pt x="646" y="676"/>
                  </a:lnTo>
                  <a:lnTo>
                    <a:pt x="646" y="676"/>
                  </a:lnTo>
                  <a:lnTo>
                    <a:pt x="646" y="674"/>
                  </a:lnTo>
                  <a:lnTo>
                    <a:pt x="646" y="674"/>
                  </a:lnTo>
                  <a:lnTo>
                    <a:pt x="643" y="674"/>
                  </a:lnTo>
                  <a:lnTo>
                    <a:pt x="643" y="674"/>
                  </a:lnTo>
                  <a:lnTo>
                    <a:pt x="641" y="674"/>
                  </a:lnTo>
                  <a:lnTo>
                    <a:pt x="639" y="674"/>
                  </a:lnTo>
                  <a:lnTo>
                    <a:pt x="636" y="674"/>
                  </a:lnTo>
                  <a:lnTo>
                    <a:pt x="636" y="676"/>
                  </a:lnTo>
                  <a:lnTo>
                    <a:pt x="634" y="676"/>
                  </a:lnTo>
                  <a:lnTo>
                    <a:pt x="634" y="679"/>
                  </a:lnTo>
                  <a:lnTo>
                    <a:pt x="632" y="679"/>
                  </a:lnTo>
                  <a:lnTo>
                    <a:pt x="632" y="679"/>
                  </a:lnTo>
                  <a:lnTo>
                    <a:pt x="629" y="679"/>
                  </a:lnTo>
                  <a:lnTo>
                    <a:pt x="629" y="681"/>
                  </a:lnTo>
                  <a:lnTo>
                    <a:pt x="629" y="681"/>
                  </a:lnTo>
                  <a:lnTo>
                    <a:pt x="629" y="681"/>
                  </a:lnTo>
                  <a:lnTo>
                    <a:pt x="627" y="681"/>
                  </a:lnTo>
                  <a:lnTo>
                    <a:pt x="627" y="681"/>
                  </a:lnTo>
                  <a:lnTo>
                    <a:pt x="627" y="681"/>
                  </a:lnTo>
                  <a:lnTo>
                    <a:pt x="624" y="681"/>
                  </a:lnTo>
                  <a:lnTo>
                    <a:pt x="624" y="681"/>
                  </a:lnTo>
                  <a:lnTo>
                    <a:pt x="624" y="681"/>
                  </a:lnTo>
                  <a:lnTo>
                    <a:pt x="622" y="681"/>
                  </a:lnTo>
                  <a:lnTo>
                    <a:pt x="622" y="681"/>
                  </a:lnTo>
                  <a:lnTo>
                    <a:pt x="622" y="679"/>
                  </a:lnTo>
                  <a:lnTo>
                    <a:pt x="622" y="679"/>
                  </a:lnTo>
                  <a:lnTo>
                    <a:pt x="620" y="679"/>
                  </a:lnTo>
                  <a:lnTo>
                    <a:pt x="615" y="679"/>
                  </a:lnTo>
                  <a:lnTo>
                    <a:pt x="613" y="679"/>
                  </a:lnTo>
                  <a:lnTo>
                    <a:pt x="610" y="681"/>
                  </a:lnTo>
                  <a:lnTo>
                    <a:pt x="608" y="679"/>
                  </a:lnTo>
                  <a:lnTo>
                    <a:pt x="606" y="681"/>
                  </a:lnTo>
                  <a:lnTo>
                    <a:pt x="603" y="681"/>
                  </a:lnTo>
                  <a:lnTo>
                    <a:pt x="601" y="683"/>
                  </a:lnTo>
                  <a:lnTo>
                    <a:pt x="598" y="683"/>
                  </a:lnTo>
                  <a:lnTo>
                    <a:pt x="598" y="683"/>
                  </a:lnTo>
                  <a:lnTo>
                    <a:pt x="598" y="683"/>
                  </a:lnTo>
                  <a:lnTo>
                    <a:pt x="596" y="683"/>
                  </a:lnTo>
                  <a:lnTo>
                    <a:pt x="594" y="686"/>
                  </a:lnTo>
                  <a:lnTo>
                    <a:pt x="594" y="686"/>
                  </a:lnTo>
                  <a:lnTo>
                    <a:pt x="594" y="686"/>
                  </a:lnTo>
                  <a:lnTo>
                    <a:pt x="591" y="688"/>
                  </a:lnTo>
                  <a:lnTo>
                    <a:pt x="589" y="688"/>
                  </a:lnTo>
                  <a:lnTo>
                    <a:pt x="582" y="688"/>
                  </a:lnTo>
                  <a:lnTo>
                    <a:pt x="579" y="688"/>
                  </a:lnTo>
                  <a:lnTo>
                    <a:pt x="575" y="688"/>
                  </a:lnTo>
                  <a:lnTo>
                    <a:pt x="565" y="691"/>
                  </a:lnTo>
                  <a:lnTo>
                    <a:pt x="561" y="688"/>
                  </a:lnTo>
                  <a:lnTo>
                    <a:pt x="558" y="688"/>
                  </a:lnTo>
                  <a:lnTo>
                    <a:pt x="553" y="688"/>
                  </a:lnTo>
                  <a:lnTo>
                    <a:pt x="553" y="691"/>
                  </a:lnTo>
                  <a:lnTo>
                    <a:pt x="549" y="691"/>
                  </a:lnTo>
                  <a:lnTo>
                    <a:pt x="549" y="693"/>
                  </a:lnTo>
                  <a:lnTo>
                    <a:pt x="549" y="693"/>
                  </a:lnTo>
                  <a:lnTo>
                    <a:pt x="546" y="693"/>
                  </a:lnTo>
                  <a:lnTo>
                    <a:pt x="546" y="693"/>
                  </a:lnTo>
                  <a:lnTo>
                    <a:pt x="544" y="693"/>
                  </a:lnTo>
                  <a:lnTo>
                    <a:pt x="542" y="691"/>
                  </a:lnTo>
                  <a:lnTo>
                    <a:pt x="542" y="691"/>
                  </a:lnTo>
                  <a:lnTo>
                    <a:pt x="539" y="691"/>
                  </a:lnTo>
                  <a:lnTo>
                    <a:pt x="539" y="688"/>
                  </a:lnTo>
                  <a:lnTo>
                    <a:pt x="539" y="688"/>
                  </a:lnTo>
                  <a:lnTo>
                    <a:pt x="539" y="688"/>
                  </a:lnTo>
                  <a:lnTo>
                    <a:pt x="542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4" y="686"/>
                  </a:lnTo>
                  <a:lnTo>
                    <a:pt x="544" y="686"/>
                  </a:lnTo>
                  <a:lnTo>
                    <a:pt x="544" y="686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39" y="686"/>
                  </a:lnTo>
                  <a:lnTo>
                    <a:pt x="539" y="686"/>
                  </a:lnTo>
                  <a:lnTo>
                    <a:pt x="539" y="686"/>
                  </a:lnTo>
                  <a:lnTo>
                    <a:pt x="539" y="686"/>
                  </a:lnTo>
                  <a:lnTo>
                    <a:pt x="539" y="686"/>
                  </a:lnTo>
                  <a:lnTo>
                    <a:pt x="539" y="686"/>
                  </a:lnTo>
                  <a:lnTo>
                    <a:pt x="537" y="686"/>
                  </a:lnTo>
                  <a:lnTo>
                    <a:pt x="537" y="686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32" y="686"/>
                  </a:lnTo>
                  <a:lnTo>
                    <a:pt x="532" y="683"/>
                  </a:lnTo>
                  <a:lnTo>
                    <a:pt x="532" y="683"/>
                  </a:lnTo>
                  <a:lnTo>
                    <a:pt x="532" y="686"/>
                  </a:lnTo>
                  <a:lnTo>
                    <a:pt x="532" y="686"/>
                  </a:lnTo>
                  <a:lnTo>
                    <a:pt x="530" y="686"/>
                  </a:lnTo>
                  <a:lnTo>
                    <a:pt x="530" y="686"/>
                  </a:lnTo>
                  <a:lnTo>
                    <a:pt x="530" y="686"/>
                  </a:lnTo>
                  <a:lnTo>
                    <a:pt x="527" y="688"/>
                  </a:lnTo>
                  <a:lnTo>
                    <a:pt x="527" y="688"/>
                  </a:lnTo>
                  <a:lnTo>
                    <a:pt x="527" y="688"/>
                  </a:lnTo>
                  <a:lnTo>
                    <a:pt x="525" y="688"/>
                  </a:lnTo>
                  <a:lnTo>
                    <a:pt x="525" y="688"/>
                  </a:lnTo>
                  <a:lnTo>
                    <a:pt x="525" y="688"/>
                  </a:lnTo>
                  <a:lnTo>
                    <a:pt x="523" y="691"/>
                  </a:lnTo>
                  <a:lnTo>
                    <a:pt x="520" y="691"/>
                  </a:lnTo>
                  <a:lnTo>
                    <a:pt x="518" y="691"/>
                  </a:lnTo>
                  <a:lnTo>
                    <a:pt x="516" y="691"/>
                  </a:lnTo>
                  <a:lnTo>
                    <a:pt x="516" y="691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3" y="693"/>
                  </a:lnTo>
                  <a:lnTo>
                    <a:pt x="511" y="693"/>
                  </a:lnTo>
                  <a:lnTo>
                    <a:pt x="511" y="693"/>
                  </a:lnTo>
                  <a:lnTo>
                    <a:pt x="509" y="693"/>
                  </a:lnTo>
                  <a:lnTo>
                    <a:pt x="509" y="693"/>
                  </a:lnTo>
                  <a:lnTo>
                    <a:pt x="506" y="695"/>
                  </a:lnTo>
                  <a:lnTo>
                    <a:pt x="509" y="695"/>
                  </a:lnTo>
                  <a:lnTo>
                    <a:pt x="509" y="695"/>
                  </a:lnTo>
                  <a:lnTo>
                    <a:pt x="509" y="698"/>
                  </a:lnTo>
                  <a:lnTo>
                    <a:pt x="511" y="698"/>
                  </a:lnTo>
                  <a:lnTo>
                    <a:pt x="511" y="698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09" y="702"/>
                  </a:lnTo>
                  <a:lnTo>
                    <a:pt x="509" y="702"/>
                  </a:lnTo>
                  <a:lnTo>
                    <a:pt x="506" y="705"/>
                  </a:lnTo>
                  <a:lnTo>
                    <a:pt x="504" y="705"/>
                  </a:lnTo>
                  <a:lnTo>
                    <a:pt x="504" y="705"/>
                  </a:lnTo>
                  <a:lnTo>
                    <a:pt x="501" y="705"/>
                  </a:lnTo>
                  <a:lnTo>
                    <a:pt x="501" y="707"/>
                  </a:lnTo>
                  <a:lnTo>
                    <a:pt x="501" y="707"/>
                  </a:lnTo>
                  <a:lnTo>
                    <a:pt x="499" y="709"/>
                  </a:lnTo>
                  <a:lnTo>
                    <a:pt x="497" y="712"/>
                  </a:lnTo>
                  <a:lnTo>
                    <a:pt x="494" y="712"/>
                  </a:lnTo>
                  <a:lnTo>
                    <a:pt x="494" y="712"/>
                  </a:lnTo>
                  <a:lnTo>
                    <a:pt x="494" y="714"/>
                  </a:lnTo>
                  <a:lnTo>
                    <a:pt x="494" y="714"/>
                  </a:lnTo>
                  <a:lnTo>
                    <a:pt x="492" y="714"/>
                  </a:lnTo>
                  <a:lnTo>
                    <a:pt x="492" y="717"/>
                  </a:lnTo>
                  <a:lnTo>
                    <a:pt x="492" y="719"/>
                  </a:lnTo>
                  <a:lnTo>
                    <a:pt x="490" y="719"/>
                  </a:lnTo>
                  <a:lnTo>
                    <a:pt x="490" y="719"/>
                  </a:lnTo>
                  <a:lnTo>
                    <a:pt x="487" y="719"/>
                  </a:lnTo>
                  <a:lnTo>
                    <a:pt x="485" y="721"/>
                  </a:lnTo>
                  <a:lnTo>
                    <a:pt x="483" y="724"/>
                  </a:lnTo>
                  <a:lnTo>
                    <a:pt x="483" y="724"/>
                  </a:lnTo>
                  <a:lnTo>
                    <a:pt x="480" y="726"/>
                  </a:lnTo>
                  <a:lnTo>
                    <a:pt x="478" y="728"/>
                  </a:lnTo>
                  <a:lnTo>
                    <a:pt x="478" y="728"/>
                  </a:lnTo>
                  <a:lnTo>
                    <a:pt x="478" y="731"/>
                  </a:lnTo>
                  <a:lnTo>
                    <a:pt x="475" y="731"/>
                  </a:lnTo>
                  <a:lnTo>
                    <a:pt x="475" y="731"/>
                  </a:lnTo>
                  <a:lnTo>
                    <a:pt x="475" y="733"/>
                  </a:lnTo>
                  <a:lnTo>
                    <a:pt x="473" y="733"/>
                  </a:lnTo>
                  <a:lnTo>
                    <a:pt x="471" y="735"/>
                  </a:lnTo>
                  <a:lnTo>
                    <a:pt x="468" y="738"/>
                  </a:lnTo>
                  <a:lnTo>
                    <a:pt x="468" y="738"/>
                  </a:lnTo>
                  <a:lnTo>
                    <a:pt x="468" y="738"/>
                  </a:lnTo>
                  <a:lnTo>
                    <a:pt x="468" y="738"/>
                  </a:lnTo>
                  <a:lnTo>
                    <a:pt x="468" y="738"/>
                  </a:lnTo>
                  <a:lnTo>
                    <a:pt x="466" y="740"/>
                  </a:lnTo>
                  <a:lnTo>
                    <a:pt x="466" y="740"/>
                  </a:lnTo>
                  <a:lnTo>
                    <a:pt x="466" y="740"/>
                  </a:lnTo>
                  <a:lnTo>
                    <a:pt x="464" y="743"/>
                  </a:lnTo>
                  <a:lnTo>
                    <a:pt x="461" y="743"/>
                  </a:lnTo>
                  <a:lnTo>
                    <a:pt x="459" y="743"/>
                  </a:lnTo>
                  <a:lnTo>
                    <a:pt x="459" y="743"/>
                  </a:lnTo>
                  <a:lnTo>
                    <a:pt x="457" y="743"/>
                  </a:lnTo>
                  <a:lnTo>
                    <a:pt x="457" y="743"/>
                  </a:lnTo>
                  <a:lnTo>
                    <a:pt x="457" y="745"/>
                  </a:lnTo>
                  <a:lnTo>
                    <a:pt x="454" y="745"/>
                  </a:lnTo>
                  <a:lnTo>
                    <a:pt x="454" y="743"/>
                  </a:lnTo>
                  <a:lnTo>
                    <a:pt x="454" y="745"/>
                  </a:lnTo>
                  <a:lnTo>
                    <a:pt x="454" y="745"/>
                  </a:lnTo>
                  <a:lnTo>
                    <a:pt x="454" y="745"/>
                  </a:lnTo>
                  <a:lnTo>
                    <a:pt x="454" y="747"/>
                  </a:lnTo>
                  <a:lnTo>
                    <a:pt x="452" y="747"/>
                  </a:lnTo>
                  <a:lnTo>
                    <a:pt x="452" y="747"/>
                  </a:lnTo>
                  <a:lnTo>
                    <a:pt x="452" y="747"/>
                  </a:lnTo>
                  <a:lnTo>
                    <a:pt x="452" y="747"/>
                  </a:lnTo>
                  <a:lnTo>
                    <a:pt x="452" y="750"/>
                  </a:lnTo>
                  <a:lnTo>
                    <a:pt x="449" y="750"/>
                  </a:lnTo>
                  <a:lnTo>
                    <a:pt x="449" y="750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7" y="754"/>
                  </a:lnTo>
                  <a:lnTo>
                    <a:pt x="447" y="754"/>
                  </a:lnTo>
                  <a:lnTo>
                    <a:pt x="445" y="757"/>
                  </a:lnTo>
                  <a:lnTo>
                    <a:pt x="445" y="757"/>
                  </a:lnTo>
                  <a:lnTo>
                    <a:pt x="445" y="759"/>
                  </a:lnTo>
                  <a:lnTo>
                    <a:pt x="442" y="759"/>
                  </a:lnTo>
                  <a:lnTo>
                    <a:pt x="440" y="759"/>
                  </a:lnTo>
                  <a:lnTo>
                    <a:pt x="440" y="762"/>
                  </a:lnTo>
                  <a:lnTo>
                    <a:pt x="438" y="762"/>
                  </a:lnTo>
                  <a:lnTo>
                    <a:pt x="435" y="762"/>
                  </a:lnTo>
                  <a:lnTo>
                    <a:pt x="435" y="762"/>
                  </a:lnTo>
                  <a:lnTo>
                    <a:pt x="433" y="762"/>
                  </a:lnTo>
                  <a:lnTo>
                    <a:pt x="433" y="762"/>
                  </a:lnTo>
                  <a:lnTo>
                    <a:pt x="433" y="762"/>
                  </a:lnTo>
                  <a:lnTo>
                    <a:pt x="433" y="762"/>
                  </a:lnTo>
                  <a:lnTo>
                    <a:pt x="433" y="759"/>
                  </a:lnTo>
                  <a:lnTo>
                    <a:pt x="435" y="759"/>
                  </a:lnTo>
                  <a:lnTo>
                    <a:pt x="435" y="759"/>
                  </a:lnTo>
                  <a:lnTo>
                    <a:pt x="435" y="759"/>
                  </a:lnTo>
                  <a:lnTo>
                    <a:pt x="435" y="759"/>
                  </a:lnTo>
                  <a:lnTo>
                    <a:pt x="438" y="759"/>
                  </a:lnTo>
                  <a:lnTo>
                    <a:pt x="435" y="759"/>
                  </a:lnTo>
                  <a:lnTo>
                    <a:pt x="435" y="757"/>
                  </a:lnTo>
                  <a:lnTo>
                    <a:pt x="435" y="759"/>
                  </a:lnTo>
                  <a:lnTo>
                    <a:pt x="433" y="759"/>
                  </a:lnTo>
                  <a:lnTo>
                    <a:pt x="433" y="759"/>
                  </a:lnTo>
                  <a:lnTo>
                    <a:pt x="430" y="759"/>
                  </a:lnTo>
                  <a:lnTo>
                    <a:pt x="430" y="759"/>
                  </a:lnTo>
                  <a:lnTo>
                    <a:pt x="430" y="759"/>
                  </a:lnTo>
                  <a:lnTo>
                    <a:pt x="433" y="762"/>
                  </a:lnTo>
                  <a:lnTo>
                    <a:pt x="430" y="762"/>
                  </a:lnTo>
                  <a:lnTo>
                    <a:pt x="430" y="762"/>
                  </a:lnTo>
                  <a:lnTo>
                    <a:pt x="430" y="762"/>
                  </a:lnTo>
                  <a:lnTo>
                    <a:pt x="430" y="762"/>
                  </a:lnTo>
                  <a:lnTo>
                    <a:pt x="428" y="759"/>
                  </a:lnTo>
                  <a:lnTo>
                    <a:pt x="428" y="759"/>
                  </a:lnTo>
                  <a:lnTo>
                    <a:pt x="428" y="759"/>
                  </a:lnTo>
                  <a:lnTo>
                    <a:pt x="426" y="759"/>
                  </a:lnTo>
                  <a:lnTo>
                    <a:pt x="426" y="759"/>
                  </a:lnTo>
                  <a:lnTo>
                    <a:pt x="426" y="759"/>
                  </a:lnTo>
                  <a:lnTo>
                    <a:pt x="423" y="759"/>
                  </a:lnTo>
                  <a:lnTo>
                    <a:pt x="423" y="759"/>
                  </a:lnTo>
                  <a:lnTo>
                    <a:pt x="423" y="759"/>
                  </a:lnTo>
                  <a:lnTo>
                    <a:pt x="421" y="759"/>
                  </a:lnTo>
                  <a:lnTo>
                    <a:pt x="423" y="759"/>
                  </a:lnTo>
                  <a:lnTo>
                    <a:pt x="421" y="759"/>
                  </a:lnTo>
                  <a:lnTo>
                    <a:pt x="421" y="757"/>
                  </a:lnTo>
                  <a:lnTo>
                    <a:pt x="421" y="759"/>
                  </a:lnTo>
                  <a:lnTo>
                    <a:pt x="419" y="759"/>
                  </a:lnTo>
                  <a:lnTo>
                    <a:pt x="419" y="759"/>
                  </a:lnTo>
                  <a:lnTo>
                    <a:pt x="419" y="762"/>
                  </a:lnTo>
                  <a:lnTo>
                    <a:pt x="419" y="762"/>
                  </a:lnTo>
                  <a:lnTo>
                    <a:pt x="419" y="762"/>
                  </a:lnTo>
                  <a:lnTo>
                    <a:pt x="419" y="759"/>
                  </a:lnTo>
                  <a:lnTo>
                    <a:pt x="421" y="759"/>
                  </a:lnTo>
                  <a:lnTo>
                    <a:pt x="423" y="762"/>
                  </a:lnTo>
                  <a:lnTo>
                    <a:pt x="423" y="762"/>
                  </a:lnTo>
                  <a:lnTo>
                    <a:pt x="423" y="762"/>
                  </a:lnTo>
                  <a:lnTo>
                    <a:pt x="423" y="762"/>
                  </a:lnTo>
                  <a:lnTo>
                    <a:pt x="421" y="762"/>
                  </a:lnTo>
                  <a:lnTo>
                    <a:pt x="419" y="762"/>
                  </a:lnTo>
                  <a:lnTo>
                    <a:pt x="419" y="764"/>
                  </a:lnTo>
                  <a:lnTo>
                    <a:pt x="419" y="764"/>
                  </a:lnTo>
                  <a:lnTo>
                    <a:pt x="419" y="764"/>
                  </a:lnTo>
                  <a:lnTo>
                    <a:pt x="416" y="764"/>
                  </a:lnTo>
                  <a:lnTo>
                    <a:pt x="416" y="764"/>
                  </a:lnTo>
                  <a:lnTo>
                    <a:pt x="416" y="764"/>
                  </a:lnTo>
                  <a:lnTo>
                    <a:pt x="416" y="764"/>
                  </a:lnTo>
                  <a:lnTo>
                    <a:pt x="416" y="766"/>
                  </a:lnTo>
                  <a:lnTo>
                    <a:pt x="416" y="766"/>
                  </a:lnTo>
                  <a:lnTo>
                    <a:pt x="416" y="766"/>
                  </a:lnTo>
                  <a:lnTo>
                    <a:pt x="416" y="769"/>
                  </a:lnTo>
                  <a:lnTo>
                    <a:pt x="416" y="769"/>
                  </a:lnTo>
                  <a:lnTo>
                    <a:pt x="416" y="769"/>
                  </a:lnTo>
                  <a:lnTo>
                    <a:pt x="416" y="769"/>
                  </a:lnTo>
                  <a:lnTo>
                    <a:pt x="416" y="771"/>
                  </a:lnTo>
                  <a:lnTo>
                    <a:pt x="416" y="771"/>
                  </a:lnTo>
                  <a:lnTo>
                    <a:pt x="419" y="773"/>
                  </a:lnTo>
                  <a:lnTo>
                    <a:pt x="419" y="773"/>
                  </a:lnTo>
                  <a:lnTo>
                    <a:pt x="419" y="773"/>
                  </a:lnTo>
                  <a:lnTo>
                    <a:pt x="419" y="776"/>
                  </a:lnTo>
                  <a:lnTo>
                    <a:pt x="416" y="776"/>
                  </a:lnTo>
                  <a:lnTo>
                    <a:pt x="416" y="776"/>
                  </a:lnTo>
                  <a:lnTo>
                    <a:pt x="416" y="776"/>
                  </a:lnTo>
                  <a:lnTo>
                    <a:pt x="416" y="778"/>
                  </a:lnTo>
                  <a:lnTo>
                    <a:pt x="414" y="778"/>
                  </a:lnTo>
                  <a:lnTo>
                    <a:pt x="414" y="778"/>
                  </a:lnTo>
                  <a:lnTo>
                    <a:pt x="416" y="780"/>
                  </a:lnTo>
                  <a:lnTo>
                    <a:pt x="416" y="780"/>
                  </a:lnTo>
                  <a:lnTo>
                    <a:pt x="416" y="780"/>
                  </a:lnTo>
                  <a:lnTo>
                    <a:pt x="416" y="780"/>
                  </a:lnTo>
                  <a:lnTo>
                    <a:pt x="419" y="783"/>
                  </a:lnTo>
                  <a:lnTo>
                    <a:pt x="416" y="783"/>
                  </a:lnTo>
                  <a:lnTo>
                    <a:pt x="419" y="785"/>
                  </a:lnTo>
                  <a:lnTo>
                    <a:pt x="419" y="785"/>
                  </a:lnTo>
                  <a:lnTo>
                    <a:pt x="419" y="785"/>
                  </a:lnTo>
                  <a:lnTo>
                    <a:pt x="416" y="785"/>
                  </a:lnTo>
                  <a:lnTo>
                    <a:pt x="416" y="788"/>
                  </a:lnTo>
                  <a:lnTo>
                    <a:pt x="416" y="788"/>
                  </a:lnTo>
                  <a:lnTo>
                    <a:pt x="416" y="788"/>
                  </a:lnTo>
                  <a:lnTo>
                    <a:pt x="416" y="790"/>
                  </a:lnTo>
                  <a:lnTo>
                    <a:pt x="416" y="790"/>
                  </a:lnTo>
                  <a:lnTo>
                    <a:pt x="416" y="790"/>
                  </a:lnTo>
                  <a:lnTo>
                    <a:pt x="419" y="790"/>
                  </a:lnTo>
                  <a:lnTo>
                    <a:pt x="419" y="790"/>
                  </a:lnTo>
                  <a:lnTo>
                    <a:pt x="419" y="790"/>
                  </a:lnTo>
                  <a:lnTo>
                    <a:pt x="421" y="788"/>
                  </a:lnTo>
                  <a:lnTo>
                    <a:pt x="423" y="785"/>
                  </a:lnTo>
                  <a:lnTo>
                    <a:pt x="423" y="783"/>
                  </a:lnTo>
                  <a:lnTo>
                    <a:pt x="426" y="783"/>
                  </a:lnTo>
                  <a:lnTo>
                    <a:pt x="428" y="783"/>
                  </a:lnTo>
                  <a:lnTo>
                    <a:pt x="428" y="785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30" y="790"/>
                  </a:lnTo>
                  <a:lnTo>
                    <a:pt x="430" y="790"/>
                  </a:lnTo>
                  <a:lnTo>
                    <a:pt x="430" y="790"/>
                  </a:lnTo>
                  <a:lnTo>
                    <a:pt x="433" y="790"/>
                  </a:lnTo>
                  <a:lnTo>
                    <a:pt x="433" y="790"/>
                  </a:lnTo>
                  <a:lnTo>
                    <a:pt x="433" y="790"/>
                  </a:lnTo>
                  <a:lnTo>
                    <a:pt x="433" y="790"/>
                  </a:lnTo>
                  <a:lnTo>
                    <a:pt x="433" y="788"/>
                  </a:lnTo>
                  <a:lnTo>
                    <a:pt x="433" y="788"/>
                  </a:lnTo>
                  <a:lnTo>
                    <a:pt x="433" y="788"/>
                  </a:lnTo>
                  <a:lnTo>
                    <a:pt x="433" y="790"/>
                  </a:lnTo>
                  <a:lnTo>
                    <a:pt x="433" y="790"/>
                  </a:lnTo>
                  <a:lnTo>
                    <a:pt x="435" y="790"/>
                  </a:lnTo>
                  <a:lnTo>
                    <a:pt x="435" y="790"/>
                  </a:lnTo>
                  <a:lnTo>
                    <a:pt x="435" y="790"/>
                  </a:lnTo>
                  <a:lnTo>
                    <a:pt x="435" y="790"/>
                  </a:lnTo>
                  <a:lnTo>
                    <a:pt x="435" y="790"/>
                  </a:lnTo>
                  <a:lnTo>
                    <a:pt x="440" y="788"/>
                  </a:lnTo>
                  <a:lnTo>
                    <a:pt x="440" y="788"/>
                  </a:lnTo>
                  <a:lnTo>
                    <a:pt x="440" y="785"/>
                  </a:lnTo>
                  <a:lnTo>
                    <a:pt x="442" y="783"/>
                  </a:lnTo>
                  <a:lnTo>
                    <a:pt x="442" y="783"/>
                  </a:lnTo>
                  <a:lnTo>
                    <a:pt x="442" y="783"/>
                  </a:lnTo>
                  <a:lnTo>
                    <a:pt x="442" y="785"/>
                  </a:lnTo>
                  <a:lnTo>
                    <a:pt x="442" y="785"/>
                  </a:lnTo>
                  <a:lnTo>
                    <a:pt x="442" y="785"/>
                  </a:lnTo>
                  <a:lnTo>
                    <a:pt x="442" y="788"/>
                  </a:lnTo>
                  <a:lnTo>
                    <a:pt x="445" y="788"/>
                  </a:lnTo>
                  <a:lnTo>
                    <a:pt x="445" y="785"/>
                  </a:lnTo>
                  <a:lnTo>
                    <a:pt x="445" y="785"/>
                  </a:lnTo>
                  <a:lnTo>
                    <a:pt x="445" y="785"/>
                  </a:lnTo>
                  <a:lnTo>
                    <a:pt x="445" y="785"/>
                  </a:lnTo>
                  <a:lnTo>
                    <a:pt x="445" y="788"/>
                  </a:lnTo>
                  <a:lnTo>
                    <a:pt x="445" y="788"/>
                  </a:lnTo>
                  <a:lnTo>
                    <a:pt x="445" y="788"/>
                  </a:lnTo>
                  <a:lnTo>
                    <a:pt x="445" y="785"/>
                  </a:lnTo>
                  <a:lnTo>
                    <a:pt x="445" y="785"/>
                  </a:lnTo>
                  <a:lnTo>
                    <a:pt x="447" y="785"/>
                  </a:lnTo>
                  <a:lnTo>
                    <a:pt x="447" y="785"/>
                  </a:lnTo>
                  <a:lnTo>
                    <a:pt x="447" y="785"/>
                  </a:lnTo>
                  <a:lnTo>
                    <a:pt x="447" y="785"/>
                  </a:lnTo>
                  <a:lnTo>
                    <a:pt x="447" y="785"/>
                  </a:lnTo>
                  <a:lnTo>
                    <a:pt x="447" y="785"/>
                  </a:lnTo>
                  <a:lnTo>
                    <a:pt x="447" y="783"/>
                  </a:lnTo>
                  <a:lnTo>
                    <a:pt x="447" y="783"/>
                  </a:lnTo>
                  <a:lnTo>
                    <a:pt x="447" y="783"/>
                  </a:lnTo>
                  <a:lnTo>
                    <a:pt x="449" y="785"/>
                  </a:lnTo>
                  <a:lnTo>
                    <a:pt x="449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2" y="785"/>
                  </a:lnTo>
                  <a:lnTo>
                    <a:pt x="454" y="785"/>
                  </a:lnTo>
                  <a:lnTo>
                    <a:pt x="454" y="785"/>
                  </a:lnTo>
                  <a:lnTo>
                    <a:pt x="454" y="785"/>
                  </a:lnTo>
                  <a:lnTo>
                    <a:pt x="452" y="783"/>
                  </a:lnTo>
                  <a:lnTo>
                    <a:pt x="454" y="783"/>
                  </a:lnTo>
                  <a:lnTo>
                    <a:pt x="454" y="783"/>
                  </a:lnTo>
                  <a:lnTo>
                    <a:pt x="454" y="783"/>
                  </a:lnTo>
                  <a:lnTo>
                    <a:pt x="454" y="783"/>
                  </a:lnTo>
                  <a:lnTo>
                    <a:pt x="454" y="783"/>
                  </a:lnTo>
                  <a:lnTo>
                    <a:pt x="457" y="783"/>
                  </a:lnTo>
                  <a:lnTo>
                    <a:pt x="457" y="783"/>
                  </a:lnTo>
                  <a:lnTo>
                    <a:pt x="459" y="783"/>
                  </a:lnTo>
                  <a:lnTo>
                    <a:pt x="459" y="783"/>
                  </a:lnTo>
                  <a:lnTo>
                    <a:pt x="461" y="783"/>
                  </a:lnTo>
                  <a:lnTo>
                    <a:pt x="464" y="783"/>
                  </a:lnTo>
                  <a:lnTo>
                    <a:pt x="464" y="783"/>
                  </a:lnTo>
                  <a:lnTo>
                    <a:pt x="466" y="783"/>
                  </a:lnTo>
                  <a:lnTo>
                    <a:pt x="466" y="785"/>
                  </a:lnTo>
                  <a:lnTo>
                    <a:pt x="464" y="785"/>
                  </a:lnTo>
                  <a:lnTo>
                    <a:pt x="464" y="785"/>
                  </a:lnTo>
                  <a:lnTo>
                    <a:pt x="464" y="788"/>
                  </a:lnTo>
                  <a:lnTo>
                    <a:pt x="464" y="788"/>
                  </a:lnTo>
                  <a:lnTo>
                    <a:pt x="466" y="788"/>
                  </a:lnTo>
                  <a:lnTo>
                    <a:pt x="466" y="788"/>
                  </a:lnTo>
                  <a:lnTo>
                    <a:pt x="464" y="788"/>
                  </a:lnTo>
                  <a:lnTo>
                    <a:pt x="466" y="785"/>
                  </a:lnTo>
                  <a:lnTo>
                    <a:pt x="466" y="785"/>
                  </a:lnTo>
                  <a:lnTo>
                    <a:pt x="468" y="785"/>
                  </a:lnTo>
                  <a:lnTo>
                    <a:pt x="468" y="788"/>
                  </a:lnTo>
                  <a:lnTo>
                    <a:pt x="468" y="788"/>
                  </a:lnTo>
                  <a:lnTo>
                    <a:pt x="471" y="788"/>
                  </a:lnTo>
                  <a:lnTo>
                    <a:pt x="471" y="788"/>
                  </a:lnTo>
                  <a:lnTo>
                    <a:pt x="473" y="790"/>
                  </a:lnTo>
                  <a:lnTo>
                    <a:pt x="473" y="790"/>
                  </a:lnTo>
                  <a:lnTo>
                    <a:pt x="473" y="790"/>
                  </a:lnTo>
                  <a:lnTo>
                    <a:pt x="478" y="792"/>
                  </a:lnTo>
                  <a:lnTo>
                    <a:pt x="478" y="792"/>
                  </a:lnTo>
                  <a:lnTo>
                    <a:pt x="480" y="792"/>
                  </a:lnTo>
                  <a:lnTo>
                    <a:pt x="480" y="792"/>
                  </a:lnTo>
                  <a:lnTo>
                    <a:pt x="480" y="795"/>
                  </a:lnTo>
                  <a:lnTo>
                    <a:pt x="480" y="795"/>
                  </a:lnTo>
                  <a:lnTo>
                    <a:pt x="480" y="797"/>
                  </a:lnTo>
                  <a:lnTo>
                    <a:pt x="480" y="797"/>
                  </a:lnTo>
                  <a:lnTo>
                    <a:pt x="480" y="797"/>
                  </a:lnTo>
                  <a:lnTo>
                    <a:pt x="478" y="795"/>
                  </a:lnTo>
                  <a:lnTo>
                    <a:pt x="478" y="797"/>
                  </a:lnTo>
                  <a:lnTo>
                    <a:pt x="478" y="797"/>
                  </a:lnTo>
                  <a:lnTo>
                    <a:pt x="478" y="797"/>
                  </a:lnTo>
                  <a:lnTo>
                    <a:pt x="478" y="799"/>
                  </a:lnTo>
                  <a:lnTo>
                    <a:pt x="478" y="799"/>
                  </a:lnTo>
                  <a:lnTo>
                    <a:pt x="478" y="799"/>
                  </a:lnTo>
                  <a:lnTo>
                    <a:pt x="478" y="799"/>
                  </a:lnTo>
                  <a:lnTo>
                    <a:pt x="480" y="797"/>
                  </a:lnTo>
                  <a:lnTo>
                    <a:pt x="483" y="797"/>
                  </a:lnTo>
                  <a:lnTo>
                    <a:pt x="483" y="795"/>
                  </a:lnTo>
                  <a:lnTo>
                    <a:pt x="483" y="795"/>
                  </a:lnTo>
                  <a:lnTo>
                    <a:pt x="483" y="792"/>
                  </a:lnTo>
                  <a:lnTo>
                    <a:pt x="483" y="790"/>
                  </a:lnTo>
                  <a:lnTo>
                    <a:pt x="483" y="790"/>
                  </a:lnTo>
                  <a:lnTo>
                    <a:pt x="483" y="790"/>
                  </a:lnTo>
                  <a:lnTo>
                    <a:pt x="483" y="788"/>
                  </a:lnTo>
                  <a:lnTo>
                    <a:pt x="485" y="788"/>
                  </a:lnTo>
                  <a:lnTo>
                    <a:pt x="485" y="785"/>
                  </a:lnTo>
                  <a:lnTo>
                    <a:pt x="485" y="783"/>
                  </a:lnTo>
                  <a:lnTo>
                    <a:pt x="485" y="780"/>
                  </a:lnTo>
                  <a:lnTo>
                    <a:pt x="485" y="778"/>
                  </a:lnTo>
                  <a:lnTo>
                    <a:pt x="485" y="778"/>
                  </a:lnTo>
                  <a:lnTo>
                    <a:pt x="487" y="778"/>
                  </a:lnTo>
                  <a:lnTo>
                    <a:pt x="487" y="776"/>
                  </a:lnTo>
                  <a:lnTo>
                    <a:pt x="487" y="776"/>
                  </a:lnTo>
                  <a:lnTo>
                    <a:pt x="487" y="773"/>
                  </a:lnTo>
                  <a:lnTo>
                    <a:pt x="487" y="773"/>
                  </a:lnTo>
                  <a:lnTo>
                    <a:pt x="487" y="771"/>
                  </a:lnTo>
                  <a:lnTo>
                    <a:pt x="487" y="771"/>
                  </a:lnTo>
                  <a:lnTo>
                    <a:pt x="492" y="764"/>
                  </a:lnTo>
                  <a:lnTo>
                    <a:pt x="492" y="764"/>
                  </a:lnTo>
                  <a:lnTo>
                    <a:pt x="494" y="762"/>
                  </a:lnTo>
                  <a:lnTo>
                    <a:pt x="497" y="762"/>
                  </a:lnTo>
                  <a:lnTo>
                    <a:pt x="497" y="764"/>
                  </a:lnTo>
                  <a:lnTo>
                    <a:pt x="499" y="764"/>
                  </a:lnTo>
                  <a:lnTo>
                    <a:pt x="499" y="764"/>
                  </a:lnTo>
                  <a:lnTo>
                    <a:pt x="501" y="762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1" y="766"/>
                  </a:lnTo>
                  <a:lnTo>
                    <a:pt x="501" y="766"/>
                  </a:lnTo>
                  <a:lnTo>
                    <a:pt x="501" y="766"/>
                  </a:lnTo>
                  <a:lnTo>
                    <a:pt x="501" y="766"/>
                  </a:lnTo>
                  <a:lnTo>
                    <a:pt x="501" y="769"/>
                  </a:lnTo>
                  <a:lnTo>
                    <a:pt x="501" y="769"/>
                  </a:lnTo>
                  <a:lnTo>
                    <a:pt x="501" y="771"/>
                  </a:lnTo>
                  <a:lnTo>
                    <a:pt x="504" y="771"/>
                  </a:lnTo>
                  <a:lnTo>
                    <a:pt x="504" y="771"/>
                  </a:lnTo>
                  <a:lnTo>
                    <a:pt x="504" y="773"/>
                  </a:lnTo>
                  <a:lnTo>
                    <a:pt x="504" y="773"/>
                  </a:lnTo>
                  <a:lnTo>
                    <a:pt x="504" y="773"/>
                  </a:lnTo>
                  <a:lnTo>
                    <a:pt x="506" y="773"/>
                  </a:lnTo>
                  <a:lnTo>
                    <a:pt x="506" y="773"/>
                  </a:lnTo>
                  <a:lnTo>
                    <a:pt x="506" y="771"/>
                  </a:lnTo>
                  <a:lnTo>
                    <a:pt x="506" y="771"/>
                  </a:lnTo>
                  <a:lnTo>
                    <a:pt x="506" y="771"/>
                  </a:lnTo>
                  <a:lnTo>
                    <a:pt x="506" y="771"/>
                  </a:lnTo>
                  <a:lnTo>
                    <a:pt x="506" y="773"/>
                  </a:lnTo>
                  <a:lnTo>
                    <a:pt x="506" y="773"/>
                  </a:lnTo>
                  <a:lnTo>
                    <a:pt x="506" y="773"/>
                  </a:lnTo>
                  <a:lnTo>
                    <a:pt x="509" y="773"/>
                  </a:lnTo>
                  <a:lnTo>
                    <a:pt x="511" y="771"/>
                  </a:lnTo>
                  <a:lnTo>
                    <a:pt x="513" y="771"/>
                  </a:lnTo>
                  <a:lnTo>
                    <a:pt x="513" y="771"/>
                  </a:lnTo>
                  <a:lnTo>
                    <a:pt x="516" y="771"/>
                  </a:lnTo>
                  <a:lnTo>
                    <a:pt x="516" y="771"/>
                  </a:lnTo>
                  <a:lnTo>
                    <a:pt x="516" y="769"/>
                  </a:lnTo>
                  <a:lnTo>
                    <a:pt x="513" y="769"/>
                  </a:lnTo>
                  <a:lnTo>
                    <a:pt x="513" y="769"/>
                  </a:lnTo>
                  <a:lnTo>
                    <a:pt x="516" y="769"/>
                  </a:lnTo>
                  <a:lnTo>
                    <a:pt x="516" y="769"/>
                  </a:lnTo>
                  <a:lnTo>
                    <a:pt x="518" y="766"/>
                  </a:lnTo>
                  <a:lnTo>
                    <a:pt x="518" y="766"/>
                  </a:lnTo>
                  <a:lnTo>
                    <a:pt x="518" y="766"/>
                  </a:lnTo>
                  <a:lnTo>
                    <a:pt x="520" y="766"/>
                  </a:lnTo>
                  <a:lnTo>
                    <a:pt x="523" y="766"/>
                  </a:lnTo>
                  <a:lnTo>
                    <a:pt x="527" y="764"/>
                  </a:lnTo>
                  <a:lnTo>
                    <a:pt x="530" y="764"/>
                  </a:lnTo>
                  <a:lnTo>
                    <a:pt x="532" y="764"/>
                  </a:lnTo>
                  <a:lnTo>
                    <a:pt x="530" y="762"/>
                  </a:lnTo>
                  <a:lnTo>
                    <a:pt x="532" y="762"/>
                  </a:lnTo>
                  <a:lnTo>
                    <a:pt x="532" y="762"/>
                  </a:lnTo>
                  <a:lnTo>
                    <a:pt x="532" y="762"/>
                  </a:lnTo>
                  <a:lnTo>
                    <a:pt x="532" y="762"/>
                  </a:lnTo>
                  <a:lnTo>
                    <a:pt x="535" y="762"/>
                  </a:lnTo>
                  <a:lnTo>
                    <a:pt x="535" y="762"/>
                  </a:lnTo>
                  <a:lnTo>
                    <a:pt x="535" y="762"/>
                  </a:lnTo>
                  <a:lnTo>
                    <a:pt x="535" y="764"/>
                  </a:lnTo>
                  <a:lnTo>
                    <a:pt x="535" y="764"/>
                  </a:lnTo>
                  <a:lnTo>
                    <a:pt x="535" y="766"/>
                  </a:lnTo>
                  <a:lnTo>
                    <a:pt x="532" y="766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2" y="764"/>
                  </a:lnTo>
                  <a:lnTo>
                    <a:pt x="530" y="766"/>
                  </a:lnTo>
                  <a:lnTo>
                    <a:pt x="530" y="766"/>
                  </a:lnTo>
                  <a:lnTo>
                    <a:pt x="530" y="769"/>
                  </a:lnTo>
                  <a:lnTo>
                    <a:pt x="530" y="769"/>
                  </a:lnTo>
                  <a:lnTo>
                    <a:pt x="532" y="769"/>
                  </a:lnTo>
                  <a:lnTo>
                    <a:pt x="532" y="769"/>
                  </a:lnTo>
                  <a:lnTo>
                    <a:pt x="532" y="769"/>
                  </a:lnTo>
                  <a:lnTo>
                    <a:pt x="535" y="769"/>
                  </a:lnTo>
                  <a:lnTo>
                    <a:pt x="535" y="766"/>
                  </a:lnTo>
                  <a:lnTo>
                    <a:pt x="535" y="766"/>
                  </a:lnTo>
                  <a:lnTo>
                    <a:pt x="535" y="766"/>
                  </a:lnTo>
                  <a:lnTo>
                    <a:pt x="537" y="769"/>
                  </a:lnTo>
                  <a:lnTo>
                    <a:pt x="537" y="769"/>
                  </a:lnTo>
                  <a:lnTo>
                    <a:pt x="537" y="766"/>
                  </a:lnTo>
                  <a:lnTo>
                    <a:pt x="537" y="766"/>
                  </a:lnTo>
                  <a:lnTo>
                    <a:pt x="537" y="764"/>
                  </a:lnTo>
                  <a:lnTo>
                    <a:pt x="537" y="764"/>
                  </a:lnTo>
                  <a:lnTo>
                    <a:pt x="537" y="764"/>
                  </a:lnTo>
                  <a:lnTo>
                    <a:pt x="537" y="762"/>
                  </a:lnTo>
                  <a:lnTo>
                    <a:pt x="539" y="762"/>
                  </a:lnTo>
                  <a:lnTo>
                    <a:pt x="539" y="759"/>
                  </a:lnTo>
                  <a:lnTo>
                    <a:pt x="542" y="759"/>
                  </a:lnTo>
                  <a:lnTo>
                    <a:pt x="542" y="759"/>
                  </a:lnTo>
                  <a:lnTo>
                    <a:pt x="539" y="762"/>
                  </a:lnTo>
                  <a:lnTo>
                    <a:pt x="539" y="762"/>
                  </a:lnTo>
                  <a:lnTo>
                    <a:pt x="542" y="762"/>
                  </a:lnTo>
                  <a:lnTo>
                    <a:pt x="542" y="762"/>
                  </a:lnTo>
                  <a:lnTo>
                    <a:pt x="544" y="762"/>
                  </a:lnTo>
                  <a:lnTo>
                    <a:pt x="542" y="764"/>
                  </a:lnTo>
                  <a:lnTo>
                    <a:pt x="542" y="764"/>
                  </a:lnTo>
                  <a:lnTo>
                    <a:pt x="542" y="764"/>
                  </a:lnTo>
                  <a:lnTo>
                    <a:pt x="542" y="764"/>
                  </a:lnTo>
                  <a:lnTo>
                    <a:pt x="542" y="764"/>
                  </a:lnTo>
                  <a:lnTo>
                    <a:pt x="542" y="766"/>
                  </a:lnTo>
                  <a:lnTo>
                    <a:pt x="542" y="766"/>
                  </a:lnTo>
                  <a:lnTo>
                    <a:pt x="542" y="764"/>
                  </a:lnTo>
                  <a:lnTo>
                    <a:pt x="544" y="764"/>
                  </a:lnTo>
                  <a:lnTo>
                    <a:pt x="544" y="764"/>
                  </a:lnTo>
                  <a:lnTo>
                    <a:pt x="549" y="759"/>
                  </a:lnTo>
                  <a:lnTo>
                    <a:pt x="549" y="757"/>
                  </a:lnTo>
                  <a:lnTo>
                    <a:pt x="549" y="757"/>
                  </a:lnTo>
                  <a:lnTo>
                    <a:pt x="549" y="757"/>
                  </a:lnTo>
                  <a:lnTo>
                    <a:pt x="549" y="754"/>
                  </a:lnTo>
                  <a:lnTo>
                    <a:pt x="551" y="757"/>
                  </a:lnTo>
                  <a:lnTo>
                    <a:pt x="551" y="754"/>
                  </a:lnTo>
                  <a:lnTo>
                    <a:pt x="553" y="754"/>
                  </a:lnTo>
                  <a:lnTo>
                    <a:pt x="553" y="754"/>
                  </a:lnTo>
                  <a:lnTo>
                    <a:pt x="553" y="754"/>
                  </a:lnTo>
                  <a:lnTo>
                    <a:pt x="553" y="757"/>
                  </a:lnTo>
                  <a:lnTo>
                    <a:pt x="551" y="759"/>
                  </a:lnTo>
                  <a:lnTo>
                    <a:pt x="553" y="757"/>
                  </a:lnTo>
                  <a:lnTo>
                    <a:pt x="556" y="757"/>
                  </a:lnTo>
                  <a:lnTo>
                    <a:pt x="556" y="757"/>
                  </a:lnTo>
                  <a:lnTo>
                    <a:pt x="556" y="757"/>
                  </a:lnTo>
                  <a:lnTo>
                    <a:pt x="556" y="757"/>
                  </a:lnTo>
                  <a:lnTo>
                    <a:pt x="556" y="757"/>
                  </a:lnTo>
                  <a:lnTo>
                    <a:pt x="558" y="757"/>
                  </a:lnTo>
                  <a:lnTo>
                    <a:pt x="558" y="754"/>
                  </a:lnTo>
                  <a:lnTo>
                    <a:pt x="558" y="754"/>
                  </a:lnTo>
                  <a:lnTo>
                    <a:pt x="561" y="754"/>
                  </a:lnTo>
                  <a:lnTo>
                    <a:pt x="563" y="752"/>
                  </a:lnTo>
                  <a:lnTo>
                    <a:pt x="563" y="752"/>
                  </a:lnTo>
                  <a:lnTo>
                    <a:pt x="563" y="752"/>
                  </a:lnTo>
                  <a:lnTo>
                    <a:pt x="565" y="752"/>
                  </a:lnTo>
                  <a:lnTo>
                    <a:pt x="565" y="752"/>
                  </a:lnTo>
                  <a:lnTo>
                    <a:pt x="565" y="752"/>
                  </a:lnTo>
                  <a:lnTo>
                    <a:pt x="565" y="754"/>
                  </a:lnTo>
                  <a:lnTo>
                    <a:pt x="565" y="754"/>
                  </a:lnTo>
                  <a:lnTo>
                    <a:pt x="565" y="754"/>
                  </a:lnTo>
                  <a:lnTo>
                    <a:pt x="568" y="754"/>
                  </a:lnTo>
                  <a:lnTo>
                    <a:pt x="568" y="757"/>
                  </a:lnTo>
                  <a:lnTo>
                    <a:pt x="568" y="757"/>
                  </a:lnTo>
                  <a:lnTo>
                    <a:pt x="570" y="757"/>
                  </a:lnTo>
                  <a:lnTo>
                    <a:pt x="570" y="757"/>
                  </a:lnTo>
                  <a:lnTo>
                    <a:pt x="572" y="757"/>
                  </a:lnTo>
                  <a:lnTo>
                    <a:pt x="575" y="757"/>
                  </a:lnTo>
                  <a:lnTo>
                    <a:pt x="577" y="754"/>
                  </a:lnTo>
                  <a:lnTo>
                    <a:pt x="577" y="754"/>
                  </a:lnTo>
                  <a:lnTo>
                    <a:pt x="577" y="752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82" y="750"/>
                  </a:lnTo>
                  <a:lnTo>
                    <a:pt x="582" y="750"/>
                  </a:lnTo>
                  <a:lnTo>
                    <a:pt x="582" y="750"/>
                  </a:lnTo>
                  <a:lnTo>
                    <a:pt x="582" y="747"/>
                  </a:lnTo>
                  <a:lnTo>
                    <a:pt x="579" y="747"/>
                  </a:lnTo>
                  <a:lnTo>
                    <a:pt x="579" y="747"/>
                  </a:lnTo>
                  <a:lnTo>
                    <a:pt x="577" y="747"/>
                  </a:lnTo>
                  <a:lnTo>
                    <a:pt x="577" y="750"/>
                  </a:lnTo>
                  <a:lnTo>
                    <a:pt x="577" y="750"/>
                  </a:lnTo>
                  <a:lnTo>
                    <a:pt x="575" y="750"/>
                  </a:lnTo>
                  <a:lnTo>
                    <a:pt x="575" y="750"/>
                  </a:lnTo>
                  <a:lnTo>
                    <a:pt x="575" y="747"/>
                  </a:lnTo>
                  <a:lnTo>
                    <a:pt x="577" y="747"/>
                  </a:lnTo>
                  <a:lnTo>
                    <a:pt x="577" y="747"/>
                  </a:lnTo>
                  <a:lnTo>
                    <a:pt x="579" y="747"/>
                  </a:lnTo>
                  <a:lnTo>
                    <a:pt x="579" y="747"/>
                  </a:lnTo>
                  <a:lnTo>
                    <a:pt x="582" y="747"/>
                  </a:lnTo>
                  <a:lnTo>
                    <a:pt x="582" y="747"/>
                  </a:lnTo>
                  <a:lnTo>
                    <a:pt x="584" y="750"/>
                  </a:lnTo>
                  <a:lnTo>
                    <a:pt x="584" y="747"/>
                  </a:lnTo>
                  <a:lnTo>
                    <a:pt x="587" y="747"/>
                  </a:lnTo>
                  <a:lnTo>
                    <a:pt x="589" y="747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5"/>
                  </a:lnTo>
                  <a:lnTo>
                    <a:pt x="587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91" y="743"/>
                  </a:lnTo>
                  <a:lnTo>
                    <a:pt x="591" y="743"/>
                  </a:lnTo>
                  <a:lnTo>
                    <a:pt x="591" y="743"/>
                  </a:lnTo>
                  <a:lnTo>
                    <a:pt x="591" y="743"/>
                  </a:lnTo>
                  <a:lnTo>
                    <a:pt x="591" y="743"/>
                  </a:lnTo>
                  <a:lnTo>
                    <a:pt x="594" y="743"/>
                  </a:lnTo>
                  <a:lnTo>
                    <a:pt x="594" y="740"/>
                  </a:lnTo>
                  <a:lnTo>
                    <a:pt x="591" y="740"/>
                  </a:lnTo>
                  <a:lnTo>
                    <a:pt x="591" y="740"/>
                  </a:lnTo>
                  <a:lnTo>
                    <a:pt x="589" y="740"/>
                  </a:lnTo>
                  <a:lnTo>
                    <a:pt x="591" y="740"/>
                  </a:lnTo>
                  <a:lnTo>
                    <a:pt x="591" y="740"/>
                  </a:lnTo>
                  <a:lnTo>
                    <a:pt x="594" y="740"/>
                  </a:lnTo>
                  <a:lnTo>
                    <a:pt x="596" y="740"/>
                  </a:lnTo>
                  <a:lnTo>
                    <a:pt x="598" y="740"/>
                  </a:lnTo>
                  <a:lnTo>
                    <a:pt x="598" y="740"/>
                  </a:lnTo>
                  <a:lnTo>
                    <a:pt x="598" y="740"/>
                  </a:lnTo>
                  <a:lnTo>
                    <a:pt x="598" y="738"/>
                  </a:lnTo>
                  <a:lnTo>
                    <a:pt x="598" y="738"/>
                  </a:lnTo>
                  <a:lnTo>
                    <a:pt x="598" y="738"/>
                  </a:lnTo>
                  <a:lnTo>
                    <a:pt x="601" y="740"/>
                  </a:lnTo>
                  <a:lnTo>
                    <a:pt x="601" y="740"/>
                  </a:lnTo>
                  <a:lnTo>
                    <a:pt x="601" y="740"/>
                  </a:lnTo>
                  <a:lnTo>
                    <a:pt x="601" y="740"/>
                  </a:lnTo>
                  <a:lnTo>
                    <a:pt x="603" y="738"/>
                  </a:lnTo>
                  <a:lnTo>
                    <a:pt x="603" y="738"/>
                  </a:lnTo>
                  <a:lnTo>
                    <a:pt x="603" y="738"/>
                  </a:lnTo>
                  <a:lnTo>
                    <a:pt x="603" y="738"/>
                  </a:lnTo>
                  <a:lnTo>
                    <a:pt x="603" y="738"/>
                  </a:lnTo>
                  <a:lnTo>
                    <a:pt x="603" y="735"/>
                  </a:lnTo>
                  <a:lnTo>
                    <a:pt x="603" y="735"/>
                  </a:lnTo>
                  <a:lnTo>
                    <a:pt x="606" y="735"/>
                  </a:lnTo>
                  <a:lnTo>
                    <a:pt x="606" y="735"/>
                  </a:lnTo>
                  <a:lnTo>
                    <a:pt x="606" y="735"/>
                  </a:lnTo>
                  <a:lnTo>
                    <a:pt x="606" y="738"/>
                  </a:lnTo>
                  <a:lnTo>
                    <a:pt x="606" y="738"/>
                  </a:lnTo>
                  <a:lnTo>
                    <a:pt x="606" y="738"/>
                  </a:lnTo>
                  <a:lnTo>
                    <a:pt x="606" y="738"/>
                  </a:lnTo>
                  <a:lnTo>
                    <a:pt x="608" y="738"/>
                  </a:lnTo>
                  <a:lnTo>
                    <a:pt x="608" y="738"/>
                  </a:lnTo>
                  <a:lnTo>
                    <a:pt x="608" y="738"/>
                  </a:lnTo>
                  <a:lnTo>
                    <a:pt x="608" y="735"/>
                  </a:lnTo>
                  <a:lnTo>
                    <a:pt x="608" y="738"/>
                  </a:lnTo>
                  <a:lnTo>
                    <a:pt x="608" y="738"/>
                  </a:lnTo>
                  <a:lnTo>
                    <a:pt x="608" y="738"/>
                  </a:lnTo>
                  <a:lnTo>
                    <a:pt x="615" y="735"/>
                  </a:lnTo>
                  <a:lnTo>
                    <a:pt x="617" y="738"/>
                  </a:lnTo>
                  <a:lnTo>
                    <a:pt x="620" y="738"/>
                  </a:lnTo>
                  <a:lnTo>
                    <a:pt x="622" y="740"/>
                  </a:lnTo>
                  <a:lnTo>
                    <a:pt x="622" y="740"/>
                  </a:lnTo>
                  <a:lnTo>
                    <a:pt x="624" y="743"/>
                  </a:lnTo>
                  <a:lnTo>
                    <a:pt x="627" y="743"/>
                  </a:lnTo>
                  <a:lnTo>
                    <a:pt x="629" y="743"/>
                  </a:lnTo>
                  <a:lnTo>
                    <a:pt x="629" y="745"/>
                  </a:lnTo>
                  <a:lnTo>
                    <a:pt x="632" y="745"/>
                  </a:lnTo>
                  <a:lnTo>
                    <a:pt x="632" y="745"/>
                  </a:lnTo>
                  <a:lnTo>
                    <a:pt x="634" y="745"/>
                  </a:lnTo>
                  <a:lnTo>
                    <a:pt x="636" y="745"/>
                  </a:lnTo>
                  <a:lnTo>
                    <a:pt x="636" y="745"/>
                  </a:lnTo>
                  <a:lnTo>
                    <a:pt x="641" y="745"/>
                  </a:lnTo>
                  <a:lnTo>
                    <a:pt x="641" y="743"/>
                  </a:lnTo>
                  <a:lnTo>
                    <a:pt x="641" y="743"/>
                  </a:lnTo>
                  <a:lnTo>
                    <a:pt x="643" y="745"/>
                  </a:lnTo>
                  <a:lnTo>
                    <a:pt x="643" y="745"/>
                  </a:lnTo>
                  <a:lnTo>
                    <a:pt x="643" y="743"/>
                  </a:lnTo>
                  <a:lnTo>
                    <a:pt x="646" y="740"/>
                  </a:lnTo>
                  <a:lnTo>
                    <a:pt x="646" y="743"/>
                  </a:lnTo>
                  <a:lnTo>
                    <a:pt x="646" y="743"/>
                  </a:lnTo>
                  <a:lnTo>
                    <a:pt x="646" y="740"/>
                  </a:lnTo>
                  <a:lnTo>
                    <a:pt x="648" y="740"/>
                  </a:lnTo>
                  <a:lnTo>
                    <a:pt x="650" y="740"/>
                  </a:lnTo>
                  <a:lnTo>
                    <a:pt x="650" y="743"/>
                  </a:lnTo>
                  <a:lnTo>
                    <a:pt x="650" y="743"/>
                  </a:lnTo>
                  <a:lnTo>
                    <a:pt x="653" y="743"/>
                  </a:lnTo>
                  <a:lnTo>
                    <a:pt x="653" y="743"/>
                  </a:lnTo>
                  <a:lnTo>
                    <a:pt x="653" y="745"/>
                  </a:lnTo>
                  <a:lnTo>
                    <a:pt x="653" y="745"/>
                  </a:lnTo>
                  <a:lnTo>
                    <a:pt x="653" y="747"/>
                  </a:lnTo>
                  <a:lnTo>
                    <a:pt x="653" y="750"/>
                  </a:lnTo>
                  <a:lnTo>
                    <a:pt x="653" y="750"/>
                  </a:lnTo>
                  <a:lnTo>
                    <a:pt x="653" y="752"/>
                  </a:lnTo>
                  <a:lnTo>
                    <a:pt x="653" y="752"/>
                  </a:lnTo>
                  <a:lnTo>
                    <a:pt x="653" y="752"/>
                  </a:lnTo>
                  <a:lnTo>
                    <a:pt x="650" y="752"/>
                  </a:lnTo>
                  <a:lnTo>
                    <a:pt x="650" y="754"/>
                  </a:lnTo>
                  <a:lnTo>
                    <a:pt x="650" y="754"/>
                  </a:lnTo>
                  <a:lnTo>
                    <a:pt x="650" y="757"/>
                  </a:lnTo>
                  <a:lnTo>
                    <a:pt x="648" y="759"/>
                  </a:lnTo>
                  <a:lnTo>
                    <a:pt x="646" y="762"/>
                  </a:lnTo>
                  <a:lnTo>
                    <a:pt x="646" y="762"/>
                  </a:lnTo>
                  <a:lnTo>
                    <a:pt x="643" y="764"/>
                  </a:lnTo>
                  <a:lnTo>
                    <a:pt x="636" y="766"/>
                  </a:lnTo>
                  <a:lnTo>
                    <a:pt x="636" y="766"/>
                  </a:lnTo>
                  <a:lnTo>
                    <a:pt x="634" y="769"/>
                  </a:lnTo>
                  <a:lnTo>
                    <a:pt x="636" y="769"/>
                  </a:lnTo>
                  <a:lnTo>
                    <a:pt x="639" y="771"/>
                  </a:lnTo>
                  <a:lnTo>
                    <a:pt x="639" y="771"/>
                  </a:lnTo>
                  <a:lnTo>
                    <a:pt x="639" y="773"/>
                  </a:lnTo>
                  <a:lnTo>
                    <a:pt x="641" y="773"/>
                  </a:lnTo>
                  <a:lnTo>
                    <a:pt x="641" y="776"/>
                  </a:lnTo>
                  <a:lnTo>
                    <a:pt x="641" y="776"/>
                  </a:lnTo>
                  <a:lnTo>
                    <a:pt x="641" y="776"/>
                  </a:lnTo>
                  <a:lnTo>
                    <a:pt x="639" y="776"/>
                  </a:lnTo>
                  <a:lnTo>
                    <a:pt x="639" y="776"/>
                  </a:lnTo>
                  <a:lnTo>
                    <a:pt x="639" y="778"/>
                  </a:lnTo>
                  <a:lnTo>
                    <a:pt x="639" y="778"/>
                  </a:lnTo>
                  <a:lnTo>
                    <a:pt x="639" y="778"/>
                  </a:lnTo>
                  <a:lnTo>
                    <a:pt x="639" y="778"/>
                  </a:lnTo>
                  <a:lnTo>
                    <a:pt x="639" y="778"/>
                  </a:lnTo>
                  <a:lnTo>
                    <a:pt x="639" y="778"/>
                  </a:lnTo>
                  <a:lnTo>
                    <a:pt x="636" y="780"/>
                  </a:lnTo>
                  <a:lnTo>
                    <a:pt x="636" y="780"/>
                  </a:lnTo>
                  <a:lnTo>
                    <a:pt x="639" y="783"/>
                  </a:lnTo>
                  <a:lnTo>
                    <a:pt x="639" y="783"/>
                  </a:lnTo>
                  <a:lnTo>
                    <a:pt x="641" y="783"/>
                  </a:lnTo>
                  <a:lnTo>
                    <a:pt x="641" y="783"/>
                  </a:lnTo>
                  <a:lnTo>
                    <a:pt x="639" y="785"/>
                  </a:lnTo>
                  <a:lnTo>
                    <a:pt x="639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8"/>
                  </a:lnTo>
                  <a:lnTo>
                    <a:pt x="636" y="788"/>
                  </a:lnTo>
                  <a:lnTo>
                    <a:pt x="636" y="788"/>
                  </a:lnTo>
                  <a:lnTo>
                    <a:pt x="636" y="788"/>
                  </a:lnTo>
                  <a:lnTo>
                    <a:pt x="636" y="790"/>
                  </a:lnTo>
                  <a:lnTo>
                    <a:pt x="636" y="790"/>
                  </a:lnTo>
                  <a:lnTo>
                    <a:pt x="636" y="790"/>
                  </a:lnTo>
                  <a:lnTo>
                    <a:pt x="636" y="792"/>
                  </a:lnTo>
                  <a:lnTo>
                    <a:pt x="634" y="792"/>
                  </a:lnTo>
                  <a:lnTo>
                    <a:pt x="634" y="792"/>
                  </a:lnTo>
                  <a:lnTo>
                    <a:pt x="634" y="792"/>
                  </a:lnTo>
                  <a:lnTo>
                    <a:pt x="634" y="792"/>
                  </a:lnTo>
                  <a:lnTo>
                    <a:pt x="634" y="792"/>
                  </a:lnTo>
                  <a:lnTo>
                    <a:pt x="634" y="792"/>
                  </a:lnTo>
                  <a:lnTo>
                    <a:pt x="636" y="792"/>
                  </a:lnTo>
                  <a:lnTo>
                    <a:pt x="639" y="792"/>
                  </a:lnTo>
                  <a:lnTo>
                    <a:pt x="639" y="792"/>
                  </a:lnTo>
                  <a:lnTo>
                    <a:pt x="641" y="795"/>
                  </a:lnTo>
                  <a:lnTo>
                    <a:pt x="641" y="797"/>
                  </a:lnTo>
                  <a:lnTo>
                    <a:pt x="643" y="797"/>
                  </a:lnTo>
                  <a:lnTo>
                    <a:pt x="643" y="799"/>
                  </a:lnTo>
                  <a:lnTo>
                    <a:pt x="646" y="799"/>
                  </a:lnTo>
                  <a:lnTo>
                    <a:pt x="646" y="799"/>
                  </a:lnTo>
                  <a:lnTo>
                    <a:pt x="648" y="799"/>
                  </a:lnTo>
                  <a:lnTo>
                    <a:pt x="648" y="802"/>
                  </a:lnTo>
                  <a:lnTo>
                    <a:pt x="650" y="802"/>
                  </a:lnTo>
                  <a:lnTo>
                    <a:pt x="653" y="804"/>
                  </a:lnTo>
                  <a:lnTo>
                    <a:pt x="653" y="804"/>
                  </a:lnTo>
                  <a:lnTo>
                    <a:pt x="650" y="804"/>
                  </a:lnTo>
                  <a:lnTo>
                    <a:pt x="650" y="804"/>
                  </a:lnTo>
                  <a:lnTo>
                    <a:pt x="648" y="806"/>
                  </a:lnTo>
                  <a:lnTo>
                    <a:pt x="650" y="806"/>
                  </a:lnTo>
                  <a:lnTo>
                    <a:pt x="650" y="806"/>
                  </a:lnTo>
                  <a:lnTo>
                    <a:pt x="650" y="809"/>
                  </a:lnTo>
                  <a:lnTo>
                    <a:pt x="650" y="809"/>
                  </a:lnTo>
                  <a:lnTo>
                    <a:pt x="650" y="809"/>
                  </a:lnTo>
                  <a:lnTo>
                    <a:pt x="653" y="809"/>
                  </a:lnTo>
                  <a:lnTo>
                    <a:pt x="653" y="809"/>
                  </a:lnTo>
                  <a:lnTo>
                    <a:pt x="653" y="811"/>
                  </a:lnTo>
                  <a:lnTo>
                    <a:pt x="653" y="811"/>
                  </a:lnTo>
                  <a:lnTo>
                    <a:pt x="653" y="811"/>
                  </a:lnTo>
                  <a:lnTo>
                    <a:pt x="655" y="814"/>
                  </a:lnTo>
                  <a:lnTo>
                    <a:pt x="658" y="814"/>
                  </a:lnTo>
                  <a:lnTo>
                    <a:pt x="665" y="816"/>
                  </a:lnTo>
                  <a:lnTo>
                    <a:pt x="667" y="818"/>
                  </a:lnTo>
                  <a:lnTo>
                    <a:pt x="672" y="818"/>
                  </a:lnTo>
                  <a:lnTo>
                    <a:pt x="672" y="818"/>
                  </a:lnTo>
                  <a:lnTo>
                    <a:pt x="672" y="821"/>
                  </a:lnTo>
                  <a:lnTo>
                    <a:pt x="672" y="821"/>
                  </a:lnTo>
                  <a:lnTo>
                    <a:pt x="672" y="821"/>
                  </a:lnTo>
                  <a:lnTo>
                    <a:pt x="672" y="821"/>
                  </a:lnTo>
                  <a:lnTo>
                    <a:pt x="672" y="821"/>
                  </a:lnTo>
                  <a:lnTo>
                    <a:pt x="672" y="818"/>
                  </a:lnTo>
                  <a:lnTo>
                    <a:pt x="674" y="816"/>
                  </a:lnTo>
                  <a:lnTo>
                    <a:pt x="674" y="816"/>
                  </a:lnTo>
                  <a:lnTo>
                    <a:pt x="674" y="816"/>
                  </a:lnTo>
                  <a:lnTo>
                    <a:pt x="679" y="816"/>
                  </a:lnTo>
                  <a:lnTo>
                    <a:pt x="679" y="814"/>
                  </a:lnTo>
                  <a:lnTo>
                    <a:pt x="679" y="814"/>
                  </a:lnTo>
                  <a:lnTo>
                    <a:pt x="681" y="811"/>
                  </a:lnTo>
                  <a:lnTo>
                    <a:pt x="681" y="811"/>
                  </a:lnTo>
                  <a:lnTo>
                    <a:pt x="681" y="811"/>
                  </a:lnTo>
                  <a:lnTo>
                    <a:pt x="681" y="809"/>
                  </a:lnTo>
                  <a:lnTo>
                    <a:pt x="681" y="809"/>
                  </a:lnTo>
                  <a:lnTo>
                    <a:pt x="681" y="809"/>
                  </a:lnTo>
                  <a:lnTo>
                    <a:pt x="684" y="806"/>
                  </a:lnTo>
                  <a:lnTo>
                    <a:pt x="684" y="806"/>
                  </a:lnTo>
                  <a:lnTo>
                    <a:pt x="684" y="804"/>
                  </a:lnTo>
                  <a:lnTo>
                    <a:pt x="684" y="802"/>
                  </a:lnTo>
                  <a:lnTo>
                    <a:pt x="688" y="795"/>
                  </a:lnTo>
                  <a:lnTo>
                    <a:pt x="688" y="792"/>
                  </a:lnTo>
                  <a:lnTo>
                    <a:pt x="691" y="792"/>
                  </a:lnTo>
                  <a:lnTo>
                    <a:pt x="691" y="792"/>
                  </a:lnTo>
                  <a:lnTo>
                    <a:pt x="691" y="792"/>
                  </a:lnTo>
                  <a:lnTo>
                    <a:pt x="691" y="792"/>
                  </a:lnTo>
                  <a:lnTo>
                    <a:pt x="693" y="790"/>
                  </a:lnTo>
                  <a:lnTo>
                    <a:pt x="693" y="790"/>
                  </a:lnTo>
                  <a:lnTo>
                    <a:pt x="693" y="790"/>
                  </a:lnTo>
                  <a:lnTo>
                    <a:pt x="695" y="790"/>
                  </a:lnTo>
                  <a:lnTo>
                    <a:pt x="695" y="790"/>
                  </a:lnTo>
                  <a:lnTo>
                    <a:pt x="695" y="790"/>
                  </a:lnTo>
                  <a:lnTo>
                    <a:pt x="695" y="788"/>
                  </a:lnTo>
                  <a:lnTo>
                    <a:pt x="695" y="788"/>
                  </a:lnTo>
                  <a:lnTo>
                    <a:pt x="695" y="788"/>
                  </a:lnTo>
                  <a:lnTo>
                    <a:pt x="695" y="788"/>
                  </a:lnTo>
                  <a:lnTo>
                    <a:pt x="695" y="788"/>
                  </a:lnTo>
                  <a:lnTo>
                    <a:pt x="695" y="785"/>
                  </a:lnTo>
                  <a:lnTo>
                    <a:pt x="695" y="788"/>
                  </a:lnTo>
                  <a:lnTo>
                    <a:pt x="698" y="788"/>
                  </a:lnTo>
                  <a:lnTo>
                    <a:pt x="698" y="788"/>
                  </a:lnTo>
                  <a:lnTo>
                    <a:pt x="698" y="788"/>
                  </a:lnTo>
                  <a:lnTo>
                    <a:pt x="698" y="788"/>
                  </a:lnTo>
                  <a:lnTo>
                    <a:pt x="698" y="785"/>
                  </a:lnTo>
                  <a:lnTo>
                    <a:pt x="698" y="785"/>
                  </a:lnTo>
                  <a:lnTo>
                    <a:pt x="698" y="785"/>
                  </a:lnTo>
                  <a:lnTo>
                    <a:pt x="698" y="783"/>
                  </a:lnTo>
                  <a:lnTo>
                    <a:pt x="698" y="783"/>
                  </a:lnTo>
                  <a:lnTo>
                    <a:pt x="698" y="783"/>
                  </a:lnTo>
                  <a:lnTo>
                    <a:pt x="695" y="780"/>
                  </a:lnTo>
                  <a:lnTo>
                    <a:pt x="695" y="780"/>
                  </a:lnTo>
                  <a:lnTo>
                    <a:pt x="695" y="780"/>
                  </a:lnTo>
                  <a:lnTo>
                    <a:pt x="695" y="780"/>
                  </a:lnTo>
                  <a:lnTo>
                    <a:pt x="695" y="780"/>
                  </a:lnTo>
                  <a:lnTo>
                    <a:pt x="698" y="778"/>
                  </a:lnTo>
                  <a:lnTo>
                    <a:pt x="698" y="778"/>
                  </a:lnTo>
                  <a:lnTo>
                    <a:pt x="698" y="778"/>
                  </a:lnTo>
                  <a:lnTo>
                    <a:pt x="698" y="780"/>
                  </a:lnTo>
                  <a:lnTo>
                    <a:pt x="698" y="780"/>
                  </a:lnTo>
                  <a:lnTo>
                    <a:pt x="700" y="780"/>
                  </a:lnTo>
                  <a:lnTo>
                    <a:pt x="700" y="780"/>
                  </a:lnTo>
                  <a:lnTo>
                    <a:pt x="700" y="780"/>
                  </a:lnTo>
                  <a:lnTo>
                    <a:pt x="700" y="780"/>
                  </a:lnTo>
                  <a:lnTo>
                    <a:pt x="700" y="778"/>
                  </a:lnTo>
                  <a:lnTo>
                    <a:pt x="700" y="778"/>
                  </a:lnTo>
                  <a:lnTo>
                    <a:pt x="700" y="778"/>
                  </a:lnTo>
                  <a:lnTo>
                    <a:pt x="700" y="778"/>
                  </a:lnTo>
                  <a:lnTo>
                    <a:pt x="700" y="776"/>
                  </a:lnTo>
                  <a:lnTo>
                    <a:pt x="702" y="773"/>
                  </a:lnTo>
                  <a:lnTo>
                    <a:pt x="705" y="773"/>
                  </a:lnTo>
                  <a:lnTo>
                    <a:pt x="705" y="773"/>
                  </a:lnTo>
                  <a:lnTo>
                    <a:pt x="707" y="771"/>
                  </a:lnTo>
                  <a:lnTo>
                    <a:pt x="710" y="771"/>
                  </a:lnTo>
                  <a:lnTo>
                    <a:pt x="710" y="771"/>
                  </a:lnTo>
                  <a:lnTo>
                    <a:pt x="710" y="771"/>
                  </a:lnTo>
                  <a:lnTo>
                    <a:pt x="710" y="771"/>
                  </a:lnTo>
                  <a:lnTo>
                    <a:pt x="710" y="769"/>
                  </a:lnTo>
                  <a:lnTo>
                    <a:pt x="712" y="769"/>
                  </a:lnTo>
                  <a:lnTo>
                    <a:pt x="712" y="769"/>
                  </a:lnTo>
                  <a:lnTo>
                    <a:pt x="712" y="769"/>
                  </a:lnTo>
                  <a:lnTo>
                    <a:pt x="712" y="769"/>
                  </a:lnTo>
                  <a:lnTo>
                    <a:pt x="714" y="769"/>
                  </a:lnTo>
                  <a:lnTo>
                    <a:pt x="714" y="769"/>
                  </a:lnTo>
                  <a:lnTo>
                    <a:pt x="714" y="769"/>
                  </a:lnTo>
                  <a:lnTo>
                    <a:pt x="714" y="769"/>
                  </a:lnTo>
                  <a:lnTo>
                    <a:pt x="714" y="769"/>
                  </a:lnTo>
                  <a:lnTo>
                    <a:pt x="717" y="769"/>
                  </a:lnTo>
                  <a:lnTo>
                    <a:pt x="717" y="769"/>
                  </a:lnTo>
                  <a:lnTo>
                    <a:pt x="719" y="766"/>
                  </a:lnTo>
                  <a:lnTo>
                    <a:pt x="719" y="766"/>
                  </a:lnTo>
                  <a:lnTo>
                    <a:pt x="719" y="766"/>
                  </a:lnTo>
                  <a:lnTo>
                    <a:pt x="717" y="766"/>
                  </a:lnTo>
                  <a:lnTo>
                    <a:pt x="719" y="764"/>
                  </a:lnTo>
                  <a:lnTo>
                    <a:pt x="721" y="764"/>
                  </a:lnTo>
                  <a:lnTo>
                    <a:pt x="721" y="764"/>
                  </a:lnTo>
                  <a:lnTo>
                    <a:pt x="721" y="766"/>
                  </a:lnTo>
                  <a:lnTo>
                    <a:pt x="721" y="766"/>
                  </a:lnTo>
                  <a:lnTo>
                    <a:pt x="721" y="766"/>
                  </a:lnTo>
                  <a:lnTo>
                    <a:pt x="724" y="766"/>
                  </a:lnTo>
                  <a:lnTo>
                    <a:pt x="724" y="766"/>
                  </a:lnTo>
                  <a:lnTo>
                    <a:pt x="726" y="766"/>
                  </a:lnTo>
                  <a:lnTo>
                    <a:pt x="726" y="766"/>
                  </a:lnTo>
                  <a:lnTo>
                    <a:pt x="726" y="766"/>
                  </a:lnTo>
                  <a:lnTo>
                    <a:pt x="726" y="766"/>
                  </a:lnTo>
                  <a:lnTo>
                    <a:pt x="726" y="766"/>
                  </a:lnTo>
                  <a:lnTo>
                    <a:pt x="726" y="766"/>
                  </a:lnTo>
                  <a:lnTo>
                    <a:pt x="729" y="766"/>
                  </a:lnTo>
                  <a:lnTo>
                    <a:pt x="729" y="766"/>
                  </a:lnTo>
                  <a:lnTo>
                    <a:pt x="729" y="769"/>
                  </a:lnTo>
                  <a:lnTo>
                    <a:pt x="729" y="769"/>
                  </a:lnTo>
                  <a:lnTo>
                    <a:pt x="729" y="769"/>
                  </a:lnTo>
                  <a:lnTo>
                    <a:pt x="729" y="769"/>
                  </a:lnTo>
                  <a:lnTo>
                    <a:pt x="729" y="769"/>
                  </a:lnTo>
                  <a:lnTo>
                    <a:pt x="726" y="769"/>
                  </a:lnTo>
                  <a:lnTo>
                    <a:pt x="726" y="769"/>
                  </a:lnTo>
                  <a:lnTo>
                    <a:pt x="726" y="769"/>
                  </a:lnTo>
                  <a:lnTo>
                    <a:pt x="724" y="769"/>
                  </a:lnTo>
                  <a:lnTo>
                    <a:pt x="724" y="769"/>
                  </a:lnTo>
                  <a:lnTo>
                    <a:pt x="726" y="769"/>
                  </a:lnTo>
                  <a:lnTo>
                    <a:pt x="726" y="771"/>
                  </a:lnTo>
                  <a:lnTo>
                    <a:pt x="729" y="771"/>
                  </a:lnTo>
                  <a:lnTo>
                    <a:pt x="729" y="769"/>
                  </a:lnTo>
                  <a:lnTo>
                    <a:pt x="731" y="769"/>
                  </a:lnTo>
                  <a:lnTo>
                    <a:pt x="731" y="769"/>
                  </a:lnTo>
                  <a:lnTo>
                    <a:pt x="731" y="769"/>
                  </a:lnTo>
                  <a:lnTo>
                    <a:pt x="731" y="766"/>
                  </a:lnTo>
                  <a:lnTo>
                    <a:pt x="731" y="766"/>
                  </a:lnTo>
                  <a:lnTo>
                    <a:pt x="731" y="764"/>
                  </a:lnTo>
                  <a:lnTo>
                    <a:pt x="731" y="764"/>
                  </a:lnTo>
                  <a:lnTo>
                    <a:pt x="731" y="764"/>
                  </a:lnTo>
                  <a:lnTo>
                    <a:pt x="731" y="764"/>
                  </a:lnTo>
                  <a:lnTo>
                    <a:pt x="731" y="764"/>
                  </a:lnTo>
                  <a:lnTo>
                    <a:pt x="731" y="764"/>
                  </a:lnTo>
                  <a:lnTo>
                    <a:pt x="731" y="762"/>
                  </a:lnTo>
                  <a:lnTo>
                    <a:pt x="729" y="762"/>
                  </a:lnTo>
                  <a:lnTo>
                    <a:pt x="731" y="762"/>
                  </a:lnTo>
                  <a:lnTo>
                    <a:pt x="731" y="762"/>
                  </a:lnTo>
                  <a:lnTo>
                    <a:pt x="731" y="762"/>
                  </a:lnTo>
                  <a:lnTo>
                    <a:pt x="731" y="762"/>
                  </a:lnTo>
                  <a:lnTo>
                    <a:pt x="733" y="759"/>
                  </a:lnTo>
                  <a:lnTo>
                    <a:pt x="733" y="759"/>
                  </a:lnTo>
                  <a:lnTo>
                    <a:pt x="731" y="759"/>
                  </a:lnTo>
                  <a:lnTo>
                    <a:pt x="731" y="759"/>
                  </a:lnTo>
                  <a:lnTo>
                    <a:pt x="731" y="759"/>
                  </a:lnTo>
                  <a:lnTo>
                    <a:pt x="731" y="757"/>
                  </a:lnTo>
                  <a:lnTo>
                    <a:pt x="729" y="757"/>
                  </a:lnTo>
                  <a:lnTo>
                    <a:pt x="729" y="757"/>
                  </a:lnTo>
                  <a:lnTo>
                    <a:pt x="729" y="757"/>
                  </a:lnTo>
                  <a:lnTo>
                    <a:pt x="729" y="754"/>
                  </a:lnTo>
                  <a:lnTo>
                    <a:pt x="729" y="754"/>
                  </a:lnTo>
                  <a:lnTo>
                    <a:pt x="729" y="754"/>
                  </a:lnTo>
                  <a:lnTo>
                    <a:pt x="726" y="754"/>
                  </a:lnTo>
                  <a:lnTo>
                    <a:pt x="726" y="754"/>
                  </a:lnTo>
                  <a:lnTo>
                    <a:pt x="726" y="754"/>
                  </a:lnTo>
                  <a:lnTo>
                    <a:pt x="724" y="752"/>
                  </a:lnTo>
                  <a:lnTo>
                    <a:pt x="719" y="750"/>
                  </a:lnTo>
                  <a:lnTo>
                    <a:pt x="719" y="750"/>
                  </a:lnTo>
                  <a:lnTo>
                    <a:pt x="717" y="750"/>
                  </a:lnTo>
                  <a:lnTo>
                    <a:pt x="717" y="747"/>
                  </a:lnTo>
                  <a:lnTo>
                    <a:pt x="717" y="747"/>
                  </a:lnTo>
                  <a:lnTo>
                    <a:pt x="714" y="747"/>
                  </a:lnTo>
                  <a:lnTo>
                    <a:pt x="712" y="747"/>
                  </a:lnTo>
                  <a:lnTo>
                    <a:pt x="712" y="747"/>
                  </a:lnTo>
                  <a:lnTo>
                    <a:pt x="712" y="745"/>
                  </a:lnTo>
                  <a:lnTo>
                    <a:pt x="712" y="745"/>
                  </a:lnTo>
                  <a:lnTo>
                    <a:pt x="712" y="745"/>
                  </a:lnTo>
                  <a:lnTo>
                    <a:pt x="712" y="745"/>
                  </a:lnTo>
                  <a:lnTo>
                    <a:pt x="712" y="743"/>
                  </a:lnTo>
                  <a:lnTo>
                    <a:pt x="712" y="743"/>
                  </a:lnTo>
                  <a:lnTo>
                    <a:pt x="712" y="743"/>
                  </a:lnTo>
                  <a:lnTo>
                    <a:pt x="712" y="740"/>
                  </a:lnTo>
                  <a:lnTo>
                    <a:pt x="712" y="740"/>
                  </a:lnTo>
                  <a:lnTo>
                    <a:pt x="712" y="738"/>
                  </a:lnTo>
                  <a:lnTo>
                    <a:pt x="714" y="735"/>
                  </a:lnTo>
                  <a:lnTo>
                    <a:pt x="717" y="731"/>
                  </a:lnTo>
                  <a:lnTo>
                    <a:pt x="717" y="728"/>
                  </a:lnTo>
                  <a:lnTo>
                    <a:pt x="717" y="728"/>
                  </a:lnTo>
                  <a:lnTo>
                    <a:pt x="717" y="726"/>
                  </a:lnTo>
                  <a:lnTo>
                    <a:pt x="719" y="726"/>
                  </a:lnTo>
                  <a:lnTo>
                    <a:pt x="717" y="726"/>
                  </a:lnTo>
                  <a:lnTo>
                    <a:pt x="717" y="726"/>
                  </a:lnTo>
                  <a:lnTo>
                    <a:pt x="717" y="726"/>
                  </a:lnTo>
                  <a:lnTo>
                    <a:pt x="717" y="724"/>
                  </a:lnTo>
                  <a:lnTo>
                    <a:pt x="717" y="724"/>
                  </a:lnTo>
                  <a:lnTo>
                    <a:pt x="719" y="724"/>
                  </a:lnTo>
                  <a:lnTo>
                    <a:pt x="719" y="721"/>
                  </a:lnTo>
                  <a:lnTo>
                    <a:pt x="721" y="721"/>
                  </a:lnTo>
                  <a:lnTo>
                    <a:pt x="724" y="721"/>
                  </a:lnTo>
                  <a:lnTo>
                    <a:pt x="724" y="721"/>
                  </a:lnTo>
                  <a:lnTo>
                    <a:pt x="724" y="721"/>
                  </a:lnTo>
                  <a:lnTo>
                    <a:pt x="726" y="721"/>
                  </a:lnTo>
                  <a:lnTo>
                    <a:pt x="726" y="719"/>
                  </a:lnTo>
                  <a:lnTo>
                    <a:pt x="726" y="719"/>
                  </a:lnTo>
                  <a:lnTo>
                    <a:pt x="726" y="721"/>
                  </a:lnTo>
                  <a:lnTo>
                    <a:pt x="729" y="719"/>
                  </a:lnTo>
                  <a:lnTo>
                    <a:pt x="726" y="717"/>
                  </a:lnTo>
                  <a:lnTo>
                    <a:pt x="729" y="717"/>
                  </a:lnTo>
                  <a:lnTo>
                    <a:pt x="729" y="719"/>
                  </a:lnTo>
                  <a:lnTo>
                    <a:pt x="729" y="719"/>
                  </a:lnTo>
                  <a:lnTo>
                    <a:pt x="729" y="719"/>
                  </a:lnTo>
                  <a:lnTo>
                    <a:pt x="729" y="717"/>
                  </a:lnTo>
                  <a:lnTo>
                    <a:pt x="731" y="717"/>
                  </a:lnTo>
                  <a:lnTo>
                    <a:pt x="731" y="717"/>
                  </a:lnTo>
                  <a:lnTo>
                    <a:pt x="731" y="719"/>
                  </a:lnTo>
                  <a:lnTo>
                    <a:pt x="729" y="721"/>
                  </a:lnTo>
                  <a:lnTo>
                    <a:pt x="729" y="721"/>
                  </a:lnTo>
                  <a:lnTo>
                    <a:pt x="729" y="724"/>
                  </a:lnTo>
                  <a:lnTo>
                    <a:pt x="729" y="724"/>
                  </a:lnTo>
                  <a:lnTo>
                    <a:pt x="726" y="726"/>
                  </a:lnTo>
                  <a:lnTo>
                    <a:pt x="726" y="726"/>
                  </a:lnTo>
                  <a:lnTo>
                    <a:pt x="726" y="728"/>
                  </a:lnTo>
                  <a:lnTo>
                    <a:pt x="726" y="728"/>
                  </a:lnTo>
                  <a:lnTo>
                    <a:pt x="726" y="731"/>
                  </a:lnTo>
                  <a:lnTo>
                    <a:pt x="729" y="731"/>
                  </a:lnTo>
                  <a:lnTo>
                    <a:pt x="729" y="731"/>
                  </a:lnTo>
                  <a:lnTo>
                    <a:pt x="729" y="733"/>
                  </a:lnTo>
                  <a:lnTo>
                    <a:pt x="729" y="733"/>
                  </a:lnTo>
                  <a:lnTo>
                    <a:pt x="729" y="735"/>
                  </a:lnTo>
                  <a:lnTo>
                    <a:pt x="729" y="735"/>
                  </a:lnTo>
                  <a:lnTo>
                    <a:pt x="729" y="738"/>
                  </a:lnTo>
                  <a:lnTo>
                    <a:pt x="729" y="738"/>
                  </a:lnTo>
                  <a:lnTo>
                    <a:pt x="729" y="738"/>
                  </a:lnTo>
                  <a:lnTo>
                    <a:pt x="731" y="740"/>
                  </a:lnTo>
                  <a:lnTo>
                    <a:pt x="731" y="740"/>
                  </a:lnTo>
                  <a:lnTo>
                    <a:pt x="733" y="740"/>
                  </a:lnTo>
                  <a:lnTo>
                    <a:pt x="736" y="743"/>
                  </a:lnTo>
                  <a:lnTo>
                    <a:pt x="736" y="740"/>
                  </a:lnTo>
                  <a:lnTo>
                    <a:pt x="733" y="738"/>
                  </a:lnTo>
                  <a:lnTo>
                    <a:pt x="733" y="738"/>
                  </a:lnTo>
                  <a:lnTo>
                    <a:pt x="733" y="738"/>
                  </a:lnTo>
                  <a:lnTo>
                    <a:pt x="731" y="735"/>
                  </a:lnTo>
                  <a:lnTo>
                    <a:pt x="733" y="733"/>
                  </a:lnTo>
                  <a:lnTo>
                    <a:pt x="733" y="731"/>
                  </a:lnTo>
                  <a:lnTo>
                    <a:pt x="733" y="731"/>
                  </a:lnTo>
                  <a:lnTo>
                    <a:pt x="733" y="728"/>
                  </a:lnTo>
                  <a:lnTo>
                    <a:pt x="736" y="728"/>
                  </a:lnTo>
                  <a:lnTo>
                    <a:pt x="736" y="726"/>
                  </a:lnTo>
                  <a:lnTo>
                    <a:pt x="736" y="728"/>
                  </a:lnTo>
                  <a:lnTo>
                    <a:pt x="733" y="731"/>
                  </a:lnTo>
                  <a:lnTo>
                    <a:pt x="733" y="733"/>
                  </a:lnTo>
                  <a:lnTo>
                    <a:pt x="736" y="733"/>
                  </a:lnTo>
                  <a:lnTo>
                    <a:pt x="736" y="735"/>
                  </a:lnTo>
                  <a:lnTo>
                    <a:pt x="736" y="735"/>
                  </a:lnTo>
                  <a:lnTo>
                    <a:pt x="738" y="735"/>
                  </a:lnTo>
                  <a:lnTo>
                    <a:pt x="738" y="735"/>
                  </a:lnTo>
                  <a:lnTo>
                    <a:pt x="738" y="735"/>
                  </a:lnTo>
                  <a:lnTo>
                    <a:pt x="740" y="735"/>
                  </a:lnTo>
                  <a:lnTo>
                    <a:pt x="740" y="735"/>
                  </a:lnTo>
                  <a:lnTo>
                    <a:pt x="740" y="735"/>
                  </a:lnTo>
                  <a:lnTo>
                    <a:pt x="743" y="735"/>
                  </a:lnTo>
                  <a:lnTo>
                    <a:pt x="743" y="735"/>
                  </a:lnTo>
                  <a:lnTo>
                    <a:pt x="745" y="735"/>
                  </a:lnTo>
                  <a:lnTo>
                    <a:pt x="745" y="735"/>
                  </a:lnTo>
                  <a:lnTo>
                    <a:pt x="745" y="738"/>
                  </a:lnTo>
                  <a:lnTo>
                    <a:pt x="745" y="738"/>
                  </a:lnTo>
                  <a:lnTo>
                    <a:pt x="745" y="735"/>
                  </a:lnTo>
                  <a:lnTo>
                    <a:pt x="747" y="735"/>
                  </a:lnTo>
                  <a:lnTo>
                    <a:pt x="747" y="735"/>
                  </a:lnTo>
                  <a:lnTo>
                    <a:pt x="747" y="733"/>
                  </a:lnTo>
                  <a:lnTo>
                    <a:pt x="750" y="733"/>
                  </a:lnTo>
                  <a:lnTo>
                    <a:pt x="750" y="735"/>
                  </a:lnTo>
                  <a:lnTo>
                    <a:pt x="750" y="735"/>
                  </a:lnTo>
                  <a:lnTo>
                    <a:pt x="752" y="735"/>
                  </a:lnTo>
                  <a:lnTo>
                    <a:pt x="752" y="735"/>
                  </a:lnTo>
                  <a:lnTo>
                    <a:pt x="752" y="738"/>
                  </a:lnTo>
                  <a:lnTo>
                    <a:pt x="752" y="738"/>
                  </a:lnTo>
                  <a:lnTo>
                    <a:pt x="752" y="738"/>
                  </a:lnTo>
                  <a:lnTo>
                    <a:pt x="755" y="740"/>
                  </a:lnTo>
                  <a:lnTo>
                    <a:pt x="755" y="740"/>
                  </a:lnTo>
                  <a:lnTo>
                    <a:pt x="752" y="740"/>
                  </a:lnTo>
                  <a:lnTo>
                    <a:pt x="752" y="740"/>
                  </a:lnTo>
                  <a:lnTo>
                    <a:pt x="752" y="743"/>
                  </a:lnTo>
                  <a:lnTo>
                    <a:pt x="752" y="743"/>
                  </a:lnTo>
                  <a:lnTo>
                    <a:pt x="752" y="740"/>
                  </a:lnTo>
                  <a:lnTo>
                    <a:pt x="752" y="740"/>
                  </a:lnTo>
                  <a:lnTo>
                    <a:pt x="750" y="740"/>
                  </a:lnTo>
                  <a:lnTo>
                    <a:pt x="750" y="740"/>
                  </a:lnTo>
                  <a:lnTo>
                    <a:pt x="750" y="743"/>
                  </a:lnTo>
                  <a:lnTo>
                    <a:pt x="747" y="743"/>
                  </a:lnTo>
                  <a:lnTo>
                    <a:pt x="745" y="745"/>
                  </a:lnTo>
                  <a:lnTo>
                    <a:pt x="745" y="745"/>
                  </a:lnTo>
                  <a:lnTo>
                    <a:pt x="743" y="745"/>
                  </a:lnTo>
                  <a:lnTo>
                    <a:pt x="743" y="745"/>
                  </a:lnTo>
                  <a:lnTo>
                    <a:pt x="743" y="745"/>
                  </a:lnTo>
                  <a:lnTo>
                    <a:pt x="743" y="745"/>
                  </a:lnTo>
                  <a:lnTo>
                    <a:pt x="743" y="745"/>
                  </a:lnTo>
                  <a:lnTo>
                    <a:pt x="740" y="745"/>
                  </a:lnTo>
                  <a:lnTo>
                    <a:pt x="740" y="743"/>
                  </a:lnTo>
                  <a:lnTo>
                    <a:pt x="738" y="745"/>
                  </a:lnTo>
                  <a:lnTo>
                    <a:pt x="738" y="747"/>
                  </a:lnTo>
                  <a:lnTo>
                    <a:pt x="738" y="747"/>
                  </a:lnTo>
                  <a:lnTo>
                    <a:pt x="738" y="747"/>
                  </a:lnTo>
                  <a:lnTo>
                    <a:pt x="738" y="750"/>
                  </a:lnTo>
                  <a:lnTo>
                    <a:pt x="738" y="750"/>
                  </a:lnTo>
                  <a:lnTo>
                    <a:pt x="738" y="750"/>
                  </a:lnTo>
                  <a:lnTo>
                    <a:pt x="740" y="747"/>
                  </a:lnTo>
                  <a:lnTo>
                    <a:pt x="743" y="747"/>
                  </a:lnTo>
                  <a:lnTo>
                    <a:pt x="755" y="745"/>
                  </a:lnTo>
                  <a:lnTo>
                    <a:pt x="759" y="743"/>
                  </a:lnTo>
                  <a:lnTo>
                    <a:pt x="764" y="743"/>
                  </a:lnTo>
                  <a:lnTo>
                    <a:pt x="766" y="743"/>
                  </a:lnTo>
                  <a:lnTo>
                    <a:pt x="771" y="743"/>
                  </a:lnTo>
                  <a:lnTo>
                    <a:pt x="778" y="745"/>
                  </a:lnTo>
                  <a:lnTo>
                    <a:pt x="783" y="743"/>
                  </a:lnTo>
                  <a:lnTo>
                    <a:pt x="788" y="743"/>
                  </a:lnTo>
                  <a:lnTo>
                    <a:pt x="790" y="745"/>
                  </a:lnTo>
                  <a:lnTo>
                    <a:pt x="799" y="747"/>
                  </a:lnTo>
                  <a:lnTo>
                    <a:pt x="802" y="747"/>
                  </a:lnTo>
                  <a:lnTo>
                    <a:pt x="802" y="747"/>
                  </a:lnTo>
                  <a:lnTo>
                    <a:pt x="799" y="747"/>
                  </a:lnTo>
                  <a:lnTo>
                    <a:pt x="799" y="747"/>
                  </a:lnTo>
                  <a:lnTo>
                    <a:pt x="799" y="745"/>
                  </a:lnTo>
                  <a:lnTo>
                    <a:pt x="799" y="743"/>
                  </a:lnTo>
                  <a:lnTo>
                    <a:pt x="799" y="740"/>
                  </a:lnTo>
                  <a:lnTo>
                    <a:pt x="802" y="738"/>
                  </a:lnTo>
                  <a:lnTo>
                    <a:pt x="804" y="738"/>
                  </a:lnTo>
                  <a:lnTo>
                    <a:pt x="804" y="735"/>
                  </a:lnTo>
                  <a:lnTo>
                    <a:pt x="807" y="735"/>
                  </a:lnTo>
                  <a:lnTo>
                    <a:pt x="807" y="733"/>
                  </a:lnTo>
                  <a:lnTo>
                    <a:pt x="807" y="733"/>
                  </a:lnTo>
                  <a:lnTo>
                    <a:pt x="807" y="731"/>
                  </a:lnTo>
                  <a:lnTo>
                    <a:pt x="807" y="731"/>
                  </a:lnTo>
                  <a:lnTo>
                    <a:pt x="807" y="728"/>
                  </a:lnTo>
                  <a:lnTo>
                    <a:pt x="807" y="728"/>
                  </a:lnTo>
                  <a:lnTo>
                    <a:pt x="807" y="728"/>
                  </a:lnTo>
                  <a:lnTo>
                    <a:pt x="809" y="726"/>
                  </a:lnTo>
                  <a:lnTo>
                    <a:pt x="811" y="726"/>
                  </a:lnTo>
                  <a:lnTo>
                    <a:pt x="814" y="724"/>
                  </a:lnTo>
                  <a:lnTo>
                    <a:pt x="816" y="724"/>
                  </a:lnTo>
                  <a:lnTo>
                    <a:pt x="816" y="721"/>
                  </a:lnTo>
                  <a:lnTo>
                    <a:pt x="816" y="721"/>
                  </a:lnTo>
                  <a:lnTo>
                    <a:pt x="816" y="721"/>
                  </a:lnTo>
                  <a:lnTo>
                    <a:pt x="816" y="724"/>
                  </a:lnTo>
                  <a:lnTo>
                    <a:pt x="814" y="721"/>
                  </a:lnTo>
                  <a:lnTo>
                    <a:pt x="814" y="719"/>
                  </a:lnTo>
                  <a:lnTo>
                    <a:pt x="816" y="719"/>
                  </a:lnTo>
                  <a:lnTo>
                    <a:pt x="818" y="717"/>
                  </a:lnTo>
                  <a:lnTo>
                    <a:pt x="818" y="714"/>
                  </a:lnTo>
                  <a:lnTo>
                    <a:pt x="821" y="714"/>
                  </a:lnTo>
                  <a:lnTo>
                    <a:pt x="823" y="714"/>
                  </a:lnTo>
                  <a:lnTo>
                    <a:pt x="825" y="714"/>
                  </a:lnTo>
                  <a:lnTo>
                    <a:pt x="828" y="714"/>
                  </a:lnTo>
                  <a:lnTo>
                    <a:pt x="830" y="714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5" y="721"/>
                  </a:lnTo>
                  <a:lnTo>
                    <a:pt x="835" y="721"/>
                  </a:lnTo>
                  <a:lnTo>
                    <a:pt x="835" y="721"/>
                  </a:lnTo>
                  <a:lnTo>
                    <a:pt x="833" y="721"/>
                  </a:lnTo>
                  <a:lnTo>
                    <a:pt x="833" y="721"/>
                  </a:lnTo>
                  <a:lnTo>
                    <a:pt x="830" y="721"/>
                  </a:lnTo>
                  <a:lnTo>
                    <a:pt x="830" y="721"/>
                  </a:lnTo>
                  <a:lnTo>
                    <a:pt x="828" y="724"/>
                  </a:lnTo>
                  <a:lnTo>
                    <a:pt x="828" y="726"/>
                  </a:lnTo>
                  <a:lnTo>
                    <a:pt x="828" y="726"/>
                  </a:lnTo>
                  <a:lnTo>
                    <a:pt x="830" y="726"/>
                  </a:lnTo>
                  <a:lnTo>
                    <a:pt x="830" y="728"/>
                  </a:lnTo>
                  <a:lnTo>
                    <a:pt x="830" y="728"/>
                  </a:lnTo>
                  <a:lnTo>
                    <a:pt x="828" y="728"/>
                  </a:lnTo>
                  <a:lnTo>
                    <a:pt x="828" y="731"/>
                  </a:lnTo>
                  <a:lnTo>
                    <a:pt x="828" y="731"/>
                  </a:lnTo>
                  <a:lnTo>
                    <a:pt x="828" y="731"/>
                  </a:lnTo>
                  <a:lnTo>
                    <a:pt x="828" y="731"/>
                  </a:lnTo>
                  <a:lnTo>
                    <a:pt x="828" y="733"/>
                  </a:lnTo>
                  <a:lnTo>
                    <a:pt x="828" y="733"/>
                  </a:lnTo>
                  <a:lnTo>
                    <a:pt x="828" y="735"/>
                  </a:lnTo>
                  <a:lnTo>
                    <a:pt x="828" y="738"/>
                  </a:lnTo>
                  <a:lnTo>
                    <a:pt x="828" y="738"/>
                  </a:lnTo>
                  <a:lnTo>
                    <a:pt x="828" y="738"/>
                  </a:lnTo>
                  <a:lnTo>
                    <a:pt x="828" y="740"/>
                  </a:lnTo>
                  <a:lnTo>
                    <a:pt x="828" y="740"/>
                  </a:lnTo>
                  <a:lnTo>
                    <a:pt x="828" y="743"/>
                  </a:lnTo>
                  <a:lnTo>
                    <a:pt x="828" y="743"/>
                  </a:lnTo>
                  <a:lnTo>
                    <a:pt x="828" y="743"/>
                  </a:lnTo>
                  <a:lnTo>
                    <a:pt x="828" y="743"/>
                  </a:lnTo>
                  <a:lnTo>
                    <a:pt x="828" y="743"/>
                  </a:lnTo>
                  <a:lnTo>
                    <a:pt x="830" y="743"/>
                  </a:lnTo>
                  <a:lnTo>
                    <a:pt x="828" y="745"/>
                  </a:lnTo>
                  <a:lnTo>
                    <a:pt x="830" y="745"/>
                  </a:lnTo>
                  <a:lnTo>
                    <a:pt x="830" y="747"/>
                  </a:lnTo>
                  <a:lnTo>
                    <a:pt x="830" y="747"/>
                  </a:lnTo>
                  <a:lnTo>
                    <a:pt x="833" y="747"/>
                  </a:lnTo>
                  <a:lnTo>
                    <a:pt x="833" y="747"/>
                  </a:lnTo>
                  <a:lnTo>
                    <a:pt x="835" y="745"/>
                  </a:lnTo>
                  <a:lnTo>
                    <a:pt x="837" y="743"/>
                  </a:lnTo>
                  <a:lnTo>
                    <a:pt x="840" y="745"/>
                  </a:lnTo>
                  <a:lnTo>
                    <a:pt x="840" y="745"/>
                  </a:lnTo>
                  <a:lnTo>
                    <a:pt x="840" y="745"/>
                  </a:lnTo>
                  <a:lnTo>
                    <a:pt x="840" y="745"/>
                  </a:lnTo>
                  <a:lnTo>
                    <a:pt x="840" y="743"/>
                  </a:lnTo>
                  <a:lnTo>
                    <a:pt x="840" y="743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2" y="740"/>
                  </a:lnTo>
                  <a:lnTo>
                    <a:pt x="840" y="740"/>
                  </a:lnTo>
                  <a:lnTo>
                    <a:pt x="842" y="738"/>
                  </a:lnTo>
                  <a:lnTo>
                    <a:pt x="842" y="738"/>
                  </a:lnTo>
                  <a:lnTo>
                    <a:pt x="842" y="738"/>
                  </a:lnTo>
                  <a:lnTo>
                    <a:pt x="842" y="738"/>
                  </a:lnTo>
                  <a:lnTo>
                    <a:pt x="844" y="735"/>
                  </a:lnTo>
                  <a:lnTo>
                    <a:pt x="844" y="735"/>
                  </a:lnTo>
                  <a:lnTo>
                    <a:pt x="844" y="735"/>
                  </a:lnTo>
                  <a:lnTo>
                    <a:pt x="844" y="733"/>
                  </a:lnTo>
                  <a:lnTo>
                    <a:pt x="844" y="733"/>
                  </a:lnTo>
                  <a:lnTo>
                    <a:pt x="847" y="731"/>
                  </a:lnTo>
                  <a:lnTo>
                    <a:pt x="847" y="731"/>
                  </a:lnTo>
                  <a:lnTo>
                    <a:pt x="849" y="731"/>
                  </a:lnTo>
                  <a:lnTo>
                    <a:pt x="849" y="728"/>
                  </a:lnTo>
                  <a:lnTo>
                    <a:pt x="849" y="726"/>
                  </a:lnTo>
                  <a:lnTo>
                    <a:pt x="847" y="724"/>
                  </a:lnTo>
                  <a:lnTo>
                    <a:pt x="847" y="724"/>
                  </a:lnTo>
                  <a:lnTo>
                    <a:pt x="844" y="721"/>
                  </a:lnTo>
                  <a:lnTo>
                    <a:pt x="847" y="721"/>
                  </a:lnTo>
                  <a:lnTo>
                    <a:pt x="847" y="721"/>
                  </a:lnTo>
                  <a:lnTo>
                    <a:pt x="847" y="719"/>
                  </a:lnTo>
                  <a:lnTo>
                    <a:pt x="844" y="719"/>
                  </a:lnTo>
                  <a:lnTo>
                    <a:pt x="844" y="717"/>
                  </a:lnTo>
                  <a:lnTo>
                    <a:pt x="844" y="714"/>
                  </a:lnTo>
                  <a:lnTo>
                    <a:pt x="847" y="712"/>
                  </a:lnTo>
                  <a:lnTo>
                    <a:pt x="849" y="714"/>
                  </a:lnTo>
                  <a:lnTo>
                    <a:pt x="849" y="709"/>
                  </a:lnTo>
                  <a:lnTo>
                    <a:pt x="849" y="707"/>
                  </a:lnTo>
                  <a:lnTo>
                    <a:pt x="851" y="705"/>
                  </a:lnTo>
                  <a:lnTo>
                    <a:pt x="854" y="705"/>
                  </a:lnTo>
                  <a:lnTo>
                    <a:pt x="856" y="702"/>
                  </a:lnTo>
                  <a:lnTo>
                    <a:pt x="859" y="702"/>
                  </a:lnTo>
                  <a:lnTo>
                    <a:pt x="863" y="702"/>
                  </a:lnTo>
                  <a:lnTo>
                    <a:pt x="866" y="702"/>
                  </a:lnTo>
                  <a:lnTo>
                    <a:pt x="866" y="702"/>
                  </a:lnTo>
                  <a:lnTo>
                    <a:pt x="868" y="702"/>
                  </a:lnTo>
                  <a:lnTo>
                    <a:pt x="868" y="702"/>
                  </a:lnTo>
                  <a:lnTo>
                    <a:pt x="870" y="702"/>
                  </a:lnTo>
                  <a:lnTo>
                    <a:pt x="870" y="705"/>
                  </a:lnTo>
                  <a:lnTo>
                    <a:pt x="870" y="705"/>
                  </a:lnTo>
                  <a:lnTo>
                    <a:pt x="870" y="705"/>
                  </a:lnTo>
                  <a:lnTo>
                    <a:pt x="870" y="705"/>
                  </a:lnTo>
                  <a:lnTo>
                    <a:pt x="873" y="707"/>
                  </a:lnTo>
                  <a:lnTo>
                    <a:pt x="873" y="707"/>
                  </a:lnTo>
                  <a:lnTo>
                    <a:pt x="873" y="707"/>
                  </a:lnTo>
                  <a:lnTo>
                    <a:pt x="873" y="709"/>
                  </a:lnTo>
                  <a:lnTo>
                    <a:pt x="873" y="709"/>
                  </a:lnTo>
                  <a:lnTo>
                    <a:pt x="873" y="712"/>
                  </a:lnTo>
                  <a:lnTo>
                    <a:pt x="873" y="712"/>
                  </a:lnTo>
                  <a:lnTo>
                    <a:pt x="873" y="714"/>
                  </a:lnTo>
                  <a:lnTo>
                    <a:pt x="873" y="714"/>
                  </a:lnTo>
                  <a:lnTo>
                    <a:pt x="873" y="714"/>
                  </a:lnTo>
                  <a:lnTo>
                    <a:pt x="875" y="714"/>
                  </a:lnTo>
                  <a:lnTo>
                    <a:pt x="875" y="714"/>
                  </a:lnTo>
                  <a:lnTo>
                    <a:pt x="875" y="714"/>
                  </a:lnTo>
                  <a:lnTo>
                    <a:pt x="878" y="714"/>
                  </a:lnTo>
                  <a:lnTo>
                    <a:pt x="878" y="712"/>
                  </a:lnTo>
                  <a:lnTo>
                    <a:pt x="875" y="712"/>
                  </a:lnTo>
                  <a:lnTo>
                    <a:pt x="875" y="712"/>
                  </a:lnTo>
                  <a:lnTo>
                    <a:pt x="875" y="709"/>
                  </a:lnTo>
                  <a:lnTo>
                    <a:pt x="878" y="709"/>
                  </a:lnTo>
                  <a:lnTo>
                    <a:pt x="880" y="709"/>
                  </a:lnTo>
                  <a:lnTo>
                    <a:pt x="880" y="707"/>
                  </a:lnTo>
                  <a:lnTo>
                    <a:pt x="880" y="707"/>
                  </a:lnTo>
                  <a:lnTo>
                    <a:pt x="880" y="707"/>
                  </a:lnTo>
                  <a:lnTo>
                    <a:pt x="880" y="707"/>
                  </a:lnTo>
                  <a:lnTo>
                    <a:pt x="880" y="707"/>
                  </a:lnTo>
                  <a:lnTo>
                    <a:pt x="880" y="705"/>
                  </a:lnTo>
                  <a:lnTo>
                    <a:pt x="878" y="705"/>
                  </a:lnTo>
                  <a:lnTo>
                    <a:pt x="875" y="705"/>
                  </a:lnTo>
                  <a:lnTo>
                    <a:pt x="875" y="702"/>
                  </a:lnTo>
                  <a:lnTo>
                    <a:pt x="875" y="705"/>
                  </a:lnTo>
                  <a:lnTo>
                    <a:pt x="875" y="702"/>
                  </a:lnTo>
                  <a:lnTo>
                    <a:pt x="875" y="702"/>
                  </a:lnTo>
                  <a:lnTo>
                    <a:pt x="875" y="702"/>
                  </a:lnTo>
                  <a:lnTo>
                    <a:pt x="875" y="700"/>
                  </a:lnTo>
                  <a:lnTo>
                    <a:pt x="875" y="698"/>
                  </a:lnTo>
                  <a:lnTo>
                    <a:pt x="875" y="698"/>
                  </a:lnTo>
                  <a:lnTo>
                    <a:pt x="875" y="698"/>
                  </a:lnTo>
                  <a:lnTo>
                    <a:pt x="875" y="695"/>
                  </a:lnTo>
                  <a:lnTo>
                    <a:pt x="875" y="698"/>
                  </a:lnTo>
                  <a:lnTo>
                    <a:pt x="878" y="698"/>
                  </a:lnTo>
                  <a:lnTo>
                    <a:pt x="878" y="695"/>
                  </a:lnTo>
                  <a:lnTo>
                    <a:pt x="878" y="695"/>
                  </a:lnTo>
                  <a:lnTo>
                    <a:pt x="878" y="695"/>
                  </a:lnTo>
                  <a:lnTo>
                    <a:pt x="875" y="693"/>
                  </a:lnTo>
                  <a:lnTo>
                    <a:pt x="875" y="693"/>
                  </a:lnTo>
                  <a:lnTo>
                    <a:pt x="875" y="693"/>
                  </a:lnTo>
                  <a:lnTo>
                    <a:pt x="875" y="693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80" y="691"/>
                  </a:lnTo>
                  <a:lnTo>
                    <a:pt x="882" y="691"/>
                  </a:lnTo>
                  <a:lnTo>
                    <a:pt x="882" y="691"/>
                  </a:lnTo>
                  <a:lnTo>
                    <a:pt x="882" y="691"/>
                  </a:lnTo>
                  <a:lnTo>
                    <a:pt x="882" y="688"/>
                  </a:lnTo>
                  <a:lnTo>
                    <a:pt x="882" y="688"/>
                  </a:lnTo>
                  <a:lnTo>
                    <a:pt x="882" y="686"/>
                  </a:lnTo>
                  <a:lnTo>
                    <a:pt x="882" y="686"/>
                  </a:lnTo>
                  <a:lnTo>
                    <a:pt x="880" y="683"/>
                  </a:lnTo>
                  <a:lnTo>
                    <a:pt x="880" y="681"/>
                  </a:lnTo>
                  <a:lnTo>
                    <a:pt x="880" y="681"/>
                  </a:lnTo>
                  <a:lnTo>
                    <a:pt x="882" y="681"/>
                  </a:lnTo>
                  <a:lnTo>
                    <a:pt x="882" y="683"/>
                  </a:lnTo>
                  <a:lnTo>
                    <a:pt x="882" y="683"/>
                  </a:lnTo>
                  <a:lnTo>
                    <a:pt x="882" y="683"/>
                  </a:lnTo>
                  <a:lnTo>
                    <a:pt x="882" y="681"/>
                  </a:lnTo>
                  <a:lnTo>
                    <a:pt x="885" y="681"/>
                  </a:lnTo>
                  <a:lnTo>
                    <a:pt x="885" y="683"/>
                  </a:lnTo>
                  <a:lnTo>
                    <a:pt x="885" y="683"/>
                  </a:lnTo>
                  <a:lnTo>
                    <a:pt x="885" y="681"/>
                  </a:lnTo>
                  <a:lnTo>
                    <a:pt x="885" y="681"/>
                  </a:lnTo>
                  <a:lnTo>
                    <a:pt x="887" y="681"/>
                  </a:lnTo>
                  <a:lnTo>
                    <a:pt x="887" y="681"/>
                  </a:lnTo>
                  <a:lnTo>
                    <a:pt x="887" y="681"/>
                  </a:lnTo>
                  <a:lnTo>
                    <a:pt x="887" y="683"/>
                  </a:lnTo>
                  <a:lnTo>
                    <a:pt x="887" y="683"/>
                  </a:lnTo>
                  <a:lnTo>
                    <a:pt x="889" y="683"/>
                  </a:lnTo>
                  <a:lnTo>
                    <a:pt x="889" y="681"/>
                  </a:lnTo>
                  <a:lnTo>
                    <a:pt x="889" y="679"/>
                  </a:lnTo>
                  <a:lnTo>
                    <a:pt x="889" y="679"/>
                  </a:lnTo>
                  <a:lnTo>
                    <a:pt x="892" y="679"/>
                  </a:lnTo>
                  <a:lnTo>
                    <a:pt x="892" y="681"/>
                  </a:lnTo>
                  <a:lnTo>
                    <a:pt x="894" y="681"/>
                  </a:lnTo>
                  <a:lnTo>
                    <a:pt x="894" y="681"/>
                  </a:lnTo>
                  <a:lnTo>
                    <a:pt x="896" y="681"/>
                  </a:lnTo>
                  <a:lnTo>
                    <a:pt x="896" y="683"/>
                  </a:lnTo>
                  <a:lnTo>
                    <a:pt x="896" y="683"/>
                  </a:lnTo>
                  <a:lnTo>
                    <a:pt x="896" y="686"/>
                  </a:lnTo>
                  <a:lnTo>
                    <a:pt x="896" y="686"/>
                  </a:lnTo>
                  <a:lnTo>
                    <a:pt x="899" y="686"/>
                  </a:lnTo>
                  <a:lnTo>
                    <a:pt x="899" y="686"/>
                  </a:lnTo>
                  <a:lnTo>
                    <a:pt x="899" y="688"/>
                  </a:lnTo>
                  <a:lnTo>
                    <a:pt x="896" y="688"/>
                  </a:lnTo>
                  <a:lnTo>
                    <a:pt x="896" y="691"/>
                  </a:lnTo>
                  <a:lnTo>
                    <a:pt x="894" y="691"/>
                  </a:lnTo>
                  <a:lnTo>
                    <a:pt x="894" y="693"/>
                  </a:lnTo>
                  <a:lnTo>
                    <a:pt x="892" y="693"/>
                  </a:lnTo>
                  <a:lnTo>
                    <a:pt x="892" y="693"/>
                  </a:lnTo>
                  <a:lnTo>
                    <a:pt x="889" y="693"/>
                  </a:lnTo>
                  <a:lnTo>
                    <a:pt x="889" y="695"/>
                  </a:lnTo>
                  <a:lnTo>
                    <a:pt x="887" y="695"/>
                  </a:lnTo>
                  <a:lnTo>
                    <a:pt x="889" y="698"/>
                  </a:lnTo>
                  <a:lnTo>
                    <a:pt x="889" y="698"/>
                  </a:lnTo>
                  <a:lnTo>
                    <a:pt x="887" y="700"/>
                  </a:lnTo>
                  <a:lnTo>
                    <a:pt x="885" y="698"/>
                  </a:lnTo>
                  <a:lnTo>
                    <a:pt x="885" y="700"/>
                  </a:lnTo>
                  <a:lnTo>
                    <a:pt x="885" y="700"/>
                  </a:lnTo>
                  <a:lnTo>
                    <a:pt x="885" y="702"/>
                  </a:lnTo>
                  <a:lnTo>
                    <a:pt x="882" y="702"/>
                  </a:lnTo>
                  <a:lnTo>
                    <a:pt x="882" y="702"/>
                  </a:lnTo>
                  <a:lnTo>
                    <a:pt x="882" y="702"/>
                  </a:lnTo>
                  <a:lnTo>
                    <a:pt x="882" y="702"/>
                  </a:lnTo>
                  <a:lnTo>
                    <a:pt x="885" y="702"/>
                  </a:lnTo>
                  <a:lnTo>
                    <a:pt x="885" y="705"/>
                  </a:lnTo>
                  <a:lnTo>
                    <a:pt x="887" y="707"/>
                  </a:lnTo>
                  <a:lnTo>
                    <a:pt x="887" y="707"/>
                  </a:lnTo>
                  <a:lnTo>
                    <a:pt x="885" y="709"/>
                  </a:lnTo>
                  <a:lnTo>
                    <a:pt x="885" y="709"/>
                  </a:lnTo>
                  <a:lnTo>
                    <a:pt x="885" y="709"/>
                  </a:lnTo>
                  <a:lnTo>
                    <a:pt x="885" y="712"/>
                  </a:lnTo>
                  <a:lnTo>
                    <a:pt x="885" y="712"/>
                  </a:lnTo>
                  <a:lnTo>
                    <a:pt x="885" y="714"/>
                  </a:lnTo>
                  <a:lnTo>
                    <a:pt x="885" y="717"/>
                  </a:lnTo>
                  <a:lnTo>
                    <a:pt x="885" y="717"/>
                  </a:lnTo>
                  <a:lnTo>
                    <a:pt x="885" y="719"/>
                  </a:lnTo>
                  <a:lnTo>
                    <a:pt x="885" y="719"/>
                  </a:lnTo>
                  <a:lnTo>
                    <a:pt x="885" y="719"/>
                  </a:lnTo>
                  <a:lnTo>
                    <a:pt x="885" y="719"/>
                  </a:lnTo>
                  <a:lnTo>
                    <a:pt x="885" y="721"/>
                  </a:lnTo>
                  <a:lnTo>
                    <a:pt x="885" y="721"/>
                  </a:lnTo>
                  <a:lnTo>
                    <a:pt x="887" y="721"/>
                  </a:lnTo>
                  <a:lnTo>
                    <a:pt x="887" y="721"/>
                  </a:lnTo>
                  <a:lnTo>
                    <a:pt x="887" y="724"/>
                  </a:lnTo>
                  <a:lnTo>
                    <a:pt x="885" y="724"/>
                  </a:lnTo>
                  <a:lnTo>
                    <a:pt x="885" y="724"/>
                  </a:lnTo>
                  <a:lnTo>
                    <a:pt x="885" y="724"/>
                  </a:lnTo>
                  <a:lnTo>
                    <a:pt x="885" y="724"/>
                  </a:lnTo>
                  <a:lnTo>
                    <a:pt x="882" y="724"/>
                  </a:lnTo>
                  <a:lnTo>
                    <a:pt x="882" y="724"/>
                  </a:lnTo>
                  <a:lnTo>
                    <a:pt x="882" y="724"/>
                  </a:lnTo>
                  <a:lnTo>
                    <a:pt x="880" y="724"/>
                  </a:lnTo>
                  <a:lnTo>
                    <a:pt x="880" y="724"/>
                  </a:lnTo>
                  <a:lnTo>
                    <a:pt x="880" y="724"/>
                  </a:lnTo>
                  <a:lnTo>
                    <a:pt x="880" y="726"/>
                  </a:lnTo>
                  <a:lnTo>
                    <a:pt x="882" y="726"/>
                  </a:lnTo>
                  <a:lnTo>
                    <a:pt x="882" y="726"/>
                  </a:lnTo>
                  <a:lnTo>
                    <a:pt x="885" y="726"/>
                  </a:lnTo>
                  <a:lnTo>
                    <a:pt x="885" y="726"/>
                  </a:lnTo>
                  <a:lnTo>
                    <a:pt x="885" y="728"/>
                  </a:lnTo>
                  <a:lnTo>
                    <a:pt x="885" y="728"/>
                  </a:lnTo>
                  <a:lnTo>
                    <a:pt x="885" y="728"/>
                  </a:lnTo>
                  <a:lnTo>
                    <a:pt x="885" y="728"/>
                  </a:lnTo>
                  <a:lnTo>
                    <a:pt x="887" y="728"/>
                  </a:lnTo>
                  <a:lnTo>
                    <a:pt x="887" y="728"/>
                  </a:lnTo>
                  <a:lnTo>
                    <a:pt x="887" y="728"/>
                  </a:lnTo>
                  <a:lnTo>
                    <a:pt x="889" y="728"/>
                  </a:lnTo>
                  <a:lnTo>
                    <a:pt x="889" y="728"/>
                  </a:lnTo>
                  <a:lnTo>
                    <a:pt x="892" y="726"/>
                  </a:lnTo>
                  <a:lnTo>
                    <a:pt x="892" y="726"/>
                  </a:lnTo>
                  <a:lnTo>
                    <a:pt x="892" y="724"/>
                  </a:lnTo>
                  <a:lnTo>
                    <a:pt x="892" y="724"/>
                  </a:lnTo>
                  <a:lnTo>
                    <a:pt x="892" y="724"/>
                  </a:lnTo>
                  <a:lnTo>
                    <a:pt x="892" y="721"/>
                  </a:lnTo>
                  <a:lnTo>
                    <a:pt x="892" y="721"/>
                  </a:lnTo>
                  <a:lnTo>
                    <a:pt x="894" y="719"/>
                  </a:lnTo>
                  <a:lnTo>
                    <a:pt x="896" y="719"/>
                  </a:lnTo>
                  <a:lnTo>
                    <a:pt x="896" y="719"/>
                  </a:lnTo>
                  <a:lnTo>
                    <a:pt x="899" y="717"/>
                  </a:lnTo>
                  <a:lnTo>
                    <a:pt x="899" y="717"/>
                  </a:lnTo>
                  <a:lnTo>
                    <a:pt x="901" y="714"/>
                  </a:lnTo>
                  <a:lnTo>
                    <a:pt x="901" y="714"/>
                  </a:lnTo>
                  <a:lnTo>
                    <a:pt x="904" y="714"/>
                  </a:lnTo>
                  <a:lnTo>
                    <a:pt x="906" y="714"/>
                  </a:lnTo>
                  <a:lnTo>
                    <a:pt x="906" y="714"/>
                  </a:lnTo>
                  <a:lnTo>
                    <a:pt x="908" y="714"/>
                  </a:lnTo>
                  <a:lnTo>
                    <a:pt x="908" y="712"/>
                  </a:lnTo>
                  <a:lnTo>
                    <a:pt x="908" y="714"/>
                  </a:lnTo>
                  <a:lnTo>
                    <a:pt x="911" y="714"/>
                  </a:lnTo>
                  <a:lnTo>
                    <a:pt x="911" y="714"/>
                  </a:lnTo>
                  <a:lnTo>
                    <a:pt x="911" y="712"/>
                  </a:lnTo>
                  <a:lnTo>
                    <a:pt x="911" y="712"/>
                  </a:lnTo>
                  <a:lnTo>
                    <a:pt x="913" y="712"/>
                  </a:lnTo>
                  <a:lnTo>
                    <a:pt x="913" y="709"/>
                  </a:lnTo>
                  <a:lnTo>
                    <a:pt x="913" y="707"/>
                  </a:lnTo>
                  <a:lnTo>
                    <a:pt x="915" y="705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3" y="698"/>
                  </a:lnTo>
                  <a:lnTo>
                    <a:pt x="915" y="691"/>
                  </a:lnTo>
                  <a:lnTo>
                    <a:pt x="918" y="686"/>
                  </a:lnTo>
                  <a:lnTo>
                    <a:pt x="925" y="681"/>
                  </a:lnTo>
                  <a:lnTo>
                    <a:pt x="927" y="679"/>
                  </a:lnTo>
                  <a:lnTo>
                    <a:pt x="930" y="676"/>
                  </a:lnTo>
                  <a:lnTo>
                    <a:pt x="932" y="679"/>
                  </a:lnTo>
                  <a:lnTo>
                    <a:pt x="934" y="679"/>
                  </a:lnTo>
                  <a:lnTo>
                    <a:pt x="934" y="676"/>
                  </a:lnTo>
                  <a:lnTo>
                    <a:pt x="937" y="676"/>
                  </a:lnTo>
                  <a:lnTo>
                    <a:pt x="937" y="676"/>
                  </a:lnTo>
                  <a:lnTo>
                    <a:pt x="937" y="679"/>
                  </a:lnTo>
                  <a:lnTo>
                    <a:pt x="939" y="679"/>
                  </a:lnTo>
                  <a:lnTo>
                    <a:pt x="939" y="679"/>
                  </a:lnTo>
                  <a:lnTo>
                    <a:pt x="939" y="676"/>
                  </a:lnTo>
                  <a:lnTo>
                    <a:pt x="939" y="676"/>
                  </a:lnTo>
                  <a:lnTo>
                    <a:pt x="939" y="676"/>
                  </a:lnTo>
                  <a:lnTo>
                    <a:pt x="939" y="676"/>
                  </a:lnTo>
                  <a:lnTo>
                    <a:pt x="937" y="674"/>
                  </a:lnTo>
                  <a:lnTo>
                    <a:pt x="937" y="674"/>
                  </a:lnTo>
                  <a:lnTo>
                    <a:pt x="937" y="674"/>
                  </a:lnTo>
                  <a:lnTo>
                    <a:pt x="934" y="672"/>
                  </a:lnTo>
                  <a:lnTo>
                    <a:pt x="927" y="657"/>
                  </a:lnTo>
                  <a:lnTo>
                    <a:pt x="925" y="653"/>
                  </a:lnTo>
                  <a:lnTo>
                    <a:pt x="922" y="648"/>
                  </a:lnTo>
                  <a:lnTo>
                    <a:pt x="922" y="643"/>
                  </a:lnTo>
                  <a:lnTo>
                    <a:pt x="922" y="641"/>
                  </a:lnTo>
                  <a:lnTo>
                    <a:pt x="922" y="638"/>
                  </a:lnTo>
                  <a:lnTo>
                    <a:pt x="925" y="636"/>
                  </a:lnTo>
                  <a:lnTo>
                    <a:pt x="925" y="634"/>
                  </a:lnTo>
                  <a:lnTo>
                    <a:pt x="925" y="634"/>
                  </a:lnTo>
                  <a:lnTo>
                    <a:pt x="925" y="631"/>
                  </a:lnTo>
                  <a:lnTo>
                    <a:pt x="925" y="629"/>
                  </a:lnTo>
                  <a:lnTo>
                    <a:pt x="925" y="624"/>
                  </a:lnTo>
                  <a:lnTo>
                    <a:pt x="927" y="624"/>
                  </a:lnTo>
                  <a:lnTo>
                    <a:pt x="930" y="617"/>
                  </a:lnTo>
                  <a:lnTo>
                    <a:pt x="932" y="608"/>
                  </a:lnTo>
                  <a:lnTo>
                    <a:pt x="932" y="608"/>
                  </a:lnTo>
                  <a:lnTo>
                    <a:pt x="934" y="603"/>
                  </a:lnTo>
                  <a:lnTo>
                    <a:pt x="934" y="603"/>
                  </a:lnTo>
                  <a:lnTo>
                    <a:pt x="934" y="603"/>
                  </a:lnTo>
                  <a:lnTo>
                    <a:pt x="934" y="601"/>
                  </a:lnTo>
                  <a:lnTo>
                    <a:pt x="934" y="601"/>
                  </a:lnTo>
                  <a:lnTo>
                    <a:pt x="937" y="601"/>
                  </a:lnTo>
                  <a:lnTo>
                    <a:pt x="937" y="601"/>
                  </a:lnTo>
                  <a:lnTo>
                    <a:pt x="937" y="598"/>
                  </a:lnTo>
                  <a:lnTo>
                    <a:pt x="939" y="598"/>
                  </a:lnTo>
                  <a:lnTo>
                    <a:pt x="939" y="598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4" y="596"/>
                  </a:lnTo>
                  <a:lnTo>
                    <a:pt x="944" y="594"/>
                  </a:lnTo>
                  <a:lnTo>
                    <a:pt x="944" y="586"/>
                  </a:lnTo>
                  <a:lnTo>
                    <a:pt x="946" y="586"/>
                  </a:lnTo>
                  <a:lnTo>
                    <a:pt x="946" y="584"/>
                  </a:lnTo>
                  <a:lnTo>
                    <a:pt x="946" y="579"/>
                  </a:lnTo>
                  <a:lnTo>
                    <a:pt x="946" y="577"/>
                  </a:lnTo>
                  <a:lnTo>
                    <a:pt x="946" y="575"/>
                  </a:lnTo>
                  <a:lnTo>
                    <a:pt x="948" y="570"/>
                  </a:lnTo>
                  <a:lnTo>
                    <a:pt x="948" y="567"/>
                  </a:lnTo>
                  <a:lnTo>
                    <a:pt x="946" y="551"/>
                  </a:lnTo>
                  <a:lnTo>
                    <a:pt x="946" y="551"/>
                  </a:lnTo>
                  <a:lnTo>
                    <a:pt x="946" y="549"/>
                  </a:lnTo>
                  <a:lnTo>
                    <a:pt x="946" y="549"/>
                  </a:lnTo>
                  <a:lnTo>
                    <a:pt x="946" y="549"/>
                  </a:lnTo>
                  <a:lnTo>
                    <a:pt x="946" y="549"/>
                  </a:lnTo>
                  <a:lnTo>
                    <a:pt x="946" y="546"/>
                  </a:lnTo>
                  <a:lnTo>
                    <a:pt x="946" y="546"/>
                  </a:lnTo>
                  <a:lnTo>
                    <a:pt x="946" y="544"/>
                  </a:lnTo>
                  <a:lnTo>
                    <a:pt x="946" y="544"/>
                  </a:lnTo>
                  <a:lnTo>
                    <a:pt x="946" y="544"/>
                  </a:lnTo>
                  <a:lnTo>
                    <a:pt x="946" y="541"/>
                  </a:lnTo>
                  <a:lnTo>
                    <a:pt x="944" y="537"/>
                  </a:lnTo>
                  <a:lnTo>
                    <a:pt x="941" y="534"/>
                  </a:lnTo>
                  <a:lnTo>
                    <a:pt x="941" y="534"/>
                  </a:lnTo>
                  <a:lnTo>
                    <a:pt x="941" y="530"/>
                  </a:lnTo>
                  <a:lnTo>
                    <a:pt x="941" y="527"/>
                  </a:lnTo>
                  <a:lnTo>
                    <a:pt x="941" y="525"/>
                  </a:lnTo>
                  <a:lnTo>
                    <a:pt x="944" y="515"/>
                  </a:lnTo>
                  <a:lnTo>
                    <a:pt x="944" y="513"/>
                  </a:lnTo>
                  <a:lnTo>
                    <a:pt x="946" y="511"/>
                  </a:lnTo>
                  <a:lnTo>
                    <a:pt x="948" y="508"/>
                  </a:lnTo>
                  <a:lnTo>
                    <a:pt x="948" y="508"/>
                  </a:lnTo>
                  <a:lnTo>
                    <a:pt x="948" y="508"/>
                  </a:lnTo>
                  <a:lnTo>
                    <a:pt x="948" y="508"/>
                  </a:lnTo>
                  <a:lnTo>
                    <a:pt x="951" y="508"/>
                  </a:lnTo>
                  <a:lnTo>
                    <a:pt x="948" y="506"/>
                  </a:lnTo>
                  <a:lnTo>
                    <a:pt x="948" y="506"/>
                  </a:lnTo>
                  <a:lnTo>
                    <a:pt x="948" y="506"/>
                  </a:lnTo>
                  <a:lnTo>
                    <a:pt x="948" y="506"/>
                  </a:lnTo>
                  <a:lnTo>
                    <a:pt x="948" y="506"/>
                  </a:lnTo>
                  <a:lnTo>
                    <a:pt x="948" y="504"/>
                  </a:lnTo>
                  <a:lnTo>
                    <a:pt x="948" y="504"/>
                  </a:lnTo>
                  <a:lnTo>
                    <a:pt x="951" y="504"/>
                  </a:lnTo>
                  <a:lnTo>
                    <a:pt x="951" y="504"/>
                  </a:lnTo>
                  <a:lnTo>
                    <a:pt x="951" y="504"/>
                  </a:lnTo>
                  <a:lnTo>
                    <a:pt x="951" y="504"/>
                  </a:lnTo>
                  <a:lnTo>
                    <a:pt x="953" y="504"/>
                  </a:lnTo>
                  <a:lnTo>
                    <a:pt x="953" y="506"/>
                  </a:lnTo>
                  <a:lnTo>
                    <a:pt x="953" y="506"/>
                  </a:lnTo>
                  <a:lnTo>
                    <a:pt x="953" y="506"/>
                  </a:lnTo>
                  <a:lnTo>
                    <a:pt x="956" y="506"/>
                  </a:lnTo>
                  <a:lnTo>
                    <a:pt x="956" y="504"/>
                  </a:lnTo>
                  <a:lnTo>
                    <a:pt x="956" y="504"/>
                  </a:lnTo>
                  <a:lnTo>
                    <a:pt x="956" y="501"/>
                  </a:lnTo>
                  <a:lnTo>
                    <a:pt x="958" y="501"/>
                  </a:lnTo>
                  <a:lnTo>
                    <a:pt x="960" y="501"/>
                  </a:lnTo>
                  <a:lnTo>
                    <a:pt x="963" y="501"/>
                  </a:lnTo>
                  <a:lnTo>
                    <a:pt x="965" y="501"/>
                  </a:lnTo>
                  <a:lnTo>
                    <a:pt x="965" y="501"/>
                  </a:lnTo>
                  <a:lnTo>
                    <a:pt x="965" y="501"/>
                  </a:lnTo>
                  <a:lnTo>
                    <a:pt x="967" y="504"/>
                  </a:lnTo>
                  <a:lnTo>
                    <a:pt x="967" y="504"/>
                  </a:lnTo>
                  <a:lnTo>
                    <a:pt x="967" y="501"/>
                  </a:lnTo>
                  <a:lnTo>
                    <a:pt x="967" y="501"/>
                  </a:lnTo>
                  <a:lnTo>
                    <a:pt x="967" y="504"/>
                  </a:lnTo>
                  <a:lnTo>
                    <a:pt x="967" y="504"/>
                  </a:lnTo>
                  <a:lnTo>
                    <a:pt x="967" y="506"/>
                  </a:lnTo>
                  <a:lnTo>
                    <a:pt x="970" y="506"/>
                  </a:lnTo>
                  <a:lnTo>
                    <a:pt x="970" y="506"/>
                  </a:lnTo>
                  <a:lnTo>
                    <a:pt x="970" y="506"/>
                  </a:lnTo>
                  <a:lnTo>
                    <a:pt x="970" y="506"/>
                  </a:lnTo>
                  <a:lnTo>
                    <a:pt x="970" y="508"/>
                  </a:lnTo>
                  <a:lnTo>
                    <a:pt x="970" y="508"/>
                  </a:lnTo>
                  <a:lnTo>
                    <a:pt x="970" y="508"/>
                  </a:lnTo>
                  <a:lnTo>
                    <a:pt x="970" y="508"/>
                  </a:lnTo>
                  <a:lnTo>
                    <a:pt x="972" y="508"/>
                  </a:lnTo>
                  <a:lnTo>
                    <a:pt x="972" y="511"/>
                  </a:lnTo>
                  <a:lnTo>
                    <a:pt x="972" y="511"/>
                  </a:lnTo>
                  <a:lnTo>
                    <a:pt x="974" y="508"/>
                  </a:lnTo>
                  <a:lnTo>
                    <a:pt x="974" y="508"/>
                  </a:lnTo>
                  <a:lnTo>
                    <a:pt x="972" y="506"/>
                  </a:lnTo>
                  <a:lnTo>
                    <a:pt x="972" y="506"/>
                  </a:lnTo>
                  <a:lnTo>
                    <a:pt x="972" y="504"/>
                  </a:lnTo>
                  <a:lnTo>
                    <a:pt x="972" y="504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4" y="501"/>
                  </a:lnTo>
                  <a:lnTo>
                    <a:pt x="974" y="501"/>
                  </a:lnTo>
                  <a:lnTo>
                    <a:pt x="974" y="501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501"/>
                  </a:lnTo>
                  <a:lnTo>
                    <a:pt x="970" y="501"/>
                  </a:lnTo>
                  <a:lnTo>
                    <a:pt x="970" y="499"/>
                  </a:lnTo>
                  <a:lnTo>
                    <a:pt x="970" y="499"/>
                  </a:lnTo>
                  <a:lnTo>
                    <a:pt x="970" y="499"/>
                  </a:lnTo>
                  <a:lnTo>
                    <a:pt x="970" y="499"/>
                  </a:lnTo>
                  <a:lnTo>
                    <a:pt x="972" y="499"/>
                  </a:lnTo>
                  <a:lnTo>
                    <a:pt x="972" y="496"/>
                  </a:lnTo>
                  <a:lnTo>
                    <a:pt x="972" y="496"/>
                  </a:lnTo>
                  <a:lnTo>
                    <a:pt x="972" y="496"/>
                  </a:lnTo>
                  <a:lnTo>
                    <a:pt x="972" y="496"/>
                  </a:lnTo>
                  <a:lnTo>
                    <a:pt x="972" y="496"/>
                  </a:lnTo>
                  <a:lnTo>
                    <a:pt x="972" y="494"/>
                  </a:lnTo>
                  <a:lnTo>
                    <a:pt x="972" y="494"/>
                  </a:lnTo>
                  <a:lnTo>
                    <a:pt x="972" y="494"/>
                  </a:lnTo>
                  <a:lnTo>
                    <a:pt x="972" y="496"/>
                  </a:lnTo>
                  <a:lnTo>
                    <a:pt x="974" y="496"/>
                  </a:lnTo>
                  <a:lnTo>
                    <a:pt x="974" y="494"/>
                  </a:lnTo>
                  <a:lnTo>
                    <a:pt x="974" y="494"/>
                  </a:lnTo>
                  <a:lnTo>
                    <a:pt x="974" y="492"/>
                  </a:lnTo>
                  <a:lnTo>
                    <a:pt x="972" y="492"/>
                  </a:lnTo>
                  <a:lnTo>
                    <a:pt x="972" y="492"/>
                  </a:lnTo>
                  <a:lnTo>
                    <a:pt x="972" y="492"/>
                  </a:lnTo>
                  <a:lnTo>
                    <a:pt x="970" y="489"/>
                  </a:lnTo>
                  <a:lnTo>
                    <a:pt x="970" y="489"/>
                  </a:lnTo>
                  <a:lnTo>
                    <a:pt x="972" y="487"/>
                  </a:lnTo>
                  <a:lnTo>
                    <a:pt x="972" y="487"/>
                  </a:lnTo>
                  <a:lnTo>
                    <a:pt x="972" y="487"/>
                  </a:lnTo>
                  <a:lnTo>
                    <a:pt x="974" y="485"/>
                  </a:lnTo>
                  <a:lnTo>
                    <a:pt x="972" y="485"/>
                  </a:lnTo>
                  <a:lnTo>
                    <a:pt x="970" y="485"/>
                  </a:lnTo>
                  <a:lnTo>
                    <a:pt x="970" y="485"/>
                  </a:lnTo>
                  <a:lnTo>
                    <a:pt x="970" y="485"/>
                  </a:lnTo>
                  <a:lnTo>
                    <a:pt x="970" y="485"/>
                  </a:lnTo>
                  <a:lnTo>
                    <a:pt x="970" y="482"/>
                  </a:lnTo>
                  <a:lnTo>
                    <a:pt x="972" y="482"/>
                  </a:lnTo>
                  <a:lnTo>
                    <a:pt x="972" y="482"/>
                  </a:lnTo>
                  <a:lnTo>
                    <a:pt x="972" y="482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80"/>
                  </a:lnTo>
                  <a:lnTo>
                    <a:pt x="974" y="478"/>
                  </a:lnTo>
                  <a:lnTo>
                    <a:pt x="974" y="478"/>
                  </a:lnTo>
                  <a:lnTo>
                    <a:pt x="972" y="478"/>
                  </a:lnTo>
                  <a:lnTo>
                    <a:pt x="972" y="478"/>
                  </a:lnTo>
                  <a:lnTo>
                    <a:pt x="972" y="475"/>
                  </a:lnTo>
                  <a:lnTo>
                    <a:pt x="974" y="473"/>
                  </a:lnTo>
                  <a:lnTo>
                    <a:pt x="977" y="473"/>
                  </a:lnTo>
                  <a:lnTo>
                    <a:pt x="977" y="473"/>
                  </a:lnTo>
                  <a:lnTo>
                    <a:pt x="977" y="473"/>
                  </a:lnTo>
                  <a:lnTo>
                    <a:pt x="977" y="470"/>
                  </a:lnTo>
                  <a:lnTo>
                    <a:pt x="977" y="470"/>
                  </a:lnTo>
                  <a:lnTo>
                    <a:pt x="977" y="468"/>
                  </a:lnTo>
                  <a:lnTo>
                    <a:pt x="977" y="468"/>
                  </a:lnTo>
                  <a:lnTo>
                    <a:pt x="977" y="468"/>
                  </a:lnTo>
                  <a:lnTo>
                    <a:pt x="979" y="468"/>
                  </a:lnTo>
                  <a:lnTo>
                    <a:pt x="979" y="468"/>
                  </a:lnTo>
                  <a:lnTo>
                    <a:pt x="979" y="468"/>
                  </a:lnTo>
                  <a:lnTo>
                    <a:pt x="979" y="468"/>
                  </a:lnTo>
                  <a:lnTo>
                    <a:pt x="979" y="468"/>
                  </a:lnTo>
                  <a:lnTo>
                    <a:pt x="979" y="470"/>
                  </a:lnTo>
                  <a:lnTo>
                    <a:pt x="979" y="470"/>
                  </a:lnTo>
                  <a:lnTo>
                    <a:pt x="982" y="470"/>
                  </a:lnTo>
                  <a:lnTo>
                    <a:pt x="982" y="470"/>
                  </a:lnTo>
                  <a:lnTo>
                    <a:pt x="979" y="466"/>
                  </a:lnTo>
                  <a:lnTo>
                    <a:pt x="979" y="463"/>
                  </a:lnTo>
                  <a:lnTo>
                    <a:pt x="979" y="461"/>
                  </a:lnTo>
                  <a:lnTo>
                    <a:pt x="979" y="461"/>
                  </a:lnTo>
                  <a:lnTo>
                    <a:pt x="982" y="461"/>
                  </a:lnTo>
                  <a:lnTo>
                    <a:pt x="982" y="461"/>
                  </a:lnTo>
                  <a:lnTo>
                    <a:pt x="982" y="463"/>
                  </a:lnTo>
                  <a:lnTo>
                    <a:pt x="982" y="463"/>
                  </a:lnTo>
                  <a:lnTo>
                    <a:pt x="982" y="463"/>
                  </a:lnTo>
                  <a:lnTo>
                    <a:pt x="982" y="463"/>
                  </a:lnTo>
                  <a:lnTo>
                    <a:pt x="984" y="463"/>
                  </a:lnTo>
                  <a:lnTo>
                    <a:pt x="984" y="463"/>
                  </a:lnTo>
                  <a:lnTo>
                    <a:pt x="984" y="463"/>
                  </a:lnTo>
                  <a:lnTo>
                    <a:pt x="984" y="463"/>
                  </a:lnTo>
                  <a:lnTo>
                    <a:pt x="982" y="463"/>
                  </a:lnTo>
                  <a:lnTo>
                    <a:pt x="984" y="461"/>
                  </a:lnTo>
                  <a:lnTo>
                    <a:pt x="984" y="461"/>
                  </a:lnTo>
                  <a:lnTo>
                    <a:pt x="984" y="461"/>
                  </a:lnTo>
                  <a:lnTo>
                    <a:pt x="984" y="461"/>
                  </a:lnTo>
                  <a:lnTo>
                    <a:pt x="984" y="461"/>
                  </a:lnTo>
                  <a:lnTo>
                    <a:pt x="984" y="459"/>
                  </a:lnTo>
                  <a:lnTo>
                    <a:pt x="984" y="459"/>
                  </a:lnTo>
                  <a:lnTo>
                    <a:pt x="984" y="459"/>
                  </a:lnTo>
                  <a:lnTo>
                    <a:pt x="986" y="459"/>
                  </a:lnTo>
                  <a:lnTo>
                    <a:pt x="989" y="459"/>
                  </a:lnTo>
                  <a:lnTo>
                    <a:pt x="989" y="459"/>
                  </a:lnTo>
                  <a:lnTo>
                    <a:pt x="991" y="459"/>
                  </a:lnTo>
                  <a:lnTo>
                    <a:pt x="989" y="459"/>
                  </a:lnTo>
                  <a:lnTo>
                    <a:pt x="989" y="459"/>
                  </a:lnTo>
                  <a:lnTo>
                    <a:pt x="989" y="459"/>
                  </a:lnTo>
                  <a:lnTo>
                    <a:pt x="989" y="456"/>
                  </a:lnTo>
                  <a:lnTo>
                    <a:pt x="989" y="456"/>
                  </a:lnTo>
                  <a:lnTo>
                    <a:pt x="989" y="456"/>
                  </a:lnTo>
                  <a:lnTo>
                    <a:pt x="991" y="456"/>
                  </a:lnTo>
                  <a:lnTo>
                    <a:pt x="991" y="456"/>
                  </a:lnTo>
                  <a:lnTo>
                    <a:pt x="991" y="456"/>
                  </a:lnTo>
                  <a:lnTo>
                    <a:pt x="989" y="454"/>
                  </a:lnTo>
                  <a:lnTo>
                    <a:pt x="989" y="454"/>
                  </a:lnTo>
                  <a:lnTo>
                    <a:pt x="991" y="454"/>
                  </a:lnTo>
                  <a:lnTo>
                    <a:pt x="993" y="454"/>
                  </a:lnTo>
                  <a:lnTo>
                    <a:pt x="993" y="454"/>
                  </a:lnTo>
                  <a:lnTo>
                    <a:pt x="991" y="452"/>
                  </a:lnTo>
                  <a:lnTo>
                    <a:pt x="989" y="452"/>
                  </a:lnTo>
                  <a:lnTo>
                    <a:pt x="991" y="452"/>
                  </a:lnTo>
                  <a:lnTo>
                    <a:pt x="993" y="449"/>
                  </a:lnTo>
                  <a:lnTo>
                    <a:pt x="993" y="449"/>
                  </a:lnTo>
                  <a:lnTo>
                    <a:pt x="993" y="449"/>
                  </a:lnTo>
                  <a:lnTo>
                    <a:pt x="991" y="449"/>
                  </a:lnTo>
                  <a:lnTo>
                    <a:pt x="991" y="449"/>
                  </a:lnTo>
                  <a:lnTo>
                    <a:pt x="991" y="447"/>
                  </a:lnTo>
                  <a:lnTo>
                    <a:pt x="993" y="447"/>
                  </a:lnTo>
                  <a:lnTo>
                    <a:pt x="993" y="447"/>
                  </a:lnTo>
                  <a:lnTo>
                    <a:pt x="996" y="447"/>
                  </a:lnTo>
                  <a:lnTo>
                    <a:pt x="996" y="444"/>
                  </a:lnTo>
                  <a:lnTo>
                    <a:pt x="996" y="444"/>
                  </a:lnTo>
                  <a:lnTo>
                    <a:pt x="993" y="444"/>
                  </a:lnTo>
                  <a:lnTo>
                    <a:pt x="993" y="444"/>
                  </a:lnTo>
                  <a:lnTo>
                    <a:pt x="993" y="444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3" y="442"/>
                  </a:lnTo>
                  <a:lnTo>
                    <a:pt x="996" y="440"/>
                  </a:lnTo>
                  <a:lnTo>
                    <a:pt x="996" y="440"/>
                  </a:lnTo>
                  <a:lnTo>
                    <a:pt x="996" y="437"/>
                  </a:lnTo>
                  <a:lnTo>
                    <a:pt x="996" y="437"/>
                  </a:lnTo>
                  <a:lnTo>
                    <a:pt x="996" y="440"/>
                  </a:lnTo>
                  <a:lnTo>
                    <a:pt x="993" y="440"/>
                  </a:lnTo>
                  <a:lnTo>
                    <a:pt x="993" y="440"/>
                  </a:lnTo>
                  <a:lnTo>
                    <a:pt x="993" y="437"/>
                  </a:lnTo>
                  <a:lnTo>
                    <a:pt x="996" y="437"/>
                  </a:lnTo>
                  <a:lnTo>
                    <a:pt x="996" y="435"/>
                  </a:lnTo>
                  <a:lnTo>
                    <a:pt x="993" y="435"/>
                  </a:lnTo>
                  <a:lnTo>
                    <a:pt x="996" y="435"/>
                  </a:lnTo>
                  <a:lnTo>
                    <a:pt x="996" y="433"/>
                  </a:lnTo>
                  <a:lnTo>
                    <a:pt x="996" y="433"/>
                  </a:lnTo>
                  <a:lnTo>
                    <a:pt x="998" y="433"/>
                  </a:lnTo>
                  <a:lnTo>
                    <a:pt x="998" y="433"/>
                  </a:lnTo>
                  <a:lnTo>
                    <a:pt x="998" y="433"/>
                  </a:lnTo>
                  <a:lnTo>
                    <a:pt x="1001" y="433"/>
                  </a:lnTo>
                  <a:lnTo>
                    <a:pt x="1001" y="433"/>
                  </a:lnTo>
                  <a:lnTo>
                    <a:pt x="1001" y="430"/>
                  </a:lnTo>
                  <a:lnTo>
                    <a:pt x="1001" y="430"/>
                  </a:lnTo>
                  <a:lnTo>
                    <a:pt x="1001" y="430"/>
                  </a:lnTo>
                  <a:lnTo>
                    <a:pt x="1001" y="430"/>
                  </a:lnTo>
                  <a:lnTo>
                    <a:pt x="1001" y="428"/>
                  </a:lnTo>
                  <a:lnTo>
                    <a:pt x="1001" y="428"/>
                  </a:lnTo>
                  <a:lnTo>
                    <a:pt x="998" y="428"/>
                  </a:lnTo>
                  <a:lnTo>
                    <a:pt x="998" y="430"/>
                  </a:lnTo>
                  <a:lnTo>
                    <a:pt x="998" y="430"/>
                  </a:lnTo>
                  <a:lnTo>
                    <a:pt x="996" y="430"/>
                  </a:lnTo>
                  <a:lnTo>
                    <a:pt x="996" y="430"/>
                  </a:lnTo>
                  <a:lnTo>
                    <a:pt x="996" y="430"/>
                  </a:lnTo>
                  <a:lnTo>
                    <a:pt x="998" y="428"/>
                  </a:lnTo>
                  <a:lnTo>
                    <a:pt x="998" y="428"/>
                  </a:lnTo>
                  <a:lnTo>
                    <a:pt x="1001" y="425"/>
                  </a:lnTo>
                  <a:lnTo>
                    <a:pt x="1001" y="425"/>
                  </a:lnTo>
                  <a:lnTo>
                    <a:pt x="1001" y="425"/>
                  </a:lnTo>
                  <a:lnTo>
                    <a:pt x="1001" y="425"/>
                  </a:lnTo>
                  <a:lnTo>
                    <a:pt x="1001" y="425"/>
                  </a:lnTo>
                  <a:lnTo>
                    <a:pt x="1001" y="423"/>
                  </a:lnTo>
                  <a:lnTo>
                    <a:pt x="1001" y="423"/>
                  </a:lnTo>
                  <a:lnTo>
                    <a:pt x="1001" y="423"/>
                  </a:lnTo>
                  <a:close/>
                  <a:moveTo>
                    <a:pt x="731" y="752"/>
                  </a:moveTo>
                  <a:lnTo>
                    <a:pt x="731" y="752"/>
                  </a:lnTo>
                  <a:lnTo>
                    <a:pt x="729" y="752"/>
                  </a:lnTo>
                  <a:lnTo>
                    <a:pt x="729" y="752"/>
                  </a:lnTo>
                  <a:lnTo>
                    <a:pt x="729" y="754"/>
                  </a:lnTo>
                  <a:lnTo>
                    <a:pt x="729" y="752"/>
                  </a:lnTo>
                  <a:lnTo>
                    <a:pt x="731" y="752"/>
                  </a:lnTo>
                  <a:lnTo>
                    <a:pt x="731" y="752"/>
                  </a:lnTo>
                  <a:lnTo>
                    <a:pt x="731" y="752"/>
                  </a:lnTo>
                  <a:lnTo>
                    <a:pt x="731" y="752"/>
                  </a:lnTo>
                  <a:lnTo>
                    <a:pt x="731" y="752"/>
                  </a:lnTo>
                  <a:close/>
                  <a:moveTo>
                    <a:pt x="868" y="778"/>
                  </a:moveTo>
                  <a:lnTo>
                    <a:pt x="866" y="780"/>
                  </a:lnTo>
                  <a:lnTo>
                    <a:pt x="866" y="780"/>
                  </a:lnTo>
                  <a:lnTo>
                    <a:pt x="868" y="783"/>
                  </a:lnTo>
                  <a:lnTo>
                    <a:pt x="868" y="783"/>
                  </a:lnTo>
                  <a:lnTo>
                    <a:pt x="870" y="783"/>
                  </a:lnTo>
                  <a:lnTo>
                    <a:pt x="870" y="780"/>
                  </a:lnTo>
                  <a:lnTo>
                    <a:pt x="870" y="778"/>
                  </a:lnTo>
                  <a:lnTo>
                    <a:pt x="868" y="778"/>
                  </a:lnTo>
                  <a:close/>
                  <a:moveTo>
                    <a:pt x="885" y="840"/>
                  </a:moveTo>
                  <a:lnTo>
                    <a:pt x="882" y="840"/>
                  </a:lnTo>
                  <a:lnTo>
                    <a:pt x="882" y="840"/>
                  </a:lnTo>
                  <a:lnTo>
                    <a:pt x="880" y="840"/>
                  </a:lnTo>
                  <a:lnTo>
                    <a:pt x="880" y="840"/>
                  </a:lnTo>
                  <a:lnTo>
                    <a:pt x="880" y="840"/>
                  </a:lnTo>
                  <a:lnTo>
                    <a:pt x="880" y="840"/>
                  </a:lnTo>
                  <a:lnTo>
                    <a:pt x="882" y="842"/>
                  </a:lnTo>
                  <a:lnTo>
                    <a:pt x="882" y="844"/>
                  </a:lnTo>
                  <a:lnTo>
                    <a:pt x="882" y="844"/>
                  </a:lnTo>
                  <a:lnTo>
                    <a:pt x="885" y="844"/>
                  </a:lnTo>
                  <a:lnTo>
                    <a:pt x="885" y="844"/>
                  </a:lnTo>
                  <a:lnTo>
                    <a:pt x="885" y="844"/>
                  </a:lnTo>
                  <a:lnTo>
                    <a:pt x="887" y="844"/>
                  </a:lnTo>
                  <a:lnTo>
                    <a:pt x="887" y="842"/>
                  </a:lnTo>
                  <a:lnTo>
                    <a:pt x="887" y="842"/>
                  </a:lnTo>
                  <a:lnTo>
                    <a:pt x="885" y="840"/>
                  </a:lnTo>
                  <a:close/>
                  <a:moveTo>
                    <a:pt x="880" y="882"/>
                  </a:moveTo>
                  <a:lnTo>
                    <a:pt x="882" y="882"/>
                  </a:lnTo>
                  <a:lnTo>
                    <a:pt x="880" y="880"/>
                  </a:lnTo>
                  <a:lnTo>
                    <a:pt x="880" y="882"/>
                  </a:lnTo>
                  <a:close/>
                  <a:moveTo>
                    <a:pt x="873" y="792"/>
                  </a:moveTo>
                  <a:lnTo>
                    <a:pt x="873" y="792"/>
                  </a:lnTo>
                  <a:lnTo>
                    <a:pt x="873" y="792"/>
                  </a:lnTo>
                  <a:lnTo>
                    <a:pt x="870" y="792"/>
                  </a:lnTo>
                  <a:lnTo>
                    <a:pt x="870" y="795"/>
                  </a:lnTo>
                  <a:lnTo>
                    <a:pt x="873" y="795"/>
                  </a:lnTo>
                  <a:lnTo>
                    <a:pt x="873" y="795"/>
                  </a:lnTo>
                  <a:lnTo>
                    <a:pt x="873" y="795"/>
                  </a:lnTo>
                  <a:lnTo>
                    <a:pt x="873" y="795"/>
                  </a:lnTo>
                  <a:lnTo>
                    <a:pt x="873" y="795"/>
                  </a:lnTo>
                  <a:lnTo>
                    <a:pt x="873" y="792"/>
                  </a:lnTo>
                  <a:lnTo>
                    <a:pt x="873" y="792"/>
                  </a:lnTo>
                  <a:close/>
                  <a:moveTo>
                    <a:pt x="896" y="944"/>
                  </a:moveTo>
                  <a:lnTo>
                    <a:pt x="896" y="944"/>
                  </a:lnTo>
                  <a:lnTo>
                    <a:pt x="896" y="944"/>
                  </a:lnTo>
                  <a:lnTo>
                    <a:pt x="896" y="944"/>
                  </a:lnTo>
                  <a:lnTo>
                    <a:pt x="896" y="944"/>
                  </a:lnTo>
                  <a:close/>
                  <a:moveTo>
                    <a:pt x="908" y="1001"/>
                  </a:moveTo>
                  <a:lnTo>
                    <a:pt x="908" y="1003"/>
                  </a:lnTo>
                  <a:lnTo>
                    <a:pt x="908" y="1003"/>
                  </a:lnTo>
                  <a:lnTo>
                    <a:pt x="908" y="1003"/>
                  </a:lnTo>
                  <a:lnTo>
                    <a:pt x="911" y="1003"/>
                  </a:lnTo>
                  <a:lnTo>
                    <a:pt x="911" y="1003"/>
                  </a:lnTo>
                  <a:lnTo>
                    <a:pt x="911" y="1001"/>
                  </a:lnTo>
                  <a:lnTo>
                    <a:pt x="908" y="1001"/>
                  </a:lnTo>
                  <a:close/>
                  <a:moveTo>
                    <a:pt x="731" y="754"/>
                  </a:moveTo>
                  <a:lnTo>
                    <a:pt x="729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lnTo>
                    <a:pt x="731" y="754"/>
                  </a:lnTo>
                  <a:close/>
                  <a:moveTo>
                    <a:pt x="896" y="944"/>
                  </a:moveTo>
                  <a:lnTo>
                    <a:pt x="896" y="944"/>
                  </a:lnTo>
                  <a:lnTo>
                    <a:pt x="896" y="944"/>
                  </a:lnTo>
                  <a:lnTo>
                    <a:pt x="896" y="944"/>
                  </a:lnTo>
                  <a:close/>
                  <a:moveTo>
                    <a:pt x="1171" y="146"/>
                  </a:moveTo>
                  <a:lnTo>
                    <a:pt x="1168" y="146"/>
                  </a:lnTo>
                  <a:lnTo>
                    <a:pt x="1168" y="146"/>
                  </a:lnTo>
                  <a:lnTo>
                    <a:pt x="1168" y="146"/>
                  </a:lnTo>
                  <a:lnTo>
                    <a:pt x="1171" y="146"/>
                  </a:lnTo>
                  <a:lnTo>
                    <a:pt x="1171" y="146"/>
                  </a:lnTo>
                  <a:lnTo>
                    <a:pt x="1171" y="146"/>
                  </a:lnTo>
                  <a:lnTo>
                    <a:pt x="1173" y="144"/>
                  </a:lnTo>
                  <a:lnTo>
                    <a:pt x="1173" y="144"/>
                  </a:lnTo>
                  <a:lnTo>
                    <a:pt x="1173" y="144"/>
                  </a:lnTo>
                  <a:lnTo>
                    <a:pt x="1173" y="144"/>
                  </a:lnTo>
                  <a:lnTo>
                    <a:pt x="1171" y="141"/>
                  </a:lnTo>
                  <a:lnTo>
                    <a:pt x="1171" y="141"/>
                  </a:lnTo>
                  <a:lnTo>
                    <a:pt x="1166" y="141"/>
                  </a:lnTo>
                  <a:lnTo>
                    <a:pt x="1173" y="144"/>
                  </a:lnTo>
                  <a:lnTo>
                    <a:pt x="1171" y="144"/>
                  </a:lnTo>
                  <a:lnTo>
                    <a:pt x="1171" y="146"/>
                  </a:lnTo>
                  <a:close/>
                  <a:moveTo>
                    <a:pt x="1008" y="1199"/>
                  </a:moveTo>
                  <a:lnTo>
                    <a:pt x="1008" y="1202"/>
                  </a:lnTo>
                  <a:lnTo>
                    <a:pt x="1008" y="1199"/>
                  </a:lnTo>
                  <a:lnTo>
                    <a:pt x="1008" y="1199"/>
                  </a:lnTo>
                  <a:lnTo>
                    <a:pt x="1008" y="1199"/>
                  </a:lnTo>
                  <a:lnTo>
                    <a:pt x="1008" y="1199"/>
                  </a:lnTo>
                  <a:lnTo>
                    <a:pt x="1008" y="1199"/>
                  </a:lnTo>
                  <a:lnTo>
                    <a:pt x="1008" y="1199"/>
                  </a:lnTo>
                  <a:lnTo>
                    <a:pt x="1008" y="1199"/>
                  </a:lnTo>
                  <a:close/>
                  <a:moveTo>
                    <a:pt x="1010" y="1204"/>
                  </a:moveTo>
                  <a:lnTo>
                    <a:pt x="1008" y="1204"/>
                  </a:lnTo>
                  <a:lnTo>
                    <a:pt x="1008" y="1204"/>
                  </a:lnTo>
                  <a:lnTo>
                    <a:pt x="1008" y="1204"/>
                  </a:lnTo>
                  <a:lnTo>
                    <a:pt x="1008" y="1204"/>
                  </a:lnTo>
                  <a:lnTo>
                    <a:pt x="1010" y="1204"/>
                  </a:lnTo>
                  <a:lnTo>
                    <a:pt x="1010" y="1206"/>
                  </a:lnTo>
                  <a:lnTo>
                    <a:pt x="1008" y="1204"/>
                  </a:lnTo>
                  <a:lnTo>
                    <a:pt x="1008" y="1206"/>
                  </a:lnTo>
                  <a:lnTo>
                    <a:pt x="1010" y="1206"/>
                  </a:lnTo>
                  <a:lnTo>
                    <a:pt x="1010" y="1206"/>
                  </a:lnTo>
                  <a:lnTo>
                    <a:pt x="1010" y="1204"/>
                  </a:lnTo>
                  <a:lnTo>
                    <a:pt x="1010" y="1204"/>
                  </a:lnTo>
                  <a:lnTo>
                    <a:pt x="1010" y="1204"/>
                  </a:lnTo>
                  <a:close/>
                  <a:moveTo>
                    <a:pt x="1194" y="156"/>
                  </a:moveTo>
                  <a:lnTo>
                    <a:pt x="1194" y="156"/>
                  </a:lnTo>
                  <a:lnTo>
                    <a:pt x="1194" y="156"/>
                  </a:lnTo>
                  <a:lnTo>
                    <a:pt x="1194" y="156"/>
                  </a:lnTo>
                  <a:lnTo>
                    <a:pt x="1194" y="156"/>
                  </a:lnTo>
                  <a:lnTo>
                    <a:pt x="1194" y="156"/>
                  </a:lnTo>
                  <a:lnTo>
                    <a:pt x="1194" y="156"/>
                  </a:lnTo>
                  <a:lnTo>
                    <a:pt x="1192" y="158"/>
                  </a:lnTo>
                  <a:lnTo>
                    <a:pt x="1192" y="158"/>
                  </a:lnTo>
                  <a:lnTo>
                    <a:pt x="1190" y="158"/>
                  </a:lnTo>
                  <a:lnTo>
                    <a:pt x="1190" y="158"/>
                  </a:lnTo>
                  <a:lnTo>
                    <a:pt x="1190" y="158"/>
                  </a:lnTo>
                  <a:lnTo>
                    <a:pt x="1187" y="158"/>
                  </a:lnTo>
                  <a:lnTo>
                    <a:pt x="1187" y="158"/>
                  </a:lnTo>
                  <a:lnTo>
                    <a:pt x="1187" y="158"/>
                  </a:lnTo>
                  <a:lnTo>
                    <a:pt x="1187" y="160"/>
                  </a:lnTo>
                  <a:lnTo>
                    <a:pt x="1185" y="160"/>
                  </a:lnTo>
                  <a:lnTo>
                    <a:pt x="1185" y="160"/>
                  </a:lnTo>
                  <a:lnTo>
                    <a:pt x="1183" y="163"/>
                  </a:lnTo>
                  <a:lnTo>
                    <a:pt x="1180" y="165"/>
                  </a:lnTo>
                  <a:lnTo>
                    <a:pt x="1180" y="165"/>
                  </a:lnTo>
                  <a:lnTo>
                    <a:pt x="1180" y="165"/>
                  </a:lnTo>
                  <a:lnTo>
                    <a:pt x="1183" y="168"/>
                  </a:lnTo>
                  <a:lnTo>
                    <a:pt x="1183" y="168"/>
                  </a:lnTo>
                  <a:lnTo>
                    <a:pt x="1183" y="168"/>
                  </a:lnTo>
                  <a:lnTo>
                    <a:pt x="1180" y="168"/>
                  </a:lnTo>
                  <a:lnTo>
                    <a:pt x="1180" y="165"/>
                  </a:lnTo>
                  <a:lnTo>
                    <a:pt x="1176" y="165"/>
                  </a:lnTo>
                  <a:lnTo>
                    <a:pt x="1173" y="165"/>
                  </a:lnTo>
                  <a:lnTo>
                    <a:pt x="1171" y="165"/>
                  </a:lnTo>
                  <a:lnTo>
                    <a:pt x="1171" y="163"/>
                  </a:lnTo>
                  <a:lnTo>
                    <a:pt x="1171" y="163"/>
                  </a:lnTo>
                  <a:lnTo>
                    <a:pt x="1171" y="163"/>
                  </a:lnTo>
                  <a:lnTo>
                    <a:pt x="1171" y="163"/>
                  </a:lnTo>
                  <a:lnTo>
                    <a:pt x="1168" y="163"/>
                  </a:lnTo>
                  <a:lnTo>
                    <a:pt x="1168" y="163"/>
                  </a:lnTo>
                  <a:lnTo>
                    <a:pt x="1168" y="160"/>
                  </a:lnTo>
                  <a:lnTo>
                    <a:pt x="1168" y="160"/>
                  </a:lnTo>
                  <a:lnTo>
                    <a:pt x="1168" y="160"/>
                  </a:lnTo>
                  <a:lnTo>
                    <a:pt x="1171" y="160"/>
                  </a:lnTo>
                  <a:lnTo>
                    <a:pt x="1173" y="163"/>
                  </a:lnTo>
                  <a:lnTo>
                    <a:pt x="1176" y="163"/>
                  </a:lnTo>
                  <a:lnTo>
                    <a:pt x="1173" y="160"/>
                  </a:lnTo>
                  <a:lnTo>
                    <a:pt x="1171" y="158"/>
                  </a:lnTo>
                  <a:lnTo>
                    <a:pt x="1171" y="156"/>
                  </a:lnTo>
                  <a:lnTo>
                    <a:pt x="1168" y="149"/>
                  </a:lnTo>
                  <a:lnTo>
                    <a:pt x="1168" y="149"/>
                  </a:lnTo>
                  <a:lnTo>
                    <a:pt x="1168" y="146"/>
                  </a:lnTo>
                  <a:lnTo>
                    <a:pt x="1166" y="146"/>
                  </a:lnTo>
                  <a:lnTo>
                    <a:pt x="1166" y="146"/>
                  </a:lnTo>
                  <a:lnTo>
                    <a:pt x="1166" y="144"/>
                  </a:lnTo>
                  <a:lnTo>
                    <a:pt x="1166" y="141"/>
                  </a:lnTo>
                  <a:lnTo>
                    <a:pt x="1166" y="141"/>
                  </a:lnTo>
                  <a:lnTo>
                    <a:pt x="1166" y="139"/>
                  </a:lnTo>
                  <a:lnTo>
                    <a:pt x="1161" y="137"/>
                  </a:lnTo>
                  <a:lnTo>
                    <a:pt x="1161" y="134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59" y="127"/>
                  </a:lnTo>
                  <a:lnTo>
                    <a:pt x="1159" y="127"/>
                  </a:lnTo>
                  <a:lnTo>
                    <a:pt x="1159" y="125"/>
                  </a:lnTo>
                  <a:lnTo>
                    <a:pt x="1161" y="125"/>
                  </a:lnTo>
                  <a:lnTo>
                    <a:pt x="1161" y="123"/>
                  </a:lnTo>
                  <a:lnTo>
                    <a:pt x="1161" y="120"/>
                  </a:lnTo>
                  <a:lnTo>
                    <a:pt x="1161" y="118"/>
                  </a:lnTo>
                  <a:lnTo>
                    <a:pt x="1161" y="115"/>
                  </a:lnTo>
                  <a:lnTo>
                    <a:pt x="1164" y="113"/>
                  </a:lnTo>
                  <a:lnTo>
                    <a:pt x="1168" y="108"/>
                  </a:lnTo>
                  <a:lnTo>
                    <a:pt x="1168" y="106"/>
                  </a:lnTo>
                  <a:lnTo>
                    <a:pt x="1168" y="104"/>
                  </a:lnTo>
                  <a:lnTo>
                    <a:pt x="1171" y="101"/>
                  </a:lnTo>
                  <a:lnTo>
                    <a:pt x="1173" y="97"/>
                  </a:lnTo>
                  <a:lnTo>
                    <a:pt x="1173" y="94"/>
                  </a:lnTo>
                  <a:lnTo>
                    <a:pt x="1173" y="92"/>
                  </a:lnTo>
                  <a:lnTo>
                    <a:pt x="1173" y="89"/>
                  </a:lnTo>
                  <a:lnTo>
                    <a:pt x="1173" y="89"/>
                  </a:lnTo>
                  <a:lnTo>
                    <a:pt x="1173" y="87"/>
                  </a:lnTo>
                  <a:lnTo>
                    <a:pt x="1173" y="87"/>
                  </a:lnTo>
                  <a:lnTo>
                    <a:pt x="1171" y="87"/>
                  </a:lnTo>
                  <a:lnTo>
                    <a:pt x="1171" y="87"/>
                  </a:lnTo>
                  <a:lnTo>
                    <a:pt x="1171" y="89"/>
                  </a:lnTo>
                  <a:lnTo>
                    <a:pt x="1171" y="92"/>
                  </a:lnTo>
                  <a:lnTo>
                    <a:pt x="1168" y="92"/>
                  </a:lnTo>
                  <a:lnTo>
                    <a:pt x="1166" y="97"/>
                  </a:lnTo>
                  <a:lnTo>
                    <a:pt x="1164" y="99"/>
                  </a:lnTo>
                  <a:lnTo>
                    <a:pt x="1164" y="99"/>
                  </a:lnTo>
                  <a:lnTo>
                    <a:pt x="1161" y="101"/>
                  </a:lnTo>
                  <a:lnTo>
                    <a:pt x="1157" y="104"/>
                  </a:lnTo>
                  <a:lnTo>
                    <a:pt x="1157" y="104"/>
                  </a:lnTo>
                  <a:lnTo>
                    <a:pt x="1152" y="111"/>
                  </a:lnTo>
                  <a:lnTo>
                    <a:pt x="1145" y="115"/>
                  </a:lnTo>
                  <a:lnTo>
                    <a:pt x="1145" y="118"/>
                  </a:lnTo>
                  <a:lnTo>
                    <a:pt x="1140" y="118"/>
                  </a:lnTo>
                  <a:lnTo>
                    <a:pt x="1133" y="118"/>
                  </a:lnTo>
                  <a:lnTo>
                    <a:pt x="1126" y="115"/>
                  </a:lnTo>
                  <a:lnTo>
                    <a:pt x="1123" y="115"/>
                  </a:lnTo>
                  <a:lnTo>
                    <a:pt x="1121" y="115"/>
                  </a:lnTo>
                  <a:lnTo>
                    <a:pt x="1121" y="113"/>
                  </a:lnTo>
                  <a:lnTo>
                    <a:pt x="1119" y="113"/>
                  </a:lnTo>
                  <a:lnTo>
                    <a:pt x="1119" y="113"/>
                  </a:lnTo>
                  <a:lnTo>
                    <a:pt x="1119" y="111"/>
                  </a:lnTo>
                  <a:lnTo>
                    <a:pt x="1119" y="111"/>
                  </a:lnTo>
                  <a:lnTo>
                    <a:pt x="1116" y="111"/>
                  </a:lnTo>
                  <a:lnTo>
                    <a:pt x="1116" y="108"/>
                  </a:lnTo>
                  <a:lnTo>
                    <a:pt x="1116" y="106"/>
                  </a:lnTo>
                  <a:lnTo>
                    <a:pt x="1116" y="104"/>
                  </a:lnTo>
                  <a:lnTo>
                    <a:pt x="1114" y="104"/>
                  </a:lnTo>
                  <a:lnTo>
                    <a:pt x="1114" y="104"/>
                  </a:lnTo>
                  <a:lnTo>
                    <a:pt x="1114" y="106"/>
                  </a:lnTo>
                  <a:lnTo>
                    <a:pt x="1112" y="108"/>
                  </a:lnTo>
                  <a:lnTo>
                    <a:pt x="1112" y="108"/>
                  </a:lnTo>
                  <a:lnTo>
                    <a:pt x="1112" y="111"/>
                  </a:lnTo>
                  <a:lnTo>
                    <a:pt x="1112" y="111"/>
                  </a:lnTo>
                  <a:lnTo>
                    <a:pt x="1109" y="111"/>
                  </a:lnTo>
                  <a:lnTo>
                    <a:pt x="1109" y="111"/>
                  </a:lnTo>
                  <a:lnTo>
                    <a:pt x="1107" y="111"/>
                  </a:lnTo>
                  <a:lnTo>
                    <a:pt x="1109" y="106"/>
                  </a:lnTo>
                  <a:lnTo>
                    <a:pt x="1109" y="106"/>
                  </a:lnTo>
                  <a:lnTo>
                    <a:pt x="1112" y="106"/>
                  </a:lnTo>
                  <a:lnTo>
                    <a:pt x="1112" y="106"/>
                  </a:lnTo>
                  <a:lnTo>
                    <a:pt x="1112" y="104"/>
                  </a:lnTo>
                  <a:lnTo>
                    <a:pt x="1109" y="104"/>
                  </a:lnTo>
                  <a:lnTo>
                    <a:pt x="1109" y="104"/>
                  </a:lnTo>
                  <a:lnTo>
                    <a:pt x="1102" y="104"/>
                  </a:lnTo>
                  <a:lnTo>
                    <a:pt x="1102" y="104"/>
                  </a:lnTo>
                  <a:lnTo>
                    <a:pt x="1100" y="104"/>
                  </a:lnTo>
                  <a:lnTo>
                    <a:pt x="1100" y="106"/>
                  </a:lnTo>
                  <a:lnTo>
                    <a:pt x="1100" y="106"/>
                  </a:lnTo>
                  <a:lnTo>
                    <a:pt x="1090" y="106"/>
                  </a:lnTo>
                  <a:lnTo>
                    <a:pt x="1090" y="106"/>
                  </a:lnTo>
                  <a:lnTo>
                    <a:pt x="1090" y="104"/>
                  </a:lnTo>
                  <a:lnTo>
                    <a:pt x="1088" y="104"/>
                  </a:lnTo>
                  <a:lnTo>
                    <a:pt x="1088" y="104"/>
                  </a:lnTo>
                  <a:lnTo>
                    <a:pt x="1088" y="104"/>
                  </a:lnTo>
                  <a:lnTo>
                    <a:pt x="1088" y="101"/>
                  </a:lnTo>
                  <a:lnTo>
                    <a:pt x="1088" y="101"/>
                  </a:lnTo>
                  <a:lnTo>
                    <a:pt x="1086" y="99"/>
                  </a:lnTo>
                  <a:lnTo>
                    <a:pt x="1086" y="99"/>
                  </a:lnTo>
                  <a:lnTo>
                    <a:pt x="1086" y="99"/>
                  </a:lnTo>
                  <a:lnTo>
                    <a:pt x="1090" y="99"/>
                  </a:lnTo>
                  <a:lnTo>
                    <a:pt x="1090" y="99"/>
                  </a:lnTo>
                  <a:lnTo>
                    <a:pt x="1079" y="94"/>
                  </a:lnTo>
                  <a:lnTo>
                    <a:pt x="1071" y="89"/>
                  </a:lnTo>
                  <a:lnTo>
                    <a:pt x="1071" y="89"/>
                  </a:lnTo>
                  <a:lnTo>
                    <a:pt x="1069" y="87"/>
                  </a:lnTo>
                  <a:lnTo>
                    <a:pt x="1069" y="87"/>
                  </a:lnTo>
                  <a:lnTo>
                    <a:pt x="1069" y="85"/>
                  </a:lnTo>
                  <a:lnTo>
                    <a:pt x="1067" y="85"/>
                  </a:lnTo>
                  <a:lnTo>
                    <a:pt x="1067" y="85"/>
                  </a:lnTo>
                  <a:lnTo>
                    <a:pt x="1064" y="82"/>
                  </a:lnTo>
                  <a:lnTo>
                    <a:pt x="1062" y="80"/>
                  </a:lnTo>
                  <a:lnTo>
                    <a:pt x="1062" y="80"/>
                  </a:lnTo>
                  <a:lnTo>
                    <a:pt x="1060" y="80"/>
                  </a:lnTo>
                  <a:lnTo>
                    <a:pt x="1057" y="75"/>
                  </a:lnTo>
                  <a:lnTo>
                    <a:pt x="1053" y="73"/>
                  </a:lnTo>
                  <a:lnTo>
                    <a:pt x="1050" y="70"/>
                  </a:lnTo>
                  <a:lnTo>
                    <a:pt x="1048" y="66"/>
                  </a:lnTo>
                  <a:lnTo>
                    <a:pt x="1045" y="66"/>
                  </a:lnTo>
                  <a:lnTo>
                    <a:pt x="1036" y="54"/>
                  </a:lnTo>
                  <a:lnTo>
                    <a:pt x="1034" y="49"/>
                  </a:lnTo>
                  <a:lnTo>
                    <a:pt x="1031" y="47"/>
                  </a:lnTo>
                  <a:lnTo>
                    <a:pt x="1029" y="47"/>
                  </a:lnTo>
                  <a:lnTo>
                    <a:pt x="1027" y="37"/>
                  </a:lnTo>
                  <a:lnTo>
                    <a:pt x="1010" y="16"/>
                  </a:lnTo>
                  <a:lnTo>
                    <a:pt x="1008" y="16"/>
                  </a:lnTo>
                  <a:lnTo>
                    <a:pt x="1003" y="11"/>
                  </a:lnTo>
                  <a:lnTo>
                    <a:pt x="1001" y="9"/>
                  </a:lnTo>
                  <a:lnTo>
                    <a:pt x="998" y="7"/>
                  </a:lnTo>
                  <a:lnTo>
                    <a:pt x="998" y="4"/>
                  </a:lnTo>
                  <a:lnTo>
                    <a:pt x="998" y="4"/>
                  </a:lnTo>
                  <a:lnTo>
                    <a:pt x="996" y="4"/>
                  </a:lnTo>
                  <a:lnTo>
                    <a:pt x="996" y="2"/>
                  </a:lnTo>
                  <a:lnTo>
                    <a:pt x="996" y="0"/>
                  </a:lnTo>
                  <a:lnTo>
                    <a:pt x="993" y="2"/>
                  </a:lnTo>
                  <a:lnTo>
                    <a:pt x="991" y="2"/>
                  </a:lnTo>
                  <a:lnTo>
                    <a:pt x="991" y="4"/>
                  </a:lnTo>
                  <a:lnTo>
                    <a:pt x="991" y="4"/>
                  </a:lnTo>
                  <a:lnTo>
                    <a:pt x="991" y="4"/>
                  </a:lnTo>
                  <a:lnTo>
                    <a:pt x="991" y="7"/>
                  </a:lnTo>
                  <a:lnTo>
                    <a:pt x="991" y="7"/>
                  </a:lnTo>
                  <a:lnTo>
                    <a:pt x="991" y="7"/>
                  </a:lnTo>
                  <a:lnTo>
                    <a:pt x="989" y="9"/>
                  </a:lnTo>
                  <a:lnTo>
                    <a:pt x="986" y="9"/>
                  </a:lnTo>
                  <a:lnTo>
                    <a:pt x="984" y="9"/>
                  </a:lnTo>
                  <a:lnTo>
                    <a:pt x="982" y="9"/>
                  </a:lnTo>
                  <a:lnTo>
                    <a:pt x="982" y="9"/>
                  </a:lnTo>
                  <a:lnTo>
                    <a:pt x="982" y="9"/>
                  </a:lnTo>
                  <a:lnTo>
                    <a:pt x="982" y="7"/>
                  </a:lnTo>
                  <a:lnTo>
                    <a:pt x="982" y="7"/>
                  </a:lnTo>
                  <a:lnTo>
                    <a:pt x="982" y="7"/>
                  </a:lnTo>
                  <a:lnTo>
                    <a:pt x="979" y="7"/>
                  </a:lnTo>
                  <a:lnTo>
                    <a:pt x="979" y="7"/>
                  </a:lnTo>
                  <a:lnTo>
                    <a:pt x="979" y="9"/>
                  </a:lnTo>
                  <a:lnTo>
                    <a:pt x="979" y="9"/>
                  </a:lnTo>
                  <a:lnTo>
                    <a:pt x="979" y="11"/>
                  </a:lnTo>
                  <a:lnTo>
                    <a:pt x="979" y="14"/>
                  </a:lnTo>
                  <a:lnTo>
                    <a:pt x="979" y="14"/>
                  </a:lnTo>
                  <a:lnTo>
                    <a:pt x="979" y="16"/>
                  </a:lnTo>
                  <a:lnTo>
                    <a:pt x="979" y="16"/>
                  </a:lnTo>
                  <a:lnTo>
                    <a:pt x="977" y="18"/>
                  </a:lnTo>
                  <a:lnTo>
                    <a:pt x="977" y="18"/>
                  </a:lnTo>
                  <a:lnTo>
                    <a:pt x="977" y="18"/>
                  </a:lnTo>
                  <a:lnTo>
                    <a:pt x="977" y="21"/>
                  </a:lnTo>
                  <a:lnTo>
                    <a:pt x="977" y="21"/>
                  </a:lnTo>
                  <a:lnTo>
                    <a:pt x="974" y="23"/>
                  </a:lnTo>
                  <a:lnTo>
                    <a:pt x="977" y="28"/>
                  </a:lnTo>
                  <a:lnTo>
                    <a:pt x="984" y="42"/>
                  </a:lnTo>
                  <a:lnTo>
                    <a:pt x="984" y="47"/>
                  </a:lnTo>
                  <a:lnTo>
                    <a:pt x="986" y="56"/>
                  </a:lnTo>
                  <a:lnTo>
                    <a:pt x="986" y="66"/>
                  </a:lnTo>
                  <a:lnTo>
                    <a:pt x="986" y="68"/>
                  </a:lnTo>
                  <a:lnTo>
                    <a:pt x="984" y="82"/>
                  </a:lnTo>
                  <a:lnTo>
                    <a:pt x="979" y="89"/>
                  </a:lnTo>
                  <a:lnTo>
                    <a:pt x="979" y="92"/>
                  </a:lnTo>
                  <a:lnTo>
                    <a:pt x="982" y="108"/>
                  </a:lnTo>
                  <a:lnTo>
                    <a:pt x="979" y="111"/>
                  </a:lnTo>
                  <a:lnTo>
                    <a:pt x="979" y="113"/>
                  </a:lnTo>
                  <a:lnTo>
                    <a:pt x="979" y="118"/>
                  </a:lnTo>
                  <a:lnTo>
                    <a:pt x="977" y="120"/>
                  </a:lnTo>
                  <a:lnTo>
                    <a:pt x="977" y="123"/>
                  </a:lnTo>
                  <a:lnTo>
                    <a:pt x="972" y="125"/>
                  </a:lnTo>
                  <a:lnTo>
                    <a:pt x="972" y="125"/>
                  </a:lnTo>
                  <a:lnTo>
                    <a:pt x="972" y="125"/>
                  </a:lnTo>
                  <a:lnTo>
                    <a:pt x="970" y="125"/>
                  </a:lnTo>
                  <a:lnTo>
                    <a:pt x="967" y="125"/>
                  </a:lnTo>
                  <a:lnTo>
                    <a:pt x="967" y="127"/>
                  </a:lnTo>
                  <a:lnTo>
                    <a:pt x="965" y="127"/>
                  </a:lnTo>
                  <a:lnTo>
                    <a:pt x="965" y="130"/>
                  </a:lnTo>
                  <a:lnTo>
                    <a:pt x="963" y="132"/>
                  </a:lnTo>
                  <a:lnTo>
                    <a:pt x="963" y="132"/>
                  </a:lnTo>
                  <a:lnTo>
                    <a:pt x="963" y="134"/>
                  </a:lnTo>
                  <a:lnTo>
                    <a:pt x="965" y="139"/>
                  </a:lnTo>
                  <a:lnTo>
                    <a:pt x="965" y="139"/>
                  </a:lnTo>
                  <a:lnTo>
                    <a:pt x="965" y="139"/>
                  </a:lnTo>
                  <a:lnTo>
                    <a:pt x="965" y="144"/>
                  </a:lnTo>
                  <a:lnTo>
                    <a:pt x="965" y="144"/>
                  </a:lnTo>
                  <a:lnTo>
                    <a:pt x="965" y="146"/>
                  </a:lnTo>
                  <a:lnTo>
                    <a:pt x="965" y="146"/>
                  </a:lnTo>
                  <a:lnTo>
                    <a:pt x="965" y="149"/>
                  </a:lnTo>
                  <a:lnTo>
                    <a:pt x="967" y="153"/>
                  </a:lnTo>
                  <a:lnTo>
                    <a:pt x="967" y="156"/>
                  </a:lnTo>
                  <a:lnTo>
                    <a:pt x="967" y="158"/>
                  </a:lnTo>
                  <a:lnTo>
                    <a:pt x="967" y="163"/>
                  </a:lnTo>
                  <a:lnTo>
                    <a:pt x="967" y="165"/>
                  </a:lnTo>
                  <a:lnTo>
                    <a:pt x="965" y="168"/>
                  </a:lnTo>
                  <a:lnTo>
                    <a:pt x="960" y="170"/>
                  </a:lnTo>
                  <a:lnTo>
                    <a:pt x="958" y="172"/>
                  </a:lnTo>
                  <a:lnTo>
                    <a:pt x="956" y="175"/>
                  </a:lnTo>
                  <a:lnTo>
                    <a:pt x="956" y="175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1" y="172"/>
                  </a:lnTo>
                  <a:lnTo>
                    <a:pt x="948" y="172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6" y="170"/>
                  </a:lnTo>
                  <a:lnTo>
                    <a:pt x="946" y="170"/>
                  </a:lnTo>
                  <a:lnTo>
                    <a:pt x="946" y="168"/>
                  </a:lnTo>
                  <a:lnTo>
                    <a:pt x="946" y="168"/>
                  </a:lnTo>
                  <a:lnTo>
                    <a:pt x="944" y="168"/>
                  </a:lnTo>
                  <a:lnTo>
                    <a:pt x="941" y="170"/>
                  </a:lnTo>
                  <a:lnTo>
                    <a:pt x="937" y="170"/>
                  </a:lnTo>
                  <a:lnTo>
                    <a:pt x="934" y="170"/>
                  </a:lnTo>
                  <a:lnTo>
                    <a:pt x="934" y="170"/>
                  </a:lnTo>
                  <a:lnTo>
                    <a:pt x="934" y="170"/>
                  </a:lnTo>
                  <a:lnTo>
                    <a:pt x="932" y="168"/>
                  </a:lnTo>
                  <a:lnTo>
                    <a:pt x="930" y="168"/>
                  </a:lnTo>
                  <a:lnTo>
                    <a:pt x="927" y="165"/>
                  </a:lnTo>
                  <a:lnTo>
                    <a:pt x="927" y="163"/>
                  </a:lnTo>
                  <a:lnTo>
                    <a:pt x="925" y="163"/>
                  </a:lnTo>
                  <a:lnTo>
                    <a:pt x="920" y="160"/>
                  </a:lnTo>
                  <a:lnTo>
                    <a:pt x="920" y="158"/>
                  </a:lnTo>
                  <a:lnTo>
                    <a:pt x="920" y="158"/>
                  </a:lnTo>
                  <a:lnTo>
                    <a:pt x="920" y="158"/>
                  </a:lnTo>
                  <a:lnTo>
                    <a:pt x="918" y="158"/>
                  </a:lnTo>
                  <a:lnTo>
                    <a:pt x="918" y="158"/>
                  </a:lnTo>
                  <a:lnTo>
                    <a:pt x="918" y="158"/>
                  </a:lnTo>
                  <a:lnTo>
                    <a:pt x="918" y="158"/>
                  </a:lnTo>
                  <a:lnTo>
                    <a:pt x="918" y="160"/>
                  </a:lnTo>
                  <a:lnTo>
                    <a:pt x="918" y="160"/>
                  </a:lnTo>
                  <a:lnTo>
                    <a:pt x="915" y="160"/>
                  </a:lnTo>
                  <a:lnTo>
                    <a:pt x="915" y="160"/>
                  </a:lnTo>
                  <a:lnTo>
                    <a:pt x="913" y="160"/>
                  </a:lnTo>
                  <a:lnTo>
                    <a:pt x="911" y="168"/>
                  </a:lnTo>
                  <a:lnTo>
                    <a:pt x="911" y="170"/>
                  </a:lnTo>
                  <a:lnTo>
                    <a:pt x="913" y="172"/>
                  </a:lnTo>
                  <a:lnTo>
                    <a:pt x="915" y="172"/>
                  </a:lnTo>
                  <a:lnTo>
                    <a:pt x="915" y="175"/>
                  </a:lnTo>
                  <a:lnTo>
                    <a:pt x="918" y="179"/>
                  </a:lnTo>
                  <a:lnTo>
                    <a:pt x="920" y="179"/>
                  </a:lnTo>
                  <a:lnTo>
                    <a:pt x="920" y="182"/>
                  </a:lnTo>
                  <a:lnTo>
                    <a:pt x="920" y="182"/>
                  </a:lnTo>
                  <a:lnTo>
                    <a:pt x="920" y="184"/>
                  </a:lnTo>
                  <a:lnTo>
                    <a:pt x="920" y="184"/>
                  </a:lnTo>
                  <a:lnTo>
                    <a:pt x="920" y="186"/>
                  </a:lnTo>
                  <a:lnTo>
                    <a:pt x="918" y="186"/>
                  </a:lnTo>
                  <a:lnTo>
                    <a:pt x="913" y="191"/>
                  </a:lnTo>
                  <a:lnTo>
                    <a:pt x="913" y="191"/>
                  </a:lnTo>
                  <a:lnTo>
                    <a:pt x="911" y="196"/>
                  </a:lnTo>
                  <a:lnTo>
                    <a:pt x="911" y="196"/>
                  </a:lnTo>
                  <a:lnTo>
                    <a:pt x="911" y="196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201"/>
                  </a:lnTo>
                  <a:lnTo>
                    <a:pt x="908" y="201"/>
                  </a:lnTo>
                  <a:lnTo>
                    <a:pt x="906" y="201"/>
                  </a:lnTo>
                  <a:lnTo>
                    <a:pt x="906" y="201"/>
                  </a:lnTo>
                  <a:lnTo>
                    <a:pt x="906" y="198"/>
                  </a:lnTo>
                  <a:lnTo>
                    <a:pt x="904" y="198"/>
                  </a:lnTo>
                  <a:lnTo>
                    <a:pt x="904" y="198"/>
                  </a:lnTo>
                  <a:lnTo>
                    <a:pt x="901" y="198"/>
                  </a:lnTo>
                  <a:lnTo>
                    <a:pt x="901" y="201"/>
                  </a:lnTo>
                  <a:lnTo>
                    <a:pt x="901" y="203"/>
                  </a:lnTo>
                  <a:lnTo>
                    <a:pt x="899" y="203"/>
                  </a:lnTo>
                  <a:lnTo>
                    <a:pt x="899" y="203"/>
                  </a:lnTo>
                  <a:lnTo>
                    <a:pt x="899" y="203"/>
                  </a:lnTo>
                  <a:lnTo>
                    <a:pt x="899" y="203"/>
                  </a:lnTo>
                  <a:lnTo>
                    <a:pt x="896" y="205"/>
                  </a:lnTo>
                  <a:lnTo>
                    <a:pt x="894" y="208"/>
                  </a:lnTo>
                  <a:lnTo>
                    <a:pt x="894" y="208"/>
                  </a:lnTo>
                  <a:lnTo>
                    <a:pt x="889" y="208"/>
                  </a:lnTo>
                  <a:lnTo>
                    <a:pt x="887" y="208"/>
                  </a:lnTo>
                  <a:lnTo>
                    <a:pt x="885" y="210"/>
                  </a:lnTo>
                  <a:lnTo>
                    <a:pt x="885" y="212"/>
                  </a:lnTo>
                  <a:lnTo>
                    <a:pt x="885" y="220"/>
                  </a:lnTo>
                  <a:lnTo>
                    <a:pt x="885" y="222"/>
                  </a:lnTo>
                  <a:lnTo>
                    <a:pt x="885" y="224"/>
                  </a:lnTo>
                  <a:lnTo>
                    <a:pt x="885" y="227"/>
                  </a:lnTo>
                  <a:lnTo>
                    <a:pt x="882" y="231"/>
                  </a:lnTo>
                  <a:lnTo>
                    <a:pt x="882" y="231"/>
                  </a:lnTo>
                  <a:lnTo>
                    <a:pt x="880" y="234"/>
                  </a:lnTo>
                  <a:lnTo>
                    <a:pt x="882" y="236"/>
                  </a:lnTo>
                  <a:lnTo>
                    <a:pt x="882" y="239"/>
                  </a:lnTo>
                  <a:lnTo>
                    <a:pt x="882" y="239"/>
                  </a:lnTo>
                  <a:lnTo>
                    <a:pt x="885" y="241"/>
                  </a:lnTo>
                  <a:lnTo>
                    <a:pt x="887" y="241"/>
                  </a:lnTo>
                  <a:lnTo>
                    <a:pt x="887" y="241"/>
                  </a:lnTo>
                  <a:lnTo>
                    <a:pt x="887" y="243"/>
                  </a:lnTo>
                  <a:lnTo>
                    <a:pt x="889" y="243"/>
                  </a:lnTo>
                  <a:lnTo>
                    <a:pt x="889" y="243"/>
                  </a:lnTo>
                  <a:lnTo>
                    <a:pt x="889" y="246"/>
                  </a:lnTo>
                  <a:lnTo>
                    <a:pt x="894" y="248"/>
                  </a:lnTo>
                  <a:lnTo>
                    <a:pt x="896" y="250"/>
                  </a:lnTo>
                  <a:lnTo>
                    <a:pt x="899" y="255"/>
                  </a:lnTo>
                  <a:lnTo>
                    <a:pt x="901" y="257"/>
                  </a:lnTo>
                  <a:lnTo>
                    <a:pt x="901" y="257"/>
                  </a:lnTo>
                  <a:lnTo>
                    <a:pt x="901" y="260"/>
                  </a:lnTo>
                  <a:lnTo>
                    <a:pt x="901" y="260"/>
                  </a:lnTo>
                  <a:lnTo>
                    <a:pt x="901" y="262"/>
                  </a:lnTo>
                  <a:lnTo>
                    <a:pt x="901" y="262"/>
                  </a:lnTo>
                  <a:lnTo>
                    <a:pt x="901" y="262"/>
                  </a:lnTo>
                  <a:lnTo>
                    <a:pt x="901" y="265"/>
                  </a:lnTo>
                  <a:lnTo>
                    <a:pt x="901" y="265"/>
                  </a:lnTo>
                  <a:lnTo>
                    <a:pt x="899" y="265"/>
                  </a:lnTo>
                  <a:lnTo>
                    <a:pt x="899" y="265"/>
                  </a:lnTo>
                  <a:lnTo>
                    <a:pt x="899" y="265"/>
                  </a:lnTo>
                  <a:lnTo>
                    <a:pt x="899" y="265"/>
                  </a:lnTo>
                  <a:lnTo>
                    <a:pt x="899" y="267"/>
                  </a:lnTo>
                  <a:lnTo>
                    <a:pt x="899" y="267"/>
                  </a:lnTo>
                  <a:lnTo>
                    <a:pt x="899" y="269"/>
                  </a:lnTo>
                  <a:lnTo>
                    <a:pt x="899" y="269"/>
                  </a:lnTo>
                  <a:lnTo>
                    <a:pt x="899" y="269"/>
                  </a:lnTo>
                  <a:lnTo>
                    <a:pt x="899" y="269"/>
                  </a:lnTo>
                  <a:lnTo>
                    <a:pt x="896" y="269"/>
                  </a:lnTo>
                  <a:lnTo>
                    <a:pt x="896" y="272"/>
                  </a:lnTo>
                  <a:lnTo>
                    <a:pt x="894" y="276"/>
                  </a:lnTo>
                  <a:lnTo>
                    <a:pt x="894" y="281"/>
                  </a:lnTo>
                  <a:lnTo>
                    <a:pt x="892" y="283"/>
                  </a:lnTo>
                  <a:lnTo>
                    <a:pt x="892" y="283"/>
                  </a:lnTo>
                  <a:lnTo>
                    <a:pt x="892" y="286"/>
                  </a:lnTo>
                  <a:lnTo>
                    <a:pt x="894" y="291"/>
                  </a:lnTo>
                  <a:lnTo>
                    <a:pt x="894" y="293"/>
                  </a:lnTo>
                  <a:lnTo>
                    <a:pt x="894" y="293"/>
                  </a:lnTo>
                  <a:lnTo>
                    <a:pt x="896" y="295"/>
                  </a:lnTo>
                  <a:lnTo>
                    <a:pt x="896" y="295"/>
                  </a:lnTo>
                  <a:lnTo>
                    <a:pt x="899" y="295"/>
                  </a:lnTo>
                  <a:lnTo>
                    <a:pt x="899" y="295"/>
                  </a:lnTo>
                  <a:lnTo>
                    <a:pt x="899" y="295"/>
                  </a:lnTo>
                  <a:lnTo>
                    <a:pt x="899" y="295"/>
                  </a:lnTo>
                  <a:lnTo>
                    <a:pt x="901" y="295"/>
                  </a:lnTo>
                  <a:lnTo>
                    <a:pt x="904" y="298"/>
                  </a:lnTo>
                  <a:lnTo>
                    <a:pt x="904" y="298"/>
                  </a:lnTo>
                  <a:lnTo>
                    <a:pt x="904" y="295"/>
                  </a:lnTo>
                  <a:lnTo>
                    <a:pt x="906" y="295"/>
                  </a:lnTo>
                  <a:lnTo>
                    <a:pt x="906" y="293"/>
                  </a:lnTo>
                  <a:lnTo>
                    <a:pt x="906" y="293"/>
                  </a:lnTo>
                  <a:lnTo>
                    <a:pt x="908" y="291"/>
                  </a:lnTo>
                  <a:lnTo>
                    <a:pt x="913" y="288"/>
                  </a:lnTo>
                  <a:lnTo>
                    <a:pt x="915" y="288"/>
                  </a:lnTo>
                  <a:lnTo>
                    <a:pt x="915" y="286"/>
                  </a:lnTo>
                  <a:lnTo>
                    <a:pt x="915" y="281"/>
                  </a:lnTo>
                  <a:lnTo>
                    <a:pt x="918" y="276"/>
                  </a:lnTo>
                  <a:lnTo>
                    <a:pt x="918" y="276"/>
                  </a:lnTo>
                  <a:lnTo>
                    <a:pt x="920" y="276"/>
                  </a:lnTo>
                  <a:lnTo>
                    <a:pt x="920" y="276"/>
                  </a:lnTo>
                  <a:lnTo>
                    <a:pt x="922" y="276"/>
                  </a:lnTo>
                  <a:lnTo>
                    <a:pt x="925" y="274"/>
                  </a:lnTo>
                  <a:lnTo>
                    <a:pt x="925" y="272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30" y="267"/>
                  </a:lnTo>
                  <a:lnTo>
                    <a:pt x="932" y="269"/>
                  </a:lnTo>
                  <a:lnTo>
                    <a:pt x="932" y="269"/>
                  </a:lnTo>
                  <a:lnTo>
                    <a:pt x="932" y="269"/>
                  </a:lnTo>
                  <a:lnTo>
                    <a:pt x="930" y="272"/>
                  </a:lnTo>
                  <a:lnTo>
                    <a:pt x="930" y="272"/>
                  </a:lnTo>
                  <a:lnTo>
                    <a:pt x="930" y="274"/>
                  </a:lnTo>
                  <a:lnTo>
                    <a:pt x="932" y="272"/>
                  </a:lnTo>
                  <a:lnTo>
                    <a:pt x="934" y="272"/>
                  </a:lnTo>
                  <a:lnTo>
                    <a:pt x="937" y="272"/>
                  </a:lnTo>
                  <a:lnTo>
                    <a:pt x="939" y="272"/>
                  </a:lnTo>
                  <a:lnTo>
                    <a:pt x="944" y="274"/>
                  </a:lnTo>
                  <a:lnTo>
                    <a:pt x="946" y="276"/>
                  </a:lnTo>
                  <a:lnTo>
                    <a:pt x="948" y="274"/>
                  </a:lnTo>
                  <a:lnTo>
                    <a:pt x="951" y="272"/>
                  </a:lnTo>
                  <a:lnTo>
                    <a:pt x="951" y="272"/>
                  </a:lnTo>
                  <a:lnTo>
                    <a:pt x="953" y="269"/>
                  </a:lnTo>
                  <a:lnTo>
                    <a:pt x="956" y="269"/>
                  </a:lnTo>
                  <a:lnTo>
                    <a:pt x="956" y="269"/>
                  </a:lnTo>
                  <a:lnTo>
                    <a:pt x="956" y="267"/>
                  </a:lnTo>
                  <a:lnTo>
                    <a:pt x="951" y="265"/>
                  </a:lnTo>
                  <a:lnTo>
                    <a:pt x="951" y="262"/>
                  </a:lnTo>
                  <a:lnTo>
                    <a:pt x="948" y="262"/>
                  </a:lnTo>
                  <a:lnTo>
                    <a:pt x="946" y="262"/>
                  </a:lnTo>
                  <a:lnTo>
                    <a:pt x="946" y="262"/>
                  </a:lnTo>
                  <a:lnTo>
                    <a:pt x="946" y="262"/>
                  </a:lnTo>
                  <a:lnTo>
                    <a:pt x="944" y="262"/>
                  </a:lnTo>
                  <a:lnTo>
                    <a:pt x="941" y="257"/>
                  </a:lnTo>
                  <a:lnTo>
                    <a:pt x="939" y="255"/>
                  </a:lnTo>
                  <a:lnTo>
                    <a:pt x="937" y="255"/>
                  </a:lnTo>
                  <a:lnTo>
                    <a:pt x="937" y="253"/>
                  </a:lnTo>
                  <a:lnTo>
                    <a:pt x="934" y="250"/>
                  </a:lnTo>
                  <a:lnTo>
                    <a:pt x="934" y="248"/>
                  </a:lnTo>
                  <a:lnTo>
                    <a:pt x="930" y="246"/>
                  </a:lnTo>
                  <a:lnTo>
                    <a:pt x="930" y="246"/>
                  </a:lnTo>
                  <a:lnTo>
                    <a:pt x="930" y="246"/>
                  </a:lnTo>
                  <a:lnTo>
                    <a:pt x="925" y="248"/>
                  </a:lnTo>
                  <a:lnTo>
                    <a:pt x="922" y="248"/>
                  </a:lnTo>
                  <a:lnTo>
                    <a:pt x="922" y="248"/>
                  </a:lnTo>
                  <a:lnTo>
                    <a:pt x="920" y="248"/>
                  </a:lnTo>
                  <a:lnTo>
                    <a:pt x="918" y="243"/>
                  </a:lnTo>
                  <a:lnTo>
                    <a:pt x="915" y="241"/>
                  </a:lnTo>
                  <a:lnTo>
                    <a:pt x="911" y="239"/>
                  </a:lnTo>
                  <a:lnTo>
                    <a:pt x="908" y="236"/>
                  </a:lnTo>
                  <a:lnTo>
                    <a:pt x="908" y="234"/>
                  </a:lnTo>
                  <a:lnTo>
                    <a:pt x="908" y="231"/>
                  </a:lnTo>
                  <a:lnTo>
                    <a:pt x="908" y="227"/>
                  </a:lnTo>
                  <a:lnTo>
                    <a:pt x="911" y="224"/>
                  </a:lnTo>
                  <a:lnTo>
                    <a:pt x="913" y="220"/>
                  </a:lnTo>
                  <a:lnTo>
                    <a:pt x="915" y="217"/>
                  </a:lnTo>
                  <a:lnTo>
                    <a:pt x="918" y="215"/>
                  </a:lnTo>
                  <a:lnTo>
                    <a:pt x="920" y="215"/>
                  </a:lnTo>
                  <a:lnTo>
                    <a:pt x="920" y="215"/>
                  </a:lnTo>
                  <a:lnTo>
                    <a:pt x="925" y="215"/>
                  </a:lnTo>
                  <a:lnTo>
                    <a:pt x="927" y="215"/>
                  </a:lnTo>
                  <a:lnTo>
                    <a:pt x="930" y="215"/>
                  </a:lnTo>
                  <a:lnTo>
                    <a:pt x="932" y="215"/>
                  </a:lnTo>
                  <a:lnTo>
                    <a:pt x="941" y="224"/>
                  </a:lnTo>
                  <a:lnTo>
                    <a:pt x="941" y="229"/>
                  </a:lnTo>
                  <a:lnTo>
                    <a:pt x="941" y="229"/>
                  </a:lnTo>
                  <a:lnTo>
                    <a:pt x="941" y="229"/>
                  </a:lnTo>
                  <a:lnTo>
                    <a:pt x="944" y="231"/>
                  </a:lnTo>
                  <a:lnTo>
                    <a:pt x="944" y="231"/>
                  </a:lnTo>
                  <a:lnTo>
                    <a:pt x="944" y="231"/>
                  </a:lnTo>
                  <a:lnTo>
                    <a:pt x="944" y="231"/>
                  </a:lnTo>
                  <a:lnTo>
                    <a:pt x="944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1" y="231"/>
                  </a:lnTo>
                  <a:lnTo>
                    <a:pt x="944" y="234"/>
                  </a:lnTo>
                  <a:lnTo>
                    <a:pt x="944" y="234"/>
                  </a:lnTo>
                  <a:lnTo>
                    <a:pt x="944" y="234"/>
                  </a:lnTo>
                  <a:lnTo>
                    <a:pt x="944" y="234"/>
                  </a:lnTo>
                  <a:lnTo>
                    <a:pt x="944" y="234"/>
                  </a:lnTo>
                  <a:lnTo>
                    <a:pt x="946" y="234"/>
                  </a:lnTo>
                  <a:lnTo>
                    <a:pt x="946" y="234"/>
                  </a:lnTo>
                  <a:lnTo>
                    <a:pt x="948" y="229"/>
                  </a:lnTo>
                  <a:lnTo>
                    <a:pt x="951" y="227"/>
                  </a:lnTo>
                  <a:lnTo>
                    <a:pt x="953" y="224"/>
                  </a:lnTo>
                  <a:lnTo>
                    <a:pt x="956" y="224"/>
                  </a:lnTo>
                  <a:lnTo>
                    <a:pt x="956" y="224"/>
                  </a:lnTo>
                  <a:lnTo>
                    <a:pt x="956" y="224"/>
                  </a:lnTo>
                  <a:lnTo>
                    <a:pt x="956" y="224"/>
                  </a:lnTo>
                  <a:lnTo>
                    <a:pt x="958" y="222"/>
                  </a:lnTo>
                  <a:lnTo>
                    <a:pt x="960" y="222"/>
                  </a:lnTo>
                  <a:lnTo>
                    <a:pt x="967" y="215"/>
                  </a:lnTo>
                  <a:lnTo>
                    <a:pt x="974" y="212"/>
                  </a:lnTo>
                  <a:lnTo>
                    <a:pt x="979" y="212"/>
                  </a:lnTo>
                  <a:lnTo>
                    <a:pt x="984" y="212"/>
                  </a:lnTo>
                  <a:lnTo>
                    <a:pt x="989" y="212"/>
                  </a:lnTo>
                  <a:lnTo>
                    <a:pt x="991" y="215"/>
                  </a:lnTo>
                  <a:lnTo>
                    <a:pt x="993" y="215"/>
                  </a:lnTo>
                  <a:lnTo>
                    <a:pt x="993" y="215"/>
                  </a:lnTo>
                  <a:lnTo>
                    <a:pt x="996" y="220"/>
                  </a:lnTo>
                  <a:lnTo>
                    <a:pt x="1001" y="222"/>
                  </a:lnTo>
                  <a:lnTo>
                    <a:pt x="1008" y="222"/>
                  </a:lnTo>
                  <a:lnTo>
                    <a:pt x="1010" y="227"/>
                  </a:lnTo>
                  <a:lnTo>
                    <a:pt x="1012" y="229"/>
                  </a:lnTo>
                  <a:lnTo>
                    <a:pt x="1022" y="236"/>
                  </a:lnTo>
                  <a:lnTo>
                    <a:pt x="1027" y="239"/>
                  </a:lnTo>
                  <a:lnTo>
                    <a:pt x="1038" y="243"/>
                  </a:lnTo>
                  <a:lnTo>
                    <a:pt x="1048" y="248"/>
                  </a:lnTo>
                  <a:lnTo>
                    <a:pt x="1057" y="253"/>
                  </a:lnTo>
                  <a:lnTo>
                    <a:pt x="1057" y="255"/>
                  </a:lnTo>
                  <a:lnTo>
                    <a:pt x="1060" y="255"/>
                  </a:lnTo>
                  <a:lnTo>
                    <a:pt x="1060" y="257"/>
                  </a:lnTo>
                  <a:lnTo>
                    <a:pt x="1060" y="257"/>
                  </a:lnTo>
                  <a:lnTo>
                    <a:pt x="1060" y="260"/>
                  </a:lnTo>
                  <a:lnTo>
                    <a:pt x="1062" y="260"/>
                  </a:lnTo>
                  <a:lnTo>
                    <a:pt x="1062" y="260"/>
                  </a:lnTo>
                  <a:lnTo>
                    <a:pt x="1064" y="260"/>
                  </a:lnTo>
                  <a:lnTo>
                    <a:pt x="1064" y="255"/>
                  </a:lnTo>
                  <a:lnTo>
                    <a:pt x="1064" y="255"/>
                  </a:lnTo>
                  <a:lnTo>
                    <a:pt x="1067" y="253"/>
                  </a:lnTo>
                  <a:lnTo>
                    <a:pt x="1067" y="248"/>
                  </a:lnTo>
                  <a:lnTo>
                    <a:pt x="1067" y="246"/>
                  </a:lnTo>
                  <a:lnTo>
                    <a:pt x="1067" y="246"/>
                  </a:lnTo>
                  <a:lnTo>
                    <a:pt x="1067" y="243"/>
                  </a:lnTo>
                  <a:lnTo>
                    <a:pt x="1067" y="239"/>
                  </a:lnTo>
                  <a:lnTo>
                    <a:pt x="1067" y="236"/>
                  </a:lnTo>
                  <a:lnTo>
                    <a:pt x="1069" y="234"/>
                  </a:lnTo>
                  <a:lnTo>
                    <a:pt x="1074" y="222"/>
                  </a:lnTo>
                  <a:lnTo>
                    <a:pt x="1081" y="212"/>
                  </a:lnTo>
                  <a:lnTo>
                    <a:pt x="1083" y="208"/>
                  </a:lnTo>
                  <a:lnTo>
                    <a:pt x="1090" y="201"/>
                  </a:lnTo>
                  <a:lnTo>
                    <a:pt x="1097" y="196"/>
                  </a:lnTo>
                  <a:lnTo>
                    <a:pt x="1105" y="189"/>
                  </a:lnTo>
                  <a:lnTo>
                    <a:pt x="1112" y="186"/>
                  </a:lnTo>
                  <a:lnTo>
                    <a:pt x="1119" y="184"/>
                  </a:lnTo>
                  <a:lnTo>
                    <a:pt x="1121" y="184"/>
                  </a:lnTo>
                  <a:lnTo>
                    <a:pt x="1121" y="184"/>
                  </a:lnTo>
                  <a:lnTo>
                    <a:pt x="1121" y="184"/>
                  </a:lnTo>
                  <a:lnTo>
                    <a:pt x="1121" y="186"/>
                  </a:lnTo>
                  <a:lnTo>
                    <a:pt x="1121" y="186"/>
                  </a:lnTo>
                  <a:lnTo>
                    <a:pt x="1123" y="186"/>
                  </a:lnTo>
                  <a:lnTo>
                    <a:pt x="1123" y="186"/>
                  </a:lnTo>
                  <a:lnTo>
                    <a:pt x="1126" y="189"/>
                  </a:lnTo>
                  <a:lnTo>
                    <a:pt x="1128" y="189"/>
                  </a:lnTo>
                  <a:lnTo>
                    <a:pt x="1131" y="189"/>
                  </a:lnTo>
                  <a:lnTo>
                    <a:pt x="1133" y="189"/>
                  </a:lnTo>
                  <a:lnTo>
                    <a:pt x="1142" y="189"/>
                  </a:lnTo>
                  <a:lnTo>
                    <a:pt x="1142" y="189"/>
                  </a:lnTo>
                  <a:lnTo>
                    <a:pt x="1142" y="189"/>
                  </a:lnTo>
                  <a:lnTo>
                    <a:pt x="1142" y="186"/>
                  </a:lnTo>
                  <a:lnTo>
                    <a:pt x="1140" y="186"/>
                  </a:lnTo>
                  <a:lnTo>
                    <a:pt x="1140" y="186"/>
                  </a:lnTo>
                  <a:lnTo>
                    <a:pt x="1140" y="184"/>
                  </a:lnTo>
                  <a:lnTo>
                    <a:pt x="1142" y="184"/>
                  </a:lnTo>
                  <a:lnTo>
                    <a:pt x="1142" y="184"/>
                  </a:lnTo>
                  <a:lnTo>
                    <a:pt x="1142" y="182"/>
                  </a:lnTo>
                  <a:lnTo>
                    <a:pt x="1142" y="182"/>
                  </a:lnTo>
                  <a:lnTo>
                    <a:pt x="1142" y="182"/>
                  </a:lnTo>
                  <a:lnTo>
                    <a:pt x="1145" y="182"/>
                  </a:lnTo>
                  <a:lnTo>
                    <a:pt x="1145" y="182"/>
                  </a:lnTo>
                  <a:lnTo>
                    <a:pt x="1145" y="182"/>
                  </a:lnTo>
                  <a:lnTo>
                    <a:pt x="1145" y="182"/>
                  </a:lnTo>
                  <a:lnTo>
                    <a:pt x="1145" y="182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47" y="184"/>
                  </a:lnTo>
                  <a:lnTo>
                    <a:pt x="1147" y="184"/>
                  </a:lnTo>
                  <a:lnTo>
                    <a:pt x="1147" y="184"/>
                  </a:lnTo>
                  <a:lnTo>
                    <a:pt x="1150" y="186"/>
                  </a:lnTo>
                  <a:lnTo>
                    <a:pt x="1152" y="186"/>
                  </a:lnTo>
                  <a:lnTo>
                    <a:pt x="1154" y="186"/>
                  </a:lnTo>
                  <a:lnTo>
                    <a:pt x="1157" y="184"/>
                  </a:lnTo>
                  <a:lnTo>
                    <a:pt x="1157" y="184"/>
                  </a:lnTo>
                  <a:lnTo>
                    <a:pt x="1157" y="184"/>
                  </a:lnTo>
                  <a:lnTo>
                    <a:pt x="1157" y="182"/>
                  </a:lnTo>
                  <a:lnTo>
                    <a:pt x="1154" y="182"/>
                  </a:lnTo>
                  <a:lnTo>
                    <a:pt x="1157" y="182"/>
                  </a:lnTo>
                  <a:lnTo>
                    <a:pt x="1159" y="182"/>
                  </a:lnTo>
                  <a:lnTo>
                    <a:pt x="1159" y="182"/>
                  </a:lnTo>
                  <a:lnTo>
                    <a:pt x="1161" y="182"/>
                  </a:lnTo>
                  <a:lnTo>
                    <a:pt x="1161" y="179"/>
                  </a:lnTo>
                  <a:lnTo>
                    <a:pt x="1161" y="179"/>
                  </a:lnTo>
                  <a:lnTo>
                    <a:pt x="1164" y="179"/>
                  </a:lnTo>
                  <a:lnTo>
                    <a:pt x="1164" y="179"/>
                  </a:lnTo>
                  <a:lnTo>
                    <a:pt x="1164" y="179"/>
                  </a:lnTo>
                  <a:lnTo>
                    <a:pt x="1164" y="179"/>
                  </a:lnTo>
                  <a:lnTo>
                    <a:pt x="1161" y="179"/>
                  </a:lnTo>
                  <a:lnTo>
                    <a:pt x="1161" y="177"/>
                  </a:lnTo>
                  <a:lnTo>
                    <a:pt x="1161" y="177"/>
                  </a:lnTo>
                  <a:lnTo>
                    <a:pt x="1161" y="175"/>
                  </a:lnTo>
                  <a:lnTo>
                    <a:pt x="1161" y="175"/>
                  </a:lnTo>
                  <a:lnTo>
                    <a:pt x="1164" y="175"/>
                  </a:lnTo>
                  <a:lnTo>
                    <a:pt x="1166" y="175"/>
                  </a:lnTo>
                  <a:lnTo>
                    <a:pt x="1168" y="175"/>
                  </a:lnTo>
                  <a:lnTo>
                    <a:pt x="1168" y="172"/>
                  </a:lnTo>
                  <a:lnTo>
                    <a:pt x="1171" y="172"/>
                  </a:lnTo>
                  <a:lnTo>
                    <a:pt x="1176" y="172"/>
                  </a:lnTo>
                  <a:lnTo>
                    <a:pt x="1178" y="172"/>
                  </a:lnTo>
                  <a:lnTo>
                    <a:pt x="1178" y="172"/>
                  </a:lnTo>
                  <a:lnTo>
                    <a:pt x="1180" y="172"/>
                  </a:lnTo>
                  <a:lnTo>
                    <a:pt x="1180" y="172"/>
                  </a:lnTo>
                  <a:lnTo>
                    <a:pt x="1183" y="172"/>
                  </a:lnTo>
                  <a:lnTo>
                    <a:pt x="1183" y="172"/>
                  </a:lnTo>
                  <a:lnTo>
                    <a:pt x="1183" y="172"/>
                  </a:lnTo>
                  <a:lnTo>
                    <a:pt x="1183" y="170"/>
                  </a:lnTo>
                  <a:lnTo>
                    <a:pt x="1183" y="170"/>
                  </a:lnTo>
                  <a:lnTo>
                    <a:pt x="1185" y="168"/>
                  </a:lnTo>
                  <a:lnTo>
                    <a:pt x="1185" y="168"/>
                  </a:lnTo>
                  <a:lnTo>
                    <a:pt x="1185" y="165"/>
                  </a:lnTo>
                  <a:lnTo>
                    <a:pt x="1185" y="165"/>
                  </a:lnTo>
                  <a:lnTo>
                    <a:pt x="1187" y="165"/>
                  </a:lnTo>
                  <a:lnTo>
                    <a:pt x="1187" y="163"/>
                  </a:lnTo>
                  <a:lnTo>
                    <a:pt x="1187" y="163"/>
                  </a:lnTo>
                  <a:lnTo>
                    <a:pt x="1187" y="163"/>
                  </a:lnTo>
                  <a:lnTo>
                    <a:pt x="1187" y="163"/>
                  </a:lnTo>
                  <a:lnTo>
                    <a:pt x="1190" y="163"/>
                  </a:lnTo>
                  <a:lnTo>
                    <a:pt x="1190" y="163"/>
                  </a:lnTo>
                  <a:lnTo>
                    <a:pt x="1192" y="160"/>
                  </a:lnTo>
                  <a:lnTo>
                    <a:pt x="1192" y="160"/>
                  </a:lnTo>
                  <a:lnTo>
                    <a:pt x="1194" y="160"/>
                  </a:lnTo>
                  <a:lnTo>
                    <a:pt x="1194" y="160"/>
                  </a:lnTo>
                  <a:lnTo>
                    <a:pt x="1194" y="158"/>
                  </a:lnTo>
                  <a:lnTo>
                    <a:pt x="1197" y="158"/>
                  </a:lnTo>
                  <a:lnTo>
                    <a:pt x="1197" y="158"/>
                  </a:lnTo>
                  <a:lnTo>
                    <a:pt x="1197" y="158"/>
                  </a:lnTo>
                  <a:lnTo>
                    <a:pt x="1197" y="158"/>
                  </a:lnTo>
                  <a:lnTo>
                    <a:pt x="1197" y="158"/>
                  </a:lnTo>
                  <a:lnTo>
                    <a:pt x="1194" y="156"/>
                  </a:lnTo>
                  <a:close/>
                  <a:moveTo>
                    <a:pt x="1625" y="1365"/>
                  </a:moveTo>
                  <a:lnTo>
                    <a:pt x="1625" y="1365"/>
                  </a:lnTo>
                  <a:lnTo>
                    <a:pt x="1625" y="1365"/>
                  </a:lnTo>
                  <a:lnTo>
                    <a:pt x="1625" y="1365"/>
                  </a:lnTo>
                  <a:lnTo>
                    <a:pt x="1625" y="1365"/>
                  </a:lnTo>
                  <a:lnTo>
                    <a:pt x="1625" y="1365"/>
                  </a:lnTo>
                  <a:lnTo>
                    <a:pt x="1625" y="1365"/>
                  </a:lnTo>
                  <a:close/>
                  <a:moveTo>
                    <a:pt x="1623" y="1365"/>
                  </a:moveTo>
                  <a:lnTo>
                    <a:pt x="1623" y="1365"/>
                  </a:lnTo>
                  <a:lnTo>
                    <a:pt x="1625" y="1365"/>
                  </a:lnTo>
                  <a:lnTo>
                    <a:pt x="1623" y="1365"/>
                  </a:lnTo>
                  <a:lnTo>
                    <a:pt x="1623" y="1365"/>
                  </a:lnTo>
                  <a:close/>
                  <a:moveTo>
                    <a:pt x="726" y="731"/>
                  </a:moveTo>
                  <a:lnTo>
                    <a:pt x="726" y="731"/>
                  </a:lnTo>
                  <a:lnTo>
                    <a:pt x="726" y="731"/>
                  </a:lnTo>
                  <a:lnTo>
                    <a:pt x="726" y="733"/>
                  </a:lnTo>
                  <a:lnTo>
                    <a:pt x="726" y="733"/>
                  </a:lnTo>
                  <a:lnTo>
                    <a:pt x="726" y="731"/>
                  </a:lnTo>
                  <a:lnTo>
                    <a:pt x="726" y="731"/>
                  </a:lnTo>
                  <a:lnTo>
                    <a:pt x="726" y="731"/>
                  </a:lnTo>
                  <a:close/>
                  <a:moveTo>
                    <a:pt x="1003" y="1166"/>
                  </a:moveTo>
                  <a:lnTo>
                    <a:pt x="1003" y="1166"/>
                  </a:lnTo>
                  <a:lnTo>
                    <a:pt x="1003" y="1166"/>
                  </a:lnTo>
                  <a:lnTo>
                    <a:pt x="1003" y="1166"/>
                  </a:lnTo>
                  <a:lnTo>
                    <a:pt x="1003" y="1166"/>
                  </a:lnTo>
                  <a:close/>
                  <a:moveTo>
                    <a:pt x="738" y="584"/>
                  </a:moveTo>
                  <a:lnTo>
                    <a:pt x="738" y="582"/>
                  </a:lnTo>
                  <a:lnTo>
                    <a:pt x="738" y="584"/>
                  </a:lnTo>
                  <a:lnTo>
                    <a:pt x="738" y="584"/>
                  </a:lnTo>
                  <a:lnTo>
                    <a:pt x="736" y="584"/>
                  </a:lnTo>
                  <a:lnTo>
                    <a:pt x="736" y="584"/>
                  </a:lnTo>
                  <a:lnTo>
                    <a:pt x="736" y="584"/>
                  </a:lnTo>
                  <a:lnTo>
                    <a:pt x="736" y="584"/>
                  </a:lnTo>
                  <a:lnTo>
                    <a:pt x="736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3" y="584"/>
                  </a:lnTo>
                  <a:lnTo>
                    <a:pt x="731" y="584"/>
                  </a:lnTo>
                  <a:lnTo>
                    <a:pt x="731" y="584"/>
                  </a:lnTo>
                  <a:lnTo>
                    <a:pt x="731" y="584"/>
                  </a:lnTo>
                  <a:lnTo>
                    <a:pt x="731" y="584"/>
                  </a:lnTo>
                  <a:lnTo>
                    <a:pt x="733" y="586"/>
                  </a:lnTo>
                  <a:lnTo>
                    <a:pt x="733" y="586"/>
                  </a:lnTo>
                  <a:lnTo>
                    <a:pt x="733" y="586"/>
                  </a:lnTo>
                  <a:lnTo>
                    <a:pt x="733" y="586"/>
                  </a:lnTo>
                  <a:lnTo>
                    <a:pt x="736" y="586"/>
                  </a:lnTo>
                  <a:lnTo>
                    <a:pt x="736" y="586"/>
                  </a:lnTo>
                  <a:lnTo>
                    <a:pt x="736" y="586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8" y="584"/>
                  </a:lnTo>
                  <a:lnTo>
                    <a:pt x="738" y="584"/>
                  </a:lnTo>
                  <a:lnTo>
                    <a:pt x="738" y="584"/>
                  </a:lnTo>
                  <a:lnTo>
                    <a:pt x="738" y="584"/>
                  </a:lnTo>
                  <a:close/>
                  <a:moveTo>
                    <a:pt x="643" y="759"/>
                  </a:moveTo>
                  <a:lnTo>
                    <a:pt x="646" y="757"/>
                  </a:lnTo>
                  <a:lnTo>
                    <a:pt x="643" y="757"/>
                  </a:lnTo>
                  <a:lnTo>
                    <a:pt x="643" y="759"/>
                  </a:lnTo>
                  <a:lnTo>
                    <a:pt x="643" y="759"/>
                  </a:lnTo>
                  <a:lnTo>
                    <a:pt x="643" y="759"/>
                  </a:lnTo>
                  <a:close/>
                  <a:moveTo>
                    <a:pt x="1003" y="1166"/>
                  </a:moveTo>
                  <a:lnTo>
                    <a:pt x="1003" y="1166"/>
                  </a:lnTo>
                  <a:lnTo>
                    <a:pt x="1003" y="1166"/>
                  </a:lnTo>
                  <a:lnTo>
                    <a:pt x="1003" y="1166"/>
                  </a:lnTo>
                  <a:lnTo>
                    <a:pt x="1003" y="1166"/>
                  </a:lnTo>
                  <a:close/>
                  <a:moveTo>
                    <a:pt x="1008" y="1173"/>
                  </a:moveTo>
                  <a:lnTo>
                    <a:pt x="1008" y="1173"/>
                  </a:lnTo>
                  <a:lnTo>
                    <a:pt x="1008" y="1173"/>
                  </a:lnTo>
                  <a:lnTo>
                    <a:pt x="1008" y="1173"/>
                  </a:lnTo>
                  <a:lnTo>
                    <a:pt x="1008" y="1173"/>
                  </a:lnTo>
                  <a:close/>
                  <a:moveTo>
                    <a:pt x="1008" y="1230"/>
                  </a:moveTo>
                  <a:lnTo>
                    <a:pt x="1008" y="1230"/>
                  </a:lnTo>
                  <a:lnTo>
                    <a:pt x="1008" y="1230"/>
                  </a:lnTo>
                  <a:lnTo>
                    <a:pt x="1008" y="1230"/>
                  </a:lnTo>
                  <a:lnTo>
                    <a:pt x="1008" y="1228"/>
                  </a:lnTo>
                  <a:lnTo>
                    <a:pt x="1008" y="1228"/>
                  </a:lnTo>
                  <a:lnTo>
                    <a:pt x="1008" y="1228"/>
                  </a:lnTo>
                  <a:lnTo>
                    <a:pt x="1008" y="1228"/>
                  </a:lnTo>
                  <a:lnTo>
                    <a:pt x="1008" y="1228"/>
                  </a:lnTo>
                  <a:lnTo>
                    <a:pt x="1005" y="1228"/>
                  </a:lnTo>
                  <a:lnTo>
                    <a:pt x="1005" y="1228"/>
                  </a:lnTo>
                  <a:lnTo>
                    <a:pt x="1008" y="1228"/>
                  </a:lnTo>
                  <a:lnTo>
                    <a:pt x="1008" y="1228"/>
                  </a:lnTo>
                  <a:lnTo>
                    <a:pt x="1005" y="1228"/>
                  </a:lnTo>
                  <a:lnTo>
                    <a:pt x="1005" y="1225"/>
                  </a:lnTo>
                  <a:lnTo>
                    <a:pt x="1005" y="1225"/>
                  </a:lnTo>
                  <a:lnTo>
                    <a:pt x="1005" y="1225"/>
                  </a:lnTo>
                  <a:lnTo>
                    <a:pt x="1005" y="1225"/>
                  </a:lnTo>
                  <a:lnTo>
                    <a:pt x="1003" y="1225"/>
                  </a:lnTo>
                  <a:lnTo>
                    <a:pt x="1003" y="1225"/>
                  </a:lnTo>
                  <a:lnTo>
                    <a:pt x="1005" y="1228"/>
                  </a:lnTo>
                  <a:lnTo>
                    <a:pt x="1005" y="1230"/>
                  </a:lnTo>
                  <a:lnTo>
                    <a:pt x="1008" y="1232"/>
                  </a:lnTo>
                  <a:lnTo>
                    <a:pt x="1008" y="1230"/>
                  </a:lnTo>
                  <a:lnTo>
                    <a:pt x="1008" y="1230"/>
                  </a:lnTo>
                  <a:lnTo>
                    <a:pt x="1008" y="1230"/>
                  </a:lnTo>
                  <a:lnTo>
                    <a:pt x="1008" y="1230"/>
                  </a:lnTo>
                  <a:lnTo>
                    <a:pt x="1008" y="1230"/>
                  </a:lnTo>
                  <a:lnTo>
                    <a:pt x="1008" y="1230"/>
                  </a:lnTo>
                  <a:close/>
                  <a:moveTo>
                    <a:pt x="525" y="771"/>
                  </a:moveTo>
                  <a:lnTo>
                    <a:pt x="525" y="771"/>
                  </a:lnTo>
                  <a:lnTo>
                    <a:pt x="525" y="771"/>
                  </a:lnTo>
                  <a:lnTo>
                    <a:pt x="525" y="773"/>
                  </a:lnTo>
                  <a:lnTo>
                    <a:pt x="525" y="773"/>
                  </a:lnTo>
                  <a:lnTo>
                    <a:pt x="527" y="773"/>
                  </a:lnTo>
                  <a:lnTo>
                    <a:pt x="527" y="773"/>
                  </a:lnTo>
                  <a:lnTo>
                    <a:pt x="530" y="771"/>
                  </a:lnTo>
                  <a:lnTo>
                    <a:pt x="530" y="771"/>
                  </a:lnTo>
                  <a:lnTo>
                    <a:pt x="530" y="769"/>
                  </a:lnTo>
                  <a:lnTo>
                    <a:pt x="527" y="766"/>
                  </a:lnTo>
                  <a:lnTo>
                    <a:pt x="527" y="766"/>
                  </a:lnTo>
                  <a:lnTo>
                    <a:pt x="525" y="769"/>
                  </a:lnTo>
                  <a:lnTo>
                    <a:pt x="525" y="769"/>
                  </a:lnTo>
                  <a:lnTo>
                    <a:pt x="525" y="769"/>
                  </a:lnTo>
                  <a:lnTo>
                    <a:pt x="525" y="769"/>
                  </a:lnTo>
                  <a:lnTo>
                    <a:pt x="527" y="771"/>
                  </a:lnTo>
                  <a:lnTo>
                    <a:pt x="527" y="771"/>
                  </a:lnTo>
                  <a:lnTo>
                    <a:pt x="525" y="771"/>
                  </a:lnTo>
                  <a:close/>
                  <a:moveTo>
                    <a:pt x="504" y="863"/>
                  </a:moveTo>
                  <a:lnTo>
                    <a:pt x="504" y="863"/>
                  </a:lnTo>
                  <a:lnTo>
                    <a:pt x="504" y="863"/>
                  </a:lnTo>
                  <a:lnTo>
                    <a:pt x="504" y="863"/>
                  </a:lnTo>
                  <a:lnTo>
                    <a:pt x="504" y="863"/>
                  </a:lnTo>
                  <a:lnTo>
                    <a:pt x="504" y="863"/>
                  </a:lnTo>
                  <a:lnTo>
                    <a:pt x="504" y="866"/>
                  </a:lnTo>
                  <a:lnTo>
                    <a:pt x="504" y="866"/>
                  </a:lnTo>
                  <a:lnTo>
                    <a:pt x="504" y="866"/>
                  </a:lnTo>
                  <a:lnTo>
                    <a:pt x="504" y="866"/>
                  </a:lnTo>
                  <a:lnTo>
                    <a:pt x="504" y="866"/>
                  </a:lnTo>
                  <a:lnTo>
                    <a:pt x="504" y="866"/>
                  </a:lnTo>
                  <a:lnTo>
                    <a:pt x="504" y="863"/>
                  </a:lnTo>
                  <a:lnTo>
                    <a:pt x="504" y="863"/>
                  </a:lnTo>
                  <a:close/>
                  <a:moveTo>
                    <a:pt x="381" y="894"/>
                  </a:moveTo>
                  <a:lnTo>
                    <a:pt x="381" y="894"/>
                  </a:lnTo>
                  <a:lnTo>
                    <a:pt x="381" y="894"/>
                  </a:lnTo>
                  <a:lnTo>
                    <a:pt x="381" y="894"/>
                  </a:lnTo>
                  <a:lnTo>
                    <a:pt x="381" y="894"/>
                  </a:lnTo>
                  <a:lnTo>
                    <a:pt x="383" y="894"/>
                  </a:lnTo>
                  <a:lnTo>
                    <a:pt x="383" y="894"/>
                  </a:lnTo>
                  <a:lnTo>
                    <a:pt x="383" y="892"/>
                  </a:lnTo>
                  <a:lnTo>
                    <a:pt x="383" y="892"/>
                  </a:lnTo>
                  <a:lnTo>
                    <a:pt x="383" y="892"/>
                  </a:lnTo>
                  <a:lnTo>
                    <a:pt x="383" y="892"/>
                  </a:lnTo>
                  <a:lnTo>
                    <a:pt x="381" y="892"/>
                  </a:lnTo>
                  <a:lnTo>
                    <a:pt x="381" y="892"/>
                  </a:lnTo>
                  <a:lnTo>
                    <a:pt x="381" y="892"/>
                  </a:lnTo>
                  <a:lnTo>
                    <a:pt x="381" y="892"/>
                  </a:lnTo>
                  <a:lnTo>
                    <a:pt x="381" y="892"/>
                  </a:lnTo>
                  <a:lnTo>
                    <a:pt x="381" y="892"/>
                  </a:lnTo>
                  <a:lnTo>
                    <a:pt x="381" y="894"/>
                  </a:lnTo>
                  <a:close/>
                  <a:moveTo>
                    <a:pt x="499" y="778"/>
                  </a:moveTo>
                  <a:lnTo>
                    <a:pt x="499" y="780"/>
                  </a:lnTo>
                  <a:lnTo>
                    <a:pt x="499" y="780"/>
                  </a:lnTo>
                  <a:lnTo>
                    <a:pt x="501" y="780"/>
                  </a:lnTo>
                  <a:lnTo>
                    <a:pt x="504" y="780"/>
                  </a:lnTo>
                  <a:lnTo>
                    <a:pt x="504" y="780"/>
                  </a:lnTo>
                  <a:lnTo>
                    <a:pt x="504" y="778"/>
                  </a:lnTo>
                  <a:lnTo>
                    <a:pt x="504" y="778"/>
                  </a:lnTo>
                  <a:lnTo>
                    <a:pt x="504" y="778"/>
                  </a:lnTo>
                  <a:lnTo>
                    <a:pt x="504" y="778"/>
                  </a:lnTo>
                  <a:lnTo>
                    <a:pt x="504" y="778"/>
                  </a:lnTo>
                  <a:lnTo>
                    <a:pt x="504" y="776"/>
                  </a:lnTo>
                  <a:lnTo>
                    <a:pt x="501" y="776"/>
                  </a:lnTo>
                  <a:lnTo>
                    <a:pt x="504" y="776"/>
                  </a:lnTo>
                  <a:lnTo>
                    <a:pt x="504" y="776"/>
                  </a:lnTo>
                  <a:lnTo>
                    <a:pt x="504" y="776"/>
                  </a:lnTo>
                  <a:lnTo>
                    <a:pt x="504" y="776"/>
                  </a:lnTo>
                  <a:lnTo>
                    <a:pt x="504" y="773"/>
                  </a:lnTo>
                  <a:lnTo>
                    <a:pt x="501" y="773"/>
                  </a:lnTo>
                  <a:lnTo>
                    <a:pt x="501" y="773"/>
                  </a:lnTo>
                  <a:lnTo>
                    <a:pt x="501" y="776"/>
                  </a:lnTo>
                  <a:lnTo>
                    <a:pt x="501" y="776"/>
                  </a:lnTo>
                  <a:lnTo>
                    <a:pt x="501" y="778"/>
                  </a:lnTo>
                  <a:lnTo>
                    <a:pt x="501" y="778"/>
                  </a:lnTo>
                  <a:lnTo>
                    <a:pt x="499" y="778"/>
                  </a:lnTo>
                  <a:close/>
                  <a:moveTo>
                    <a:pt x="490" y="771"/>
                  </a:moveTo>
                  <a:lnTo>
                    <a:pt x="492" y="769"/>
                  </a:lnTo>
                  <a:lnTo>
                    <a:pt x="492" y="769"/>
                  </a:lnTo>
                  <a:lnTo>
                    <a:pt x="492" y="766"/>
                  </a:lnTo>
                  <a:lnTo>
                    <a:pt x="492" y="766"/>
                  </a:lnTo>
                  <a:lnTo>
                    <a:pt x="492" y="766"/>
                  </a:lnTo>
                  <a:lnTo>
                    <a:pt x="492" y="766"/>
                  </a:lnTo>
                  <a:lnTo>
                    <a:pt x="492" y="766"/>
                  </a:lnTo>
                  <a:lnTo>
                    <a:pt x="490" y="766"/>
                  </a:lnTo>
                  <a:lnTo>
                    <a:pt x="490" y="769"/>
                  </a:lnTo>
                  <a:lnTo>
                    <a:pt x="490" y="769"/>
                  </a:lnTo>
                  <a:lnTo>
                    <a:pt x="490" y="771"/>
                  </a:lnTo>
                  <a:lnTo>
                    <a:pt x="490" y="771"/>
                  </a:lnTo>
                  <a:lnTo>
                    <a:pt x="490" y="771"/>
                  </a:lnTo>
                  <a:close/>
                  <a:moveTo>
                    <a:pt x="390" y="877"/>
                  </a:moveTo>
                  <a:lnTo>
                    <a:pt x="390" y="877"/>
                  </a:lnTo>
                  <a:lnTo>
                    <a:pt x="390" y="877"/>
                  </a:lnTo>
                  <a:lnTo>
                    <a:pt x="390" y="877"/>
                  </a:lnTo>
                  <a:lnTo>
                    <a:pt x="388" y="877"/>
                  </a:lnTo>
                  <a:lnTo>
                    <a:pt x="388" y="877"/>
                  </a:lnTo>
                  <a:lnTo>
                    <a:pt x="386" y="877"/>
                  </a:lnTo>
                  <a:lnTo>
                    <a:pt x="386" y="880"/>
                  </a:lnTo>
                  <a:lnTo>
                    <a:pt x="383" y="880"/>
                  </a:lnTo>
                  <a:lnTo>
                    <a:pt x="383" y="882"/>
                  </a:lnTo>
                  <a:lnTo>
                    <a:pt x="383" y="882"/>
                  </a:lnTo>
                  <a:lnTo>
                    <a:pt x="381" y="882"/>
                  </a:lnTo>
                  <a:lnTo>
                    <a:pt x="381" y="882"/>
                  </a:lnTo>
                  <a:lnTo>
                    <a:pt x="381" y="882"/>
                  </a:lnTo>
                  <a:lnTo>
                    <a:pt x="381" y="882"/>
                  </a:lnTo>
                  <a:lnTo>
                    <a:pt x="381" y="885"/>
                  </a:lnTo>
                  <a:lnTo>
                    <a:pt x="383" y="885"/>
                  </a:lnTo>
                  <a:lnTo>
                    <a:pt x="383" y="885"/>
                  </a:lnTo>
                  <a:lnTo>
                    <a:pt x="386" y="885"/>
                  </a:lnTo>
                  <a:lnTo>
                    <a:pt x="388" y="885"/>
                  </a:lnTo>
                  <a:lnTo>
                    <a:pt x="388" y="885"/>
                  </a:lnTo>
                  <a:lnTo>
                    <a:pt x="388" y="885"/>
                  </a:lnTo>
                  <a:lnTo>
                    <a:pt x="388" y="885"/>
                  </a:lnTo>
                  <a:lnTo>
                    <a:pt x="388" y="885"/>
                  </a:lnTo>
                  <a:lnTo>
                    <a:pt x="388" y="887"/>
                  </a:lnTo>
                  <a:lnTo>
                    <a:pt x="388" y="887"/>
                  </a:lnTo>
                  <a:lnTo>
                    <a:pt x="390" y="885"/>
                  </a:lnTo>
                  <a:lnTo>
                    <a:pt x="393" y="880"/>
                  </a:lnTo>
                  <a:lnTo>
                    <a:pt x="395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0" y="877"/>
                  </a:lnTo>
                  <a:lnTo>
                    <a:pt x="390" y="877"/>
                  </a:lnTo>
                  <a:lnTo>
                    <a:pt x="390" y="877"/>
                  </a:lnTo>
                  <a:close/>
                  <a:moveTo>
                    <a:pt x="487" y="788"/>
                  </a:moveTo>
                  <a:lnTo>
                    <a:pt x="485" y="790"/>
                  </a:lnTo>
                  <a:lnTo>
                    <a:pt x="485" y="790"/>
                  </a:lnTo>
                  <a:lnTo>
                    <a:pt x="485" y="792"/>
                  </a:lnTo>
                  <a:lnTo>
                    <a:pt x="485" y="792"/>
                  </a:lnTo>
                  <a:lnTo>
                    <a:pt x="485" y="795"/>
                  </a:lnTo>
                  <a:lnTo>
                    <a:pt x="487" y="795"/>
                  </a:lnTo>
                  <a:lnTo>
                    <a:pt x="487" y="795"/>
                  </a:lnTo>
                  <a:lnTo>
                    <a:pt x="487" y="795"/>
                  </a:lnTo>
                  <a:lnTo>
                    <a:pt x="487" y="795"/>
                  </a:lnTo>
                  <a:lnTo>
                    <a:pt x="487" y="795"/>
                  </a:lnTo>
                  <a:lnTo>
                    <a:pt x="490" y="795"/>
                  </a:lnTo>
                  <a:lnTo>
                    <a:pt x="490" y="795"/>
                  </a:lnTo>
                  <a:lnTo>
                    <a:pt x="490" y="795"/>
                  </a:lnTo>
                  <a:lnTo>
                    <a:pt x="490" y="792"/>
                  </a:lnTo>
                  <a:lnTo>
                    <a:pt x="490" y="792"/>
                  </a:lnTo>
                  <a:lnTo>
                    <a:pt x="490" y="792"/>
                  </a:lnTo>
                  <a:lnTo>
                    <a:pt x="492" y="792"/>
                  </a:lnTo>
                  <a:lnTo>
                    <a:pt x="492" y="792"/>
                  </a:lnTo>
                  <a:lnTo>
                    <a:pt x="492" y="795"/>
                  </a:lnTo>
                  <a:lnTo>
                    <a:pt x="492" y="795"/>
                  </a:lnTo>
                  <a:lnTo>
                    <a:pt x="492" y="795"/>
                  </a:lnTo>
                  <a:lnTo>
                    <a:pt x="492" y="795"/>
                  </a:lnTo>
                  <a:lnTo>
                    <a:pt x="494" y="795"/>
                  </a:lnTo>
                  <a:lnTo>
                    <a:pt x="494" y="795"/>
                  </a:lnTo>
                  <a:lnTo>
                    <a:pt x="494" y="795"/>
                  </a:lnTo>
                  <a:lnTo>
                    <a:pt x="494" y="795"/>
                  </a:lnTo>
                  <a:lnTo>
                    <a:pt x="494" y="792"/>
                  </a:lnTo>
                  <a:lnTo>
                    <a:pt x="494" y="792"/>
                  </a:lnTo>
                  <a:lnTo>
                    <a:pt x="494" y="792"/>
                  </a:lnTo>
                  <a:lnTo>
                    <a:pt x="497" y="792"/>
                  </a:lnTo>
                  <a:lnTo>
                    <a:pt x="497" y="792"/>
                  </a:lnTo>
                  <a:lnTo>
                    <a:pt x="497" y="792"/>
                  </a:lnTo>
                  <a:lnTo>
                    <a:pt x="499" y="790"/>
                  </a:lnTo>
                  <a:lnTo>
                    <a:pt x="499" y="790"/>
                  </a:lnTo>
                  <a:lnTo>
                    <a:pt x="499" y="790"/>
                  </a:lnTo>
                  <a:lnTo>
                    <a:pt x="497" y="790"/>
                  </a:lnTo>
                  <a:lnTo>
                    <a:pt x="497" y="790"/>
                  </a:lnTo>
                  <a:lnTo>
                    <a:pt x="497" y="790"/>
                  </a:lnTo>
                  <a:lnTo>
                    <a:pt x="497" y="790"/>
                  </a:lnTo>
                  <a:lnTo>
                    <a:pt x="494" y="790"/>
                  </a:lnTo>
                  <a:lnTo>
                    <a:pt x="494" y="790"/>
                  </a:lnTo>
                  <a:lnTo>
                    <a:pt x="494" y="790"/>
                  </a:lnTo>
                  <a:lnTo>
                    <a:pt x="494" y="790"/>
                  </a:lnTo>
                  <a:lnTo>
                    <a:pt x="492" y="792"/>
                  </a:lnTo>
                  <a:lnTo>
                    <a:pt x="492" y="792"/>
                  </a:lnTo>
                  <a:lnTo>
                    <a:pt x="492" y="792"/>
                  </a:lnTo>
                  <a:lnTo>
                    <a:pt x="490" y="790"/>
                  </a:lnTo>
                  <a:lnTo>
                    <a:pt x="490" y="790"/>
                  </a:lnTo>
                  <a:lnTo>
                    <a:pt x="487" y="788"/>
                  </a:lnTo>
                  <a:lnTo>
                    <a:pt x="487" y="788"/>
                  </a:lnTo>
                  <a:close/>
                  <a:moveTo>
                    <a:pt x="617" y="795"/>
                  </a:moveTo>
                  <a:lnTo>
                    <a:pt x="615" y="797"/>
                  </a:lnTo>
                  <a:lnTo>
                    <a:pt x="615" y="795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17" y="795"/>
                  </a:lnTo>
                  <a:lnTo>
                    <a:pt x="617" y="795"/>
                  </a:lnTo>
                  <a:lnTo>
                    <a:pt x="613" y="795"/>
                  </a:lnTo>
                  <a:lnTo>
                    <a:pt x="613" y="795"/>
                  </a:lnTo>
                  <a:lnTo>
                    <a:pt x="613" y="792"/>
                  </a:lnTo>
                  <a:lnTo>
                    <a:pt x="615" y="792"/>
                  </a:lnTo>
                  <a:lnTo>
                    <a:pt x="615" y="792"/>
                  </a:lnTo>
                  <a:lnTo>
                    <a:pt x="615" y="792"/>
                  </a:lnTo>
                  <a:lnTo>
                    <a:pt x="615" y="792"/>
                  </a:lnTo>
                  <a:lnTo>
                    <a:pt x="615" y="790"/>
                  </a:lnTo>
                  <a:lnTo>
                    <a:pt x="615" y="790"/>
                  </a:lnTo>
                  <a:lnTo>
                    <a:pt x="615" y="790"/>
                  </a:lnTo>
                  <a:lnTo>
                    <a:pt x="615" y="788"/>
                  </a:lnTo>
                  <a:lnTo>
                    <a:pt x="615" y="788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10" y="785"/>
                  </a:lnTo>
                  <a:lnTo>
                    <a:pt x="610" y="785"/>
                  </a:lnTo>
                  <a:lnTo>
                    <a:pt x="610" y="785"/>
                  </a:lnTo>
                  <a:lnTo>
                    <a:pt x="610" y="783"/>
                  </a:lnTo>
                  <a:lnTo>
                    <a:pt x="610" y="783"/>
                  </a:lnTo>
                  <a:lnTo>
                    <a:pt x="610" y="783"/>
                  </a:lnTo>
                  <a:lnTo>
                    <a:pt x="610" y="780"/>
                  </a:lnTo>
                  <a:lnTo>
                    <a:pt x="610" y="780"/>
                  </a:lnTo>
                  <a:lnTo>
                    <a:pt x="610" y="780"/>
                  </a:lnTo>
                  <a:lnTo>
                    <a:pt x="610" y="778"/>
                  </a:lnTo>
                  <a:lnTo>
                    <a:pt x="613" y="778"/>
                  </a:lnTo>
                  <a:lnTo>
                    <a:pt x="613" y="776"/>
                  </a:lnTo>
                  <a:lnTo>
                    <a:pt x="613" y="776"/>
                  </a:lnTo>
                  <a:lnTo>
                    <a:pt x="613" y="776"/>
                  </a:lnTo>
                  <a:lnTo>
                    <a:pt x="613" y="773"/>
                  </a:lnTo>
                  <a:lnTo>
                    <a:pt x="613" y="773"/>
                  </a:lnTo>
                  <a:lnTo>
                    <a:pt x="613" y="773"/>
                  </a:lnTo>
                  <a:lnTo>
                    <a:pt x="610" y="773"/>
                  </a:lnTo>
                  <a:lnTo>
                    <a:pt x="613" y="773"/>
                  </a:lnTo>
                  <a:lnTo>
                    <a:pt x="613" y="773"/>
                  </a:lnTo>
                  <a:lnTo>
                    <a:pt x="613" y="773"/>
                  </a:lnTo>
                  <a:lnTo>
                    <a:pt x="613" y="773"/>
                  </a:lnTo>
                  <a:lnTo>
                    <a:pt x="613" y="771"/>
                  </a:lnTo>
                  <a:lnTo>
                    <a:pt x="613" y="771"/>
                  </a:lnTo>
                  <a:lnTo>
                    <a:pt x="613" y="771"/>
                  </a:lnTo>
                  <a:lnTo>
                    <a:pt x="610" y="771"/>
                  </a:lnTo>
                  <a:lnTo>
                    <a:pt x="610" y="771"/>
                  </a:lnTo>
                  <a:lnTo>
                    <a:pt x="610" y="771"/>
                  </a:lnTo>
                  <a:lnTo>
                    <a:pt x="610" y="771"/>
                  </a:lnTo>
                  <a:lnTo>
                    <a:pt x="610" y="769"/>
                  </a:lnTo>
                  <a:lnTo>
                    <a:pt x="610" y="771"/>
                  </a:lnTo>
                  <a:lnTo>
                    <a:pt x="610" y="771"/>
                  </a:lnTo>
                  <a:lnTo>
                    <a:pt x="608" y="771"/>
                  </a:lnTo>
                  <a:lnTo>
                    <a:pt x="606" y="771"/>
                  </a:lnTo>
                  <a:lnTo>
                    <a:pt x="603" y="773"/>
                  </a:lnTo>
                  <a:lnTo>
                    <a:pt x="603" y="773"/>
                  </a:lnTo>
                  <a:lnTo>
                    <a:pt x="601" y="771"/>
                  </a:lnTo>
                  <a:lnTo>
                    <a:pt x="601" y="771"/>
                  </a:lnTo>
                  <a:lnTo>
                    <a:pt x="601" y="771"/>
                  </a:lnTo>
                  <a:lnTo>
                    <a:pt x="601" y="769"/>
                  </a:lnTo>
                  <a:lnTo>
                    <a:pt x="598" y="769"/>
                  </a:lnTo>
                  <a:lnTo>
                    <a:pt x="598" y="771"/>
                  </a:lnTo>
                  <a:lnTo>
                    <a:pt x="596" y="769"/>
                  </a:lnTo>
                  <a:lnTo>
                    <a:pt x="596" y="769"/>
                  </a:lnTo>
                  <a:lnTo>
                    <a:pt x="596" y="769"/>
                  </a:lnTo>
                  <a:lnTo>
                    <a:pt x="594" y="769"/>
                  </a:lnTo>
                  <a:lnTo>
                    <a:pt x="594" y="766"/>
                  </a:lnTo>
                  <a:lnTo>
                    <a:pt x="594" y="764"/>
                  </a:lnTo>
                  <a:lnTo>
                    <a:pt x="594" y="764"/>
                  </a:lnTo>
                  <a:lnTo>
                    <a:pt x="591" y="764"/>
                  </a:lnTo>
                  <a:lnTo>
                    <a:pt x="591" y="764"/>
                  </a:lnTo>
                  <a:lnTo>
                    <a:pt x="591" y="764"/>
                  </a:lnTo>
                  <a:lnTo>
                    <a:pt x="589" y="764"/>
                  </a:lnTo>
                  <a:lnTo>
                    <a:pt x="589" y="766"/>
                  </a:lnTo>
                  <a:lnTo>
                    <a:pt x="589" y="764"/>
                  </a:lnTo>
                  <a:lnTo>
                    <a:pt x="587" y="764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7" y="762"/>
                  </a:lnTo>
                  <a:lnTo>
                    <a:pt x="584" y="762"/>
                  </a:lnTo>
                  <a:lnTo>
                    <a:pt x="584" y="762"/>
                  </a:lnTo>
                  <a:lnTo>
                    <a:pt x="584" y="764"/>
                  </a:lnTo>
                  <a:lnTo>
                    <a:pt x="584" y="764"/>
                  </a:lnTo>
                  <a:lnTo>
                    <a:pt x="582" y="764"/>
                  </a:lnTo>
                  <a:lnTo>
                    <a:pt x="582" y="764"/>
                  </a:lnTo>
                  <a:lnTo>
                    <a:pt x="579" y="764"/>
                  </a:lnTo>
                  <a:lnTo>
                    <a:pt x="579" y="764"/>
                  </a:lnTo>
                  <a:lnTo>
                    <a:pt x="579" y="764"/>
                  </a:lnTo>
                  <a:lnTo>
                    <a:pt x="579" y="762"/>
                  </a:lnTo>
                  <a:lnTo>
                    <a:pt x="577" y="762"/>
                  </a:lnTo>
                  <a:lnTo>
                    <a:pt x="577" y="762"/>
                  </a:lnTo>
                  <a:lnTo>
                    <a:pt x="577" y="762"/>
                  </a:lnTo>
                  <a:lnTo>
                    <a:pt x="575" y="762"/>
                  </a:lnTo>
                  <a:lnTo>
                    <a:pt x="575" y="762"/>
                  </a:lnTo>
                  <a:lnTo>
                    <a:pt x="575" y="762"/>
                  </a:lnTo>
                  <a:lnTo>
                    <a:pt x="575" y="762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0" y="766"/>
                  </a:lnTo>
                  <a:lnTo>
                    <a:pt x="568" y="766"/>
                  </a:lnTo>
                  <a:lnTo>
                    <a:pt x="565" y="769"/>
                  </a:lnTo>
                  <a:lnTo>
                    <a:pt x="565" y="769"/>
                  </a:lnTo>
                  <a:lnTo>
                    <a:pt x="563" y="771"/>
                  </a:lnTo>
                  <a:lnTo>
                    <a:pt x="563" y="771"/>
                  </a:lnTo>
                  <a:lnTo>
                    <a:pt x="561" y="771"/>
                  </a:lnTo>
                  <a:lnTo>
                    <a:pt x="561" y="771"/>
                  </a:lnTo>
                  <a:lnTo>
                    <a:pt x="558" y="771"/>
                  </a:lnTo>
                  <a:lnTo>
                    <a:pt x="558" y="769"/>
                  </a:lnTo>
                  <a:lnTo>
                    <a:pt x="556" y="769"/>
                  </a:lnTo>
                  <a:lnTo>
                    <a:pt x="556" y="771"/>
                  </a:lnTo>
                  <a:lnTo>
                    <a:pt x="558" y="771"/>
                  </a:lnTo>
                  <a:lnTo>
                    <a:pt x="558" y="771"/>
                  </a:lnTo>
                  <a:lnTo>
                    <a:pt x="558" y="771"/>
                  </a:lnTo>
                  <a:lnTo>
                    <a:pt x="561" y="773"/>
                  </a:lnTo>
                  <a:lnTo>
                    <a:pt x="561" y="773"/>
                  </a:lnTo>
                  <a:lnTo>
                    <a:pt x="561" y="776"/>
                  </a:lnTo>
                  <a:lnTo>
                    <a:pt x="561" y="778"/>
                  </a:lnTo>
                  <a:lnTo>
                    <a:pt x="561" y="780"/>
                  </a:lnTo>
                  <a:lnTo>
                    <a:pt x="561" y="780"/>
                  </a:lnTo>
                  <a:lnTo>
                    <a:pt x="558" y="783"/>
                  </a:lnTo>
                  <a:lnTo>
                    <a:pt x="558" y="785"/>
                  </a:lnTo>
                  <a:lnTo>
                    <a:pt x="556" y="785"/>
                  </a:lnTo>
                  <a:lnTo>
                    <a:pt x="556" y="785"/>
                  </a:lnTo>
                  <a:lnTo>
                    <a:pt x="556" y="788"/>
                  </a:lnTo>
                  <a:lnTo>
                    <a:pt x="553" y="788"/>
                  </a:lnTo>
                  <a:lnTo>
                    <a:pt x="553" y="788"/>
                  </a:lnTo>
                  <a:lnTo>
                    <a:pt x="551" y="788"/>
                  </a:lnTo>
                  <a:lnTo>
                    <a:pt x="549" y="788"/>
                  </a:lnTo>
                  <a:lnTo>
                    <a:pt x="549" y="785"/>
                  </a:lnTo>
                  <a:lnTo>
                    <a:pt x="546" y="788"/>
                  </a:lnTo>
                  <a:lnTo>
                    <a:pt x="544" y="785"/>
                  </a:lnTo>
                  <a:lnTo>
                    <a:pt x="544" y="785"/>
                  </a:lnTo>
                  <a:lnTo>
                    <a:pt x="542" y="788"/>
                  </a:lnTo>
                  <a:lnTo>
                    <a:pt x="542" y="788"/>
                  </a:lnTo>
                  <a:lnTo>
                    <a:pt x="539" y="788"/>
                  </a:lnTo>
                  <a:lnTo>
                    <a:pt x="539" y="788"/>
                  </a:lnTo>
                  <a:lnTo>
                    <a:pt x="537" y="788"/>
                  </a:lnTo>
                  <a:lnTo>
                    <a:pt x="537" y="790"/>
                  </a:lnTo>
                  <a:lnTo>
                    <a:pt x="535" y="790"/>
                  </a:lnTo>
                  <a:lnTo>
                    <a:pt x="535" y="790"/>
                  </a:lnTo>
                  <a:lnTo>
                    <a:pt x="532" y="790"/>
                  </a:lnTo>
                  <a:lnTo>
                    <a:pt x="532" y="788"/>
                  </a:lnTo>
                  <a:lnTo>
                    <a:pt x="530" y="788"/>
                  </a:lnTo>
                  <a:lnTo>
                    <a:pt x="530" y="788"/>
                  </a:lnTo>
                  <a:lnTo>
                    <a:pt x="530" y="785"/>
                  </a:lnTo>
                  <a:lnTo>
                    <a:pt x="527" y="783"/>
                  </a:lnTo>
                  <a:lnTo>
                    <a:pt x="525" y="778"/>
                  </a:lnTo>
                  <a:lnTo>
                    <a:pt x="525" y="778"/>
                  </a:lnTo>
                  <a:lnTo>
                    <a:pt x="525" y="778"/>
                  </a:lnTo>
                  <a:lnTo>
                    <a:pt x="525" y="778"/>
                  </a:lnTo>
                  <a:lnTo>
                    <a:pt x="523" y="776"/>
                  </a:lnTo>
                  <a:lnTo>
                    <a:pt x="523" y="778"/>
                  </a:lnTo>
                  <a:lnTo>
                    <a:pt x="523" y="778"/>
                  </a:lnTo>
                  <a:lnTo>
                    <a:pt x="520" y="778"/>
                  </a:lnTo>
                  <a:lnTo>
                    <a:pt x="520" y="778"/>
                  </a:lnTo>
                  <a:lnTo>
                    <a:pt x="523" y="778"/>
                  </a:lnTo>
                  <a:lnTo>
                    <a:pt x="523" y="778"/>
                  </a:lnTo>
                  <a:lnTo>
                    <a:pt x="523" y="780"/>
                  </a:lnTo>
                  <a:lnTo>
                    <a:pt x="523" y="780"/>
                  </a:lnTo>
                  <a:lnTo>
                    <a:pt x="523" y="780"/>
                  </a:lnTo>
                  <a:lnTo>
                    <a:pt x="520" y="783"/>
                  </a:lnTo>
                  <a:lnTo>
                    <a:pt x="518" y="783"/>
                  </a:lnTo>
                  <a:lnTo>
                    <a:pt x="516" y="785"/>
                  </a:lnTo>
                  <a:lnTo>
                    <a:pt x="516" y="785"/>
                  </a:lnTo>
                  <a:lnTo>
                    <a:pt x="516" y="788"/>
                  </a:lnTo>
                  <a:lnTo>
                    <a:pt x="513" y="790"/>
                  </a:lnTo>
                  <a:lnTo>
                    <a:pt x="513" y="790"/>
                  </a:lnTo>
                  <a:lnTo>
                    <a:pt x="511" y="792"/>
                  </a:lnTo>
                  <a:lnTo>
                    <a:pt x="511" y="792"/>
                  </a:lnTo>
                  <a:lnTo>
                    <a:pt x="511" y="795"/>
                  </a:lnTo>
                  <a:lnTo>
                    <a:pt x="511" y="797"/>
                  </a:lnTo>
                  <a:lnTo>
                    <a:pt x="511" y="799"/>
                  </a:lnTo>
                  <a:lnTo>
                    <a:pt x="511" y="802"/>
                  </a:lnTo>
                  <a:lnTo>
                    <a:pt x="511" y="804"/>
                  </a:lnTo>
                  <a:lnTo>
                    <a:pt x="509" y="804"/>
                  </a:lnTo>
                  <a:lnTo>
                    <a:pt x="506" y="806"/>
                  </a:lnTo>
                  <a:lnTo>
                    <a:pt x="506" y="806"/>
                  </a:lnTo>
                  <a:lnTo>
                    <a:pt x="501" y="809"/>
                  </a:lnTo>
                  <a:lnTo>
                    <a:pt x="499" y="809"/>
                  </a:lnTo>
                  <a:lnTo>
                    <a:pt x="499" y="811"/>
                  </a:lnTo>
                  <a:lnTo>
                    <a:pt x="497" y="811"/>
                  </a:lnTo>
                  <a:lnTo>
                    <a:pt x="497" y="814"/>
                  </a:lnTo>
                  <a:lnTo>
                    <a:pt x="497" y="814"/>
                  </a:lnTo>
                  <a:lnTo>
                    <a:pt x="497" y="814"/>
                  </a:lnTo>
                  <a:lnTo>
                    <a:pt x="490" y="818"/>
                  </a:lnTo>
                  <a:lnTo>
                    <a:pt x="487" y="818"/>
                  </a:lnTo>
                  <a:lnTo>
                    <a:pt x="487" y="818"/>
                  </a:lnTo>
                  <a:lnTo>
                    <a:pt x="485" y="821"/>
                  </a:lnTo>
                  <a:lnTo>
                    <a:pt x="485" y="821"/>
                  </a:lnTo>
                  <a:lnTo>
                    <a:pt x="483" y="821"/>
                  </a:lnTo>
                  <a:lnTo>
                    <a:pt x="483" y="821"/>
                  </a:lnTo>
                  <a:lnTo>
                    <a:pt x="483" y="821"/>
                  </a:lnTo>
                  <a:lnTo>
                    <a:pt x="483" y="821"/>
                  </a:lnTo>
                  <a:lnTo>
                    <a:pt x="483" y="823"/>
                  </a:lnTo>
                  <a:lnTo>
                    <a:pt x="483" y="821"/>
                  </a:lnTo>
                  <a:lnTo>
                    <a:pt x="480" y="823"/>
                  </a:lnTo>
                  <a:lnTo>
                    <a:pt x="478" y="825"/>
                  </a:lnTo>
                  <a:lnTo>
                    <a:pt x="475" y="825"/>
                  </a:lnTo>
                  <a:lnTo>
                    <a:pt x="475" y="825"/>
                  </a:lnTo>
                  <a:lnTo>
                    <a:pt x="475" y="825"/>
                  </a:lnTo>
                  <a:lnTo>
                    <a:pt x="478" y="825"/>
                  </a:lnTo>
                  <a:lnTo>
                    <a:pt x="480" y="823"/>
                  </a:lnTo>
                  <a:lnTo>
                    <a:pt x="480" y="825"/>
                  </a:lnTo>
                  <a:lnTo>
                    <a:pt x="480" y="825"/>
                  </a:lnTo>
                  <a:lnTo>
                    <a:pt x="480" y="825"/>
                  </a:lnTo>
                  <a:lnTo>
                    <a:pt x="483" y="825"/>
                  </a:lnTo>
                  <a:lnTo>
                    <a:pt x="483" y="823"/>
                  </a:lnTo>
                  <a:lnTo>
                    <a:pt x="485" y="823"/>
                  </a:lnTo>
                  <a:lnTo>
                    <a:pt x="485" y="821"/>
                  </a:lnTo>
                  <a:lnTo>
                    <a:pt x="487" y="821"/>
                  </a:lnTo>
                  <a:lnTo>
                    <a:pt x="490" y="821"/>
                  </a:lnTo>
                  <a:lnTo>
                    <a:pt x="490" y="818"/>
                  </a:lnTo>
                  <a:lnTo>
                    <a:pt x="492" y="818"/>
                  </a:lnTo>
                  <a:lnTo>
                    <a:pt x="492" y="818"/>
                  </a:lnTo>
                  <a:lnTo>
                    <a:pt x="492" y="818"/>
                  </a:lnTo>
                  <a:lnTo>
                    <a:pt x="494" y="818"/>
                  </a:lnTo>
                  <a:lnTo>
                    <a:pt x="494" y="818"/>
                  </a:lnTo>
                  <a:lnTo>
                    <a:pt x="497" y="821"/>
                  </a:lnTo>
                  <a:lnTo>
                    <a:pt x="497" y="821"/>
                  </a:lnTo>
                  <a:lnTo>
                    <a:pt x="497" y="821"/>
                  </a:lnTo>
                  <a:lnTo>
                    <a:pt x="494" y="821"/>
                  </a:lnTo>
                  <a:lnTo>
                    <a:pt x="494" y="821"/>
                  </a:lnTo>
                  <a:lnTo>
                    <a:pt x="497" y="821"/>
                  </a:lnTo>
                  <a:lnTo>
                    <a:pt x="497" y="823"/>
                  </a:lnTo>
                  <a:lnTo>
                    <a:pt x="494" y="823"/>
                  </a:lnTo>
                  <a:lnTo>
                    <a:pt x="494" y="825"/>
                  </a:lnTo>
                  <a:lnTo>
                    <a:pt x="494" y="825"/>
                  </a:lnTo>
                  <a:lnTo>
                    <a:pt x="497" y="825"/>
                  </a:lnTo>
                  <a:lnTo>
                    <a:pt x="497" y="825"/>
                  </a:lnTo>
                  <a:lnTo>
                    <a:pt x="497" y="828"/>
                  </a:lnTo>
                  <a:lnTo>
                    <a:pt x="497" y="828"/>
                  </a:lnTo>
                  <a:lnTo>
                    <a:pt x="494" y="828"/>
                  </a:lnTo>
                  <a:lnTo>
                    <a:pt x="494" y="828"/>
                  </a:lnTo>
                  <a:lnTo>
                    <a:pt x="494" y="828"/>
                  </a:lnTo>
                  <a:lnTo>
                    <a:pt x="494" y="828"/>
                  </a:lnTo>
                  <a:lnTo>
                    <a:pt x="494" y="828"/>
                  </a:lnTo>
                  <a:lnTo>
                    <a:pt x="497" y="830"/>
                  </a:lnTo>
                  <a:lnTo>
                    <a:pt x="499" y="828"/>
                  </a:lnTo>
                  <a:lnTo>
                    <a:pt x="501" y="828"/>
                  </a:lnTo>
                  <a:lnTo>
                    <a:pt x="501" y="828"/>
                  </a:lnTo>
                  <a:lnTo>
                    <a:pt x="501" y="830"/>
                  </a:lnTo>
                  <a:lnTo>
                    <a:pt x="499" y="830"/>
                  </a:lnTo>
                  <a:lnTo>
                    <a:pt x="499" y="830"/>
                  </a:lnTo>
                  <a:lnTo>
                    <a:pt x="499" y="830"/>
                  </a:lnTo>
                  <a:lnTo>
                    <a:pt x="501" y="830"/>
                  </a:lnTo>
                  <a:lnTo>
                    <a:pt x="501" y="833"/>
                  </a:lnTo>
                  <a:lnTo>
                    <a:pt x="501" y="833"/>
                  </a:lnTo>
                  <a:lnTo>
                    <a:pt x="504" y="833"/>
                  </a:lnTo>
                  <a:lnTo>
                    <a:pt x="501" y="833"/>
                  </a:lnTo>
                  <a:lnTo>
                    <a:pt x="501" y="833"/>
                  </a:lnTo>
                  <a:lnTo>
                    <a:pt x="504" y="835"/>
                  </a:lnTo>
                  <a:lnTo>
                    <a:pt x="501" y="835"/>
                  </a:lnTo>
                  <a:lnTo>
                    <a:pt x="501" y="835"/>
                  </a:lnTo>
                  <a:lnTo>
                    <a:pt x="501" y="835"/>
                  </a:lnTo>
                  <a:lnTo>
                    <a:pt x="501" y="837"/>
                  </a:lnTo>
                  <a:lnTo>
                    <a:pt x="499" y="837"/>
                  </a:lnTo>
                  <a:lnTo>
                    <a:pt x="499" y="837"/>
                  </a:lnTo>
                  <a:lnTo>
                    <a:pt x="499" y="835"/>
                  </a:lnTo>
                  <a:lnTo>
                    <a:pt x="499" y="835"/>
                  </a:lnTo>
                  <a:lnTo>
                    <a:pt x="497" y="835"/>
                  </a:lnTo>
                  <a:lnTo>
                    <a:pt x="497" y="835"/>
                  </a:lnTo>
                  <a:lnTo>
                    <a:pt x="494" y="835"/>
                  </a:lnTo>
                  <a:lnTo>
                    <a:pt x="494" y="837"/>
                  </a:lnTo>
                  <a:lnTo>
                    <a:pt x="497" y="837"/>
                  </a:lnTo>
                  <a:lnTo>
                    <a:pt x="497" y="835"/>
                  </a:lnTo>
                  <a:lnTo>
                    <a:pt x="497" y="835"/>
                  </a:lnTo>
                  <a:lnTo>
                    <a:pt x="499" y="837"/>
                  </a:lnTo>
                  <a:lnTo>
                    <a:pt x="499" y="837"/>
                  </a:lnTo>
                  <a:lnTo>
                    <a:pt x="497" y="837"/>
                  </a:lnTo>
                  <a:lnTo>
                    <a:pt x="497" y="837"/>
                  </a:lnTo>
                  <a:lnTo>
                    <a:pt x="497" y="840"/>
                  </a:lnTo>
                  <a:lnTo>
                    <a:pt x="499" y="840"/>
                  </a:lnTo>
                  <a:lnTo>
                    <a:pt x="499" y="840"/>
                  </a:lnTo>
                  <a:lnTo>
                    <a:pt x="499" y="840"/>
                  </a:lnTo>
                  <a:lnTo>
                    <a:pt x="499" y="840"/>
                  </a:lnTo>
                  <a:lnTo>
                    <a:pt x="499" y="840"/>
                  </a:lnTo>
                  <a:lnTo>
                    <a:pt x="499" y="840"/>
                  </a:lnTo>
                  <a:lnTo>
                    <a:pt x="499" y="842"/>
                  </a:lnTo>
                  <a:lnTo>
                    <a:pt x="499" y="840"/>
                  </a:lnTo>
                  <a:lnTo>
                    <a:pt x="499" y="842"/>
                  </a:lnTo>
                  <a:lnTo>
                    <a:pt x="499" y="842"/>
                  </a:lnTo>
                  <a:lnTo>
                    <a:pt x="499" y="842"/>
                  </a:lnTo>
                  <a:lnTo>
                    <a:pt x="499" y="842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9" y="844"/>
                  </a:lnTo>
                  <a:lnTo>
                    <a:pt x="497" y="844"/>
                  </a:lnTo>
                  <a:lnTo>
                    <a:pt x="494" y="844"/>
                  </a:lnTo>
                  <a:lnTo>
                    <a:pt x="494" y="844"/>
                  </a:lnTo>
                  <a:lnTo>
                    <a:pt x="494" y="847"/>
                  </a:lnTo>
                  <a:lnTo>
                    <a:pt x="494" y="847"/>
                  </a:lnTo>
                  <a:lnTo>
                    <a:pt x="497" y="844"/>
                  </a:lnTo>
                  <a:lnTo>
                    <a:pt x="497" y="844"/>
                  </a:lnTo>
                  <a:lnTo>
                    <a:pt x="499" y="844"/>
                  </a:lnTo>
                  <a:lnTo>
                    <a:pt x="499" y="847"/>
                  </a:lnTo>
                  <a:lnTo>
                    <a:pt x="501" y="849"/>
                  </a:lnTo>
                  <a:lnTo>
                    <a:pt x="501" y="849"/>
                  </a:lnTo>
                  <a:lnTo>
                    <a:pt x="499" y="849"/>
                  </a:lnTo>
                  <a:lnTo>
                    <a:pt x="501" y="851"/>
                  </a:lnTo>
                  <a:lnTo>
                    <a:pt x="499" y="851"/>
                  </a:lnTo>
                  <a:lnTo>
                    <a:pt x="499" y="854"/>
                  </a:lnTo>
                  <a:lnTo>
                    <a:pt x="501" y="854"/>
                  </a:lnTo>
                  <a:lnTo>
                    <a:pt x="501" y="854"/>
                  </a:lnTo>
                  <a:lnTo>
                    <a:pt x="501" y="854"/>
                  </a:lnTo>
                  <a:lnTo>
                    <a:pt x="501" y="854"/>
                  </a:lnTo>
                  <a:lnTo>
                    <a:pt x="501" y="854"/>
                  </a:lnTo>
                  <a:lnTo>
                    <a:pt x="501" y="854"/>
                  </a:lnTo>
                  <a:lnTo>
                    <a:pt x="501" y="851"/>
                  </a:lnTo>
                  <a:lnTo>
                    <a:pt x="501" y="851"/>
                  </a:lnTo>
                  <a:lnTo>
                    <a:pt x="504" y="851"/>
                  </a:lnTo>
                  <a:lnTo>
                    <a:pt x="504" y="854"/>
                  </a:lnTo>
                  <a:lnTo>
                    <a:pt x="504" y="851"/>
                  </a:lnTo>
                  <a:lnTo>
                    <a:pt x="504" y="851"/>
                  </a:lnTo>
                  <a:lnTo>
                    <a:pt x="506" y="854"/>
                  </a:lnTo>
                  <a:lnTo>
                    <a:pt x="506" y="854"/>
                  </a:lnTo>
                  <a:lnTo>
                    <a:pt x="509" y="854"/>
                  </a:lnTo>
                  <a:lnTo>
                    <a:pt x="511" y="854"/>
                  </a:lnTo>
                  <a:lnTo>
                    <a:pt x="511" y="854"/>
                  </a:lnTo>
                  <a:lnTo>
                    <a:pt x="511" y="856"/>
                  </a:lnTo>
                  <a:lnTo>
                    <a:pt x="509" y="856"/>
                  </a:lnTo>
                  <a:lnTo>
                    <a:pt x="509" y="859"/>
                  </a:lnTo>
                  <a:lnTo>
                    <a:pt x="506" y="861"/>
                  </a:lnTo>
                  <a:lnTo>
                    <a:pt x="506" y="861"/>
                  </a:lnTo>
                  <a:lnTo>
                    <a:pt x="506" y="863"/>
                  </a:lnTo>
                  <a:lnTo>
                    <a:pt x="509" y="861"/>
                  </a:lnTo>
                  <a:lnTo>
                    <a:pt x="511" y="861"/>
                  </a:lnTo>
                  <a:lnTo>
                    <a:pt x="513" y="861"/>
                  </a:lnTo>
                  <a:lnTo>
                    <a:pt x="513" y="863"/>
                  </a:lnTo>
                  <a:lnTo>
                    <a:pt x="516" y="863"/>
                  </a:lnTo>
                  <a:lnTo>
                    <a:pt x="516" y="863"/>
                  </a:lnTo>
                  <a:lnTo>
                    <a:pt x="518" y="863"/>
                  </a:lnTo>
                  <a:lnTo>
                    <a:pt x="518" y="863"/>
                  </a:lnTo>
                  <a:lnTo>
                    <a:pt x="518" y="863"/>
                  </a:lnTo>
                  <a:lnTo>
                    <a:pt x="520" y="863"/>
                  </a:lnTo>
                  <a:lnTo>
                    <a:pt x="520" y="863"/>
                  </a:lnTo>
                  <a:lnTo>
                    <a:pt x="520" y="863"/>
                  </a:lnTo>
                  <a:lnTo>
                    <a:pt x="520" y="861"/>
                  </a:lnTo>
                  <a:lnTo>
                    <a:pt x="523" y="861"/>
                  </a:lnTo>
                  <a:lnTo>
                    <a:pt x="523" y="863"/>
                  </a:lnTo>
                  <a:lnTo>
                    <a:pt x="525" y="863"/>
                  </a:lnTo>
                  <a:lnTo>
                    <a:pt x="525" y="863"/>
                  </a:lnTo>
                  <a:lnTo>
                    <a:pt x="525" y="866"/>
                  </a:lnTo>
                  <a:lnTo>
                    <a:pt x="525" y="866"/>
                  </a:lnTo>
                  <a:lnTo>
                    <a:pt x="525" y="866"/>
                  </a:lnTo>
                  <a:lnTo>
                    <a:pt x="527" y="866"/>
                  </a:lnTo>
                  <a:lnTo>
                    <a:pt x="527" y="866"/>
                  </a:lnTo>
                  <a:lnTo>
                    <a:pt x="527" y="863"/>
                  </a:lnTo>
                  <a:lnTo>
                    <a:pt x="527" y="863"/>
                  </a:lnTo>
                  <a:lnTo>
                    <a:pt x="527" y="861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5" y="859"/>
                  </a:lnTo>
                  <a:lnTo>
                    <a:pt x="525" y="859"/>
                  </a:lnTo>
                  <a:lnTo>
                    <a:pt x="525" y="856"/>
                  </a:lnTo>
                  <a:lnTo>
                    <a:pt x="525" y="856"/>
                  </a:lnTo>
                  <a:lnTo>
                    <a:pt x="525" y="856"/>
                  </a:lnTo>
                  <a:lnTo>
                    <a:pt x="527" y="856"/>
                  </a:lnTo>
                  <a:lnTo>
                    <a:pt x="527" y="854"/>
                  </a:lnTo>
                  <a:lnTo>
                    <a:pt x="527" y="851"/>
                  </a:lnTo>
                  <a:lnTo>
                    <a:pt x="527" y="849"/>
                  </a:lnTo>
                  <a:lnTo>
                    <a:pt x="527" y="847"/>
                  </a:lnTo>
                  <a:lnTo>
                    <a:pt x="530" y="844"/>
                  </a:lnTo>
                  <a:lnTo>
                    <a:pt x="530" y="847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2" y="844"/>
                  </a:lnTo>
                  <a:lnTo>
                    <a:pt x="532" y="844"/>
                  </a:lnTo>
                  <a:lnTo>
                    <a:pt x="535" y="842"/>
                  </a:lnTo>
                  <a:lnTo>
                    <a:pt x="535" y="840"/>
                  </a:lnTo>
                  <a:lnTo>
                    <a:pt x="537" y="837"/>
                  </a:lnTo>
                  <a:lnTo>
                    <a:pt x="537" y="837"/>
                  </a:lnTo>
                  <a:lnTo>
                    <a:pt x="537" y="840"/>
                  </a:lnTo>
                  <a:lnTo>
                    <a:pt x="539" y="837"/>
                  </a:lnTo>
                  <a:lnTo>
                    <a:pt x="539" y="837"/>
                  </a:lnTo>
                  <a:lnTo>
                    <a:pt x="537" y="837"/>
                  </a:lnTo>
                  <a:lnTo>
                    <a:pt x="539" y="835"/>
                  </a:lnTo>
                  <a:lnTo>
                    <a:pt x="539" y="835"/>
                  </a:lnTo>
                  <a:lnTo>
                    <a:pt x="539" y="835"/>
                  </a:lnTo>
                  <a:lnTo>
                    <a:pt x="539" y="833"/>
                  </a:lnTo>
                  <a:lnTo>
                    <a:pt x="539" y="833"/>
                  </a:lnTo>
                  <a:lnTo>
                    <a:pt x="542" y="833"/>
                  </a:lnTo>
                  <a:lnTo>
                    <a:pt x="542" y="833"/>
                  </a:lnTo>
                  <a:lnTo>
                    <a:pt x="542" y="833"/>
                  </a:lnTo>
                  <a:lnTo>
                    <a:pt x="542" y="833"/>
                  </a:lnTo>
                  <a:lnTo>
                    <a:pt x="542" y="830"/>
                  </a:lnTo>
                  <a:lnTo>
                    <a:pt x="542" y="830"/>
                  </a:lnTo>
                  <a:lnTo>
                    <a:pt x="539" y="830"/>
                  </a:lnTo>
                  <a:lnTo>
                    <a:pt x="539" y="830"/>
                  </a:lnTo>
                  <a:lnTo>
                    <a:pt x="539" y="830"/>
                  </a:lnTo>
                  <a:lnTo>
                    <a:pt x="539" y="828"/>
                  </a:lnTo>
                  <a:lnTo>
                    <a:pt x="539" y="828"/>
                  </a:lnTo>
                  <a:lnTo>
                    <a:pt x="542" y="825"/>
                  </a:lnTo>
                  <a:lnTo>
                    <a:pt x="542" y="825"/>
                  </a:lnTo>
                  <a:lnTo>
                    <a:pt x="544" y="825"/>
                  </a:lnTo>
                  <a:lnTo>
                    <a:pt x="544" y="825"/>
                  </a:lnTo>
                  <a:lnTo>
                    <a:pt x="544" y="825"/>
                  </a:lnTo>
                  <a:lnTo>
                    <a:pt x="544" y="825"/>
                  </a:lnTo>
                  <a:lnTo>
                    <a:pt x="544" y="825"/>
                  </a:lnTo>
                  <a:lnTo>
                    <a:pt x="544" y="825"/>
                  </a:lnTo>
                  <a:lnTo>
                    <a:pt x="546" y="823"/>
                  </a:lnTo>
                  <a:lnTo>
                    <a:pt x="546" y="823"/>
                  </a:lnTo>
                  <a:lnTo>
                    <a:pt x="546" y="823"/>
                  </a:lnTo>
                  <a:lnTo>
                    <a:pt x="546" y="823"/>
                  </a:lnTo>
                  <a:lnTo>
                    <a:pt x="549" y="823"/>
                  </a:lnTo>
                  <a:lnTo>
                    <a:pt x="549" y="823"/>
                  </a:lnTo>
                  <a:lnTo>
                    <a:pt x="551" y="823"/>
                  </a:lnTo>
                  <a:lnTo>
                    <a:pt x="551" y="821"/>
                  </a:lnTo>
                  <a:lnTo>
                    <a:pt x="551" y="821"/>
                  </a:lnTo>
                  <a:lnTo>
                    <a:pt x="556" y="818"/>
                  </a:lnTo>
                  <a:lnTo>
                    <a:pt x="558" y="816"/>
                  </a:lnTo>
                  <a:lnTo>
                    <a:pt x="558" y="816"/>
                  </a:lnTo>
                  <a:lnTo>
                    <a:pt x="563" y="816"/>
                  </a:lnTo>
                  <a:lnTo>
                    <a:pt x="565" y="814"/>
                  </a:lnTo>
                  <a:lnTo>
                    <a:pt x="568" y="816"/>
                  </a:lnTo>
                  <a:lnTo>
                    <a:pt x="572" y="816"/>
                  </a:lnTo>
                  <a:lnTo>
                    <a:pt x="575" y="818"/>
                  </a:lnTo>
                  <a:lnTo>
                    <a:pt x="577" y="818"/>
                  </a:lnTo>
                  <a:lnTo>
                    <a:pt x="577" y="821"/>
                  </a:lnTo>
                  <a:lnTo>
                    <a:pt x="579" y="821"/>
                  </a:lnTo>
                  <a:lnTo>
                    <a:pt x="579" y="823"/>
                  </a:lnTo>
                  <a:lnTo>
                    <a:pt x="582" y="823"/>
                  </a:lnTo>
                  <a:lnTo>
                    <a:pt x="584" y="828"/>
                  </a:lnTo>
                  <a:lnTo>
                    <a:pt x="584" y="828"/>
                  </a:lnTo>
                  <a:lnTo>
                    <a:pt x="584" y="830"/>
                  </a:lnTo>
                  <a:lnTo>
                    <a:pt x="587" y="830"/>
                  </a:lnTo>
                  <a:lnTo>
                    <a:pt x="587" y="830"/>
                  </a:lnTo>
                  <a:lnTo>
                    <a:pt x="587" y="830"/>
                  </a:lnTo>
                  <a:lnTo>
                    <a:pt x="589" y="833"/>
                  </a:lnTo>
                  <a:lnTo>
                    <a:pt x="589" y="833"/>
                  </a:lnTo>
                  <a:lnTo>
                    <a:pt x="589" y="830"/>
                  </a:lnTo>
                  <a:lnTo>
                    <a:pt x="589" y="830"/>
                  </a:lnTo>
                  <a:lnTo>
                    <a:pt x="589" y="828"/>
                  </a:lnTo>
                  <a:lnTo>
                    <a:pt x="589" y="828"/>
                  </a:lnTo>
                  <a:lnTo>
                    <a:pt x="591" y="825"/>
                  </a:lnTo>
                  <a:lnTo>
                    <a:pt x="591" y="818"/>
                  </a:lnTo>
                  <a:lnTo>
                    <a:pt x="594" y="816"/>
                  </a:lnTo>
                  <a:lnTo>
                    <a:pt x="594" y="816"/>
                  </a:lnTo>
                  <a:lnTo>
                    <a:pt x="596" y="814"/>
                  </a:lnTo>
                  <a:lnTo>
                    <a:pt x="596" y="814"/>
                  </a:lnTo>
                  <a:lnTo>
                    <a:pt x="596" y="811"/>
                  </a:lnTo>
                  <a:lnTo>
                    <a:pt x="596" y="811"/>
                  </a:lnTo>
                  <a:lnTo>
                    <a:pt x="596" y="811"/>
                  </a:lnTo>
                  <a:lnTo>
                    <a:pt x="598" y="811"/>
                  </a:lnTo>
                  <a:lnTo>
                    <a:pt x="598" y="811"/>
                  </a:lnTo>
                  <a:lnTo>
                    <a:pt x="598" y="811"/>
                  </a:lnTo>
                  <a:lnTo>
                    <a:pt x="598" y="809"/>
                  </a:lnTo>
                  <a:lnTo>
                    <a:pt x="598" y="809"/>
                  </a:lnTo>
                  <a:lnTo>
                    <a:pt x="601" y="806"/>
                  </a:lnTo>
                  <a:lnTo>
                    <a:pt x="603" y="806"/>
                  </a:lnTo>
                  <a:lnTo>
                    <a:pt x="608" y="804"/>
                  </a:lnTo>
                  <a:lnTo>
                    <a:pt x="608" y="802"/>
                  </a:lnTo>
                  <a:lnTo>
                    <a:pt x="608" y="802"/>
                  </a:lnTo>
                  <a:lnTo>
                    <a:pt x="610" y="799"/>
                  </a:lnTo>
                  <a:lnTo>
                    <a:pt x="610" y="799"/>
                  </a:lnTo>
                  <a:lnTo>
                    <a:pt x="610" y="799"/>
                  </a:lnTo>
                  <a:lnTo>
                    <a:pt x="613" y="799"/>
                  </a:lnTo>
                  <a:lnTo>
                    <a:pt x="615" y="797"/>
                  </a:lnTo>
                  <a:lnTo>
                    <a:pt x="615" y="797"/>
                  </a:lnTo>
                  <a:lnTo>
                    <a:pt x="617" y="797"/>
                  </a:lnTo>
                  <a:lnTo>
                    <a:pt x="617" y="795"/>
                  </a:lnTo>
                  <a:lnTo>
                    <a:pt x="617" y="795"/>
                  </a:lnTo>
                  <a:lnTo>
                    <a:pt x="617" y="795"/>
                  </a:lnTo>
                  <a:close/>
                  <a:moveTo>
                    <a:pt x="863" y="738"/>
                  </a:moveTo>
                  <a:lnTo>
                    <a:pt x="863" y="735"/>
                  </a:lnTo>
                  <a:lnTo>
                    <a:pt x="863" y="735"/>
                  </a:lnTo>
                  <a:lnTo>
                    <a:pt x="861" y="735"/>
                  </a:lnTo>
                  <a:lnTo>
                    <a:pt x="859" y="735"/>
                  </a:lnTo>
                  <a:lnTo>
                    <a:pt x="859" y="738"/>
                  </a:lnTo>
                  <a:lnTo>
                    <a:pt x="859" y="740"/>
                  </a:lnTo>
                  <a:lnTo>
                    <a:pt x="859" y="740"/>
                  </a:lnTo>
                  <a:lnTo>
                    <a:pt x="863" y="743"/>
                  </a:lnTo>
                  <a:lnTo>
                    <a:pt x="863" y="743"/>
                  </a:lnTo>
                  <a:lnTo>
                    <a:pt x="866" y="743"/>
                  </a:lnTo>
                  <a:lnTo>
                    <a:pt x="866" y="743"/>
                  </a:lnTo>
                  <a:lnTo>
                    <a:pt x="866" y="740"/>
                  </a:lnTo>
                  <a:lnTo>
                    <a:pt x="866" y="738"/>
                  </a:lnTo>
                  <a:lnTo>
                    <a:pt x="863" y="738"/>
                  </a:lnTo>
                  <a:close/>
                  <a:moveTo>
                    <a:pt x="402" y="1005"/>
                  </a:moveTo>
                  <a:lnTo>
                    <a:pt x="400" y="1005"/>
                  </a:lnTo>
                  <a:lnTo>
                    <a:pt x="397" y="1005"/>
                  </a:lnTo>
                  <a:lnTo>
                    <a:pt x="395" y="1003"/>
                  </a:lnTo>
                  <a:lnTo>
                    <a:pt x="395" y="1003"/>
                  </a:lnTo>
                  <a:lnTo>
                    <a:pt x="395" y="1003"/>
                  </a:lnTo>
                  <a:lnTo>
                    <a:pt x="395" y="1005"/>
                  </a:lnTo>
                  <a:lnTo>
                    <a:pt x="393" y="1005"/>
                  </a:lnTo>
                  <a:lnTo>
                    <a:pt x="393" y="1008"/>
                  </a:lnTo>
                  <a:lnTo>
                    <a:pt x="390" y="1008"/>
                  </a:lnTo>
                  <a:lnTo>
                    <a:pt x="390" y="1008"/>
                  </a:lnTo>
                  <a:lnTo>
                    <a:pt x="390" y="1010"/>
                  </a:lnTo>
                  <a:lnTo>
                    <a:pt x="390" y="1010"/>
                  </a:lnTo>
                  <a:lnTo>
                    <a:pt x="390" y="1015"/>
                  </a:lnTo>
                  <a:lnTo>
                    <a:pt x="393" y="1015"/>
                  </a:lnTo>
                  <a:lnTo>
                    <a:pt x="393" y="1017"/>
                  </a:lnTo>
                  <a:lnTo>
                    <a:pt x="395" y="1017"/>
                  </a:lnTo>
                  <a:lnTo>
                    <a:pt x="397" y="1017"/>
                  </a:lnTo>
                  <a:lnTo>
                    <a:pt x="397" y="1017"/>
                  </a:lnTo>
                  <a:lnTo>
                    <a:pt x="400" y="1017"/>
                  </a:lnTo>
                  <a:lnTo>
                    <a:pt x="402" y="1017"/>
                  </a:lnTo>
                  <a:lnTo>
                    <a:pt x="404" y="1015"/>
                  </a:lnTo>
                  <a:lnTo>
                    <a:pt x="404" y="1010"/>
                  </a:lnTo>
                  <a:lnTo>
                    <a:pt x="404" y="1008"/>
                  </a:lnTo>
                  <a:lnTo>
                    <a:pt x="402" y="1008"/>
                  </a:lnTo>
                  <a:lnTo>
                    <a:pt x="402" y="1005"/>
                  </a:lnTo>
                  <a:close/>
                  <a:moveTo>
                    <a:pt x="435" y="1275"/>
                  </a:moveTo>
                  <a:lnTo>
                    <a:pt x="435" y="1275"/>
                  </a:lnTo>
                  <a:lnTo>
                    <a:pt x="435" y="1275"/>
                  </a:lnTo>
                  <a:lnTo>
                    <a:pt x="433" y="1275"/>
                  </a:lnTo>
                  <a:lnTo>
                    <a:pt x="433" y="1277"/>
                  </a:lnTo>
                  <a:lnTo>
                    <a:pt x="433" y="1277"/>
                  </a:lnTo>
                  <a:lnTo>
                    <a:pt x="435" y="1277"/>
                  </a:lnTo>
                  <a:lnTo>
                    <a:pt x="435" y="1277"/>
                  </a:lnTo>
                  <a:lnTo>
                    <a:pt x="435" y="1277"/>
                  </a:lnTo>
                  <a:lnTo>
                    <a:pt x="435" y="1277"/>
                  </a:lnTo>
                  <a:lnTo>
                    <a:pt x="435" y="1277"/>
                  </a:lnTo>
                  <a:lnTo>
                    <a:pt x="435" y="1275"/>
                  </a:lnTo>
                  <a:lnTo>
                    <a:pt x="435" y="1275"/>
                  </a:lnTo>
                  <a:lnTo>
                    <a:pt x="438" y="1275"/>
                  </a:lnTo>
                  <a:lnTo>
                    <a:pt x="435" y="1275"/>
                  </a:lnTo>
                  <a:lnTo>
                    <a:pt x="435" y="1275"/>
                  </a:lnTo>
                  <a:close/>
                  <a:moveTo>
                    <a:pt x="438" y="1270"/>
                  </a:moveTo>
                  <a:lnTo>
                    <a:pt x="438" y="1270"/>
                  </a:lnTo>
                  <a:lnTo>
                    <a:pt x="438" y="1270"/>
                  </a:lnTo>
                  <a:lnTo>
                    <a:pt x="438" y="1273"/>
                  </a:lnTo>
                  <a:lnTo>
                    <a:pt x="438" y="1273"/>
                  </a:lnTo>
                  <a:lnTo>
                    <a:pt x="438" y="1273"/>
                  </a:lnTo>
                  <a:lnTo>
                    <a:pt x="440" y="1273"/>
                  </a:lnTo>
                  <a:lnTo>
                    <a:pt x="440" y="1270"/>
                  </a:lnTo>
                  <a:lnTo>
                    <a:pt x="440" y="1270"/>
                  </a:lnTo>
                  <a:lnTo>
                    <a:pt x="438" y="1270"/>
                  </a:lnTo>
                  <a:close/>
                  <a:moveTo>
                    <a:pt x="478" y="851"/>
                  </a:moveTo>
                  <a:lnTo>
                    <a:pt x="475" y="851"/>
                  </a:lnTo>
                  <a:lnTo>
                    <a:pt x="475" y="851"/>
                  </a:lnTo>
                  <a:lnTo>
                    <a:pt x="475" y="851"/>
                  </a:lnTo>
                  <a:lnTo>
                    <a:pt x="475" y="851"/>
                  </a:lnTo>
                  <a:lnTo>
                    <a:pt x="475" y="851"/>
                  </a:lnTo>
                  <a:lnTo>
                    <a:pt x="475" y="851"/>
                  </a:lnTo>
                  <a:lnTo>
                    <a:pt x="473" y="851"/>
                  </a:lnTo>
                  <a:lnTo>
                    <a:pt x="473" y="851"/>
                  </a:lnTo>
                  <a:lnTo>
                    <a:pt x="473" y="851"/>
                  </a:lnTo>
                  <a:lnTo>
                    <a:pt x="473" y="851"/>
                  </a:lnTo>
                  <a:lnTo>
                    <a:pt x="473" y="851"/>
                  </a:lnTo>
                  <a:lnTo>
                    <a:pt x="471" y="851"/>
                  </a:lnTo>
                  <a:lnTo>
                    <a:pt x="471" y="851"/>
                  </a:lnTo>
                  <a:lnTo>
                    <a:pt x="471" y="849"/>
                  </a:lnTo>
                  <a:lnTo>
                    <a:pt x="468" y="849"/>
                  </a:lnTo>
                  <a:lnTo>
                    <a:pt x="471" y="847"/>
                  </a:lnTo>
                  <a:lnTo>
                    <a:pt x="471" y="847"/>
                  </a:lnTo>
                  <a:lnTo>
                    <a:pt x="471" y="844"/>
                  </a:lnTo>
                  <a:lnTo>
                    <a:pt x="471" y="844"/>
                  </a:lnTo>
                  <a:lnTo>
                    <a:pt x="473" y="844"/>
                  </a:lnTo>
                  <a:lnTo>
                    <a:pt x="475" y="844"/>
                  </a:lnTo>
                  <a:lnTo>
                    <a:pt x="475" y="844"/>
                  </a:lnTo>
                  <a:lnTo>
                    <a:pt x="475" y="842"/>
                  </a:lnTo>
                  <a:lnTo>
                    <a:pt x="473" y="844"/>
                  </a:lnTo>
                  <a:lnTo>
                    <a:pt x="473" y="844"/>
                  </a:lnTo>
                  <a:lnTo>
                    <a:pt x="473" y="844"/>
                  </a:lnTo>
                  <a:lnTo>
                    <a:pt x="473" y="844"/>
                  </a:lnTo>
                  <a:lnTo>
                    <a:pt x="473" y="844"/>
                  </a:lnTo>
                  <a:lnTo>
                    <a:pt x="473" y="844"/>
                  </a:lnTo>
                  <a:lnTo>
                    <a:pt x="471" y="842"/>
                  </a:lnTo>
                  <a:lnTo>
                    <a:pt x="471" y="842"/>
                  </a:lnTo>
                  <a:lnTo>
                    <a:pt x="471" y="842"/>
                  </a:lnTo>
                  <a:lnTo>
                    <a:pt x="471" y="844"/>
                  </a:lnTo>
                  <a:lnTo>
                    <a:pt x="471" y="844"/>
                  </a:lnTo>
                  <a:lnTo>
                    <a:pt x="471" y="842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68" y="842"/>
                  </a:lnTo>
                  <a:lnTo>
                    <a:pt x="468" y="842"/>
                  </a:lnTo>
                  <a:lnTo>
                    <a:pt x="468" y="842"/>
                  </a:lnTo>
                  <a:lnTo>
                    <a:pt x="471" y="840"/>
                  </a:lnTo>
                  <a:lnTo>
                    <a:pt x="468" y="840"/>
                  </a:lnTo>
                  <a:lnTo>
                    <a:pt x="468" y="840"/>
                  </a:lnTo>
                  <a:lnTo>
                    <a:pt x="466" y="842"/>
                  </a:lnTo>
                  <a:lnTo>
                    <a:pt x="464" y="840"/>
                  </a:lnTo>
                  <a:lnTo>
                    <a:pt x="466" y="837"/>
                  </a:lnTo>
                  <a:lnTo>
                    <a:pt x="466" y="837"/>
                  </a:lnTo>
                  <a:lnTo>
                    <a:pt x="466" y="837"/>
                  </a:lnTo>
                  <a:lnTo>
                    <a:pt x="468" y="835"/>
                  </a:lnTo>
                  <a:lnTo>
                    <a:pt x="468" y="835"/>
                  </a:lnTo>
                  <a:lnTo>
                    <a:pt x="468" y="835"/>
                  </a:lnTo>
                  <a:lnTo>
                    <a:pt x="468" y="833"/>
                  </a:lnTo>
                  <a:lnTo>
                    <a:pt x="468" y="833"/>
                  </a:lnTo>
                  <a:lnTo>
                    <a:pt x="468" y="830"/>
                  </a:lnTo>
                  <a:lnTo>
                    <a:pt x="466" y="833"/>
                  </a:lnTo>
                  <a:lnTo>
                    <a:pt x="466" y="833"/>
                  </a:lnTo>
                  <a:lnTo>
                    <a:pt x="461" y="833"/>
                  </a:lnTo>
                  <a:lnTo>
                    <a:pt x="459" y="830"/>
                  </a:lnTo>
                  <a:lnTo>
                    <a:pt x="459" y="833"/>
                  </a:lnTo>
                  <a:lnTo>
                    <a:pt x="457" y="830"/>
                  </a:lnTo>
                  <a:lnTo>
                    <a:pt x="454" y="833"/>
                  </a:lnTo>
                  <a:lnTo>
                    <a:pt x="452" y="833"/>
                  </a:lnTo>
                  <a:lnTo>
                    <a:pt x="449" y="833"/>
                  </a:lnTo>
                  <a:lnTo>
                    <a:pt x="449" y="830"/>
                  </a:lnTo>
                  <a:lnTo>
                    <a:pt x="447" y="828"/>
                  </a:lnTo>
                  <a:lnTo>
                    <a:pt x="449" y="825"/>
                  </a:lnTo>
                  <a:lnTo>
                    <a:pt x="449" y="825"/>
                  </a:lnTo>
                  <a:lnTo>
                    <a:pt x="452" y="825"/>
                  </a:lnTo>
                  <a:lnTo>
                    <a:pt x="452" y="825"/>
                  </a:lnTo>
                  <a:lnTo>
                    <a:pt x="452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7" y="825"/>
                  </a:lnTo>
                  <a:lnTo>
                    <a:pt x="457" y="823"/>
                  </a:lnTo>
                  <a:lnTo>
                    <a:pt x="457" y="823"/>
                  </a:lnTo>
                  <a:lnTo>
                    <a:pt x="457" y="823"/>
                  </a:lnTo>
                  <a:lnTo>
                    <a:pt x="457" y="821"/>
                  </a:lnTo>
                  <a:lnTo>
                    <a:pt x="457" y="823"/>
                  </a:lnTo>
                  <a:lnTo>
                    <a:pt x="459" y="823"/>
                  </a:lnTo>
                  <a:lnTo>
                    <a:pt x="459" y="823"/>
                  </a:lnTo>
                  <a:lnTo>
                    <a:pt x="459" y="821"/>
                  </a:lnTo>
                  <a:lnTo>
                    <a:pt x="461" y="818"/>
                  </a:lnTo>
                  <a:lnTo>
                    <a:pt x="461" y="818"/>
                  </a:lnTo>
                  <a:lnTo>
                    <a:pt x="461" y="816"/>
                  </a:lnTo>
                  <a:lnTo>
                    <a:pt x="461" y="814"/>
                  </a:lnTo>
                  <a:lnTo>
                    <a:pt x="461" y="814"/>
                  </a:lnTo>
                  <a:lnTo>
                    <a:pt x="461" y="811"/>
                  </a:lnTo>
                  <a:lnTo>
                    <a:pt x="459" y="811"/>
                  </a:lnTo>
                  <a:lnTo>
                    <a:pt x="459" y="809"/>
                  </a:lnTo>
                  <a:lnTo>
                    <a:pt x="457" y="806"/>
                  </a:lnTo>
                  <a:lnTo>
                    <a:pt x="457" y="806"/>
                  </a:lnTo>
                  <a:lnTo>
                    <a:pt x="454" y="806"/>
                  </a:lnTo>
                  <a:lnTo>
                    <a:pt x="454" y="806"/>
                  </a:lnTo>
                  <a:lnTo>
                    <a:pt x="454" y="806"/>
                  </a:lnTo>
                  <a:lnTo>
                    <a:pt x="452" y="806"/>
                  </a:lnTo>
                  <a:lnTo>
                    <a:pt x="452" y="806"/>
                  </a:lnTo>
                  <a:lnTo>
                    <a:pt x="449" y="806"/>
                  </a:lnTo>
                  <a:lnTo>
                    <a:pt x="447" y="806"/>
                  </a:lnTo>
                  <a:lnTo>
                    <a:pt x="447" y="806"/>
                  </a:lnTo>
                  <a:lnTo>
                    <a:pt x="447" y="809"/>
                  </a:lnTo>
                  <a:lnTo>
                    <a:pt x="447" y="809"/>
                  </a:lnTo>
                  <a:lnTo>
                    <a:pt x="445" y="811"/>
                  </a:lnTo>
                  <a:lnTo>
                    <a:pt x="445" y="811"/>
                  </a:lnTo>
                  <a:lnTo>
                    <a:pt x="442" y="811"/>
                  </a:lnTo>
                  <a:lnTo>
                    <a:pt x="440" y="811"/>
                  </a:lnTo>
                  <a:lnTo>
                    <a:pt x="438" y="811"/>
                  </a:lnTo>
                  <a:lnTo>
                    <a:pt x="435" y="811"/>
                  </a:lnTo>
                  <a:lnTo>
                    <a:pt x="433" y="809"/>
                  </a:lnTo>
                  <a:lnTo>
                    <a:pt x="433" y="809"/>
                  </a:lnTo>
                  <a:lnTo>
                    <a:pt x="430" y="809"/>
                  </a:lnTo>
                  <a:lnTo>
                    <a:pt x="428" y="809"/>
                  </a:lnTo>
                  <a:lnTo>
                    <a:pt x="428" y="809"/>
                  </a:lnTo>
                  <a:lnTo>
                    <a:pt x="426" y="809"/>
                  </a:lnTo>
                  <a:lnTo>
                    <a:pt x="426" y="806"/>
                  </a:lnTo>
                  <a:lnTo>
                    <a:pt x="426" y="806"/>
                  </a:lnTo>
                  <a:lnTo>
                    <a:pt x="423" y="802"/>
                  </a:lnTo>
                  <a:lnTo>
                    <a:pt x="423" y="802"/>
                  </a:lnTo>
                  <a:lnTo>
                    <a:pt x="423" y="799"/>
                  </a:lnTo>
                  <a:lnTo>
                    <a:pt x="423" y="799"/>
                  </a:lnTo>
                  <a:lnTo>
                    <a:pt x="423" y="797"/>
                  </a:lnTo>
                  <a:lnTo>
                    <a:pt x="421" y="797"/>
                  </a:lnTo>
                  <a:lnTo>
                    <a:pt x="421" y="797"/>
                  </a:lnTo>
                  <a:lnTo>
                    <a:pt x="421" y="797"/>
                  </a:lnTo>
                  <a:lnTo>
                    <a:pt x="421" y="797"/>
                  </a:lnTo>
                  <a:lnTo>
                    <a:pt x="421" y="797"/>
                  </a:lnTo>
                  <a:lnTo>
                    <a:pt x="421" y="795"/>
                  </a:lnTo>
                  <a:lnTo>
                    <a:pt x="421" y="795"/>
                  </a:lnTo>
                  <a:lnTo>
                    <a:pt x="421" y="795"/>
                  </a:lnTo>
                  <a:lnTo>
                    <a:pt x="421" y="795"/>
                  </a:lnTo>
                  <a:lnTo>
                    <a:pt x="421" y="792"/>
                  </a:lnTo>
                  <a:lnTo>
                    <a:pt x="421" y="792"/>
                  </a:lnTo>
                  <a:lnTo>
                    <a:pt x="423" y="792"/>
                  </a:lnTo>
                  <a:lnTo>
                    <a:pt x="421" y="792"/>
                  </a:lnTo>
                  <a:lnTo>
                    <a:pt x="423" y="790"/>
                  </a:lnTo>
                  <a:lnTo>
                    <a:pt x="423" y="790"/>
                  </a:lnTo>
                  <a:lnTo>
                    <a:pt x="423" y="790"/>
                  </a:lnTo>
                  <a:lnTo>
                    <a:pt x="423" y="790"/>
                  </a:lnTo>
                  <a:lnTo>
                    <a:pt x="423" y="788"/>
                  </a:lnTo>
                  <a:lnTo>
                    <a:pt x="423" y="788"/>
                  </a:lnTo>
                  <a:lnTo>
                    <a:pt x="421" y="788"/>
                  </a:lnTo>
                  <a:lnTo>
                    <a:pt x="419" y="790"/>
                  </a:lnTo>
                  <a:lnTo>
                    <a:pt x="419" y="790"/>
                  </a:lnTo>
                  <a:lnTo>
                    <a:pt x="419" y="792"/>
                  </a:lnTo>
                  <a:lnTo>
                    <a:pt x="419" y="792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6" y="790"/>
                  </a:lnTo>
                  <a:lnTo>
                    <a:pt x="414" y="790"/>
                  </a:lnTo>
                  <a:lnTo>
                    <a:pt x="414" y="790"/>
                  </a:lnTo>
                  <a:lnTo>
                    <a:pt x="414" y="790"/>
                  </a:lnTo>
                  <a:lnTo>
                    <a:pt x="414" y="790"/>
                  </a:lnTo>
                  <a:lnTo>
                    <a:pt x="412" y="790"/>
                  </a:lnTo>
                  <a:lnTo>
                    <a:pt x="409" y="790"/>
                  </a:lnTo>
                  <a:lnTo>
                    <a:pt x="409" y="790"/>
                  </a:lnTo>
                  <a:lnTo>
                    <a:pt x="407" y="790"/>
                  </a:lnTo>
                  <a:lnTo>
                    <a:pt x="407" y="790"/>
                  </a:lnTo>
                  <a:lnTo>
                    <a:pt x="407" y="790"/>
                  </a:lnTo>
                  <a:lnTo>
                    <a:pt x="404" y="790"/>
                  </a:lnTo>
                  <a:lnTo>
                    <a:pt x="404" y="792"/>
                  </a:lnTo>
                  <a:lnTo>
                    <a:pt x="402" y="792"/>
                  </a:lnTo>
                  <a:lnTo>
                    <a:pt x="402" y="792"/>
                  </a:lnTo>
                  <a:lnTo>
                    <a:pt x="400" y="792"/>
                  </a:lnTo>
                  <a:lnTo>
                    <a:pt x="397" y="792"/>
                  </a:lnTo>
                  <a:lnTo>
                    <a:pt x="397" y="792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5" y="795"/>
                  </a:lnTo>
                  <a:lnTo>
                    <a:pt x="395" y="795"/>
                  </a:lnTo>
                  <a:lnTo>
                    <a:pt x="395" y="797"/>
                  </a:lnTo>
                  <a:lnTo>
                    <a:pt x="395" y="797"/>
                  </a:lnTo>
                  <a:lnTo>
                    <a:pt x="395" y="797"/>
                  </a:lnTo>
                  <a:lnTo>
                    <a:pt x="393" y="797"/>
                  </a:lnTo>
                  <a:lnTo>
                    <a:pt x="393" y="797"/>
                  </a:lnTo>
                  <a:lnTo>
                    <a:pt x="393" y="799"/>
                  </a:lnTo>
                  <a:lnTo>
                    <a:pt x="393" y="799"/>
                  </a:lnTo>
                  <a:lnTo>
                    <a:pt x="395" y="799"/>
                  </a:lnTo>
                  <a:lnTo>
                    <a:pt x="395" y="799"/>
                  </a:lnTo>
                  <a:lnTo>
                    <a:pt x="395" y="802"/>
                  </a:lnTo>
                  <a:lnTo>
                    <a:pt x="393" y="802"/>
                  </a:lnTo>
                  <a:lnTo>
                    <a:pt x="393" y="804"/>
                  </a:lnTo>
                  <a:lnTo>
                    <a:pt x="393" y="804"/>
                  </a:lnTo>
                  <a:lnTo>
                    <a:pt x="393" y="804"/>
                  </a:lnTo>
                  <a:lnTo>
                    <a:pt x="390" y="804"/>
                  </a:lnTo>
                  <a:lnTo>
                    <a:pt x="390" y="806"/>
                  </a:lnTo>
                  <a:lnTo>
                    <a:pt x="388" y="806"/>
                  </a:lnTo>
                  <a:lnTo>
                    <a:pt x="388" y="806"/>
                  </a:lnTo>
                  <a:lnTo>
                    <a:pt x="386" y="806"/>
                  </a:lnTo>
                  <a:lnTo>
                    <a:pt x="386" y="804"/>
                  </a:lnTo>
                  <a:lnTo>
                    <a:pt x="386" y="804"/>
                  </a:lnTo>
                  <a:lnTo>
                    <a:pt x="386" y="806"/>
                  </a:lnTo>
                  <a:lnTo>
                    <a:pt x="386" y="806"/>
                  </a:lnTo>
                  <a:lnTo>
                    <a:pt x="386" y="806"/>
                  </a:lnTo>
                  <a:lnTo>
                    <a:pt x="386" y="806"/>
                  </a:lnTo>
                  <a:lnTo>
                    <a:pt x="388" y="806"/>
                  </a:lnTo>
                  <a:lnTo>
                    <a:pt x="388" y="806"/>
                  </a:lnTo>
                  <a:lnTo>
                    <a:pt x="388" y="809"/>
                  </a:lnTo>
                  <a:lnTo>
                    <a:pt x="388" y="806"/>
                  </a:lnTo>
                  <a:lnTo>
                    <a:pt x="390" y="806"/>
                  </a:lnTo>
                  <a:lnTo>
                    <a:pt x="390" y="806"/>
                  </a:lnTo>
                  <a:lnTo>
                    <a:pt x="390" y="806"/>
                  </a:lnTo>
                  <a:lnTo>
                    <a:pt x="390" y="806"/>
                  </a:lnTo>
                  <a:lnTo>
                    <a:pt x="390" y="809"/>
                  </a:lnTo>
                  <a:lnTo>
                    <a:pt x="390" y="809"/>
                  </a:lnTo>
                  <a:lnTo>
                    <a:pt x="390" y="811"/>
                  </a:lnTo>
                  <a:lnTo>
                    <a:pt x="390" y="811"/>
                  </a:lnTo>
                  <a:lnTo>
                    <a:pt x="388" y="811"/>
                  </a:lnTo>
                  <a:lnTo>
                    <a:pt x="388" y="811"/>
                  </a:lnTo>
                  <a:lnTo>
                    <a:pt x="386" y="811"/>
                  </a:lnTo>
                  <a:lnTo>
                    <a:pt x="386" y="811"/>
                  </a:lnTo>
                  <a:lnTo>
                    <a:pt x="386" y="811"/>
                  </a:lnTo>
                  <a:lnTo>
                    <a:pt x="386" y="811"/>
                  </a:lnTo>
                  <a:lnTo>
                    <a:pt x="386" y="811"/>
                  </a:lnTo>
                  <a:lnTo>
                    <a:pt x="386" y="811"/>
                  </a:lnTo>
                  <a:lnTo>
                    <a:pt x="383" y="811"/>
                  </a:lnTo>
                  <a:lnTo>
                    <a:pt x="383" y="811"/>
                  </a:lnTo>
                  <a:lnTo>
                    <a:pt x="383" y="811"/>
                  </a:lnTo>
                  <a:lnTo>
                    <a:pt x="383" y="809"/>
                  </a:lnTo>
                  <a:lnTo>
                    <a:pt x="383" y="809"/>
                  </a:lnTo>
                  <a:lnTo>
                    <a:pt x="383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3" y="809"/>
                  </a:lnTo>
                  <a:lnTo>
                    <a:pt x="381" y="806"/>
                  </a:lnTo>
                  <a:lnTo>
                    <a:pt x="381" y="806"/>
                  </a:lnTo>
                  <a:lnTo>
                    <a:pt x="381" y="806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81" y="809"/>
                  </a:lnTo>
                  <a:lnTo>
                    <a:pt x="378" y="809"/>
                  </a:lnTo>
                  <a:lnTo>
                    <a:pt x="378" y="809"/>
                  </a:lnTo>
                  <a:lnTo>
                    <a:pt x="378" y="809"/>
                  </a:lnTo>
                  <a:lnTo>
                    <a:pt x="378" y="809"/>
                  </a:lnTo>
                  <a:lnTo>
                    <a:pt x="378" y="811"/>
                  </a:lnTo>
                  <a:lnTo>
                    <a:pt x="376" y="811"/>
                  </a:lnTo>
                  <a:lnTo>
                    <a:pt x="376" y="811"/>
                  </a:lnTo>
                  <a:lnTo>
                    <a:pt x="376" y="811"/>
                  </a:lnTo>
                  <a:lnTo>
                    <a:pt x="376" y="811"/>
                  </a:lnTo>
                  <a:lnTo>
                    <a:pt x="376" y="811"/>
                  </a:lnTo>
                  <a:lnTo>
                    <a:pt x="374" y="811"/>
                  </a:lnTo>
                  <a:lnTo>
                    <a:pt x="374" y="814"/>
                  </a:lnTo>
                  <a:lnTo>
                    <a:pt x="374" y="814"/>
                  </a:lnTo>
                  <a:lnTo>
                    <a:pt x="376" y="814"/>
                  </a:lnTo>
                  <a:lnTo>
                    <a:pt x="376" y="814"/>
                  </a:lnTo>
                  <a:lnTo>
                    <a:pt x="376" y="814"/>
                  </a:lnTo>
                  <a:lnTo>
                    <a:pt x="376" y="814"/>
                  </a:lnTo>
                  <a:lnTo>
                    <a:pt x="378" y="814"/>
                  </a:lnTo>
                  <a:lnTo>
                    <a:pt x="378" y="814"/>
                  </a:lnTo>
                  <a:lnTo>
                    <a:pt x="378" y="814"/>
                  </a:lnTo>
                  <a:lnTo>
                    <a:pt x="378" y="816"/>
                  </a:lnTo>
                  <a:lnTo>
                    <a:pt x="376" y="816"/>
                  </a:lnTo>
                  <a:lnTo>
                    <a:pt x="376" y="816"/>
                  </a:lnTo>
                  <a:lnTo>
                    <a:pt x="376" y="816"/>
                  </a:lnTo>
                  <a:lnTo>
                    <a:pt x="376" y="816"/>
                  </a:lnTo>
                  <a:lnTo>
                    <a:pt x="376" y="816"/>
                  </a:lnTo>
                  <a:lnTo>
                    <a:pt x="374" y="816"/>
                  </a:lnTo>
                  <a:lnTo>
                    <a:pt x="374" y="816"/>
                  </a:lnTo>
                  <a:lnTo>
                    <a:pt x="371" y="818"/>
                  </a:lnTo>
                  <a:lnTo>
                    <a:pt x="371" y="818"/>
                  </a:lnTo>
                  <a:lnTo>
                    <a:pt x="371" y="821"/>
                  </a:lnTo>
                  <a:lnTo>
                    <a:pt x="371" y="821"/>
                  </a:lnTo>
                  <a:lnTo>
                    <a:pt x="369" y="821"/>
                  </a:lnTo>
                  <a:lnTo>
                    <a:pt x="369" y="821"/>
                  </a:lnTo>
                  <a:lnTo>
                    <a:pt x="369" y="818"/>
                  </a:lnTo>
                  <a:lnTo>
                    <a:pt x="369" y="818"/>
                  </a:lnTo>
                  <a:lnTo>
                    <a:pt x="369" y="818"/>
                  </a:lnTo>
                  <a:lnTo>
                    <a:pt x="367" y="818"/>
                  </a:lnTo>
                  <a:lnTo>
                    <a:pt x="367" y="818"/>
                  </a:lnTo>
                  <a:lnTo>
                    <a:pt x="367" y="818"/>
                  </a:lnTo>
                  <a:lnTo>
                    <a:pt x="367" y="816"/>
                  </a:lnTo>
                  <a:lnTo>
                    <a:pt x="367" y="816"/>
                  </a:lnTo>
                  <a:lnTo>
                    <a:pt x="367" y="816"/>
                  </a:lnTo>
                  <a:lnTo>
                    <a:pt x="364" y="814"/>
                  </a:lnTo>
                  <a:lnTo>
                    <a:pt x="364" y="814"/>
                  </a:lnTo>
                  <a:lnTo>
                    <a:pt x="362" y="814"/>
                  </a:lnTo>
                  <a:lnTo>
                    <a:pt x="362" y="814"/>
                  </a:lnTo>
                  <a:lnTo>
                    <a:pt x="362" y="814"/>
                  </a:lnTo>
                  <a:lnTo>
                    <a:pt x="362" y="816"/>
                  </a:lnTo>
                  <a:lnTo>
                    <a:pt x="362" y="818"/>
                  </a:lnTo>
                  <a:lnTo>
                    <a:pt x="362" y="818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21"/>
                  </a:lnTo>
                  <a:lnTo>
                    <a:pt x="362" y="818"/>
                  </a:lnTo>
                  <a:lnTo>
                    <a:pt x="360" y="818"/>
                  </a:lnTo>
                  <a:lnTo>
                    <a:pt x="360" y="818"/>
                  </a:lnTo>
                  <a:lnTo>
                    <a:pt x="360" y="818"/>
                  </a:lnTo>
                  <a:lnTo>
                    <a:pt x="360" y="821"/>
                  </a:lnTo>
                  <a:lnTo>
                    <a:pt x="360" y="821"/>
                  </a:lnTo>
                  <a:lnTo>
                    <a:pt x="360" y="821"/>
                  </a:lnTo>
                  <a:lnTo>
                    <a:pt x="362" y="823"/>
                  </a:lnTo>
                  <a:lnTo>
                    <a:pt x="362" y="823"/>
                  </a:lnTo>
                  <a:lnTo>
                    <a:pt x="362" y="825"/>
                  </a:lnTo>
                  <a:lnTo>
                    <a:pt x="362" y="825"/>
                  </a:lnTo>
                  <a:lnTo>
                    <a:pt x="362" y="825"/>
                  </a:lnTo>
                  <a:lnTo>
                    <a:pt x="362" y="828"/>
                  </a:lnTo>
                  <a:lnTo>
                    <a:pt x="362" y="830"/>
                  </a:lnTo>
                  <a:lnTo>
                    <a:pt x="362" y="830"/>
                  </a:lnTo>
                  <a:lnTo>
                    <a:pt x="362" y="830"/>
                  </a:lnTo>
                  <a:lnTo>
                    <a:pt x="362" y="830"/>
                  </a:lnTo>
                  <a:lnTo>
                    <a:pt x="360" y="828"/>
                  </a:lnTo>
                  <a:lnTo>
                    <a:pt x="360" y="828"/>
                  </a:lnTo>
                  <a:lnTo>
                    <a:pt x="360" y="828"/>
                  </a:lnTo>
                  <a:lnTo>
                    <a:pt x="360" y="825"/>
                  </a:lnTo>
                  <a:lnTo>
                    <a:pt x="357" y="825"/>
                  </a:lnTo>
                  <a:lnTo>
                    <a:pt x="355" y="825"/>
                  </a:lnTo>
                  <a:lnTo>
                    <a:pt x="352" y="825"/>
                  </a:lnTo>
                  <a:lnTo>
                    <a:pt x="352" y="823"/>
                  </a:lnTo>
                  <a:lnTo>
                    <a:pt x="352" y="823"/>
                  </a:lnTo>
                  <a:lnTo>
                    <a:pt x="350" y="825"/>
                  </a:lnTo>
                  <a:lnTo>
                    <a:pt x="350" y="825"/>
                  </a:lnTo>
                  <a:lnTo>
                    <a:pt x="348" y="823"/>
                  </a:lnTo>
                  <a:lnTo>
                    <a:pt x="348" y="825"/>
                  </a:lnTo>
                  <a:lnTo>
                    <a:pt x="348" y="825"/>
                  </a:lnTo>
                  <a:lnTo>
                    <a:pt x="348" y="828"/>
                  </a:lnTo>
                  <a:lnTo>
                    <a:pt x="348" y="830"/>
                  </a:lnTo>
                  <a:lnTo>
                    <a:pt x="348" y="830"/>
                  </a:lnTo>
                  <a:lnTo>
                    <a:pt x="348" y="830"/>
                  </a:lnTo>
                  <a:lnTo>
                    <a:pt x="348" y="830"/>
                  </a:lnTo>
                  <a:lnTo>
                    <a:pt x="348" y="830"/>
                  </a:lnTo>
                  <a:lnTo>
                    <a:pt x="348" y="830"/>
                  </a:lnTo>
                  <a:lnTo>
                    <a:pt x="348" y="833"/>
                  </a:lnTo>
                  <a:lnTo>
                    <a:pt x="345" y="835"/>
                  </a:lnTo>
                  <a:lnTo>
                    <a:pt x="348" y="835"/>
                  </a:lnTo>
                  <a:lnTo>
                    <a:pt x="348" y="835"/>
                  </a:lnTo>
                  <a:lnTo>
                    <a:pt x="348" y="835"/>
                  </a:lnTo>
                  <a:lnTo>
                    <a:pt x="350" y="835"/>
                  </a:lnTo>
                  <a:lnTo>
                    <a:pt x="350" y="835"/>
                  </a:lnTo>
                  <a:lnTo>
                    <a:pt x="350" y="835"/>
                  </a:lnTo>
                  <a:lnTo>
                    <a:pt x="350" y="835"/>
                  </a:lnTo>
                  <a:lnTo>
                    <a:pt x="352" y="837"/>
                  </a:lnTo>
                  <a:lnTo>
                    <a:pt x="352" y="837"/>
                  </a:lnTo>
                  <a:lnTo>
                    <a:pt x="352" y="837"/>
                  </a:lnTo>
                  <a:lnTo>
                    <a:pt x="352" y="837"/>
                  </a:lnTo>
                  <a:lnTo>
                    <a:pt x="352" y="837"/>
                  </a:lnTo>
                  <a:lnTo>
                    <a:pt x="352" y="837"/>
                  </a:lnTo>
                  <a:lnTo>
                    <a:pt x="352" y="840"/>
                  </a:lnTo>
                  <a:lnTo>
                    <a:pt x="352" y="840"/>
                  </a:lnTo>
                  <a:lnTo>
                    <a:pt x="352" y="840"/>
                  </a:lnTo>
                  <a:lnTo>
                    <a:pt x="352" y="840"/>
                  </a:lnTo>
                  <a:lnTo>
                    <a:pt x="352" y="842"/>
                  </a:lnTo>
                  <a:lnTo>
                    <a:pt x="352" y="842"/>
                  </a:lnTo>
                  <a:lnTo>
                    <a:pt x="352" y="840"/>
                  </a:lnTo>
                  <a:lnTo>
                    <a:pt x="355" y="842"/>
                  </a:lnTo>
                  <a:lnTo>
                    <a:pt x="355" y="842"/>
                  </a:lnTo>
                  <a:lnTo>
                    <a:pt x="355" y="840"/>
                  </a:lnTo>
                  <a:lnTo>
                    <a:pt x="355" y="840"/>
                  </a:lnTo>
                  <a:lnTo>
                    <a:pt x="355" y="837"/>
                  </a:lnTo>
                  <a:lnTo>
                    <a:pt x="355" y="837"/>
                  </a:lnTo>
                  <a:lnTo>
                    <a:pt x="355" y="840"/>
                  </a:lnTo>
                  <a:lnTo>
                    <a:pt x="355" y="840"/>
                  </a:lnTo>
                  <a:lnTo>
                    <a:pt x="355" y="840"/>
                  </a:lnTo>
                  <a:lnTo>
                    <a:pt x="357" y="840"/>
                  </a:lnTo>
                  <a:lnTo>
                    <a:pt x="357" y="840"/>
                  </a:lnTo>
                  <a:lnTo>
                    <a:pt x="357" y="840"/>
                  </a:lnTo>
                  <a:lnTo>
                    <a:pt x="357" y="840"/>
                  </a:lnTo>
                  <a:lnTo>
                    <a:pt x="357" y="840"/>
                  </a:lnTo>
                  <a:lnTo>
                    <a:pt x="357" y="842"/>
                  </a:lnTo>
                  <a:lnTo>
                    <a:pt x="357" y="842"/>
                  </a:lnTo>
                  <a:lnTo>
                    <a:pt x="355" y="842"/>
                  </a:lnTo>
                  <a:lnTo>
                    <a:pt x="357" y="842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60" y="844"/>
                  </a:lnTo>
                  <a:lnTo>
                    <a:pt x="360" y="842"/>
                  </a:lnTo>
                  <a:lnTo>
                    <a:pt x="360" y="844"/>
                  </a:lnTo>
                  <a:lnTo>
                    <a:pt x="360" y="844"/>
                  </a:lnTo>
                  <a:lnTo>
                    <a:pt x="362" y="844"/>
                  </a:lnTo>
                  <a:lnTo>
                    <a:pt x="362" y="844"/>
                  </a:lnTo>
                  <a:lnTo>
                    <a:pt x="364" y="844"/>
                  </a:lnTo>
                  <a:lnTo>
                    <a:pt x="364" y="847"/>
                  </a:lnTo>
                  <a:lnTo>
                    <a:pt x="367" y="847"/>
                  </a:lnTo>
                  <a:lnTo>
                    <a:pt x="367" y="849"/>
                  </a:lnTo>
                  <a:lnTo>
                    <a:pt x="367" y="849"/>
                  </a:lnTo>
                  <a:lnTo>
                    <a:pt x="367" y="851"/>
                  </a:lnTo>
                  <a:lnTo>
                    <a:pt x="367" y="851"/>
                  </a:lnTo>
                  <a:lnTo>
                    <a:pt x="369" y="856"/>
                  </a:lnTo>
                  <a:lnTo>
                    <a:pt x="369" y="859"/>
                  </a:lnTo>
                  <a:lnTo>
                    <a:pt x="369" y="859"/>
                  </a:lnTo>
                  <a:lnTo>
                    <a:pt x="367" y="856"/>
                  </a:lnTo>
                  <a:lnTo>
                    <a:pt x="364" y="856"/>
                  </a:lnTo>
                  <a:lnTo>
                    <a:pt x="364" y="856"/>
                  </a:lnTo>
                  <a:lnTo>
                    <a:pt x="362" y="856"/>
                  </a:lnTo>
                  <a:lnTo>
                    <a:pt x="362" y="859"/>
                  </a:lnTo>
                  <a:lnTo>
                    <a:pt x="362" y="859"/>
                  </a:lnTo>
                  <a:lnTo>
                    <a:pt x="362" y="859"/>
                  </a:lnTo>
                  <a:lnTo>
                    <a:pt x="362" y="859"/>
                  </a:lnTo>
                  <a:lnTo>
                    <a:pt x="362" y="856"/>
                  </a:lnTo>
                  <a:lnTo>
                    <a:pt x="360" y="856"/>
                  </a:lnTo>
                  <a:lnTo>
                    <a:pt x="360" y="856"/>
                  </a:lnTo>
                  <a:lnTo>
                    <a:pt x="360" y="856"/>
                  </a:lnTo>
                  <a:lnTo>
                    <a:pt x="360" y="854"/>
                  </a:lnTo>
                  <a:lnTo>
                    <a:pt x="360" y="854"/>
                  </a:lnTo>
                  <a:lnTo>
                    <a:pt x="360" y="854"/>
                  </a:lnTo>
                  <a:lnTo>
                    <a:pt x="360" y="851"/>
                  </a:lnTo>
                  <a:lnTo>
                    <a:pt x="360" y="851"/>
                  </a:lnTo>
                  <a:lnTo>
                    <a:pt x="360" y="854"/>
                  </a:lnTo>
                  <a:lnTo>
                    <a:pt x="360" y="854"/>
                  </a:lnTo>
                  <a:lnTo>
                    <a:pt x="360" y="854"/>
                  </a:lnTo>
                  <a:lnTo>
                    <a:pt x="360" y="851"/>
                  </a:lnTo>
                  <a:lnTo>
                    <a:pt x="360" y="851"/>
                  </a:lnTo>
                  <a:lnTo>
                    <a:pt x="360" y="849"/>
                  </a:lnTo>
                  <a:lnTo>
                    <a:pt x="360" y="849"/>
                  </a:lnTo>
                  <a:lnTo>
                    <a:pt x="360" y="849"/>
                  </a:lnTo>
                  <a:lnTo>
                    <a:pt x="360" y="847"/>
                  </a:lnTo>
                  <a:lnTo>
                    <a:pt x="357" y="847"/>
                  </a:lnTo>
                  <a:lnTo>
                    <a:pt x="357" y="849"/>
                  </a:lnTo>
                  <a:lnTo>
                    <a:pt x="357" y="849"/>
                  </a:lnTo>
                  <a:lnTo>
                    <a:pt x="355" y="847"/>
                  </a:lnTo>
                  <a:lnTo>
                    <a:pt x="357" y="847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7" y="844"/>
                  </a:lnTo>
                  <a:lnTo>
                    <a:pt x="355" y="844"/>
                  </a:lnTo>
                  <a:lnTo>
                    <a:pt x="355" y="844"/>
                  </a:lnTo>
                  <a:lnTo>
                    <a:pt x="355" y="844"/>
                  </a:lnTo>
                  <a:lnTo>
                    <a:pt x="355" y="844"/>
                  </a:lnTo>
                  <a:lnTo>
                    <a:pt x="355" y="842"/>
                  </a:lnTo>
                  <a:lnTo>
                    <a:pt x="352" y="842"/>
                  </a:lnTo>
                  <a:lnTo>
                    <a:pt x="352" y="844"/>
                  </a:lnTo>
                  <a:lnTo>
                    <a:pt x="352" y="844"/>
                  </a:lnTo>
                  <a:lnTo>
                    <a:pt x="352" y="847"/>
                  </a:lnTo>
                  <a:lnTo>
                    <a:pt x="352" y="847"/>
                  </a:lnTo>
                  <a:lnTo>
                    <a:pt x="352" y="847"/>
                  </a:lnTo>
                  <a:lnTo>
                    <a:pt x="352" y="849"/>
                  </a:lnTo>
                  <a:lnTo>
                    <a:pt x="350" y="849"/>
                  </a:lnTo>
                  <a:lnTo>
                    <a:pt x="350" y="851"/>
                  </a:lnTo>
                  <a:lnTo>
                    <a:pt x="350" y="851"/>
                  </a:lnTo>
                  <a:lnTo>
                    <a:pt x="352" y="854"/>
                  </a:lnTo>
                  <a:lnTo>
                    <a:pt x="352" y="854"/>
                  </a:lnTo>
                  <a:lnTo>
                    <a:pt x="352" y="854"/>
                  </a:lnTo>
                  <a:lnTo>
                    <a:pt x="352" y="854"/>
                  </a:lnTo>
                  <a:lnTo>
                    <a:pt x="352" y="856"/>
                  </a:lnTo>
                  <a:lnTo>
                    <a:pt x="352" y="856"/>
                  </a:lnTo>
                  <a:lnTo>
                    <a:pt x="352" y="856"/>
                  </a:lnTo>
                  <a:lnTo>
                    <a:pt x="355" y="859"/>
                  </a:lnTo>
                  <a:lnTo>
                    <a:pt x="355" y="859"/>
                  </a:lnTo>
                  <a:lnTo>
                    <a:pt x="355" y="861"/>
                  </a:lnTo>
                  <a:lnTo>
                    <a:pt x="357" y="859"/>
                  </a:lnTo>
                  <a:lnTo>
                    <a:pt x="357" y="859"/>
                  </a:lnTo>
                  <a:lnTo>
                    <a:pt x="357" y="859"/>
                  </a:lnTo>
                  <a:lnTo>
                    <a:pt x="357" y="861"/>
                  </a:lnTo>
                  <a:lnTo>
                    <a:pt x="357" y="861"/>
                  </a:lnTo>
                  <a:lnTo>
                    <a:pt x="360" y="861"/>
                  </a:lnTo>
                  <a:lnTo>
                    <a:pt x="360" y="861"/>
                  </a:lnTo>
                  <a:lnTo>
                    <a:pt x="360" y="861"/>
                  </a:lnTo>
                  <a:lnTo>
                    <a:pt x="360" y="863"/>
                  </a:lnTo>
                  <a:lnTo>
                    <a:pt x="360" y="866"/>
                  </a:lnTo>
                  <a:lnTo>
                    <a:pt x="362" y="866"/>
                  </a:lnTo>
                  <a:lnTo>
                    <a:pt x="362" y="866"/>
                  </a:lnTo>
                  <a:lnTo>
                    <a:pt x="362" y="868"/>
                  </a:lnTo>
                  <a:lnTo>
                    <a:pt x="360" y="866"/>
                  </a:lnTo>
                  <a:lnTo>
                    <a:pt x="360" y="866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68"/>
                  </a:lnTo>
                  <a:lnTo>
                    <a:pt x="360" y="870"/>
                  </a:lnTo>
                  <a:lnTo>
                    <a:pt x="360" y="870"/>
                  </a:lnTo>
                  <a:lnTo>
                    <a:pt x="360" y="873"/>
                  </a:lnTo>
                  <a:lnTo>
                    <a:pt x="357" y="873"/>
                  </a:lnTo>
                  <a:lnTo>
                    <a:pt x="357" y="873"/>
                  </a:lnTo>
                  <a:lnTo>
                    <a:pt x="357" y="873"/>
                  </a:lnTo>
                  <a:lnTo>
                    <a:pt x="355" y="873"/>
                  </a:lnTo>
                  <a:lnTo>
                    <a:pt x="357" y="875"/>
                  </a:lnTo>
                  <a:lnTo>
                    <a:pt x="357" y="875"/>
                  </a:lnTo>
                  <a:lnTo>
                    <a:pt x="357" y="875"/>
                  </a:lnTo>
                  <a:lnTo>
                    <a:pt x="357" y="875"/>
                  </a:lnTo>
                  <a:lnTo>
                    <a:pt x="360" y="875"/>
                  </a:lnTo>
                  <a:lnTo>
                    <a:pt x="360" y="873"/>
                  </a:lnTo>
                  <a:lnTo>
                    <a:pt x="360" y="873"/>
                  </a:lnTo>
                  <a:lnTo>
                    <a:pt x="362" y="873"/>
                  </a:lnTo>
                  <a:lnTo>
                    <a:pt x="362" y="870"/>
                  </a:lnTo>
                  <a:lnTo>
                    <a:pt x="362" y="870"/>
                  </a:lnTo>
                  <a:lnTo>
                    <a:pt x="362" y="870"/>
                  </a:lnTo>
                  <a:lnTo>
                    <a:pt x="364" y="870"/>
                  </a:lnTo>
                  <a:lnTo>
                    <a:pt x="364" y="868"/>
                  </a:lnTo>
                  <a:lnTo>
                    <a:pt x="364" y="868"/>
                  </a:lnTo>
                  <a:lnTo>
                    <a:pt x="364" y="866"/>
                  </a:lnTo>
                  <a:lnTo>
                    <a:pt x="367" y="866"/>
                  </a:lnTo>
                  <a:lnTo>
                    <a:pt x="367" y="863"/>
                  </a:lnTo>
                  <a:lnTo>
                    <a:pt x="367" y="863"/>
                  </a:lnTo>
                  <a:lnTo>
                    <a:pt x="367" y="863"/>
                  </a:lnTo>
                  <a:lnTo>
                    <a:pt x="367" y="863"/>
                  </a:lnTo>
                  <a:lnTo>
                    <a:pt x="369" y="863"/>
                  </a:lnTo>
                  <a:lnTo>
                    <a:pt x="369" y="863"/>
                  </a:lnTo>
                  <a:lnTo>
                    <a:pt x="369" y="863"/>
                  </a:lnTo>
                  <a:lnTo>
                    <a:pt x="371" y="863"/>
                  </a:lnTo>
                  <a:lnTo>
                    <a:pt x="371" y="863"/>
                  </a:lnTo>
                  <a:lnTo>
                    <a:pt x="371" y="861"/>
                  </a:lnTo>
                  <a:lnTo>
                    <a:pt x="374" y="861"/>
                  </a:lnTo>
                  <a:lnTo>
                    <a:pt x="374" y="861"/>
                  </a:lnTo>
                  <a:lnTo>
                    <a:pt x="376" y="861"/>
                  </a:lnTo>
                  <a:lnTo>
                    <a:pt x="376" y="861"/>
                  </a:lnTo>
                  <a:lnTo>
                    <a:pt x="378" y="861"/>
                  </a:lnTo>
                  <a:lnTo>
                    <a:pt x="378" y="861"/>
                  </a:lnTo>
                  <a:lnTo>
                    <a:pt x="381" y="861"/>
                  </a:lnTo>
                  <a:lnTo>
                    <a:pt x="378" y="861"/>
                  </a:lnTo>
                  <a:lnTo>
                    <a:pt x="378" y="863"/>
                  </a:lnTo>
                  <a:lnTo>
                    <a:pt x="378" y="863"/>
                  </a:lnTo>
                  <a:lnTo>
                    <a:pt x="381" y="863"/>
                  </a:lnTo>
                  <a:lnTo>
                    <a:pt x="381" y="863"/>
                  </a:lnTo>
                  <a:lnTo>
                    <a:pt x="381" y="863"/>
                  </a:lnTo>
                  <a:lnTo>
                    <a:pt x="381" y="866"/>
                  </a:lnTo>
                  <a:lnTo>
                    <a:pt x="381" y="866"/>
                  </a:lnTo>
                  <a:lnTo>
                    <a:pt x="378" y="866"/>
                  </a:lnTo>
                  <a:lnTo>
                    <a:pt x="378" y="866"/>
                  </a:lnTo>
                  <a:lnTo>
                    <a:pt x="378" y="868"/>
                  </a:lnTo>
                  <a:lnTo>
                    <a:pt x="376" y="868"/>
                  </a:lnTo>
                  <a:lnTo>
                    <a:pt x="376" y="868"/>
                  </a:lnTo>
                  <a:lnTo>
                    <a:pt x="376" y="868"/>
                  </a:lnTo>
                  <a:lnTo>
                    <a:pt x="376" y="870"/>
                  </a:lnTo>
                  <a:lnTo>
                    <a:pt x="378" y="870"/>
                  </a:lnTo>
                  <a:lnTo>
                    <a:pt x="378" y="870"/>
                  </a:lnTo>
                  <a:lnTo>
                    <a:pt x="378" y="870"/>
                  </a:lnTo>
                  <a:lnTo>
                    <a:pt x="378" y="873"/>
                  </a:lnTo>
                  <a:lnTo>
                    <a:pt x="378" y="873"/>
                  </a:lnTo>
                  <a:lnTo>
                    <a:pt x="378" y="873"/>
                  </a:lnTo>
                  <a:lnTo>
                    <a:pt x="381" y="873"/>
                  </a:lnTo>
                  <a:lnTo>
                    <a:pt x="381" y="873"/>
                  </a:lnTo>
                  <a:lnTo>
                    <a:pt x="381" y="873"/>
                  </a:lnTo>
                  <a:lnTo>
                    <a:pt x="383" y="870"/>
                  </a:lnTo>
                  <a:lnTo>
                    <a:pt x="383" y="870"/>
                  </a:lnTo>
                  <a:lnTo>
                    <a:pt x="383" y="870"/>
                  </a:lnTo>
                  <a:lnTo>
                    <a:pt x="383" y="870"/>
                  </a:lnTo>
                  <a:lnTo>
                    <a:pt x="383" y="870"/>
                  </a:lnTo>
                  <a:lnTo>
                    <a:pt x="386" y="870"/>
                  </a:lnTo>
                  <a:lnTo>
                    <a:pt x="388" y="868"/>
                  </a:lnTo>
                  <a:lnTo>
                    <a:pt x="388" y="868"/>
                  </a:lnTo>
                  <a:lnTo>
                    <a:pt x="388" y="866"/>
                  </a:lnTo>
                  <a:lnTo>
                    <a:pt x="388" y="866"/>
                  </a:lnTo>
                  <a:lnTo>
                    <a:pt x="390" y="863"/>
                  </a:lnTo>
                  <a:lnTo>
                    <a:pt x="390" y="863"/>
                  </a:lnTo>
                  <a:lnTo>
                    <a:pt x="390" y="861"/>
                  </a:lnTo>
                  <a:lnTo>
                    <a:pt x="390" y="861"/>
                  </a:lnTo>
                  <a:lnTo>
                    <a:pt x="388" y="859"/>
                  </a:lnTo>
                  <a:lnTo>
                    <a:pt x="388" y="856"/>
                  </a:lnTo>
                  <a:lnTo>
                    <a:pt x="386" y="856"/>
                  </a:lnTo>
                  <a:lnTo>
                    <a:pt x="383" y="856"/>
                  </a:lnTo>
                  <a:lnTo>
                    <a:pt x="381" y="859"/>
                  </a:lnTo>
                  <a:lnTo>
                    <a:pt x="378" y="859"/>
                  </a:lnTo>
                  <a:lnTo>
                    <a:pt x="378" y="859"/>
                  </a:lnTo>
                  <a:lnTo>
                    <a:pt x="376" y="856"/>
                  </a:lnTo>
                  <a:lnTo>
                    <a:pt x="376" y="856"/>
                  </a:lnTo>
                  <a:lnTo>
                    <a:pt x="376" y="856"/>
                  </a:lnTo>
                  <a:lnTo>
                    <a:pt x="376" y="856"/>
                  </a:lnTo>
                  <a:lnTo>
                    <a:pt x="376" y="854"/>
                  </a:lnTo>
                  <a:lnTo>
                    <a:pt x="378" y="854"/>
                  </a:lnTo>
                  <a:lnTo>
                    <a:pt x="378" y="854"/>
                  </a:lnTo>
                  <a:lnTo>
                    <a:pt x="381" y="854"/>
                  </a:lnTo>
                  <a:lnTo>
                    <a:pt x="381" y="851"/>
                  </a:lnTo>
                  <a:lnTo>
                    <a:pt x="381" y="851"/>
                  </a:lnTo>
                  <a:lnTo>
                    <a:pt x="381" y="851"/>
                  </a:lnTo>
                  <a:lnTo>
                    <a:pt x="381" y="849"/>
                  </a:lnTo>
                  <a:lnTo>
                    <a:pt x="381" y="849"/>
                  </a:lnTo>
                  <a:lnTo>
                    <a:pt x="378" y="844"/>
                  </a:lnTo>
                  <a:lnTo>
                    <a:pt x="378" y="842"/>
                  </a:lnTo>
                  <a:lnTo>
                    <a:pt x="376" y="842"/>
                  </a:lnTo>
                  <a:lnTo>
                    <a:pt x="376" y="840"/>
                  </a:lnTo>
                  <a:lnTo>
                    <a:pt x="378" y="842"/>
                  </a:lnTo>
                  <a:lnTo>
                    <a:pt x="378" y="840"/>
                  </a:lnTo>
                  <a:lnTo>
                    <a:pt x="381" y="837"/>
                  </a:lnTo>
                  <a:lnTo>
                    <a:pt x="383" y="837"/>
                  </a:lnTo>
                  <a:lnTo>
                    <a:pt x="383" y="837"/>
                  </a:lnTo>
                  <a:lnTo>
                    <a:pt x="386" y="840"/>
                  </a:lnTo>
                  <a:lnTo>
                    <a:pt x="386" y="840"/>
                  </a:lnTo>
                  <a:lnTo>
                    <a:pt x="386" y="840"/>
                  </a:lnTo>
                  <a:lnTo>
                    <a:pt x="388" y="840"/>
                  </a:lnTo>
                  <a:lnTo>
                    <a:pt x="388" y="840"/>
                  </a:lnTo>
                  <a:lnTo>
                    <a:pt x="388" y="840"/>
                  </a:lnTo>
                  <a:lnTo>
                    <a:pt x="388" y="840"/>
                  </a:lnTo>
                  <a:lnTo>
                    <a:pt x="390" y="840"/>
                  </a:lnTo>
                  <a:lnTo>
                    <a:pt x="390" y="842"/>
                  </a:lnTo>
                  <a:lnTo>
                    <a:pt x="390" y="842"/>
                  </a:lnTo>
                  <a:lnTo>
                    <a:pt x="390" y="842"/>
                  </a:lnTo>
                  <a:lnTo>
                    <a:pt x="390" y="842"/>
                  </a:lnTo>
                  <a:lnTo>
                    <a:pt x="393" y="842"/>
                  </a:lnTo>
                  <a:lnTo>
                    <a:pt x="393" y="842"/>
                  </a:lnTo>
                  <a:lnTo>
                    <a:pt x="393" y="842"/>
                  </a:lnTo>
                  <a:lnTo>
                    <a:pt x="393" y="844"/>
                  </a:lnTo>
                  <a:lnTo>
                    <a:pt x="393" y="844"/>
                  </a:lnTo>
                  <a:lnTo>
                    <a:pt x="393" y="847"/>
                  </a:lnTo>
                  <a:lnTo>
                    <a:pt x="393" y="851"/>
                  </a:lnTo>
                  <a:lnTo>
                    <a:pt x="393" y="854"/>
                  </a:lnTo>
                  <a:lnTo>
                    <a:pt x="395" y="854"/>
                  </a:lnTo>
                  <a:lnTo>
                    <a:pt x="397" y="856"/>
                  </a:lnTo>
                  <a:lnTo>
                    <a:pt x="400" y="859"/>
                  </a:lnTo>
                  <a:lnTo>
                    <a:pt x="402" y="861"/>
                  </a:lnTo>
                  <a:lnTo>
                    <a:pt x="402" y="861"/>
                  </a:lnTo>
                  <a:lnTo>
                    <a:pt x="402" y="861"/>
                  </a:lnTo>
                  <a:lnTo>
                    <a:pt x="402" y="861"/>
                  </a:lnTo>
                  <a:lnTo>
                    <a:pt x="402" y="861"/>
                  </a:lnTo>
                  <a:lnTo>
                    <a:pt x="402" y="863"/>
                  </a:lnTo>
                  <a:lnTo>
                    <a:pt x="400" y="863"/>
                  </a:lnTo>
                  <a:lnTo>
                    <a:pt x="400" y="863"/>
                  </a:lnTo>
                  <a:lnTo>
                    <a:pt x="400" y="863"/>
                  </a:lnTo>
                  <a:lnTo>
                    <a:pt x="402" y="866"/>
                  </a:lnTo>
                  <a:lnTo>
                    <a:pt x="402" y="866"/>
                  </a:lnTo>
                  <a:lnTo>
                    <a:pt x="402" y="866"/>
                  </a:lnTo>
                  <a:lnTo>
                    <a:pt x="402" y="866"/>
                  </a:lnTo>
                  <a:lnTo>
                    <a:pt x="402" y="866"/>
                  </a:lnTo>
                  <a:lnTo>
                    <a:pt x="402" y="866"/>
                  </a:lnTo>
                  <a:lnTo>
                    <a:pt x="400" y="866"/>
                  </a:lnTo>
                  <a:lnTo>
                    <a:pt x="400" y="866"/>
                  </a:lnTo>
                  <a:lnTo>
                    <a:pt x="400" y="868"/>
                  </a:lnTo>
                  <a:lnTo>
                    <a:pt x="397" y="868"/>
                  </a:lnTo>
                  <a:lnTo>
                    <a:pt x="395" y="870"/>
                  </a:lnTo>
                  <a:lnTo>
                    <a:pt x="393" y="870"/>
                  </a:lnTo>
                  <a:lnTo>
                    <a:pt x="393" y="870"/>
                  </a:lnTo>
                  <a:lnTo>
                    <a:pt x="395" y="873"/>
                  </a:lnTo>
                  <a:lnTo>
                    <a:pt x="395" y="870"/>
                  </a:lnTo>
                  <a:lnTo>
                    <a:pt x="404" y="870"/>
                  </a:lnTo>
                  <a:lnTo>
                    <a:pt x="404" y="870"/>
                  </a:lnTo>
                  <a:lnTo>
                    <a:pt x="404" y="870"/>
                  </a:lnTo>
                  <a:lnTo>
                    <a:pt x="404" y="873"/>
                  </a:lnTo>
                  <a:lnTo>
                    <a:pt x="400" y="875"/>
                  </a:lnTo>
                  <a:lnTo>
                    <a:pt x="400" y="875"/>
                  </a:lnTo>
                  <a:lnTo>
                    <a:pt x="400" y="877"/>
                  </a:lnTo>
                  <a:lnTo>
                    <a:pt x="400" y="877"/>
                  </a:lnTo>
                  <a:lnTo>
                    <a:pt x="402" y="877"/>
                  </a:lnTo>
                  <a:lnTo>
                    <a:pt x="400" y="877"/>
                  </a:lnTo>
                  <a:lnTo>
                    <a:pt x="400" y="880"/>
                  </a:lnTo>
                  <a:lnTo>
                    <a:pt x="400" y="880"/>
                  </a:lnTo>
                  <a:lnTo>
                    <a:pt x="400" y="880"/>
                  </a:lnTo>
                  <a:lnTo>
                    <a:pt x="400" y="882"/>
                  </a:lnTo>
                  <a:lnTo>
                    <a:pt x="400" y="882"/>
                  </a:lnTo>
                  <a:lnTo>
                    <a:pt x="397" y="885"/>
                  </a:lnTo>
                  <a:lnTo>
                    <a:pt x="397" y="887"/>
                  </a:lnTo>
                  <a:lnTo>
                    <a:pt x="397" y="887"/>
                  </a:lnTo>
                  <a:lnTo>
                    <a:pt x="397" y="889"/>
                  </a:lnTo>
                  <a:lnTo>
                    <a:pt x="397" y="889"/>
                  </a:lnTo>
                  <a:lnTo>
                    <a:pt x="395" y="889"/>
                  </a:lnTo>
                  <a:lnTo>
                    <a:pt x="395" y="889"/>
                  </a:lnTo>
                  <a:lnTo>
                    <a:pt x="395" y="889"/>
                  </a:lnTo>
                  <a:lnTo>
                    <a:pt x="395" y="889"/>
                  </a:lnTo>
                  <a:lnTo>
                    <a:pt x="395" y="889"/>
                  </a:lnTo>
                  <a:lnTo>
                    <a:pt x="395" y="892"/>
                  </a:lnTo>
                  <a:lnTo>
                    <a:pt x="395" y="892"/>
                  </a:lnTo>
                  <a:lnTo>
                    <a:pt x="393" y="892"/>
                  </a:lnTo>
                  <a:lnTo>
                    <a:pt x="393" y="892"/>
                  </a:lnTo>
                  <a:lnTo>
                    <a:pt x="393" y="892"/>
                  </a:lnTo>
                  <a:lnTo>
                    <a:pt x="393" y="894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899"/>
                  </a:lnTo>
                  <a:lnTo>
                    <a:pt x="388" y="901"/>
                  </a:lnTo>
                  <a:lnTo>
                    <a:pt x="388" y="901"/>
                  </a:lnTo>
                  <a:lnTo>
                    <a:pt x="386" y="904"/>
                  </a:lnTo>
                  <a:lnTo>
                    <a:pt x="386" y="904"/>
                  </a:lnTo>
                  <a:lnTo>
                    <a:pt x="386" y="904"/>
                  </a:lnTo>
                  <a:lnTo>
                    <a:pt x="383" y="901"/>
                  </a:lnTo>
                  <a:lnTo>
                    <a:pt x="381" y="901"/>
                  </a:lnTo>
                  <a:lnTo>
                    <a:pt x="378" y="904"/>
                  </a:lnTo>
                  <a:lnTo>
                    <a:pt x="381" y="906"/>
                  </a:lnTo>
                  <a:lnTo>
                    <a:pt x="381" y="906"/>
                  </a:lnTo>
                  <a:lnTo>
                    <a:pt x="378" y="908"/>
                  </a:lnTo>
                  <a:lnTo>
                    <a:pt x="378" y="908"/>
                  </a:lnTo>
                  <a:lnTo>
                    <a:pt x="378" y="911"/>
                  </a:lnTo>
                  <a:lnTo>
                    <a:pt x="381" y="911"/>
                  </a:lnTo>
                  <a:lnTo>
                    <a:pt x="381" y="911"/>
                  </a:lnTo>
                  <a:lnTo>
                    <a:pt x="381" y="911"/>
                  </a:lnTo>
                  <a:lnTo>
                    <a:pt x="381" y="913"/>
                  </a:lnTo>
                  <a:lnTo>
                    <a:pt x="381" y="913"/>
                  </a:lnTo>
                  <a:lnTo>
                    <a:pt x="381" y="918"/>
                  </a:lnTo>
                  <a:lnTo>
                    <a:pt x="381" y="918"/>
                  </a:lnTo>
                  <a:lnTo>
                    <a:pt x="381" y="920"/>
                  </a:lnTo>
                  <a:lnTo>
                    <a:pt x="383" y="920"/>
                  </a:lnTo>
                  <a:lnTo>
                    <a:pt x="381" y="920"/>
                  </a:lnTo>
                  <a:lnTo>
                    <a:pt x="381" y="920"/>
                  </a:lnTo>
                  <a:lnTo>
                    <a:pt x="378" y="920"/>
                  </a:lnTo>
                  <a:lnTo>
                    <a:pt x="378" y="922"/>
                  </a:lnTo>
                  <a:lnTo>
                    <a:pt x="378" y="925"/>
                  </a:lnTo>
                  <a:lnTo>
                    <a:pt x="378" y="925"/>
                  </a:lnTo>
                  <a:lnTo>
                    <a:pt x="381" y="925"/>
                  </a:lnTo>
                  <a:lnTo>
                    <a:pt x="383" y="927"/>
                  </a:lnTo>
                  <a:lnTo>
                    <a:pt x="383" y="927"/>
                  </a:lnTo>
                  <a:lnTo>
                    <a:pt x="386" y="930"/>
                  </a:lnTo>
                  <a:lnTo>
                    <a:pt x="388" y="932"/>
                  </a:lnTo>
                  <a:lnTo>
                    <a:pt x="388" y="932"/>
                  </a:lnTo>
                  <a:lnTo>
                    <a:pt x="388" y="934"/>
                  </a:lnTo>
                  <a:lnTo>
                    <a:pt x="388" y="934"/>
                  </a:lnTo>
                  <a:lnTo>
                    <a:pt x="388" y="937"/>
                  </a:lnTo>
                  <a:lnTo>
                    <a:pt x="388" y="939"/>
                  </a:lnTo>
                  <a:lnTo>
                    <a:pt x="386" y="941"/>
                  </a:lnTo>
                  <a:lnTo>
                    <a:pt x="386" y="941"/>
                  </a:lnTo>
                  <a:lnTo>
                    <a:pt x="386" y="944"/>
                  </a:lnTo>
                  <a:lnTo>
                    <a:pt x="383" y="946"/>
                  </a:lnTo>
                  <a:lnTo>
                    <a:pt x="381" y="948"/>
                  </a:lnTo>
                  <a:lnTo>
                    <a:pt x="381" y="946"/>
                  </a:lnTo>
                  <a:lnTo>
                    <a:pt x="381" y="946"/>
                  </a:lnTo>
                  <a:lnTo>
                    <a:pt x="378" y="946"/>
                  </a:lnTo>
                  <a:lnTo>
                    <a:pt x="378" y="946"/>
                  </a:lnTo>
                  <a:lnTo>
                    <a:pt x="378" y="946"/>
                  </a:lnTo>
                  <a:lnTo>
                    <a:pt x="378" y="946"/>
                  </a:lnTo>
                  <a:lnTo>
                    <a:pt x="378" y="946"/>
                  </a:lnTo>
                  <a:lnTo>
                    <a:pt x="376" y="946"/>
                  </a:lnTo>
                  <a:lnTo>
                    <a:pt x="376" y="946"/>
                  </a:lnTo>
                  <a:lnTo>
                    <a:pt x="378" y="948"/>
                  </a:lnTo>
                  <a:lnTo>
                    <a:pt x="381" y="948"/>
                  </a:lnTo>
                  <a:lnTo>
                    <a:pt x="381" y="951"/>
                  </a:lnTo>
                  <a:lnTo>
                    <a:pt x="381" y="951"/>
                  </a:lnTo>
                  <a:lnTo>
                    <a:pt x="381" y="951"/>
                  </a:lnTo>
                  <a:lnTo>
                    <a:pt x="378" y="951"/>
                  </a:lnTo>
                  <a:lnTo>
                    <a:pt x="381" y="951"/>
                  </a:lnTo>
                  <a:lnTo>
                    <a:pt x="381" y="953"/>
                  </a:lnTo>
                  <a:lnTo>
                    <a:pt x="381" y="953"/>
                  </a:lnTo>
                  <a:lnTo>
                    <a:pt x="381" y="956"/>
                  </a:lnTo>
                  <a:lnTo>
                    <a:pt x="381" y="956"/>
                  </a:lnTo>
                  <a:lnTo>
                    <a:pt x="383" y="956"/>
                  </a:lnTo>
                  <a:lnTo>
                    <a:pt x="383" y="956"/>
                  </a:lnTo>
                  <a:lnTo>
                    <a:pt x="386" y="956"/>
                  </a:lnTo>
                  <a:lnTo>
                    <a:pt x="393" y="956"/>
                  </a:lnTo>
                  <a:lnTo>
                    <a:pt x="395" y="958"/>
                  </a:lnTo>
                  <a:lnTo>
                    <a:pt x="397" y="958"/>
                  </a:lnTo>
                  <a:lnTo>
                    <a:pt x="397" y="960"/>
                  </a:lnTo>
                  <a:lnTo>
                    <a:pt x="397" y="960"/>
                  </a:lnTo>
                  <a:lnTo>
                    <a:pt x="397" y="960"/>
                  </a:lnTo>
                  <a:lnTo>
                    <a:pt x="397" y="960"/>
                  </a:lnTo>
                  <a:lnTo>
                    <a:pt x="400" y="960"/>
                  </a:lnTo>
                  <a:lnTo>
                    <a:pt x="400" y="960"/>
                  </a:lnTo>
                  <a:lnTo>
                    <a:pt x="400" y="960"/>
                  </a:lnTo>
                  <a:lnTo>
                    <a:pt x="400" y="960"/>
                  </a:lnTo>
                  <a:lnTo>
                    <a:pt x="402" y="960"/>
                  </a:lnTo>
                  <a:lnTo>
                    <a:pt x="402" y="960"/>
                  </a:lnTo>
                  <a:lnTo>
                    <a:pt x="402" y="960"/>
                  </a:lnTo>
                  <a:lnTo>
                    <a:pt x="404" y="958"/>
                  </a:lnTo>
                  <a:lnTo>
                    <a:pt x="404" y="958"/>
                  </a:lnTo>
                  <a:lnTo>
                    <a:pt x="404" y="956"/>
                  </a:lnTo>
                  <a:lnTo>
                    <a:pt x="404" y="953"/>
                  </a:lnTo>
                  <a:lnTo>
                    <a:pt x="402" y="953"/>
                  </a:lnTo>
                  <a:lnTo>
                    <a:pt x="402" y="953"/>
                  </a:lnTo>
                  <a:lnTo>
                    <a:pt x="400" y="953"/>
                  </a:lnTo>
                  <a:lnTo>
                    <a:pt x="400" y="951"/>
                  </a:lnTo>
                  <a:lnTo>
                    <a:pt x="400" y="951"/>
                  </a:lnTo>
                  <a:lnTo>
                    <a:pt x="400" y="948"/>
                  </a:lnTo>
                  <a:lnTo>
                    <a:pt x="397" y="944"/>
                  </a:lnTo>
                  <a:lnTo>
                    <a:pt x="397" y="944"/>
                  </a:lnTo>
                  <a:lnTo>
                    <a:pt x="397" y="941"/>
                  </a:lnTo>
                  <a:lnTo>
                    <a:pt x="397" y="939"/>
                  </a:lnTo>
                  <a:lnTo>
                    <a:pt x="397" y="937"/>
                  </a:lnTo>
                  <a:lnTo>
                    <a:pt x="400" y="937"/>
                  </a:lnTo>
                  <a:lnTo>
                    <a:pt x="400" y="934"/>
                  </a:lnTo>
                  <a:lnTo>
                    <a:pt x="400" y="934"/>
                  </a:lnTo>
                  <a:lnTo>
                    <a:pt x="402" y="932"/>
                  </a:lnTo>
                  <a:lnTo>
                    <a:pt x="402" y="932"/>
                  </a:lnTo>
                  <a:lnTo>
                    <a:pt x="402" y="930"/>
                  </a:lnTo>
                  <a:lnTo>
                    <a:pt x="402" y="930"/>
                  </a:lnTo>
                  <a:lnTo>
                    <a:pt x="404" y="927"/>
                  </a:lnTo>
                  <a:lnTo>
                    <a:pt x="407" y="927"/>
                  </a:lnTo>
                  <a:lnTo>
                    <a:pt x="409" y="927"/>
                  </a:lnTo>
                  <a:lnTo>
                    <a:pt x="412" y="927"/>
                  </a:lnTo>
                  <a:lnTo>
                    <a:pt x="412" y="930"/>
                  </a:lnTo>
                  <a:lnTo>
                    <a:pt x="412" y="932"/>
                  </a:lnTo>
                  <a:lnTo>
                    <a:pt x="412" y="934"/>
                  </a:lnTo>
                  <a:lnTo>
                    <a:pt x="412" y="934"/>
                  </a:lnTo>
                  <a:lnTo>
                    <a:pt x="409" y="937"/>
                  </a:lnTo>
                  <a:lnTo>
                    <a:pt x="409" y="937"/>
                  </a:lnTo>
                  <a:lnTo>
                    <a:pt x="409" y="937"/>
                  </a:lnTo>
                  <a:lnTo>
                    <a:pt x="407" y="937"/>
                  </a:lnTo>
                  <a:lnTo>
                    <a:pt x="407" y="937"/>
                  </a:lnTo>
                  <a:lnTo>
                    <a:pt x="407" y="934"/>
                  </a:lnTo>
                  <a:lnTo>
                    <a:pt x="407" y="934"/>
                  </a:lnTo>
                  <a:lnTo>
                    <a:pt x="407" y="932"/>
                  </a:lnTo>
                  <a:lnTo>
                    <a:pt x="404" y="934"/>
                  </a:lnTo>
                  <a:lnTo>
                    <a:pt x="402" y="932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402" y="937"/>
                  </a:lnTo>
                  <a:lnTo>
                    <a:pt x="402" y="937"/>
                  </a:lnTo>
                  <a:lnTo>
                    <a:pt x="402" y="937"/>
                  </a:lnTo>
                  <a:lnTo>
                    <a:pt x="402" y="937"/>
                  </a:lnTo>
                  <a:lnTo>
                    <a:pt x="407" y="937"/>
                  </a:lnTo>
                  <a:lnTo>
                    <a:pt x="407" y="939"/>
                  </a:lnTo>
                  <a:lnTo>
                    <a:pt x="407" y="941"/>
                  </a:lnTo>
                  <a:lnTo>
                    <a:pt x="407" y="944"/>
                  </a:lnTo>
                  <a:lnTo>
                    <a:pt x="409" y="944"/>
                  </a:lnTo>
                  <a:lnTo>
                    <a:pt x="409" y="946"/>
                  </a:lnTo>
                  <a:lnTo>
                    <a:pt x="412" y="948"/>
                  </a:lnTo>
                  <a:lnTo>
                    <a:pt x="412" y="951"/>
                  </a:lnTo>
                  <a:lnTo>
                    <a:pt x="412" y="951"/>
                  </a:lnTo>
                  <a:lnTo>
                    <a:pt x="412" y="953"/>
                  </a:lnTo>
                  <a:lnTo>
                    <a:pt x="412" y="956"/>
                  </a:lnTo>
                  <a:lnTo>
                    <a:pt x="409" y="958"/>
                  </a:lnTo>
                  <a:lnTo>
                    <a:pt x="409" y="960"/>
                  </a:lnTo>
                  <a:lnTo>
                    <a:pt x="409" y="963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4" y="967"/>
                  </a:lnTo>
                  <a:lnTo>
                    <a:pt x="404" y="970"/>
                  </a:lnTo>
                  <a:lnTo>
                    <a:pt x="404" y="970"/>
                  </a:lnTo>
                  <a:lnTo>
                    <a:pt x="407" y="970"/>
                  </a:lnTo>
                  <a:lnTo>
                    <a:pt x="407" y="967"/>
                  </a:lnTo>
                  <a:lnTo>
                    <a:pt x="409" y="967"/>
                  </a:lnTo>
                  <a:lnTo>
                    <a:pt x="409" y="967"/>
                  </a:lnTo>
                  <a:lnTo>
                    <a:pt x="412" y="965"/>
                  </a:lnTo>
                  <a:lnTo>
                    <a:pt x="412" y="965"/>
                  </a:lnTo>
                  <a:lnTo>
                    <a:pt x="414" y="965"/>
                  </a:lnTo>
                  <a:lnTo>
                    <a:pt x="416" y="965"/>
                  </a:lnTo>
                  <a:lnTo>
                    <a:pt x="416" y="965"/>
                  </a:lnTo>
                  <a:lnTo>
                    <a:pt x="419" y="965"/>
                  </a:lnTo>
                  <a:lnTo>
                    <a:pt x="419" y="963"/>
                  </a:lnTo>
                  <a:lnTo>
                    <a:pt x="419" y="963"/>
                  </a:lnTo>
                  <a:lnTo>
                    <a:pt x="421" y="963"/>
                  </a:lnTo>
                  <a:lnTo>
                    <a:pt x="421" y="960"/>
                  </a:lnTo>
                  <a:lnTo>
                    <a:pt x="421" y="960"/>
                  </a:lnTo>
                  <a:lnTo>
                    <a:pt x="423" y="958"/>
                  </a:lnTo>
                  <a:lnTo>
                    <a:pt x="423" y="958"/>
                  </a:lnTo>
                  <a:lnTo>
                    <a:pt x="423" y="958"/>
                  </a:lnTo>
                  <a:lnTo>
                    <a:pt x="426" y="958"/>
                  </a:lnTo>
                  <a:lnTo>
                    <a:pt x="428" y="953"/>
                  </a:lnTo>
                  <a:lnTo>
                    <a:pt x="428" y="953"/>
                  </a:lnTo>
                  <a:lnTo>
                    <a:pt x="428" y="953"/>
                  </a:lnTo>
                  <a:lnTo>
                    <a:pt x="426" y="953"/>
                  </a:lnTo>
                  <a:lnTo>
                    <a:pt x="426" y="953"/>
                  </a:lnTo>
                  <a:lnTo>
                    <a:pt x="428" y="951"/>
                  </a:lnTo>
                  <a:lnTo>
                    <a:pt x="428" y="951"/>
                  </a:lnTo>
                  <a:lnTo>
                    <a:pt x="428" y="951"/>
                  </a:lnTo>
                  <a:lnTo>
                    <a:pt x="426" y="951"/>
                  </a:lnTo>
                  <a:lnTo>
                    <a:pt x="426" y="951"/>
                  </a:lnTo>
                  <a:lnTo>
                    <a:pt x="423" y="948"/>
                  </a:lnTo>
                  <a:lnTo>
                    <a:pt x="423" y="948"/>
                  </a:lnTo>
                  <a:lnTo>
                    <a:pt x="423" y="946"/>
                  </a:lnTo>
                  <a:lnTo>
                    <a:pt x="423" y="944"/>
                  </a:lnTo>
                  <a:lnTo>
                    <a:pt x="426" y="944"/>
                  </a:lnTo>
                  <a:lnTo>
                    <a:pt x="426" y="944"/>
                  </a:lnTo>
                  <a:lnTo>
                    <a:pt x="428" y="941"/>
                  </a:lnTo>
                  <a:lnTo>
                    <a:pt x="428" y="941"/>
                  </a:lnTo>
                  <a:lnTo>
                    <a:pt x="430" y="941"/>
                  </a:lnTo>
                  <a:lnTo>
                    <a:pt x="430" y="941"/>
                  </a:lnTo>
                  <a:lnTo>
                    <a:pt x="430" y="944"/>
                  </a:lnTo>
                  <a:lnTo>
                    <a:pt x="433" y="944"/>
                  </a:lnTo>
                  <a:lnTo>
                    <a:pt x="433" y="944"/>
                  </a:lnTo>
                  <a:lnTo>
                    <a:pt x="433" y="944"/>
                  </a:lnTo>
                  <a:lnTo>
                    <a:pt x="433" y="944"/>
                  </a:lnTo>
                  <a:lnTo>
                    <a:pt x="435" y="944"/>
                  </a:lnTo>
                  <a:lnTo>
                    <a:pt x="435" y="946"/>
                  </a:lnTo>
                  <a:lnTo>
                    <a:pt x="435" y="946"/>
                  </a:lnTo>
                  <a:lnTo>
                    <a:pt x="435" y="946"/>
                  </a:lnTo>
                  <a:lnTo>
                    <a:pt x="435" y="946"/>
                  </a:lnTo>
                  <a:lnTo>
                    <a:pt x="435" y="948"/>
                  </a:lnTo>
                  <a:lnTo>
                    <a:pt x="438" y="948"/>
                  </a:lnTo>
                  <a:lnTo>
                    <a:pt x="440" y="946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8"/>
                  </a:lnTo>
                  <a:lnTo>
                    <a:pt x="440" y="946"/>
                  </a:lnTo>
                  <a:lnTo>
                    <a:pt x="440" y="946"/>
                  </a:lnTo>
                  <a:lnTo>
                    <a:pt x="442" y="946"/>
                  </a:lnTo>
                  <a:lnTo>
                    <a:pt x="442" y="941"/>
                  </a:lnTo>
                  <a:lnTo>
                    <a:pt x="442" y="941"/>
                  </a:lnTo>
                  <a:lnTo>
                    <a:pt x="442" y="941"/>
                  </a:lnTo>
                  <a:lnTo>
                    <a:pt x="442" y="941"/>
                  </a:lnTo>
                  <a:lnTo>
                    <a:pt x="442" y="939"/>
                  </a:lnTo>
                  <a:lnTo>
                    <a:pt x="442" y="939"/>
                  </a:lnTo>
                  <a:lnTo>
                    <a:pt x="442" y="939"/>
                  </a:lnTo>
                  <a:lnTo>
                    <a:pt x="442" y="939"/>
                  </a:lnTo>
                  <a:lnTo>
                    <a:pt x="442" y="939"/>
                  </a:lnTo>
                  <a:lnTo>
                    <a:pt x="442" y="937"/>
                  </a:lnTo>
                  <a:lnTo>
                    <a:pt x="442" y="937"/>
                  </a:lnTo>
                  <a:lnTo>
                    <a:pt x="442" y="937"/>
                  </a:lnTo>
                  <a:lnTo>
                    <a:pt x="445" y="934"/>
                  </a:lnTo>
                  <a:lnTo>
                    <a:pt x="445" y="934"/>
                  </a:lnTo>
                  <a:lnTo>
                    <a:pt x="447" y="932"/>
                  </a:lnTo>
                  <a:lnTo>
                    <a:pt x="445" y="932"/>
                  </a:lnTo>
                  <a:lnTo>
                    <a:pt x="447" y="925"/>
                  </a:lnTo>
                  <a:lnTo>
                    <a:pt x="447" y="925"/>
                  </a:lnTo>
                  <a:lnTo>
                    <a:pt x="447" y="922"/>
                  </a:lnTo>
                  <a:lnTo>
                    <a:pt x="447" y="922"/>
                  </a:lnTo>
                  <a:lnTo>
                    <a:pt x="447" y="922"/>
                  </a:lnTo>
                  <a:lnTo>
                    <a:pt x="447" y="920"/>
                  </a:lnTo>
                  <a:lnTo>
                    <a:pt x="445" y="920"/>
                  </a:lnTo>
                  <a:lnTo>
                    <a:pt x="445" y="918"/>
                  </a:lnTo>
                  <a:lnTo>
                    <a:pt x="445" y="918"/>
                  </a:lnTo>
                  <a:lnTo>
                    <a:pt x="447" y="915"/>
                  </a:lnTo>
                  <a:lnTo>
                    <a:pt x="447" y="908"/>
                  </a:lnTo>
                  <a:lnTo>
                    <a:pt x="449" y="904"/>
                  </a:lnTo>
                  <a:lnTo>
                    <a:pt x="452" y="899"/>
                  </a:lnTo>
                  <a:lnTo>
                    <a:pt x="452" y="896"/>
                  </a:lnTo>
                  <a:lnTo>
                    <a:pt x="452" y="894"/>
                  </a:lnTo>
                  <a:lnTo>
                    <a:pt x="454" y="892"/>
                  </a:lnTo>
                  <a:lnTo>
                    <a:pt x="454" y="889"/>
                  </a:lnTo>
                  <a:lnTo>
                    <a:pt x="454" y="889"/>
                  </a:lnTo>
                  <a:lnTo>
                    <a:pt x="454" y="889"/>
                  </a:lnTo>
                  <a:lnTo>
                    <a:pt x="454" y="889"/>
                  </a:lnTo>
                  <a:lnTo>
                    <a:pt x="454" y="887"/>
                  </a:lnTo>
                  <a:lnTo>
                    <a:pt x="454" y="887"/>
                  </a:lnTo>
                  <a:lnTo>
                    <a:pt x="454" y="885"/>
                  </a:lnTo>
                  <a:lnTo>
                    <a:pt x="457" y="885"/>
                  </a:lnTo>
                  <a:lnTo>
                    <a:pt x="457" y="885"/>
                  </a:lnTo>
                  <a:lnTo>
                    <a:pt x="457" y="885"/>
                  </a:lnTo>
                  <a:lnTo>
                    <a:pt x="459" y="885"/>
                  </a:lnTo>
                  <a:lnTo>
                    <a:pt x="457" y="882"/>
                  </a:lnTo>
                  <a:lnTo>
                    <a:pt x="457" y="882"/>
                  </a:lnTo>
                  <a:lnTo>
                    <a:pt x="457" y="880"/>
                  </a:lnTo>
                  <a:lnTo>
                    <a:pt x="457" y="880"/>
                  </a:lnTo>
                  <a:lnTo>
                    <a:pt x="459" y="880"/>
                  </a:lnTo>
                  <a:lnTo>
                    <a:pt x="459" y="880"/>
                  </a:lnTo>
                  <a:lnTo>
                    <a:pt x="461" y="880"/>
                  </a:lnTo>
                  <a:lnTo>
                    <a:pt x="459" y="877"/>
                  </a:lnTo>
                  <a:lnTo>
                    <a:pt x="459" y="877"/>
                  </a:lnTo>
                  <a:lnTo>
                    <a:pt x="459" y="877"/>
                  </a:lnTo>
                  <a:lnTo>
                    <a:pt x="459" y="877"/>
                  </a:lnTo>
                  <a:lnTo>
                    <a:pt x="459" y="877"/>
                  </a:lnTo>
                  <a:lnTo>
                    <a:pt x="459" y="875"/>
                  </a:lnTo>
                  <a:lnTo>
                    <a:pt x="459" y="873"/>
                  </a:lnTo>
                  <a:lnTo>
                    <a:pt x="459" y="873"/>
                  </a:lnTo>
                  <a:lnTo>
                    <a:pt x="461" y="873"/>
                  </a:lnTo>
                  <a:lnTo>
                    <a:pt x="461" y="873"/>
                  </a:lnTo>
                  <a:lnTo>
                    <a:pt x="461" y="873"/>
                  </a:lnTo>
                  <a:lnTo>
                    <a:pt x="461" y="870"/>
                  </a:lnTo>
                  <a:lnTo>
                    <a:pt x="464" y="870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4" y="870"/>
                  </a:lnTo>
                  <a:lnTo>
                    <a:pt x="464" y="870"/>
                  </a:lnTo>
                  <a:lnTo>
                    <a:pt x="464" y="868"/>
                  </a:lnTo>
                  <a:lnTo>
                    <a:pt x="464" y="868"/>
                  </a:lnTo>
                  <a:lnTo>
                    <a:pt x="466" y="868"/>
                  </a:lnTo>
                  <a:lnTo>
                    <a:pt x="466" y="866"/>
                  </a:lnTo>
                  <a:lnTo>
                    <a:pt x="466" y="866"/>
                  </a:lnTo>
                  <a:lnTo>
                    <a:pt x="466" y="868"/>
                  </a:lnTo>
                  <a:lnTo>
                    <a:pt x="466" y="868"/>
                  </a:lnTo>
                  <a:lnTo>
                    <a:pt x="466" y="866"/>
                  </a:lnTo>
                  <a:lnTo>
                    <a:pt x="466" y="866"/>
                  </a:lnTo>
                  <a:lnTo>
                    <a:pt x="468" y="866"/>
                  </a:lnTo>
                  <a:lnTo>
                    <a:pt x="468" y="866"/>
                  </a:lnTo>
                  <a:lnTo>
                    <a:pt x="468" y="866"/>
                  </a:lnTo>
                  <a:lnTo>
                    <a:pt x="468" y="866"/>
                  </a:lnTo>
                  <a:lnTo>
                    <a:pt x="468" y="863"/>
                  </a:lnTo>
                  <a:lnTo>
                    <a:pt x="468" y="863"/>
                  </a:lnTo>
                  <a:lnTo>
                    <a:pt x="468" y="861"/>
                  </a:lnTo>
                  <a:lnTo>
                    <a:pt x="471" y="861"/>
                  </a:lnTo>
                  <a:lnTo>
                    <a:pt x="471" y="861"/>
                  </a:lnTo>
                  <a:lnTo>
                    <a:pt x="473" y="861"/>
                  </a:lnTo>
                  <a:lnTo>
                    <a:pt x="473" y="861"/>
                  </a:lnTo>
                  <a:lnTo>
                    <a:pt x="475" y="859"/>
                  </a:lnTo>
                  <a:lnTo>
                    <a:pt x="475" y="859"/>
                  </a:lnTo>
                  <a:lnTo>
                    <a:pt x="475" y="859"/>
                  </a:lnTo>
                  <a:lnTo>
                    <a:pt x="473" y="859"/>
                  </a:lnTo>
                  <a:lnTo>
                    <a:pt x="473" y="859"/>
                  </a:lnTo>
                  <a:lnTo>
                    <a:pt x="473" y="859"/>
                  </a:lnTo>
                  <a:lnTo>
                    <a:pt x="473" y="859"/>
                  </a:lnTo>
                  <a:lnTo>
                    <a:pt x="473" y="856"/>
                  </a:lnTo>
                  <a:lnTo>
                    <a:pt x="473" y="856"/>
                  </a:lnTo>
                  <a:lnTo>
                    <a:pt x="475" y="856"/>
                  </a:lnTo>
                  <a:lnTo>
                    <a:pt x="473" y="856"/>
                  </a:lnTo>
                  <a:lnTo>
                    <a:pt x="473" y="856"/>
                  </a:lnTo>
                  <a:lnTo>
                    <a:pt x="473" y="854"/>
                  </a:lnTo>
                  <a:lnTo>
                    <a:pt x="473" y="854"/>
                  </a:lnTo>
                  <a:lnTo>
                    <a:pt x="475" y="854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78" y="851"/>
                  </a:lnTo>
                  <a:close/>
                  <a:moveTo>
                    <a:pt x="393" y="873"/>
                  </a:moveTo>
                  <a:lnTo>
                    <a:pt x="393" y="873"/>
                  </a:lnTo>
                  <a:lnTo>
                    <a:pt x="393" y="870"/>
                  </a:lnTo>
                  <a:lnTo>
                    <a:pt x="393" y="873"/>
                  </a:lnTo>
                  <a:lnTo>
                    <a:pt x="393" y="873"/>
                  </a:lnTo>
                  <a:lnTo>
                    <a:pt x="393" y="873"/>
                  </a:lnTo>
                  <a:lnTo>
                    <a:pt x="393" y="873"/>
                  </a:lnTo>
                  <a:lnTo>
                    <a:pt x="390" y="873"/>
                  </a:lnTo>
                  <a:lnTo>
                    <a:pt x="390" y="873"/>
                  </a:lnTo>
                  <a:lnTo>
                    <a:pt x="390" y="873"/>
                  </a:lnTo>
                  <a:lnTo>
                    <a:pt x="390" y="873"/>
                  </a:lnTo>
                  <a:lnTo>
                    <a:pt x="390" y="875"/>
                  </a:lnTo>
                  <a:lnTo>
                    <a:pt x="390" y="875"/>
                  </a:lnTo>
                  <a:lnTo>
                    <a:pt x="390" y="875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3" y="875"/>
                  </a:lnTo>
                  <a:lnTo>
                    <a:pt x="393" y="875"/>
                  </a:lnTo>
                  <a:lnTo>
                    <a:pt x="393" y="875"/>
                  </a:lnTo>
                  <a:lnTo>
                    <a:pt x="393" y="875"/>
                  </a:lnTo>
                  <a:lnTo>
                    <a:pt x="393" y="875"/>
                  </a:lnTo>
                  <a:lnTo>
                    <a:pt x="393" y="873"/>
                  </a:lnTo>
                  <a:lnTo>
                    <a:pt x="393" y="873"/>
                  </a:lnTo>
                  <a:lnTo>
                    <a:pt x="393" y="873"/>
                  </a:lnTo>
                  <a:lnTo>
                    <a:pt x="393" y="873"/>
                  </a:lnTo>
                  <a:close/>
                  <a:moveTo>
                    <a:pt x="426" y="984"/>
                  </a:moveTo>
                  <a:lnTo>
                    <a:pt x="426" y="984"/>
                  </a:lnTo>
                  <a:lnTo>
                    <a:pt x="426" y="982"/>
                  </a:lnTo>
                  <a:lnTo>
                    <a:pt x="426" y="982"/>
                  </a:lnTo>
                  <a:lnTo>
                    <a:pt x="426" y="982"/>
                  </a:lnTo>
                  <a:lnTo>
                    <a:pt x="423" y="982"/>
                  </a:lnTo>
                  <a:lnTo>
                    <a:pt x="423" y="982"/>
                  </a:lnTo>
                  <a:lnTo>
                    <a:pt x="423" y="982"/>
                  </a:lnTo>
                  <a:lnTo>
                    <a:pt x="423" y="984"/>
                  </a:lnTo>
                  <a:lnTo>
                    <a:pt x="423" y="984"/>
                  </a:lnTo>
                  <a:lnTo>
                    <a:pt x="421" y="986"/>
                  </a:lnTo>
                  <a:lnTo>
                    <a:pt x="421" y="986"/>
                  </a:lnTo>
                  <a:lnTo>
                    <a:pt x="421" y="986"/>
                  </a:lnTo>
                  <a:lnTo>
                    <a:pt x="421" y="989"/>
                  </a:lnTo>
                  <a:lnTo>
                    <a:pt x="419" y="991"/>
                  </a:lnTo>
                  <a:lnTo>
                    <a:pt x="419" y="991"/>
                  </a:lnTo>
                  <a:lnTo>
                    <a:pt x="419" y="991"/>
                  </a:lnTo>
                  <a:lnTo>
                    <a:pt x="419" y="991"/>
                  </a:lnTo>
                  <a:lnTo>
                    <a:pt x="419" y="993"/>
                  </a:lnTo>
                  <a:lnTo>
                    <a:pt x="419" y="993"/>
                  </a:lnTo>
                  <a:lnTo>
                    <a:pt x="419" y="996"/>
                  </a:lnTo>
                  <a:lnTo>
                    <a:pt x="419" y="996"/>
                  </a:lnTo>
                  <a:lnTo>
                    <a:pt x="419" y="998"/>
                  </a:lnTo>
                  <a:lnTo>
                    <a:pt x="416" y="1001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4" y="1003"/>
                  </a:lnTo>
                  <a:lnTo>
                    <a:pt x="414" y="1003"/>
                  </a:lnTo>
                  <a:lnTo>
                    <a:pt x="414" y="1003"/>
                  </a:lnTo>
                  <a:lnTo>
                    <a:pt x="414" y="1005"/>
                  </a:lnTo>
                  <a:lnTo>
                    <a:pt x="414" y="1005"/>
                  </a:lnTo>
                  <a:lnTo>
                    <a:pt x="414" y="1008"/>
                  </a:lnTo>
                  <a:lnTo>
                    <a:pt x="414" y="1008"/>
                  </a:lnTo>
                  <a:lnTo>
                    <a:pt x="414" y="1010"/>
                  </a:lnTo>
                  <a:lnTo>
                    <a:pt x="416" y="1010"/>
                  </a:lnTo>
                  <a:lnTo>
                    <a:pt x="416" y="1010"/>
                  </a:lnTo>
                  <a:lnTo>
                    <a:pt x="416" y="1010"/>
                  </a:lnTo>
                  <a:lnTo>
                    <a:pt x="416" y="1010"/>
                  </a:lnTo>
                  <a:lnTo>
                    <a:pt x="416" y="1010"/>
                  </a:lnTo>
                  <a:lnTo>
                    <a:pt x="419" y="1010"/>
                  </a:lnTo>
                  <a:lnTo>
                    <a:pt x="419" y="1008"/>
                  </a:lnTo>
                  <a:lnTo>
                    <a:pt x="421" y="1008"/>
                  </a:lnTo>
                  <a:lnTo>
                    <a:pt x="421" y="1008"/>
                  </a:lnTo>
                  <a:lnTo>
                    <a:pt x="421" y="1008"/>
                  </a:lnTo>
                  <a:lnTo>
                    <a:pt x="421" y="1005"/>
                  </a:lnTo>
                  <a:lnTo>
                    <a:pt x="421" y="1005"/>
                  </a:lnTo>
                  <a:lnTo>
                    <a:pt x="421" y="1005"/>
                  </a:lnTo>
                  <a:lnTo>
                    <a:pt x="421" y="1005"/>
                  </a:lnTo>
                  <a:lnTo>
                    <a:pt x="421" y="1003"/>
                  </a:lnTo>
                  <a:lnTo>
                    <a:pt x="421" y="1003"/>
                  </a:lnTo>
                  <a:lnTo>
                    <a:pt x="421" y="1003"/>
                  </a:lnTo>
                  <a:lnTo>
                    <a:pt x="421" y="1001"/>
                  </a:lnTo>
                  <a:lnTo>
                    <a:pt x="421" y="1001"/>
                  </a:lnTo>
                  <a:lnTo>
                    <a:pt x="421" y="998"/>
                  </a:lnTo>
                  <a:lnTo>
                    <a:pt x="423" y="998"/>
                  </a:lnTo>
                  <a:lnTo>
                    <a:pt x="423" y="998"/>
                  </a:lnTo>
                  <a:lnTo>
                    <a:pt x="423" y="998"/>
                  </a:lnTo>
                  <a:lnTo>
                    <a:pt x="423" y="996"/>
                  </a:lnTo>
                  <a:lnTo>
                    <a:pt x="423" y="996"/>
                  </a:lnTo>
                  <a:lnTo>
                    <a:pt x="426" y="996"/>
                  </a:lnTo>
                  <a:lnTo>
                    <a:pt x="426" y="993"/>
                  </a:lnTo>
                  <a:lnTo>
                    <a:pt x="426" y="993"/>
                  </a:lnTo>
                  <a:lnTo>
                    <a:pt x="426" y="991"/>
                  </a:lnTo>
                  <a:lnTo>
                    <a:pt x="426" y="989"/>
                  </a:lnTo>
                  <a:lnTo>
                    <a:pt x="426" y="986"/>
                  </a:lnTo>
                  <a:lnTo>
                    <a:pt x="426" y="984"/>
                  </a:lnTo>
                  <a:lnTo>
                    <a:pt x="426" y="984"/>
                  </a:lnTo>
                  <a:close/>
                  <a:moveTo>
                    <a:pt x="587" y="754"/>
                  </a:moveTo>
                  <a:lnTo>
                    <a:pt x="589" y="757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91" y="757"/>
                  </a:lnTo>
                  <a:lnTo>
                    <a:pt x="591" y="757"/>
                  </a:lnTo>
                  <a:lnTo>
                    <a:pt x="591" y="757"/>
                  </a:lnTo>
                  <a:lnTo>
                    <a:pt x="591" y="759"/>
                  </a:lnTo>
                  <a:lnTo>
                    <a:pt x="594" y="759"/>
                  </a:lnTo>
                  <a:lnTo>
                    <a:pt x="594" y="759"/>
                  </a:lnTo>
                  <a:lnTo>
                    <a:pt x="594" y="757"/>
                  </a:lnTo>
                  <a:lnTo>
                    <a:pt x="594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6" y="757"/>
                  </a:lnTo>
                  <a:lnTo>
                    <a:pt x="598" y="759"/>
                  </a:lnTo>
                  <a:lnTo>
                    <a:pt x="598" y="754"/>
                  </a:lnTo>
                  <a:lnTo>
                    <a:pt x="598" y="752"/>
                  </a:lnTo>
                  <a:lnTo>
                    <a:pt x="598" y="752"/>
                  </a:lnTo>
                  <a:lnTo>
                    <a:pt x="598" y="752"/>
                  </a:lnTo>
                  <a:lnTo>
                    <a:pt x="598" y="752"/>
                  </a:lnTo>
                  <a:lnTo>
                    <a:pt x="598" y="750"/>
                  </a:lnTo>
                  <a:lnTo>
                    <a:pt x="598" y="750"/>
                  </a:lnTo>
                  <a:lnTo>
                    <a:pt x="596" y="752"/>
                  </a:lnTo>
                  <a:lnTo>
                    <a:pt x="594" y="752"/>
                  </a:lnTo>
                  <a:lnTo>
                    <a:pt x="594" y="752"/>
                  </a:lnTo>
                  <a:lnTo>
                    <a:pt x="591" y="752"/>
                  </a:lnTo>
                  <a:lnTo>
                    <a:pt x="589" y="752"/>
                  </a:lnTo>
                  <a:lnTo>
                    <a:pt x="589" y="752"/>
                  </a:lnTo>
                  <a:lnTo>
                    <a:pt x="589" y="754"/>
                  </a:lnTo>
                  <a:lnTo>
                    <a:pt x="589" y="754"/>
                  </a:lnTo>
                  <a:lnTo>
                    <a:pt x="589" y="754"/>
                  </a:lnTo>
                  <a:lnTo>
                    <a:pt x="587" y="754"/>
                  </a:lnTo>
                  <a:close/>
                  <a:moveTo>
                    <a:pt x="563" y="764"/>
                  </a:moveTo>
                  <a:lnTo>
                    <a:pt x="563" y="764"/>
                  </a:lnTo>
                  <a:lnTo>
                    <a:pt x="565" y="762"/>
                  </a:lnTo>
                  <a:lnTo>
                    <a:pt x="565" y="762"/>
                  </a:lnTo>
                  <a:lnTo>
                    <a:pt x="565" y="762"/>
                  </a:lnTo>
                  <a:lnTo>
                    <a:pt x="565" y="762"/>
                  </a:lnTo>
                  <a:lnTo>
                    <a:pt x="563" y="762"/>
                  </a:lnTo>
                  <a:lnTo>
                    <a:pt x="563" y="762"/>
                  </a:lnTo>
                  <a:lnTo>
                    <a:pt x="563" y="762"/>
                  </a:lnTo>
                  <a:lnTo>
                    <a:pt x="563" y="762"/>
                  </a:lnTo>
                  <a:lnTo>
                    <a:pt x="563" y="764"/>
                  </a:lnTo>
                  <a:lnTo>
                    <a:pt x="563" y="764"/>
                  </a:lnTo>
                  <a:lnTo>
                    <a:pt x="563" y="764"/>
                  </a:lnTo>
                  <a:close/>
                  <a:moveTo>
                    <a:pt x="582" y="754"/>
                  </a:moveTo>
                  <a:lnTo>
                    <a:pt x="582" y="757"/>
                  </a:lnTo>
                  <a:lnTo>
                    <a:pt x="582" y="757"/>
                  </a:lnTo>
                  <a:lnTo>
                    <a:pt x="584" y="757"/>
                  </a:lnTo>
                  <a:lnTo>
                    <a:pt x="584" y="757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82" y="754"/>
                  </a:lnTo>
                  <a:lnTo>
                    <a:pt x="582" y="754"/>
                  </a:lnTo>
                  <a:lnTo>
                    <a:pt x="582" y="754"/>
                  </a:lnTo>
                  <a:lnTo>
                    <a:pt x="582" y="754"/>
                  </a:lnTo>
                  <a:lnTo>
                    <a:pt x="582" y="754"/>
                  </a:lnTo>
                  <a:lnTo>
                    <a:pt x="582" y="754"/>
                  </a:lnTo>
                  <a:lnTo>
                    <a:pt x="582" y="754"/>
                  </a:lnTo>
                  <a:close/>
                  <a:moveTo>
                    <a:pt x="632" y="747"/>
                  </a:moveTo>
                  <a:lnTo>
                    <a:pt x="632" y="747"/>
                  </a:lnTo>
                  <a:lnTo>
                    <a:pt x="629" y="750"/>
                  </a:lnTo>
                  <a:lnTo>
                    <a:pt x="629" y="750"/>
                  </a:lnTo>
                  <a:lnTo>
                    <a:pt x="627" y="752"/>
                  </a:lnTo>
                  <a:lnTo>
                    <a:pt x="624" y="752"/>
                  </a:lnTo>
                  <a:lnTo>
                    <a:pt x="624" y="754"/>
                  </a:lnTo>
                  <a:lnTo>
                    <a:pt x="624" y="754"/>
                  </a:lnTo>
                  <a:lnTo>
                    <a:pt x="624" y="754"/>
                  </a:lnTo>
                  <a:lnTo>
                    <a:pt x="624" y="754"/>
                  </a:lnTo>
                  <a:lnTo>
                    <a:pt x="622" y="757"/>
                  </a:lnTo>
                  <a:lnTo>
                    <a:pt x="622" y="757"/>
                  </a:lnTo>
                  <a:lnTo>
                    <a:pt x="622" y="757"/>
                  </a:lnTo>
                  <a:lnTo>
                    <a:pt x="617" y="764"/>
                  </a:lnTo>
                  <a:lnTo>
                    <a:pt x="615" y="764"/>
                  </a:lnTo>
                  <a:lnTo>
                    <a:pt x="615" y="764"/>
                  </a:lnTo>
                  <a:lnTo>
                    <a:pt x="615" y="766"/>
                  </a:lnTo>
                  <a:lnTo>
                    <a:pt x="613" y="766"/>
                  </a:lnTo>
                  <a:lnTo>
                    <a:pt x="615" y="769"/>
                  </a:lnTo>
                  <a:lnTo>
                    <a:pt x="615" y="771"/>
                  </a:lnTo>
                  <a:lnTo>
                    <a:pt x="617" y="769"/>
                  </a:lnTo>
                  <a:lnTo>
                    <a:pt x="617" y="771"/>
                  </a:lnTo>
                  <a:lnTo>
                    <a:pt x="615" y="771"/>
                  </a:lnTo>
                  <a:lnTo>
                    <a:pt x="615" y="771"/>
                  </a:lnTo>
                  <a:lnTo>
                    <a:pt x="617" y="773"/>
                  </a:lnTo>
                  <a:lnTo>
                    <a:pt x="617" y="773"/>
                  </a:lnTo>
                  <a:lnTo>
                    <a:pt x="617" y="773"/>
                  </a:lnTo>
                  <a:lnTo>
                    <a:pt x="622" y="773"/>
                  </a:lnTo>
                  <a:lnTo>
                    <a:pt x="622" y="771"/>
                  </a:lnTo>
                  <a:lnTo>
                    <a:pt x="624" y="771"/>
                  </a:lnTo>
                  <a:lnTo>
                    <a:pt x="624" y="771"/>
                  </a:lnTo>
                  <a:lnTo>
                    <a:pt x="627" y="769"/>
                  </a:lnTo>
                  <a:lnTo>
                    <a:pt x="629" y="769"/>
                  </a:lnTo>
                  <a:lnTo>
                    <a:pt x="629" y="769"/>
                  </a:lnTo>
                  <a:lnTo>
                    <a:pt x="629" y="766"/>
                  </a:lnTo>
                  <a:lnTo>
                    <a:pt x="627" y="766"/>
                  </a:lnTo>
                  <a:lnTo>
                    <a:pt x="627" y="766"/>
                  </a:lnTo>
                  <a:lnTo>
                    <a:pt x="627" y="764"/>
                  </a:lnTo>
                  <a:lnTo>
                    <a:pt x="627" y="764"/>
                  </a:lnTo>
                  <a:lnTo>
                    <a:pt x="627" y="762"/>
                  </a:lnTo>
                  <a:lnTo>
                    <a:pt x="627" y="762"/>
                  </a:lnTo>
                  <a:lnTo>
                    <a:pt x="627" y="762"/>
                  </a:lnTo>
                  <a:lnTo>
                    <a:pt x="627" y="759"/>
                  </a:lnTo>
                  <a:lnTo>
                    <a:pt x="627" y="757"/>
                  </a:lnTo>
                  <a:lnTo>
                    <a:pt x="629" y="754"/>
                  </a:lnTo>
                  <a:lnTo>
                    <a:pt x="632" y="754"/>
                  </a:lnTo>
                  <a:lnTo>
                    <a:pt x="632" y="752"/>
                  </a:lnTo>
                  <a:lnTo>
                    <a:pt x="632" y="750"/>
                  </a:lnTo>
                  <a:lnTo>
                    <a:pt x="632" y="750"/>
                  </a:lnTo>
                  <a:lnTo>
                    <a:pt x="634" y="750"/>
                  </a:lnTo>
                  <a:lnTo>
                    <a:pt x="634" y="747"/>
                  </a:lnTo>
                  <a:lnTo>
                    <a:pt x="632" y="747"/>
                  </a:lnTo>
                  <a:close/>
                  <a:moveTo>
                    <a:pt x="856" y="806"/>
                  </a:moveTo>
                  <a:lnTo>
                    <a:pt x="856" y="806"/>
                  </a:lnTo>
                  <a:lnTo>
                    <a:pt x="856" y="806"/>
                  </a:lnTo>
                  <a:lnTo>
                    <a:pt x="856" y="806"/>
                  </a:lnTo>
                  <a:close/>
                  <a:moveTo>
                    <a:pt x="856" y="759"/>
                  </a:moveTo>
                  <a:lnTo>
                    <a:pt x="856" y="759"/>
                  </a:lnTo>
                  <a:lnTo>
                    <a:pt x="854" y="762"/>
                  </a:lnTo>
                  <a:lnTo>
                    <a:pt x="854" y="762"/>
                  </a:lnTo>
                  <a:lnTo>
                    <a:pt x="854" y="764"/>
                  </a:lnTo>
                  <a:lnTo>
                    <a:pt x="854" y="764"/>
                  </a:lnTo>
                  <a:lnTo>
                    <a:pt x="854" y="766"/>
                  </a:lnTo>
                  <a:lnTo>
                    <a:pt x="856" y="764"/>
                  </a:lnTo>
                  <a:lnTo>
                    <a:pt x="856" y="762"/>
                  </a:lnTo>
                  <a:lnTo>
                    <a:pt x="856" y="759"/>
                  </a:lnTo>
                  <a:lnTo>
                    <a:pt x="856" y="759"/>
                  </a:lnTo>
                  <a:lnTo>
                    <a:pt x="856" y="759"/>
                  </a:lnTo>
                  <a:close/>
                  <a:moveTo>
                    <a:pt x="383" y="1003"/>
                  </a:moveTo>
                  <a:lnTo>
                    <a:pt x="381" y="1003"/>
                  </a:lnTo>
                  <a:lnTo>
                    <a:pt x="381" y="1003"/>
                  </a:lnTo>
                  <a:lnTo>
                    <a:pt x="381" y="1003"/>
                  </a:lnTo>
                  <a:lnTo>
                    <a:pt x="378" y="1003"/>
                  </a:lnTo>
                  <a:lnTo>
                    <a:pt x="376" y="1003"/>
                  </a:lnTo>
                  <a:lnTo>
                    <a:pt x="378" y="1003"/>
                  </a:lnTo>
                  <a:lnTo>
                    <a:pt x="378" y="1003"/>
                  </a:lnTo>
                  <a:lnTo>
                    <a:pt x="378" y="1003"/>
                  </a:lnTo>
                  <a:lnTo>
                    <a:pt x="381" y="1003"/>
                  </a:lnTo>
                  <a:lnTo>
                    <a:pt x="381" y="1003"/>
                  </a:lnTo>
                  <a:lnTo>
                    <a:pt x="381" y="1005"/>
                  </a:lnTo>
                  <a:lnTo>
                    <a:pt x="381" y="1005"/>
                  </a:lnTo>
                  <a:lnTo>
                    <a:pt x="381" y="1005"/>
                  </a:lnTo>
                  <a:lnTo>
                    <a:pt x="383" y="1005"/>
                  </a:lnTo>
                  <a:lnTo>
                    <a:pt x="383" y="1005"/>
                  </a:lnTo>
                  <a:lnTo>
                    <a:pt x="383" y="1005"/>
                  </a:lnTo>
                  <a:lnTo>
                    <a:pt x="383" y="1003"/>
                  </a:lnTo>
                  <a:close/>
                  <a:moveTo>
                    <a:pt x="513" y="776"/>
                  </a:moveTo>
                  <a:lnTo>
                    <a:pt x="513" y="776"/>
                  </a:lnTo>
                  <a:lnTo>
                    <a:pt x="513" y="776"/>
                  </a:lnTo>
                  <a:lnTo>
                    <a:pt x="513" y="776"/>
                  </a:lnTo>
                  <a:lnTo>
                    <a:pt x="513" y="776"/>
                  </a:lnTo>
                  <a:lnTo>
                    <a:pt x="513" y="776"/>
                  </a:lnTo>
                  <a:lnTo>
                    <a:pt x="513" y="776"/>
                  </a:lnTo>
                  <a:lnTo>
                    <a:pt x="513" y="773"/>
                  </a:lnTo>
                  <a:lnTo>
                    <a:pt x="513" y="773"/>
                  </a:lnTo>
                  <a:lnTo>
                    <a:pt x="513" y="773"/>
                  </a:lnTo>
                  <a:lnTo>
                    <a:pt x="513" y="773"/>
                  </a:lnTo>
                  <a:lnTo>
                    <a:pt x="511" y="773"/>
                  </a:lnTo>
                  <a:lnTo>
                    <a:pt x="511" y="773"/>
                  </a:lnTo>
                  <a:lnTo>
                    <a:pt x="511" y="773"/>
                  </a:lnTo>
                  <a:lnTo>
                    <a:pt x="511" y="773"/>
                  </a:lnTo>
                  <a:lnTo>
                    <a:pt x="513" y="776"/>
                  </a:lnTo>
                  <a:close/>
                  <a:moveTo>
                    <a:pt x="506" y="788"/>
                  </a:moveTo>
                  <a:lnTo>
                    <a:pt x="509" y="788"/>
                  </a:lnTo>
                  <a:lnTo>
                    <a:pt x="509" y="788"/>
                  </a:lnTo>
                  <a:lnTo>
                    <a:pt x="509" y="788"/>
                  </a:lnTo>
                  <a:lnTo>
                    <a:pt x="509" y="788"/>
                  </a:lnTo>
                  <a:lnTo>
                    <a:pt x="509" y="785"/>
                  </a:lnTo>
                  <a:lnTo>
                    <a:pt x="509" y="785"/>
                  </a:lnTo>
                  <a:lnTo>
                    <a:pt x="509" y="785"/>
                  </a:lnTo>
                  <a:lnTo>
                    <a:pt x="509" y="785"/>
                  </a:lnTo>
                  <a:lnTo>
                    <a:pt x="509" y="785"/>
                  </a:lnTo>
                  <a:lnTo>
                    <a:pt x="506" y="785"/>
                  </a:lnTo>
                  <a:lnTo>
                    <a:pt x="506" y="785"/>
                  </a:lnTo>
                  <a:lnTo>
                    <a:pt x="506" y="785"/>
                  </a:lnTo>
                  <a:lnTo>
                    <a:pt x="506" y="785"/>
                  </a:lnTo>
                  <a:lnTo>
                    <a:pt x="506" y="788"/>
                  </a:lnTo>
                  <a:lnTo>
                    <a:pt x="506" y="788"/>
                  </a:lnTo>
                  <a:lnTo>
                    <a:pt x="506" y="788"/>
                  </a:lnTo>
                  <a:lnTo>
                    <a:pt x="506" y="788"/>
                  </a:lnTo>
                  <a:lnTo>
                    <a:pt x="506" y="788"/>
                  </a:lnTo>
                  <a:close/>
                  <a:moveTo>
                    <a:pt x="520" y="773"/>
                  </a:moveTo>
                  <a:lnTo>
                    <a:pt x="520" y="773"/>
                  </a:lnTo>
                  <a:lnTo>
                    <a:pt x="523" y="771"/>
                  </a:lnTo>
                  <a:lnTo>
                    <a:pt x="523" y="771"/>
                  </a:lnTo>
                  <a:lnTo>
                    <a:pt x="523" y="771"/>
                  </a:lnTo>
                  <a:lnTo>
                    <a:pt x="523" y="769"/>
                  </a:lnTo>
                  <a:lnTo>
                    <a:pt x="523" y="769"/>
                  </a:lnTo>
                  <a:lnTo>
                    <a:pt x="523" y="769"/>
                  </a:lnTo>
                  <a:lnTo>
                    <a:pt x="523" y="769"/>
                  </a:lnTo>
                  <a:lnTo>
                    <a:pt x="523" y="769"/>
                  </a:lnTo>
                  <a:lnTo>
                    <a:pt x="520" y="769"/>
                  </a:lnTo>
                  <a:lnTo>
                    <a:pt x="520" y="769"/>
                  </a:lnTo>
                  <a:lnTo>
                    <a:pt x="520" y="771"/>
                  </a:lnTo>
                  <a:lnTo>
                    <a:pt x="518" y="771"/>
                  </a:lnTo>
                  <a:lnTo>
                    <a:pt x="518" y="771"/>
                  </a:lnTo>
                  <a:lnTo>
                    <a:pt x="518" y="771"/>
                  </a:lnTo>
                  <a:lnTo>
                    <a:pt x="518" y="771"/>
                  </a:lnTo>
                  <a:lnTo>
                    <a:pt x="520" y="773"/>
                  </a:lnTo>
                  <a:close/>
                  <a:moveTo>
                    <a:pt x="487" y="799"/>
                  </a:moveTo>
                  <a:lnTo>
                    <a:pt x="487" y="797"/>
                  </a:lnTo>
                  <a:lnTo>
                    <a:pt x="485" y="797"/>
                  </a:lnTo>
                  <a:lnTo>
                    <a:pt x="485" y="799"/>
                  </a:lnTo>
                  <a:lnTo>
                    <a:pt x="485" y="799"/>
                  </a:lnTo>
                  <a:lnTo>
                    <a:pt x="485" y="799"/>
                  </a:lnTo>
                  <a:lnTo>
                    <a:pt x="487" y="799"/>
                  </a:lnTo>
                  <a:lnTo>
                    <a:pt x="487" y="799"/>
                  </a:lnTo>
                  <a:lnTo>
                    <a:pt x="490" y="799"/>
                  </a:lnTo>
                  <a:lnTo>
                    <a:pt x="490" y="799"/>
                  </a:lnTo>
                  <a:lnTo>
                    <a:pt x="487" y="799"/>
                  </a:lnTo>
                  <a:lnTo>
                    <a:pt x="487" y="799"/>
                  </a:lnTo>
                  <a:close/>
                  <a:moveTo>
                    <a:pt x="527" y="776"/>
                  </a:moveTo>
                  <a:lnTo>
                    <a:pt x="527" y="776"/>
                  </a:lnTo>
                  <a:lnTo>
                    <a:pt x="527" y="776"/>
                  </a:lnTo>
                  <a:lnTo>
                    <a:pt x="527" y="778"/>
                  </a:lnTo>
                  <a:lnTo>
                    <a:pt x="527" y="778"/>
                  </a:lnTo>
                  <a:lnTo>
                    <a:pt x="530" y="778"/>
                  </a:lnTo>
                  <a:lnTo>
                    <a:pt x="532" y="776"/>
                  </a:lnTo>
                  <a:lnTo>
                    <a:pt x="532" y="776"/>
                  </a:lnTo>
                  <a:lnTo>
                    <a:pt x="532" y="773"/>
                  </a:lnTo>
                  <a:lnTo>
                    <a:pt x="532" y="773"/>
                  </a:lnTo>
                  <a:lnTo>
                    <a:pt x="532" y="773"/>
                  </a:lnTo>
                  <a:lnTo>
                    <a:pt x="530" y="773"/>
                  </a:lnTo>
                  <a:lnTo>
                    <a:pt x="530" y="773"/>
                  </a:lnTo>
                  <a:lnTo>
                    <a:pt x="530" y="773"/>
                  </a:lnTo>
                  <a:lnTo>
                    <a:pt x="527" y="773"/>
                  </a:lnTo>
                  <a:lnTo>
                    <a:pt x="527" y="773"/>
                  </a:lnTo>
                  <a:lnTo>
                    <a:pt x="527" y="776"/>
                  </a:lnTo>
                  <a:lnTo>
                    <a:pt x="530" y="776"/>
                  </a:lnTo>
                  <a:lnTo>
                    <a:pt x="527" y="776"/>
                  </a:lnTo>
                  <a:lnTo>
                    <a:pt x="527" y="77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9ECE059-A244-A743-E714-44A23A62C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306" y="4991722"/>
              <a:ext cx="2590660" cy="948617"/>
            </a:xfrm>
            <a:custGeom>
              <a:avLst/>
              <a:gdLst>
                <a:gd name="T0" fmla="*/ 731 w 2406"/>
                <a:gd name="T1" fmla="*/ 261 h 881"/>
                <a:gd name="T2" fmla="*/ 838 w 2406"/>
                <a:gd name="T3" fmla="*/ 469 h 881"/>
                <a:gd name="T4" fmla="*/ 1124 w 2406"/>
                <a:gd name="T5" fmla="*/ 440 h 881"/>
                <a:gd name="T6" fmla="*/ 1202 w 2406"/>
                <a:gd name="T7" fmla="*/ 268 h 881"/>
                <a:gd name="T8" fmla="*/ 1152 w 2406"/>
                <a:gd name="T9" fmla="*/ 121 h 881"/>
                <a:gd name="T10" fmla="*/ 1034 w 2406"/>
                <a:gd name="T11" fmla="*/ 201 h 881"/>
                <a:gd name="T12" fmla="*/ 731 w 2406"/>
                <a:gd name="T13" fmla="*/ 261 h 881"/>
                <a:gd name="T14" fmla="*/ 1419 w 2406"/>
                <a:gd name="T15" fmla="*/ 327 h 881"/>
                <a:gd name="T16" fmla="*/ 651 w 2406"/>
                <a:gd name="T17" fmla="*/ 462 h 881"/>
                <a:gd name="T18" fmla="*/ 521 w 2406"/>
                <a:gd name="T19" fmla="*/ 320 h 881"/>
                <a:gd name="T20" fmla="*/ 563 w 2406"/>
                <a:gd name="T21" fmla="*/ 159 h 881"/>
                <a:gd name="T22" fmla="*/ 1112 w 2406"/>
                <a:gd name="T23" fmla="*/ 476 h 881"/>
                <a:gd name="T24" fmla="*/ 764 w 2406"/>
                <a:gd name="T25" fmla="*/ 372 h 881"/>
                <a:gd name="T26" fmla="*/ 1855 w 2406"/>
                <a:gd name="T27" fmla="*/ 405 h 881"/>
                <a:gd name="T28" fmla="*/ 1746 w 2406"/>
                <a:gd name="T29" fmla="*/ 275 h 881"/>
                <a:gd name="T30" fmla="*/ 1691 w 2406"/>
                <a:gd name="T31" fmla="*/ 329 h 881"/>
                <a:gd name="T32" fmla="*/ 1696 w 2406"/>
                <a:gd name="T33" fmla="*/ 308 h 881"/>
                <a:gd name="T34" fmla="*/ 2103 w 2406"/>
                <a:gd name="T35" fmla="*/ 388 h 881"/>
                <a:gd name="T36" fmla="*/ 1869 w 2406"/>
                <a:gd name="T37" fmla="*/ 313 h 881"/>
                <a:gd name="T38" fmla="*/ 1490 w 2406"/>
                <a:gd name="T39" fmla="*/ 741 h 881"/>
                <a:gd name="T40" fmla="*/ 1256 w 2406"/>
                <a:gd name="T41" fmla="*/ 493 h 881"/>
                <a:gd name="T42" fmla="*/ 1360 w 2406"/>
                <a:gd name="T43" fmla="*/ 455 h 881"/>
                <a:gd name="T44" fmla="*/ 1434 w 2406"/>
                <a:gd name="T45" fmla="*/ 476 h 881"/>
                <a:gd name="T46" fmla="*/ 1393 w 2406"/>
                <a:gd name="T47" fmla="*/ 351 h 881"/>
                <a:gd name="T48" fmla="*/ 1552 w 2406"/>
                <a:gd name="T49" fmla="*/ 270 h 881"/>
                <a:gd name="T50" fmla="*/ 1327 w 2406"/>
                <a:gd name="T51" fmla="*/ 263 h 881"/>
                <a:gd name="T52" fmla="*/ 1474 w 2406"/>
                <a:gd name="T53" fmla="*/ 587 h 881"/>
                <a:gd name="T54" fmla="*/ 1471 w 2406"/>
                <a:gd name="T55" fmla="*/ 370 h 881"/>
                <a:gd name="T56" fmla="*/ 1658 w 2406"/>
                <a:gd name="T57" fmla="*/ 86 h 881"/>
                <a:gd name="T58" fmla="*/ 1758 w 2406"/>
                <a:gd name="T59" fmla="*/ 495 h 881"/>
                <a:gd name="T60" fmla="*/ 1708 w 2406"/>
                <a:gd name="T61" fmla="*/ 483 h 881"/>
                <a:gd name="T62" fmla="*/ 1684 w 2406"/>
                <a:gd name="T63" fmla="*/ 511 h 881"/>
                <a:gd name="T64" fmla="*/ 1774 w 2406"/>
                <a:gd name="T65" fmla="*/ 476 h 881"/>
                <a:gd name="T66" fmla="*/ 2060 w 2406"/>
                <a:gd name="T67" fmla="*/ 639 h 881"/>
                <a:gd name="T68" fmla="*/ 2056 w 2406"/>
                <a:gd name="T69" fmla="*/ 635 h 881"/>
                <a:gd name="T70" fmla="*/ 1985 w 2406"/>
                <a:gd name="T71" fmla="*/ 606 h 881"/>
                <a:gd name="T72" fmla="*/ 2285 w 2406"/>
                <a:gd name="T73" fmla="*/ 739 h 881"/>
                <a:gd name="T74" fmla="*/ 2134 w 2406"/>
                <a:gd name="T75" fmla="*/ 469 h 881"/>
                <a:gd name="T76" fmla="*/ 1897 w 2406"/>
                <a:gd name="T77" fmla="*/ 358 h 881"/>
                <a:gd name="T78" fmla="*/ 2034 w 2406"/>
                <a:gd name="T79" fmla="*/ 433 h 881"/>
                <a:gd name="T80" fmla="*/ 1980 w 2406"/>
                <a:gd name="T81" fmla="*/ 514 h 881"/>
                <a:gd name="T82" fmla="*/ 2124 w 2406"/>
                <a:gd name="T83" fmla="*/ 540 h 881"/>
                <a:gd name="T84" fmla="*/ 2287 w 2406"/>
                <a:gd name="T85" fmla="*/ 687 h 881"/>
                <a:gd name="T86" fmla="*/ 1902 w 2406"/>
                <a:gd name="T87" fmla="*/ 696 h 881"/>
                <a:gd name="T88" fmla="*/ 1973 w 2406"/>
                <a:gd name="T89" fmla="*/ 490 h 881"/>
                <a:gd name="T90" fmla="*/ 424 w 2406"/>
                <a:gd name="T91" fmla="*/ 268 h 881"/>
                <a:gd name="T92" fmla="*/ 48 w 2406"/>
                <a:gd name="T93" fmla="*/ 173 h 881"/>
                <a:gd name="T94" fmla="*/ 490 w 2406"/>
                <a:gd name="T95" fmla="*/ 289 h 881"/>
                <a:gd name="T96" fmla="*/ 1022 w 2406"/>
                <a:gd name="T97" fmla="*/ 760 h 881"/>
                <a:gd name="T98" fmla="*/ 696 w 2406"/>
                <a:gd name="T99" fmla="*/ 635 h 881"/>
                <a:gd name="T100" fmla="*/ 724 w 2406"/>
                <a:gd name="T101" fmla="*/ 706 h 881"/>
                <a:gd name="T102" fmla="*/ 1086 w 2406"/>
                <a:gd name="T103" fmla="*/ 680 h 881"/>
                <a:gd name="T104" fmla="*/ 1107 w 2406"/>
                <a:gd name="T105" fmla="*/ 772 h 881"/>
                <a:gd name="T106" fmla="*/ 1299 w 2406"/>
                <a:gd name="T107" fmla="*/ 755 h 881"/>
                <a:gd name="T108" fmla="*/ 1266 w 2406"/>
                <a:gd name="T109" fmla="*/ 760 h 881"/>
                <a:gd name="T110" fmla="*/ 1181 w 2406"/>
                <a:gd name="T111" fmla="*/ 779 h 881"/>
                <a:gd name="T112" fmla="*/ 182 w 2406"/>
                <a:gd name="T113" fmla="*/ 317 h 881"/>
                <a:gd name="T114" fmla="*/ 530 w 2406"/>
                <a:gd name="T115" fmla="*/ 431 h 881"/>
                <a:gd name="T116" fmla="*/ 428 w 2406"/>
                <a:gd name="T117" fmla="*/ 287 h 881"/>
                <a:gd name="T118" fmla="*/ 161 w 2406"/>
                <a:gd name="T119" fmla="*/ 71 h 881"/>
                <a:gd name="T120" fmla="*/ 199 w 2406"/>
                <a:gd name="T121" fmla="*/ 235 h 881"/>
                <a:gd name="T122" fmla="*/ 497 w 2406"/>
                <a:gd name="T123" fmla="*/ 611 h 881"/>
                <a:gd name="T124" fmla="*/ 272 w 2406"/>
                <a:gd name="T125" fmla="*/ 462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6" h="881">
                  <a:moveTo>
                    <a:pt x="1401" y="691"/>
                  </a:moveTo>
                  <a:lnTo>
                    <a:pt x="1401" y="691"/>
                  </a:lnTo>
                  <a:lnTo>
                    <a:pt x="1401" y="691"/>
                  </a:lnTo>
                  <a:lnTo>
                    <a:pt x="1401" y="694"/>
                  </a:lnTo>
                  <a:lnTo>
                    <a:pt x="1401" y="694"/>
                  </a:lnTo>
                  <a:lnTo>
                    <a:pt x="1401" y="696"/>
                  </a:lnTo>
                  <a:lnTo>
                    <a:pt x="1401" y="696"/>
                  </a:lnTo>
                  <a:lnTo>
                    <a:pt x="1403" y="694"/>
                  </a:lnTo>
                  <a:lnTo>
                    <a:pt x="1405" y="694"/>
                  </a:lnTo>
                  <a:lnTo>
                    <a:pt x="1405" y="691"/>
                  </a:lnTo>
                  <a:lnTo>
                    <a:pt x="1403" y="691"/>
                  </a:lnTo>
                  <a:lnTo>
                    <a:pt x="1401" y="691"/>
                  </a:lnTo>
                  <a:close/>
                  <a:moveTo>
                    <a:pt x="1337" y="627"/>
                  </a:moveTo>
                  <a:lnTo>
                    <a:pt x="1337" y="625"/>
                  </a:lnTo>
                  <a:lnTo>
                    <a:pt x="1337" y="623"/>
                  </a:lnTo>
                  <a:lnTo>
                    <a:pt x="1337" y="620"/>
                  </a:lnTo>
                  <a:lnTo>
                    <a:pt x="1337" y="618"/>
                  </a:lnTo>
                  <a:lnTo>
                    <a:pt x="1337" y="613"/>
                  </a:lnTo>
                  <a:lnTo>
                    <a:pt x="1337" y="613"/>
                  </a:lnTo>
                  <a:lnTo>
                    <a:pt x="1334" y="613"/>
                  </a:lnTo>
                  <a:lnTo>
                    <a:pt x="1334" y="611"/>
                  </a:lnTo>
                  <a:lnTo>
                    <a:pt x="1334" y="611"/>
                  </a:lnTo>
                  <a:lnTo>
                    <a:pt x="1334" y="609"/>
                  </a:lnTo>
                  <a:lnTo>
                    <a:pt x="1334" y="609"/>
                  </a:lnTo>
                  <a:lnTo>
                    <a:pt x="1334" y="609"/>
                  </a:lnTo>
                  <a:lnTo>
                    <a:pt x="1334" y="609"/>
                  </a:lnTo>
                  <a:lnTo>
                    <a:pt x="1332" y="609"/>
                  </a:lnTo>
                  <a:lnTo>
                    <a:pt x="1332" y="611"/>
                  </a:lnTo>
                  <a:lnTo>
                    <a:pt x="1332" y="613"/>
                  </a:lnTo>
                  <a:lnTo>
                    <a:pt x="1332" y="620"/>
                  </a:lnTo>
                  <a:lnTo>
                    <a:pt x="1332" y="625"/>
                  </a:lnTo>
                  <a:lnTo>
                    <a:pt x="1332" y="627"/>
                  </a:lnTo>
                  <a:lnTo>
                    <a:pt x="1332" y="630"/>
                  </a:lnTo>
                  <a:lnTo>
                    <a:pt x="1332" y="630"/>
                  </a:lnTo>
                  <a:lnTo>
                    <a:pt x="1332" y="630"/>
                  </a:lnTo>
                  <a:lnTo>
                    <a:pt x="1332" y="630"/>
                  </a:lnTo>
                  <a:lnTo>
                    <a:pt x="1332" y="632"/>
                  </a:lnTo>
                  <a:lnTo>
                    <a:pt x="1332" y="632"/>
                  </a:lnTo>
                  <a:lnTo>
                    <a:pt x="1332" y="635"/>
                  </a:lnTo>
                  <a:lnTo>
                    <a:pt x="1332" y="635"/>
                  </a:lnTo>
                  <a:lnTo>
                    <a:pt x="1332" y="635"/>
                  </a:lnTo>
                  <a:lnTo>
                    <a:pt x="1332" y="635"/>
                  </a:lnTo>
                  <a:lnTo>
                    <a:pt x="1334" y="635"/>
                  </a:lnTo>
                  <a:lnTo>
                    <a:pt x="1332" y="642"/>
                  </a:lnTo>
                  <a:lnTo>
                    <a:pt x="1332" y="642"/>
                  </a:lnTo>
                  <a:lnTo>
                    <a:pt x="1334" y="644"/>
                  </a:lnTo>
                  <a:lnTo>
                    <a:pt x="1334" y="646"/>
                  </a:lnTo>
                  <a:lnTo>
                    <a:pt x="1334" y="646"/>
                  </a:lnTo>
                  <a:lnTo>
                    <a:pt x="1334" y="644"/>
                  </a:lnTo>
                  <a:lnTo>
                    <a:pt x="1334" y="644"/>
                  </a:lnTo>
                  <a:lnTo>
                    <a:pt x="1334" y="642"/>
                  </a:lnTo>
                  <a:lnTo>
                    <a:pt x="1334" y="639"/>
                  </a:lnTo>
                  <a:lnTo>
                    <a:pt x="1334" y="639"/>
                  </a:lnTo>
                  <a:lnTo>
                    <a:pt x="1337" y="639"/>
                  </a:lnTo>
                  <a:lnTo>
                    <a:pt x="1337" y="637"/>
                  </a:lnTo>
                  <a:lnTo>
                    <a:pt x="1337" y="635"/>
                  </a:lnTo>
                  <a:lnTo>
                    <a:pt x="1337" y="632"/>
                  </a:lnTo>
                  <a:lnTo>
                    <a:pt x="1337" y="630"/>
                  </a:lnTo>
                  <a:lnTo>
                    <a:pt x="1337" y="627"/>
                  </a:lnTo>
                  <a:close/>
                  <a:moveTo>
                    <a:pt x="1261" y="732"/>
                  </a:moveTo>
                  <a:lnTo>
                    <a:pt x="1259" y="734"/>
                  </a:lnTo>
                  <a:lnTo>
                    <a:pt x="1256" y="736"/>
                  </a:lnTo>
                  <a:lnTo>
                    <a:pt x="1256" y="739"/>
                  </a:lnTo>
                  <a:lnTo>
                    <a:pt x="1259" y="739"/>
                  </a:lnTo>
                  <a:lnTo>
                    <a:pt x="1261" y="739"/>
                  </a:lnTo>
                  <a:lnTo>
                    <a:pt x="1261" y="739"/>
                  </a:lnTo>
                  <a:lnTo>
                    <a:pt x="1263" y="739"/>
                  </a:lnTo>
                  <a:lnTo>
                    <a:pt x="1263" y="736"/>
                  </a:lnTo>
                  <a:lnTo>
                    <a:pt x="1263" y="736"/>
                  </a:lnTo>
                  <a:lnTo>
                    <a:pt x="1263" y="734"/>
                  </a:lnTo>
                  <a:lnTo>
                    <a:pt x="1261" y="734"/>
                  </a:lnTo>
                  <a:lnTo>
                    <a:pt x="1261" y="732"/>
                  </a:lnTo>
                  <a:close/>
                  <a:moveTo>
                    <a:pt x="1287" y="755"/>
                  </a:moveTo>
                  <a:lnTo>
                    <a:pt x="1287" y="755"/>
                  </a:lnTo>
                  <a:lnTo>
                    <a:pt x="1287" y="753"/>
                  </a:lnTo>
                  <a:lnTo>
                    <a:pt x="1285" y="753"/>
                  </a:lnTo>
                  <a:lnTo>
                    <a:pt x="1285" y="753"/>
                  </a:lnTo>
                  <a:lnTo>
                    <a:pt x="1285" y="753"/>
                  </a:lnTo>
                  <a:lnTo>
                    <a:pt x="1287" y="753"/>
                  </a:lnTo>
                  <a:lnTo>
                    <a:pt x="1287" y="753"/>
                  </a:lnTo>
                  <a:lnTo>
                    <a:pt x="1287" y="753"/>
                  </a:lnTo>
                  <a:lnTo>
                    <a:pt x="1285" y="751"/>
                  </a:lnTo>
                  <a:lnTo>
                    <a:pt x="1285" y="751"/>
                  </a:lnTo>
                  <a:lnTo>
                    <a:pt x="1285" y="751"/>
                  </a:lnTo>
                  <a:lnTo>
                    <a:pt x="1285" y="751"/>
                  </a:lnTo>
                  <a:lnTo>
                    <a:pt x="1282" y="751"/>
                  </a:lnTo>
                  <a:lnTo>
                    <a:pt x="1280" y="751"/>
                  </a:lnTo>
                  <a:lnTo>
                    <a:pt x="1280" y="751"/>
                  </a:lnTo>
                  <a:lnTo>
                    <a:pt x="1280" y="748"/>
                  </a:lnTo>
                  <a:lnTo>
                    <a:pt x="1280" y="748"/>
                  </a:lnTo>
                  <a:lnTo>
                    <a:pt x="1278" y="748"/>
                  </a:lnTo>
                  <a:lnTo>
                    <a:pt x="1278" y="748"/>
                  </a:lnTo>
                  <a:lnTo>
                    <a:pt x="1278" y="751"/>
                  </a:lnTo>
                  <a:lnTo>
                    <a:pt x="1278" y="751"/>
                  </a:lnTo>
                  <a:lnTo>
                    <a:pt x="1278" y="751"/>
                  </a:lnTo>
                  <a:lnTo>
                    <a:pt x="1278" y="753"/>
                  </a:lnTo>
                  <a:lnTo>
                    <a:pt x="1278" y="753"/>
                  </a:lnTo>
                  <a:lnTo>
                    <a:pt x="1278" y="753"/>
                  </a:lnTo>
                  <a:lnTo>
                    <a:pt x="1278" y="755"/>
                  </a:lnTo>
                  <a:lnTo>
                    <a:pt x="1278" y="755"/>
                  </a:lnTo>
                  <a:lnTo>
                    <a:pt x="1278" y="755"/>
                  </a:lnTo>
                  <a:lnTo>
                    <a:pt x="1278" y="755"/>
                  </a:lnTo>
                  <a:lnTo>
                    <a:pt x="1278" y="755"/>
                  </a:lnTo>
                  <a:lnTo>
                    <a:pt x="1275" y="755"/>
                  </a:lnTo>
                  <a:lnTo>
                    <a:pt x="1275" y="755"/>
                  </a:lnTo>
                  <a:lnTo>
                    <a:pt x="1275" y="758"/>
                  </a:lnTo>
                  <a:lnTo>
                    <a:pt x="1275" y="758"/>
                  </a:lnTo>
                  <a:lnTo>
                    <a:pt x="1275" y="758"/>
                  </a:lnTo>
                  <a:lnTo>
                    <a:pt x="1278" y="760"/>
                  </a:lnTo>
                  <a:lnTo>
                    <a:pt x="1278" y="760"/>
                  </a:lnTo>
                  <a:lnTo>
                    <a:pt x="1278" y="760"/>
                  </a:lnTo>
                  <a:lnTo>
                    <a:pt x="1278" y="760"/>
                  </a:lnTo>
                  <a:lnTo>
                    <a:pt x="1278" y="760"/>
                  </a:lnTo>
                  <a:lnTo>
                    <a:pt x="1275" y="762"/>
                  </a:lnTo>
                  <a:lnTo>
                    <a:pt x="1275" y="765"/>
                  </a:lnTo>
                  <a:lnTo>
                    <a:pt x="1275" y="765"/>
                  </a:lnTo>
                  <a:lnTo>
                    <a:pt x="1275" y="765"/>
                  </a:lnTo>
                  <a:lnTo>
                    <a:pt x="1275" y="765"/>
                  </a:lnTo>
                  <a:lnTo>
                    <a:pt x="1278" y="765"/>
                  </a:lnTo>
                  <a:lnTo>
                    <a:pt x="1280" y="765"/>
                  </a:lnTo>
                  <a:lnTo>
                    <a:pt x="1280" y="765"/>
                  </a:lnTo>
                  <a:lnTo>
                    <a:pt x="1280" y="765"/>
                  </a:lnTo>
                  <a:lnTo>
                    <a:pt x="1280" y="762"/>
                  </a:lnTo>
                  <a:lnTo>
                    <a:pt x="1280" y="762"/>
                  </a:lnTo>
                  <a:lnTo>
                    <a:pt x="1280" y="762"/>
                  </a:lnTo>
                  <a:lnTo>
                    <a:pt x="1280" y="760"/>
                  </a:lnTo>
                  <a:lnTo>
                    <a:pt x="1280" y="760"/>
                  </a:lnTo>
                  <a:lnTo>
                    <a:pt x="1280" y="760"/>
                  </a:lnTo>
                  <a:lnTo>
                    <a:pt x="1280" y="760"/>
                  </a:lnTo>
                  <a:lnTo>
                    <a:pt x="1282" y="760"/>
                  </a:lnTo>
                  <a:lnTo>
                    <a:pt x="1282" y="758"/>
                  </a:lnTo>
                  <a:lnTo>
                    <a:pt x="1282" y="758"/>
                  </a:lnTo>
                  <a:lnTo>
                    <a:pt x="1282" y="758"/>
                  </a:lnTo>
                  <a:lnTo>
                    <a:pt x="1280" y="758"/>
                  </a:lnTo>
                  <a:lnTo>
                    <a:pt x="1280" y="758"/>
                  </a:lnTo>
                  <a:lnTo>
                    <a:pt x="1280" y="758"/>
                  </a:lnTo>
                  <a:lnTo>
                    <a:pt x="1280" y="758"/>
                  </a:lnTo>
                  <a:lnTo>
                    <a:pt x="1282" y="758"/>
                  </a:lnTo>
                  <a:lnTo>
                    <a:pt x="1282" y="755"/>
                  </a:lnTo>
                  <a:lnTo>
                    <a:pt x="1282" y="755"/>
                  </a:lnTo>
                  <a:lnTo>
                    <a:pt x="1282" y="755"/>
                  </a:lnTo>
                  <a:lnTo>
                    <a:pt x="1285" y="758"/>
                  </a:lnTo>
                  <a:lnTo>
                    <a:pt x="1285" y="758"/>
                  </a:lnTo>
                  <a:lnTo>
                    <a:pt x="1287" y="758"/>
                  </a:lnTo>
                  <a:lnTo>
                    <a:pt x="1287" y="755"/>
                  </a:lnTo>
                  <a:lnTo>
                    <a:pt x="1287" y="755"/>
                  </a:lnTo>
                  <a:lnTo>
                    <a:pt x="1287" y="755"/>
                  </a:lnTo>
                  <a:lnTo>
                    <a:pt x="1287" y="755"/>
                  </a:lnTo>
                  <a:close/>
                  <a:moveTo>
                    <a:pt x="1341" y="680"/>
                  </a:moveTo>
                  <a:lnTo>
                    <a:pt x="1344" y="682"/>
                  </a:lnTo>
                  <a:lnTo>
                    <a:pt x="1344" y="680"/>
                  </a:lnTo>
                  <a:lnTo>
                    <a:pt x="1344" y="680"/>
                  </a:lnTo>
                  <a:lnTo>
                    <a:pt x="1346" y="680"/>
                  </a:lnTo>
                  <a:lnTo>
                    <a:pt x="1348" y="680"/>
                  </a:lnTo>
                  <a:lnTo>
                    <a:pt x="1348" y="680"/>
                  </a:lnTo>
                  <a:lnTo>
                    <a:pt x="1348" y="680"/>
                  </a:lnTo>
                  <a:lnTo>
                    <a:pt x="1348" y="677"/>
                  </a:lnTo>
                  <a:lnTo>
                    <a:pt x="1348" y="677"/>
                  </a:lnTo>
                  <a:lnTo>
                    <a:pt x="1348" y="677"/>
                  </a:lnTo>
                  <a:lnTo>
                    <a:pt x="1348" y="677"/>
                  </a:lnTo>
                  <a:lnTo>
                    <a:pt x="1348" y="677"/>
                  </a:lnTo>
                  <a:lnTo>
                    <a:pt x="1348" y="677"/>
                  </a:lnTo>
                  <a:lnTo>
                    <a:pt x="1346" y="677"/>
                  </a:lnTo>
                  <a:lnTo>
                    <a:pt x="1344" y="675"/>
                  </a:lnTo>
                  <a:lnTo>
                    <a:pt x="1344" y="675"/>
                  </a:lnTo>
                  <a:lnTo>
                    <a:pt x="1341" y="672"/>
                  </a:lnTo>
                  <a:lnTo>
                    <a:pt x="1341" y="672"/>
                  </a:lnTo>
                  <a:lnTo>
                    <a:pt x="1341" y="675"/>
                  </a:lnTo>
                  <a:lnTo>
                    <a:pt x="1341" y="675"/>
                  </a:lnTo>
                  <a:lnTo>
                    <a:pt x="1341" y="677"/>
                  </a:lnTo>
                  <a:lnTo>
                    <a:pt x="1339" y="677"/>
                  </a:lnTo>
                  <a:lnTo>
                    <a:pt x="1339" y="677"/>
                  </a:lnTo>
                  <a:lnTo>
                    <a:pt x="1337" y="677"/>
                  </a:lnTo>
                  <a:lnTo>
                    <a:pt x="1339" y="677"/>
                  </a:lnTo>
                  <a:lnTo>
                    <a:pt x="1339" y="677"/>
                  </a:lnTo>
                  <a:lnTo>
                    <a:pt x="1339" y="677"/>
                  </a:lnTo>
                  <a:lnTo>
                    <a:pt x="1341" y="677"/>
                  </a:lnTo>
                  <a:lnTo>
                    <a:pt x="1341" y="680"/>
                  </a:lnTo>
                  <a:lnTo>
                    <a:pt x="1341" y="680"/>
                  </a:lnTo>
                  <a:close/>
                  <a:moveTo>
                    <a:pt x="1398" y="741"/>
                  </a:moveTo>
                  <a:lnTo>
                    <a:pt x="1398" y="741"/>
                  </a:lnTo>
                  <a:lnTo>
                    <a:pt x="1398" y="741"/>
                  </a:lnTo>
                  <a:lnTo>
                    <a:pt x="1396" y="741"/>
                  </a:lnTo>
                  <a:lnTo>
                    <a:pt x="1396" y="741"/>
                  </a:lnTo>
                  <a:lnTo>
                    <a:pt x="1398" y="743"/>
                  </a:lnTo>
                  <a:lnTo>
                    <a:pt x="1398" y="743"/>
                  </a:lnTo>
                  <a:lnTo>
                    <a:pt x="1398" y="743"/>
                  </a:lnTo>
                  <a:lnTo>
                    <a:pt x="1401" y="743"/>
                  </a:lnTo>
                  <a:lnTo>
                    <a:pt x="1401" y="741"/>
                  </a:lnTo>
                  <a:lnTo>
                    <a:pt x="1398" y="741"/>
                  </a:lnTo>
                  <a:lnTo>
                    <a:pt x="1398" y="741"/>
                  </a:lnTo>
                  <a:close/>
                  <a:moveTo>
                    <a:pt x="1358" y="689"/>
                  </a:moveTo>
                  <a:lnTo>
                    <a:pt x="1353" y="687"/>
                  </a:lnTo>
                  <a:lnTo>
                    <a:pt x="1353" y="687"/>
                  </a:lnTo>
                  <a:lnTo>
                    <a:pt x="1351" y="687"/>
                  </a:lnTo>
                  <a:lnTo>
                    <a:pt x="1351" y="687"/>
                  </a:lnTo>
                  <a:lnTo>
                    <a:pt x="1351" y="687"/>
                  </a:lnTo>
                  <a:lnTo>
                    <a:pt x="1351" y="689"/>
                  </a:lnTo>
                  <a:lnTo>
                    <a:pt x="1351" y="689"/>
                  </a:lnTo>
                  <a:lnTo>
                    <a:pt x="1351" y="689"/>
                  </a:lnTo>
                  <a:lnTo>
                    <a:pt x="1351" y="689"/>
                  </a:lnTo>
                  <a:lnTo>
                    <a:pt x="1353" y="689"/>
                  </a:lnTo>
                  <a:lnTo>
                    <a:pt x="1353" y="689"/>
                  </a:lnTo>
                  <a:lnTo>
                    <a:pt x="1356" y="689"/>
                  </a:lnTo>
                  <a:lnTo>
                    <a:pt x="1356" y="689"/>
                  </a:lnTo>
                  <a:lnTo>
                    <a:pt x="1358" y="689"/>
                  </a:lnTo>
                  <a:lnTo>
                    <a:pt x="1360" y="691"/>
                  </a:lnTo>
                  <a:lnTo>
                    <a:pt x="1360" y="691"/>
                  </a:lnTo>
                  <a:lnTo>
                    <a:pt x="1363" y="691"/>
                  </a:lnTo>
                  <a:lnTo>
                    <a:pt x="1363" y="689"/>
                  </a:lnTo>
                  <a:lnTo>
                    <a:pt x="1365" y="689"/>
                  </a:lnTo>
                  <a:lnTo>
                    <a:pt x="1363" y="689"/>
                  </a:lnTo>
                  <a:lnTo>
                    <a:pt x="1363" y="689"/>
                  </a:lnTo>
                  <a:lnTo>
                    <a:pt x="1358" y="689"/>
                  </a:lnTo>
                  <a:close/>
                  <a:moveTo>
                    <a:pt x="1296" y="760"/>
                  </a:moveTo>
                  <a:lnTo>
                    <a:pt x="1296" y="758"/>
                  </a:lnTo>
                  <a:lnTo>
                    <a:pt x="1296" y="758"/>
                  </a:lnTo>
                  <a:lnTo>
                    <a:pt x="1294" y="758"/>
                  </a:lnTo>
                  <a:lnTo>
                    <a:pt x="1294" y="758"/>
                  </a:lnTo>
                  <a:lnTo>
                    <a:pt x="1294" y="760"/>
                  </a:lnTo>
                  <a:lnTo>
                    <a:pt x="1294" y="760"/>
                  </a:lnTo>
                  <a:lnTo>
                    <a:pt x="1292" y="760"/>
                  </a:lnTo>
                  <a:lnTo>
                    <a:pt x="1292" y="760"/>
                  </a:lnTo>
                  <a:lnTo>
                    <a:pt x="1292" y="760"/>
                  </a:lnTo>
                  <a:lnTo>
                    <a:pt x="1292" y="758"/>
                  </a:lnTo>
                  <a:lnTo>
                    <a:pt x="1292" y="758"/>
                  </a:lnTo>
                  <a:lnTo>
                    <a:pt x="1289" y="758"/>
                  </a:lnTo>
                  <a:lnTo>
                    <a:pt x="1289" y="758"/>
                  </a:lnTo>
                  <a:lnTo>
                    <a:pt x="1289" y="758"/>
                  </a:lnTo>
                  <a:lnTo>
                    <a:pt x="1289" y="760"/>
                  </a:lnTo>
                  <a:lnTo>
                    <a:pt x="1289" y="762"/>
                  </a:lnTo>
                  <a:lnTo>
                    <a:pt x="1292" y="762"/>
                  </a:lnTo>
                  <a:lnTo>
                    <a:pt x="1292" y="762"/>
                  </a:lnTo>
                  <a:lnTo>
                    <a:pt x="1289" y="762"/>
                  </a:lnTo>
                  <a:lnTo>
                    <a:pt x="1289" y="762"/>
                  </a:lnTo>
                  <a:lnTo>
                    <a:pt x="1289" y="762"/>
                  </a:lnTo>
                  <a:lnTo>
                    <a:pt x="1289" y="765"/>
                  </a:lnTo>
                  <a:lnTo>
                    <a:pt x="1289" y="765"/>
                  </a:lnTo>
                  <a:lnTo>
                    <a:pt x="1289" y="765"/>
                  </a:lnTo>
                  <a:lnTo>
                    <a:pt x="1287" y="767"/>
                  </a:lnTo>
                  <a:lnTo>
                    <a:pt x="1289" y="767"/>
                  </a:lnTo>
                  <a:lnTo>
                    <a:pt x="1289" y="767"/>
                  </a:lnTo>
                  <a:lnTo>
                    <a:pt x="1289" y="767"/>
                  </a:lnTo>
                  <a:lnTo>
                    <a:pt x="1289" y="767"/>
                  </a:lnTo>
                  <a:lnTo>
                    <a:pt x="1289" y="767"/>
                  </a:lnTo>
                  <a:lnTo>
                    <a:pt x="1292" y="767"/>
                  </a:lnTo>
                  <a:lnTo>
                    <a:pt x="1292" y="767"/>
                  </a:lnTo>
                  <a:lnTo>
                    <a:pt x="1292" y="767"/>
                  </a:lnTo>
                  <a:lnTo>
                    <a:pt x="1292" y="767"/>
                  </a:lnTo>
                  <a:lnTo>
                    <a:pt x="1292" y="767"/>
                  </a:lnTo>
                  <a:lnTo>
                    <a:pt x="1294" y="767"/>
                  </a:lnTo>
                  <a:lnTo>
                    <a:pt x="1294" y="767"/>
                  </a:lnTo>
                  <a:lnTo>
                    <a:pt x="1294" y="765"/>
                  </a:lnTo>
                  <a:lnTo>
                    <a:pt x="1294" y="765"/>
                  </a:lnTo>
                  <a:lnTo>
                    <a:pt x="1294" y="765"/>
                  </a:lnTo>
                  <a:lnTo>
                    <a:pt x="1294" y="762"/>
                  </a:lnTo>
                  <a:lnTo>
                    <a:pt x="1294" y="762"/>
                  </a:lnTo>
                  <a:lnTo>
                    <a:pt x="1294" y="762"/>
                  </a:lnTo>
                  <a:lnTo>
                    <a:pt x="1294" y="762"/>
                  </a:lnTo>
                  <a:lnTo>
                    <a:pt x="1296" y="762"/>
                  </a:lnTo>
                  <a:lnTo>
                    <a:pt x="1294" y="760"/>
                  </a:lnTo>
                  <a:lnTo>
                    <a:pt x="1296" y="760"/>
                  </a:lnTo>
                  <a:lnTo>
                    <a:pt x="1296" y="760"/>
                  </a:lnTo>
                  <a:close/>
                  <a:moveTo>
                    <a:pt x="731" y="175"/>
                  </a:moveTo>
                  <a:lnTo>
                    <a:pt x="731" y="175"/>
                  </a:lnTo>
                  <a:lnTo>
                    <a:pt x="731" y="178"/>
                  </a:lnTo>
                  <a:lnTo>
                    <a:pt x="734" y="175"/>
                  </a:lnTo>
                  <a:lnTo>
                    <a:pt x="734" y="175"/>
                  </a:lnTo>
                  <a:lnTo>
                    <a:pt x="734" y="175"/>
                  </a:lnTo>
                  <a:lnTo>
                    <a:pt x="734" y="178"/>
                  </a:lnTo>
                  <a:lnTo>
                    <a:pt x="734" y="178"/>
                  </a:lnTo>
                  <a:lnTo>
                    <a:pt x="734" y="178"/>
                  </a:lnTo>
                  <a:lnTo>
                    <a:pt x="734" y="178"/>
                  </a:lnTo>
                  <a:lnTo>
                    <a:pt x="734" y="178"/>
                  </a:lnTo>
                  <a:lnTo>
                    <a:pt x="736" y="178"/>
                  </a:lnTo>
                  <a:lnTo>
                    <a:pt x="736" y="178"/>
                  </a:lnTo>
                  <a:lnTo>
                    <a:pt x="738" y="178"/>
                  </a:lnTo>
                  <a:lnTo>
                    <a:pt x="738" y="178"/>
                  </a:lnTo>
                  <a:lnTo>
                    <a:pt x="738" y="178"/>
                  </a:lnTo>
                  <a:lnTo>
                    <a:pt x="738" y="175"/>
                  </a:lnTo>
                  <a:lnTo>
                    <a:pt x="738" y="175"/>
                  </a:lnTo>
                  <a:lnTo>
                    <a:pt x="736" y="175"/>
                  </a:lnTo>
                  <a:lnTo>
                    <a:pt x="736" y="175"/>
                  </a:lnTo>
                  <a:lnTo>
                    <a:pt x="734" y="175"/>
                  </a:lnTo>
                  <a:lnTo>
                    <a:pt x="734" y="175"/>
                  </a:lnTo>
                  <a:lnTo>
                    <a:pt x="734" y="175"/>
                  </a:lnTo>
                  <a:lnTo>
                    <a:pt x="731" y="175"/>
                  </a:lnTo>
                  <a:lnTo>
                    <a:pt x="731" y="175"/>
                  </a:lnTo>
                  <a:lnTo>
                    <a:pt x="731" y="175"/>
                  </a:lnTo>
                  <a:lnTo>
                    <a:pt x="731" y="175"/>
                  </a:lnTo>
                  <a:lnTo>
                    <a:pt x="731" y="175"/>
                  </a:lnTo>
                  <a:close/>
                  <a:moveTo>
                    <a:pt x="1185" y="100"/>
                  </a:moveTo>
                  <a:lnTo>
                    <a:pt x="1188" y="100"/>
                  </a:lnTo>
                  <a:lnTo>
                    <a:pt x="1190" y="100"/>
                  </a:lnTo>
                  <a:lnTo>
                    <a:pt x="1190" y="97"/>
                  </a:lnTo>
                  <a:lnTo>
                    <a:pt x="1190" y="95"/>
                  </a:lnTo>
                  <a:lnTo>
                    <a:pt x="1190" y="95"/>
                  </a:lnTo>
                  <a:lnTo>
                    <a:pt x="1188" y="95"/>
                  </a:lnTo>
                  <a:lnTo>
                    <a:pt x="1188" y="93"/>
                  </a:lnTo>
                  <a:lnTo>
                    <a:pt x="1185" y="93"/>
                  </a:lnTo>
                  <a:lnTo>
                    <a:pt x="1185" y="93"/>
                  </a:lnTo>
                  <a:lnTo>
                    <a:pt x="1183" y="95"/>
                  </a:lnTo>
                  <a:lnTo>
                    <a:pt x="1183" y="97"/>
                  </a:lnTo>
                  <a:lnTo>
                    <a:pt x="1183" y="100"/>
                  </a:lnTo>
                  <a:lnTo>
                    <a:pt x="1185" y="100"/>
                  </a:lnTo>
                  <a:close/>
                  <a:moveTo>
                    <a:pt x="731" y="261"/>
                  </a:moveTo>
                  <a:lnTo>
                    <a:pt x="729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726" y="263"/>
                  </a:lnTo>
                  <a:lnTo>
                    <a:pt x="726" y="263"/>
                  </a:lnTo>
                  <a:lnTo>
                    <a:pt x="726" y="265"/>
                  </a:lnTo>
                  <a:lnTo>
                    <a:pt x="726" y="265"/>
                  </a:lnTo>
                  <a:lnTo>
                    <a:pt x="726" y="265"/>
                  </a:lnTo>
                  <a:lnTo>
                    <a:pt x="726" y="268"/>
                  </a:lnTo>
                  <a:lnTo>
                    <a:pt x="726" y="270"/>
                  </a:lnTo>
                  <a:lnTo>
                    <a:pt x="726" y="270"/>
                  </a:lnTo>
                  <a:lnTo>
                    <a:pt x="726" y="270"/>
                  </a:lnTo>
                  <a:lnTo>
                    <a:pt x="726" y="270"/>
                  </a:lnTo>
                  <a:lnTo>
                    <a:pt x="729" y="275"/>
                  </a:lnTo>
                  <a:lnTo>
                    <a:pt x="729" y="275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29" y="280"/>
                  </a:lnTo>
                  <a:lnTo>
                    <a:pt x="729" y="280"/>
                  </a:lnTo>
                  <a:lnTo>
                    <a:pt x="729" y="280"/>
                  </a:lnTo>
                  <a:lnTo>
                    <a:pt x="729" y="282"/>
                  </a:lnTo>
                  <a:lnTo>
                    <a:pt x="729" y="284"/>
                  </a:lnTo>
                  <a:lnTo>
                    <a:pt x="729" y="284"/>
                  </a:lnTo>
                  <a:lnTo>
                    <a:pt x="729" y="287"/>
                  </a:lnTo>
                  <a:lnTo>
                    <a:pt x="729" y="287"/>
                  </a:lnTo>
                  <a:lnTo>
                    <a:pt x="729" y="289"/>
                  </a:lnTo>
                  <a:lnTo>
                    <a:pt x="729" y="291"/>
                  </a:lnTo>
                  <a:lnTo>
                    <a:pt x="729" y="291"/>
                  </a:lnTo>
                  <a:lnTo>
                    <a:pt x="731" y="291"/>
                  </a:lnTo>
                  <a:lnTo>
                    <a:pt x="734" y="294"/>
                  </a:lnTo>
                  <a:lnTo>
                    <a:pt x="734" y="294"/>
                  </a:lnTo>
                  <a:lnTo>
                    <a:pt x="736" y="294"/>
                  </a:lnTo>
                  <a:lnTo>
                    <a:pt x="738" y="296"/>
                  </a:lnTo>
                  <a:lnTo>
                    <a:pt x="741" y="303"/>
                  </a:lnTo>
                  <a:lnTo>
                    <a:pt x="743" y="303"/>
                  </a:lnTo>
                  <a:lnTo>
                    <a:pt x="745" y="306"/>
                  </a:lnTo>
                  <a:lnTo>
                    <a:pt x="748" y="306"/>
                  </a:lnTo>
                  <a:lnTo>
                    <a:pt x="748" y="308"/>
                  </a:lnTo>
                  <a:lnTo>
                    <a:pt x="743" y="308"/>
                  </a:lnTo>
                  <a:lnTo>
                    <a:pt x="743" y="306"/>
                  </a:lnTo>
                  <a:lnTo>
                    <a:pt x="741" y="306"/>
                  </a:lnTo>
                  <a:lnTo>
                    <a:pt x="741" y="308"/>
                  </a:lnTo>
                  <a:lnTo>
                    <a:pt x="741" y="308"/>
                  </a:lnTo>
                  <a:lnTo>
                    <a:pt x="741" y="310"/>
                  </a:lnTo>
                  <a:lnTo>
                    <a:pt x="743" y="310"/>
                  </a:lnTo>
                  <a:lnTo>
                    <a:pt x="743" y="313"/>
                  </a:lnTo>
                  <a:lnTo>
                    <a:pt x="743" y="315"/>
                  </a:lnTo>
                  <a:lnTo>
                    <a:pt x="743" y="317"/>
                  </a:lnTo>
                  <a:lnTo>
                    <a:pt x="743" y="317"/>
                  </a:lnTo>
                  <a:lnTo>
                    <a:pt x="743" y="317"/>
                  </a:lnTo>
                  <a:lnTo>
                    <a:pt x="745" y="320"/>
                  </a:lnTo>
                  <a:lnTo>
                    <a:pt x="745" y="320"/>
                  </a:lnTo>
                  <a:lnTo>
                    <a:pt x="745" y="320"/>
                  </a:lnTo>
                  <a:lnTo>
                    <a:pt x="743" y="320"/>
                  </a:lnTo>
                  <a:lnTo>
                    <a:pt x="743" y="320"/>
                  </a:lnTo>
                  <a:lnTo>
                    <a:pt x="741" y="320"/>
                  </a:lnTo>
                  <a:lnTo>
                    <a:pt x="738" y="320"/>
                  </a:lnTo>
                  <a:lnTo>
                    <a:pt x="738" y="320"/>
                  </a:lnTo>
                  <a:lnTo>
                    <a:pt x="736" y="320"/>
                  </a:lnTo>
                  <a:lnTo>
                    <a:pt x="736" y="320"/>
                  </a:lnTo>
                  <a:lnTo>
                    <a:pt x="736" y="320"/>
                  </a:lnTo>
                  <a:lnTo>
                    <a:pt x="736" y="320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6" y="322"/>
                  </a:lnTo>
                  <a:lnTo>
                    <a:pt x="738" y="322"/>
                  </a:lnTo>
                  <a:lnTo>
                    <a:pt x="738" y="322"/>
                  </a:lnTo>
                  <a:lnTo>
                    <a:pt x="738" y="322"/>
                  </a:lnTo>
                  <a:lnTo>
                    <a:pt x="738" y="322"/>
                  </a:lnTo>
                  <a:lnTo>
                    <a:pt x="738" y="325"/>
                  </a:lnTo>
                  <a:lnTo>
                    <a:pt x="741" y="327"/>
                  </a:lnTo>
                  <a:lnTo>
                    <a:pt x="738" y="327"/>
                  </a:lnTo>
                  <a:lnTo>
                    <a:pt x="738" y="327"/>
                  </a:lnTo>
                  <a:lnTo>
                    <a:pt x="738" y="327"/>
                  </a:lnTo>
                  <a:lnTo>
                    <a:pt x="738" y="329"/>
                  </a:lnTo>
                  <a:lnTo>
                    <a:pt x="738" y="334"/>
                  </a:lnTo>
                  <a:lnTo>
                    <a:pt x="741" y="334"/>
                  </a:lnTo>
                  <a:lnTo>
                    <a:pt x="741" y="336"/>
                  </a:lnTo>
                  <a:lnTo>
                    <a:pt x="741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3" y="336"/>
                  </a:lnTo>
                  <a:lnTo>
                    <a:pt x="745" y="336"/>
                  </a:lnTo>
                  <a:lnTo>
                    <a:pt x="745" y="336"/>
                  </a:lnTo>
                  <a:lnTo>
                    <a:pt x="745" y="339"/>
                  </a:lnTo>
                  <a:lnTo>
                    <a:pt x="745" y="339"/>
                  </a:lnTo>
                  <a:lnTo>
                    <a:pt x="745" y="339"/>
                  </a:lnTo>
                  <a:lnTo>
                    <a:pt x="745" y="339"/>
                  </a:lnTo>
                  <a:lnTo>
                    <a:pt x="748" y="339"/>
                  </a:lnTo>
                  <a:lnTo>
                    <a:pt x="748" y="339"/>
                  </a:lnTo>
                  <a:lnTo>
                    <a:pt x="750" y="339"/>
                  </a:lnTo>
                  <a:lnTo>
                    <a:pt x="752" y="339"/>
                  </a:lnTo>
                  <a:lnTo>
                    <a:pt x="755" y="339"/>
                  </a:lnTo>
                  <a:lnTo>
                    <a:pt x="755" y="341"/>
                  </a:lnTo>
                  <a:lnTo>
                    <a:pt x="755" y="341"/>
                  </a:lnTo>
                  <a:lnTo>
                    <a:pt x="755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2" y="341"/>
                  </a:lnTo>
                  <a:lnTo>
                    <a:pt x="755" y="343"/>
                  </a:lnTo>
                  <a:lnTo>
                    <a:pt x="755" y="343"/>
                  </a:lnTo>
                  <a:lnTo>
                    <a:pt x="757" y="343"/>
                  </a:lnTo>
                  <a:lnTo>
                    <a:pt x="757" y="346"/>
                  </a:lnTo>
                  <a:lnTo>
                    <a:pt x="757" y="346"/>
                  </a:lnTo>
                  <a:lnTo>
                    <a:pt x="760" y="346"/>
                  </a:lnTo>
                  <a:lnTo>
                    <a:pt x="760" y="346"/>
                  </a:lnTo>
                  <a:lnTo>
                    <a:pt x="760" y="346"/>
                  </a:lnTo>
                  <a:lnTo>
                    <a:pt x="760" y="346"/>
                  </a:lnTo>
                  <a:lnTo>
                    <a:pt x="757" y="346"/>
                  </a:lnTo>
                  <a:lnTo>
                    <a:pt x="757" y="346"/>
                  </a:lnTo>
                  <a:lnTo>
                    <a:pt x="757" y="346"/>
                  </a:lnTo>
                  <a:lnTo>
                    <a:pt x="757" y="346"/>
                  </a:lnTo>
                  <a:lnTo>
                    <a:pt x="755" y="346"/>
                  </a:lnTo>
                  <a:lnTo>
                    <a:pt x="755" y="346"/>
                  </a:lnTo>
                  <a:lnTo>
                    <a:pt x="752" y="343"/>
                  </a:lnTo>
                  <a:lnTo>
                    <a:pt x="750" y="343"/>
                  </a:lnTo>
                  <a:lnTo>
                    <a:pt x="748" y="343"/>
                  </a:lnTo>
                  <a:lnTo>
                    <a:pt x="748" y="343"/>
                  </a:lnTo>
                  <a:lnTo>
                    <a:pt x="748" y="343"/>
                  </a:lnTo>
                  <a:lnTo>
                    <a:pt x="745" y="343"/>
                  </a:lnTo>
                  <a:lnTo>
                    <a:pt x="745" y="343"/>
                  </a:lnTo>
                  <a:lnTo>
                    <a:pt x="748" y="353"/>
                  </a:lnTo>
                  <a:lnTo>
                    <a:pt x="748" y="353"/>
                  </a:lnTo>
                  <a:lnTo>
                    <a:pt x="750" y="353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52" y="355"/>
                  </a:lnTo>
                  <a:lnTo>
                    <a:pt x="752" y="355"/>
                  </a:lnTo>
                  <a:lnTo>
                    <a:pt x="755" y="355"/>
                  </a:lnTo>
                  <a:lnTo>
                    <a:pt x="755" y="355"/>
                  </a:lnTo>
                  <a:lnTo>
                    <a:pt x="755" y="355"/>
                  </a:lnTo>
                  <a:lnTo>
                    <a:pt x="755" y="353"/>
                  </a:lnTo>
                  <a:lnTo>
                    <a:pt x="755" y="353"/>
                  </a:lnTo>
                  <a:lnTo>
                    <a:pt x="755" y="353"/>
                  </a:lnTo>
                  <a:lnTo>
                    <a:pt x="755" y="353"/>
                  </a:lnTo>
                  <a:lnTo>
                    <a:pt x="755" y="353"/>
                  </a:lnTo>
                  <a:lnTo>
                    <a:pt x="755" y="353"/>
                  </a:lnTo>
                  <a:lnTo>
                    <a:pt x="760" y="353"/>
                  </a:lnTo>
                  <a:lnTo>
                    <a:pt x="760" y="353"/>
                  </a:lnTo>
                  <a:lnTo>
                    <a:pt x="762" y="353"/>
                  </a:lnTo>
                  <a:lnTo>
                    <a:pt x="764" y="355"/>
                  </a:lnTo>
                  <a:lnTo>
                    <a:pt x="764" y="358"/>
                  </a:lnTo>
                  <a:lnTo>
                    <a:pt x="764" y="358"/>
                  </a:lnTo>
                  <a:lnTo>
                    <a:pt x="764" y="358"/>
                  </a:lnTo>
                  <a:lnTo>
                    <a:pt x="767" y="358"/>
                  </a:lnTo>
                  <a:lnTo>
                    <a:pt x="767" y="358"/>
                  </a:lnTo>
                  <a:lnTo>
                    <a:pt x="767" y="358"/>
                  </a:lnTo>
                  <a:lnTo>
                    <a:pt x="769" y="360"/>
                  </a:lnTo>
                  <a:lnTo>
                    <a:pt x="769" y="358"/>
                  </a:lnTo>
                  <a:lnTo>
                    <a:pt x="771" y="358"/>
                  </a:lnTo>
                  <a:lnTo>
                    <a:pt x="771" y="355"/>
                  </a:lnTo>
                  <a:lnTo>
                    <a:pt x="771" y="355"/>
                  </a:lnTo>
                  <a:lnTo>
                    <a:pt x="771" y="355"/>
                  </a:lnTo>
                  <a:lnTo>
                    <a:pt x="771" y="353"/>
                  </a:lnTo>
                  <a:lnTo>
                    <a:pt x="774" y="353"/>
                  </a:lnTo>
                  <a:lnTo>
                    <a:pt x="774" y="353"/>
                  </a:lnTo>
                  <a:lnTo>
                    <a:pt x="774" y="355"/>
                  </a:lnTo>
                  <a:lnTo>
                    <a:pt x="771" y="355"/>
                  </a:lnTo>
                  <a:lnTo>
                    <a:pt x="771" y="355"/>
                  </a:lnTo>
                  <a:lnTo>
                    <a:pt x="771" y="355"/>
                  </a:lnTo>
                  <a:lnTo>
                    <a:pt x="771" y="358"/>
                  </a:lnTo>
                  <a:lnTo>
                    <a:pt x="771" y="358"/>
                  </a:lnTo>
                  <a:lnTo>
                    <a:pt x="771" y="358"/>
                  </a:lnTo>
                  <a:lnTo>
                    <a:pt x="774" y="360"/>
                  </a:lnTo>
                  <a:lnTo>
                    <a:pt x="774" y="360"/>
                  </a:lnTo>
                  <a:lnTo>
                    <a:pt x="774" y="362"/>
                  </a:lnTo>
                  <a:lnTo>
                    <a:pt x="776" y="362"/>
                  </a:lnTo>
                  <a:lnTo>
                    <a:pt x="776" y="365"/>
                  </a:lnTo>
                  <a:lnTo>
                    <a:pt x="776" y="365"/>
                  </a:lnTo>
                  <a:lnTo>
                    <a:pt x="778" y="365"/>
                  </a:lnTo>
                  <a:lnTo>
                    <a:pt x="778" y="365"/>
                  </a:lnTo>
                  <a:lnTo>
                    <a:pt x="778" y="365"/>
                  </a:lnTo>
                  <a:lnTo>
                    <a:pt x="781" y="365"/>
                  </a:lnTo>
                  <a:lnTo>
                    <a:pt x="781" y="365"/>
                  </a:lnTo>
                  <a:lnTo>
                    <a:pt x="781" y="367"/>
                  </a:lnTo>
                  <a:lnTo>
                    <a:pt x="781" y="367"/>
                  </a:lnTo>
                  <a:lnTo>
                    <a:pt x="781" y="370"/>
                  </a:lnTo>
                  <a:lnTo>
                    <a:pt x="781" y="370"/>
                  </a:lnTo>
                  <a:lnTo>
                    <a:pt x="781" y="372"/>
                  </a:lnTo>
                  <a:lnTo>
                    <a:pt x="783" y="372"/>
                  </a:lnTo>
                  <a:lnTo>
                    <a:pt x="783" y="374"/>
                  </a:lnTo>
                  <a:lnTo>
                    <a:pt x="783" y="374"/>
                  </a:lnTo>
                  <a:lnTo>
                    <a:pt x="786" y="374"/>
                  </a:lnTo>
                  <a:lnTo>
                    <a:pt x="786" y="374"/>
                  </a:lnTo>
                  <a:lnTo>
                    <a:pt x="786" y="374"/>
                  </a:lnTo>
                  <a:lnTo>
                    <a:pt x="788" y="377"/>
                  </a:lnTo>
                  <a:lnTo>
                    <a:pt x="788" y="379"/>
                  </a:lnTo>
                  <a:lnTo>
                    <a:pt x="788" y="381"/>
                  </a:lnTo>
                  <a:lnTo>
                    <a:pt x="788" y="384"/>
                  </a:lnTo>
                  <a:lnTo>
                    <a:pt x="788" y="388"/>
                  </a:lnTo>
                  <a:lnTo>
                    <a:pt x="788" y="393"/>
                  </a:lnTo>
                  <a:lnTo>
                    <a:pt x="788" y="393"/>
                  </a:lnTo>
                  <a:lnTo>
                    <a:pt x="786" y="398"/>
                  </a:lnTo>
                  <a:lnTo>
                    <a:pt x="786" y="398"/>
                  </a:lnTo>
                  <a:lnTo>
                    <a:pt x="783" y="398"/>
                  </a:lnTo>
                  <a:lnTo>
                    <a:pt x="783" y="398"/>
                  </a:lnTo>
                  <a:lnTo>
                    <a:pt x="781" y="400"/>
                  </a:lnTo>
                  <a:lnTo>
                    <a:pt x="781" y="400"/>
                  </a:lnTo>
                  <a:lnTo>
                    <a:pt x="781" y="400"/>
                  </a:lnTo>
                  <a:lnTo>
                    <a:pt x="781" y="403"/>
                  </a:lnTo>
                  <a:lnTo>
                    <a:pt x="781" y="403"/>
                  </a:lnTo>
                  <a:lnTo>
                    <a:pt x="781" y="403"/>
                  </a:lnTo>
                  <a:lnTo>
                    <a:pt x="781" y="403"/>
                  </a:lnTo>
                  <a:lnTo>
                    <a:pt x="781" y="403"/>
                  </a:lnTo>
                  <a:lnTo>
                    <a:pt x="781" y="403"/>
                  </a:lnTo>
                  <a:lnTo>
                    <a:pt x="783" y="405"/>
                  </a:lnTo>
                  <a:lnTo>
                    <a:pt x="783" y="405"/>
                  </a:lnTo>
                  <a:lnTo>
                    <a:pt x="786" y="407"/>
                  </a:lnTo>
                  <a:lnTo>
                    <a:pt x="788" y="407"/>
                  </a:lnTo>
                  <a:lnTo>
                    <a:pt x="788" y="407"/>
                  </a:lnTo>
                  <a:lnTo>
                    <a:pt x="788" y="407"/>
                  </a:lnTo>
                  <a:lnTo>
                    <a:pt x="790" y="410"/>
                  </a:lnTo>
                  <a:lnTo>
                    <a:pt x="790" y="410"/>
                  </a:lnTo>
                  <a:lnTo>
                    <a:pt x="793" y="414"/>
                  </a:lnTo>
                  <a:lnTo>
                    <a:pt x="793" y="417"/>
                  </a:lnTo>
                  <a:lnTo>
        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<a:lnTo>
                    <a:pt x="790" y="424"/>
                  </a:lnTo>
                  <a:lnTo>
                    <a:pt x="790" y="424"/>
                  </a:lnTo>
                  <a:lnTo>
                    <a:pt x="790" y="426"/>
                  </a:lnTo>
                  <a:lnTo>
                    <a:pt x="790" y="426"/>
                  </a:lnTo>
                  <a:lnTo>
                    <a:pt x="793" y="426"/>
                  </a:lnTo>
                  <a:lnTo>
                    <a:pt x="793" y="426"/>
                  </a:lnTo>
                  <a:lnTo>
                    <a:pt x="793" y="431"/>
                  </a:lnTo>
                  <a:lnTo>
                    <a:pt x="793" y="433"/>
                  </a:lnTo>
                  <a:lnTo>
                    <a:pt x="793" y="436"/>
                  </a:lnTo>
                  <a:lnTo>
                    <a:pt x="795" y="438"/>
                  </a:lnTo>
                  <a:lnTo>
                    <a:pt x="797" y="440"/>
                  </a:lnTo>
                  <a:lnTo>
                    <a:pt x="797" y="440"/>
                  </a:lnTo>
                  <a:lnTo>
                    <a:pt x="800" y="438"/>
                  </a:lnTo>
                  <a:lnTo>
                    <a:pt x="800" y="440"/>
                  </a:lnTo>
                  <a:lnTo>
                    <a:pt x="797" y="440"/>
                  </a:lnTo>
                  <a:lnTo>
                    <a:pt x="795" y="440"/>
                  </a:lnTo>
                  <a:lnTo>
                    <a:pt x="795" y="443"/>
                  </a:lnTo>
                  <a:lnTo>
                    <a:pt x="795" y="443"/>
                  </a:lnTo>
                  <a:lnTo>
                    <a:pt x="793" y="445"/>
                  </a:lnTo>
                  <a:lnTo>
                    <a:pt x="793" y="445"/>
                  </a:lnTo>
                  <a:lnTo>
                    <a:pt x="795" y="445"/>
                  </a:lnTo>
                  <a:lnTo>
                    <a:pt x="795" y="445"/>
                  </a:lnTo>
                  <a:lnTo>
                    <a:pt x="797" y="445"/>
                  </a:lnTo>
                  <a:lnTo>
                    <a:pt x="797" y="448"/>
                  </a:lnTo>
                  <a:lnTo>
                    <a:pt x="797" y="448"/>
                  </a:lnTo>
                  <a:lnTo>
                    <a:pt x="797" y="450"/>
                  </a:lnTo>
                  <a:lnTo>
                    <a:pt x="797" y="452"/>
                  </a:lnTo>
                  <a:lnTo>
                    <a:pt x="797" y="455"/>
                  </a:lnTo>
                  <a:lnTo>
                    <a:pt x="797" y="457"/>
                  </a:lnTo>
                  <a:lnTo>
                    <a:pt x="797" y="457"/>
                  </a:lnTo>
                  <a:lnTo>
                    <a:pt x="795" y="459"/>
                  </a:lnTo>
                  <a:lnTo>
                    <a:pt x="797" y="462"/>
                  </a:lnTo>
                  <a:lnTo>
                    <a:pt x="797" y="462"/>
                  </a:lnTo>
                  <a:lnTo>
                    <a:pt x="800" y="464"/>
                  </a:lnTo>
                  <a:lnTo>
                    <a:pt x="800" y="464"/>
                  </a:lnTo>
                  <a:lnTo>
                    <a:pt x="807" y="459"/>
                  </a:lnTo>
                  <a:lnTo>
                    <a:pt x="812" y="457"/>
                  </a:lnTo>
                  <a:lnTo>
                    <a:pt x="814" y="457"/>
                  </a:lnTo>
                  <a:lnTo>
                    <a:pt x="816" y="457"/>
                  </a:lnTo>
                  <a:lnTo>
                    <a:pt x="816" y="459"/>
                  </a:lnTo>
                  <a:lnTo>
                    <a:pt x="819" y="462"/>
                  </a:lnTo>
                  <a:lnTo>
                    <a:pt x="819" y="462"/>
                  </a:lnTo>
                  <a:lnTo>
                    <a:pt x="819" y="464"/>
                  </a:lnTo>
                  <a:lnTo>
                    <a:pt x="819" y="464"/>
                  </a:lnTo>
                  <a:lnTo>
                    <a:pt x="819" y="467"/>
                  </a:lnTo>
                  <a:lnTo>
                    <a:pt x="819" y="467"/>
                  </a:lnTo>
                  <a:lnTo>
                    <a:pt x="819" y="467"/>
                  </a:lnTo>
                  <a:lnTo>
                    <a:pt x="819" y="467"/>
                  </a:lnTo>
                  <a:lnTo>
                    <a:pt x="819" y="467"/>
                  </a:lnTo>
                  <a:lnTo>
                    <a:pt x="819" y="469"/>
                  </a:lnTo>
                  <a:lnTo>
                    <a:pt x="821" y="467"/>
                  </a:lnTo>
                  <a:lnTo>
                    <a:pt x="826" y="462"/>
                  </a:lnTo>
                  <a:lnTo>
                    <a:pt x="826" y="462"/>
                  </a:lnTo>
                  <a:lnTo>
                    <a:pt x="828" y="462"/>
                  </a:lnTo>
                  <a:lnTo>
                    <a:pt x="828" y="462"/>
                  </a:lnTo>
                  <a:lnTo>
                    <a:pt x="831" y="459"/>
                  </a:lnTo>
                  <a:lnTo>
                    <a:pt x="833" y="459"/>
                  </a:lnTo>
                  <a:lnTo>
                    <a:pt x="835" y="457"/>
                  </a:lnTo>
                  <a:lnTo>
                    <a:pt x="835" y="457"/>
                  </a:lnTo>
                  <a:lnTo>
                    <a:pt x="835" y="459"/>
                  </a:lnTo>
                  <a:lnTo>
                    <a:pt x="835" y="459"/>
                  </a:lnTo>
                  <a:lnTo>
                    <a:pt x="831" y="462"/>
                  </a:lnTo>
                  <a:lnTo>
                    <a:pt x="828" y="462"/>
                  </a:lnTo>
                  <a:lnTo>
                    <a:pt x="828" y="462"/>
                  </a:lnTo>
                  <a:lnTo>
                    <a:pt x="826" y="464"/>
                  </a:lnTo>
                  <a:lnTo>
                    <a:pt x="826" y="464"/>
                  </a:lnTo>
                  <a:lnTo>
                    <a:pt x="826" y="464"/>
                  </a:lnTo>
                  <a:lnTo>
                    <a:pt x="826" y="467"/>
                  </a:lnTo>
                  <a:lnTo>
                    <a:pt x="826" y="467"/>
                  </a:lnTo>
                  <a:lnTo>
                    <a:pt x="828" y="467"/>
                  </a:lnTo>
                  <a:lnTo>
                    <a:pt x="828" y="467"/>
                  </a:lnTo>
                  <a:lnTo>
                    <a:pt x="833" y="469"/>
                  </a:lnTo>
                  <a:lnTo>
                    <a:pt x="835" y="469"/>
                  </a:lnTo>
                  <a:lnTo>
                    <a:pt x="838" y="469"/>
                  </a:lnTo>
                  <a:lnTo>
                    <a:pt x="840" y="467"/>
                  </a:lnTo>
                  <a:lnTo>
                    <a:pt x="854" y="462"/>
                  </a:lnTo>
                  <a:lnTo>
                    <a:pt x="854" y="459"/>
                  </a:lnTo>
                  <a:lnTo>
                    <a:pt x="857" y="459"/>
                  </a:lnTo>
                  <a:lnTo>
                    <a:pt x="861" y="459"/>
                  </a:lnTo>
                  <a:lnTo>
                    <a:pt x="864" y="462"/>
                  </a:lnTo>
                  <a:lnTo>
                    <a:pt x="864" y="462"/>
                  </a:lnTo>
                  <a:lnTo>
                    <a:pt x="864" y="464"/>
                  </a:lnTo>
                  <a:lnTo>
                    <a:pt x="866" y="464"/>
                  </a:lnTo>
                  <a:lnTo>
                    <a:pt x="866" y="464"/>
                  </a:lnTo>
                  <a:lnTo>
                    <a:pt x="866" y="464"/>
                  </a:lnTo>
                  <a:lnTo>
                    <a:pt x="868" y="464"/>
                  </a:lnTo>
                  <a:lnTo>
                    <a:pt x="868" y="464"/>
                  </a:lnTo>
                  <a:lnTo>
                    <a:pt x="871" y="462"/>
                  </a:lnTo>
                  <a:lnTo>
                    <a:pt x="873" y="462"/>
                  </a:lnTo>
                  <a:lnTo>
                    <a:pt x="873" y="462"/>
                  </a:lnTo>
                  <a:lnTo>
                    <a:pt x="875" y="462"/>
                  </a:lnTo>
                  <a:lnTo>
                    <a:pt x="875" y="462"/>
                  </a:lnTo>
                  <a:lnTo>
                    <a:pt x="875" y="462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9"/>
                  </a:lnTo>
                  <a:lnTo>
                    <a:pt x="873" y="457"/>
                  </a:lnTo>
                  <a:lnTo>
                    <a:pt x="873" y="457"/>
                  </a:lnTo>
                  <a:lnTo>
                    <a:pt x="873" y="457"/>
                  </a:lnTo>
                  <a:lnTo>
                    <a:pt x="873" y="457"/>
                  </a:lnTo>
                  <a:lnTo>
                    <a:pt x="875" y="457"/>
                  </a:lnTo>
                  <a:lnTo>
                    <a:pt x="875" y="457"/>
                  </a:lnTo>
                  <a:lnTo>
                    <a:pt x="875" y="455"/>
                  </a:lnTo>
                  <a:lnTo>
                    <a:pt x="875" y="452"/>
                  </a:lnTo>
                  <a:lnTo>
                    <a:pt x="875" y="452"/>
                  </a:lnTo>
                  <a:lnTo>
                    <a:pt x="875" y="452"/>
                  </a:lnTo>
                  <a:lnTo>
                    <a:pt x="875" y="450"/>
                  </a:lnTo>
                  <a:lnTo>
                    <a:pt x="878" y="450"/>
                  </a:lnTo>
                  <a:lnTo>
                    <a:pt x="878" y="452"/>
                  </a:lnTo>
                  <a:lnTo>
                    <a:pt x="875" y="452"/>
                  </a:lnTo>
                  <a:lnTo>
                    <a:pt x="875" y="455"/>
                  </a:lnTo>
                  <a:lnTo>
                    <a:pt x="875" y="455"/>
                  </a:lnTo>
                  <a:lnTo>
                    <a:pt x="875" y="455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78" y="459"/>
                  </a:lnTo>
                  <a:lnTo>
                    <a:pt x="880" y="464"/>
                  </a:lnTo>
                  <a:lnTo>
                    <a:pt x="880" y="467"/>
                  </a:lnTo>
                  <a:lnTo>
                    <a:pt x="880" y="471"/>
                  </a:lnTo>
                  <a:lnTo>
                    <a:pt x="880" y="474"/>
                  </a:lnTo>
                  <a:lnTo>
                    <a:pt x="883" y="483"/>
                  </a:lnTo>
                  <a:lnTo>
                    <a:pt x="883" y="485"/>
                  </a:lnTo>
                  <a:lnTo>
                    <a:pt x="880" y="488"/>
                  </a:lnTo>
                  <a:lnTo>
                    <a:pt x="880" y="488"/>
                  </a:lnTo>
                  <a:lnTo>
                    <a:pt x="880" y="490"/>
                  </a:lnTo>
                  <a:lnTo>
                    <a:pt x="880" y="493"/>
                  </a:lnTo>
                  <a:lnTo>
                    <a:pt x="880" y="493"/>
                  </a:lnTo>
                  <a:lnTo>
                    <a:pt x="883" y="493"/>
                  </a:lnTo>
                  <a:lnTo>
                    <a:pt x="885" y="495"/>
                  </a:lnTo>
                  <a:lnTo>
                    <a:pt x="885" y="495"/>
                  </a:lnTo>
                  <a:lnTo>
                    <a:pt x="887" y="493"/>
                  </a:lnTo>
                  <a:lnTo>
                    <a:pt x="887" y="493"/>
                  </a:lnTo>
                  <a:lnTo>
                    <a:pt x="897" y="483"/>
                  </a:lnTo>
                  <a:lnTo>
                    <a:pt x="901" y="481"/>
                  </a:lnTo>
                  <a:lnTo>
                    <a:pt x="906" y="481"/>
                  </a:lnTo>
                  <a:lnTo>
                    <a:pt x="909" y="481"/>
                  </a:lnTo>
                  <a:lnTo>
                    <a:pt x="911" y="483"/>
                  </a:lnTo>
                  <a:lnTo>
                    <a:pt x="918" y="488"/>
                  </a:lnTo>
                  <a:lnTo>
                    <a:pt x="918" y="488"/>
                  </a:lnTo>
                  <a:lnTo>
                    <a:pt x="918" y="488"/>
                  </a:lnTo>
                  <a:lnTo>
                    <a:pt x="920" y="488"/>
                  </a:lnTo>
                  <a:lnTo>
                    <a:pt x="920" y="488"/>
                  </a:lnTo>
                  <a:lnTo>
                    <a:pt x="920" y="485"/>
                  </a:lnTo>
                  <a:lnTo>
                    <a:pt x="920" y="485"/>
                  </a:lnTo>
                  <a:lnTo>
                    <a:pt x="923" y="485"/>
                  </a:lnTo>
                  <a:lnTo>
                    <a:pt x="923" y="485"/>
                  </a:lnTo>
                  <a:lnTo>
                    <a:pt x="925" y="485"/>
                  </a:lnTo>
                  <a:lnTo>
                    <a:pt x="944" y="474"/>
                  </a:lnTo>
                  <a:lnTo>
                    <a:pt x="944" y="471"/>
                  </a:lnTo>
                  <a:lnTo>
                    <a:pt x="942" y="471"/>
                  </a:lnTo>
                  <a:lnTo>
                    <a:pt x="942" y="471"/>
                  </a:lnTo>
                  <a:lnTo>
                    <a:pt x="942" y="471"/>
                  </a:lnTo>
                  <a:lnTo>
                    <a:pt x="942" y="471"/>
                  </a:lnTo>
                  <a:lnTo>
                    <a:pt x="939" y="471"/>
                  </a:lnTo>
                  <a:lnTo>
                    <a:pt x="939" y="471"/>
                  </a:lnTo>
                  <a:lnTo>
                    <a:pt x="939" y="469"/>
                  </a:lnTo>
                  <a:lnTo>
                    <a:pt x="939" y="469"/>
                  </a:lnTo>
                  <a:lnTo>
                    <a:pt x="939" y="469"/>
                  </a:lnTo>
                  <a:lnTo>
                    <a:pt x="942" y="467"/>
                  </a:lnTo>
                  <a:lnTo>
                    <a:pt x="942" y="467"/>
                  </a:lnTo>
                  <a:lnTo>
                    <a:pt x="942" y="467"/>
                  </a:lnTo>
                  <a:lnTo>
                    <a:pt x="942" y="467"/>
                  </a:lnTo>
                  <a:lnTo>
                    <a:pt x="942" y="467"/>
                  </a:lnTo>
                  <a:lnTo>
                    <a:pt x="942" y="467"/>
                  </a:lnTo>
                  <a:lnTo>
                    <a:pt x="944" y="467"/>
                  </a:lnTo>
                  <a:lnTo>
                    <a:pt x="944" y="464"/>
                  </a:lnTo>
                  <a:lnTo>
                    <a:pt x="944" y="464"/>
                  </a:lnTo>
                  <a:lnTo>
                    <a:pt x="944" y="464"/>
                  </a:lnTo>
                  <a:lnTo>
                    <a:pt x="944" y="459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7"/>
                  </a:lnTo>
                  <a:lnTo>
                    <a:pt x="951" y="469"/>
                  </a:lnTo>
                  <a:lnTo>
                    <a:pt x="953" y="469"/>
                  </a:lnTo>
                  <a:lnTo>
                    <a:pt x="953" y="469"/>
                  </a:lnTo>
                  <a:lnTo>
                    <a:pt x="953" y="471"/>
                  </a:lnTo>
                  <a:lnTo>
                    <a:pt x="953" y="471"/>
                  </a:lnTo>
                  <a:lnTo>
                    <a:pt x="953" y="474"/>
                  </a:lnTo>
                  <a:lnTo>
                    <a:pt x="956" y="474"/>
                  </a:lnTo>
                  <a:lnTo>
                    <a:pt x="956" y="474"/>
                  </a:lnTo>
                  <a:lnTo>
                    <a:pt x="958" y="476"/>
                  </a:lnTo>
                  <a:lnTo>
                    <a:pt x="958" y="476"/>
                  </a:lnTo>
                  <a:lnTo>
                    <a:pt x="961" y="478"/>
                  </a:lnTo>
                  <a:lnTo>
                    <a:pt x="961" y="476"/>
                  </a:lnTo>
                  <a:lnTo>
                    <a:pt x="958" y="474"/>
                  </a:lnTo>
                  <a:lnTo>
                    <a:pt x="958" y="474"/>
                  </a:lnTo>
                  <a:lnTo>
                    <a:pt x="961" y="474"/>
                  </a:lnTo>
                  <a:lnTo>
                    <a:pt x="961" y="474"/>
                  </a:lnTo>
                  <a:lnTo>
                    <a:pt x="961" y="476"/>
                  </a:lnTo>
                  <a:lnTo>
                    <a:pt x="961" y="476"/>
                  </a:lnTo>
                  <a:lnTo>
                    <a:pt x="961" y="478"/>
                  </a:lnTo>
                  <a:lnTo>
                    <a:pt x="961" y="478"/>
                  </a:lnTo>
                  <a:lnTo>
                    <a:pt x="965" y="476"/>
                  </a:lnTo>
                  <a:lnTo>
                    <a:pt x="965" y="476"/>
                  </a:lnTo>
                  <a:lnTo>
                    <a:pt x="965" y="476"/>
                  </a:lnTo>
                  <a:lnTo>
                    <a:pt x="965" y="474"/>
                  </a:lnTo>
                  <a:lnTo>
                    <a:pt x="968" y="474"/>
                  </a:lnTo>
                  <a:lnTo>
                    <a:pt x="968" y="474"/>
                  </a:lnTo>
                  <a:lnTo>
                    <a:pt x="968" y="474"/>
                  </a:lnTo>
                  <a:lnTo>
                    <a:pt x="972" y="474"/>
                  </a:lnTo>
                  <a:lnTo>
                    <a:pt x="975" y="474"/>
                  </a:lnTo>
                  <a:lnTo>
                    <a:pt x="975" y="474"/>
                  </a:lnTo>
                  <a:lnTo>
                    <a:pt x="975" y="478"/>
                  </a:lnTo>
                  <a:lnTo>
                    <a:pt x="975" y="481"/>
                  </a:lnTo>
                  <a:lnTo>
                    <a:pt x="975" y="483"/>
                  </a:lnTo>
                  <a:lnTo>
                    <a:pt x="975" y="483"/>
                  </a:lnTo>
                  <a:lnTo>
                    <a:pt x="975" y="488"/>
                  </a:lnTo>
                  <a:lnTo>
                    <a:pt x="980" y="488"/>
                  </a:lnTo>
                  <a:lnTo>
                    <a:pt x="984" y="488"/>
                  </a:lnTo>
                  <a:lnTo>
                    <a:pt x="989" y="488"/>
                  </a:lnTo>
                  <a:lnTo>
                    <a:pt x="991" y="485"/>
                  </a:lnTo>
                  <a:lnTo>
                    <a:pt x="994" y="485"/>
                  </a:lnTo>
                  <a:lnTo>
                    <a:pt x="996" y="483"/>
                  </a:lnTo>
                  <a:lnTo>
                    <a:pt x="998" y="478"/>
                  </a:lnTo>
                  <a:lnTo>
                    <a:pt x="998" y="478"/>
                  </a:lnTo>
                  <a:lnTo>
                    <a:pt x="998" y="478"/>
                  </a:lnTo>
                  <a:lnTo>
                    <a:pt x="1001" y="478"/>
                  </a:lnTo>
                  <a:lnTo>
                    <a:pt x="1001" y="476"/>
                  </a:lnTo>
                  <a:lnTo>
                    <a:pt x="1001" y="474"/>
                  </a:lnTo>
                  <a:lnTo>
                    <a:pt x="1001" y="474"/>
                  </a:lnTo>
                  <a:lnTo>
                    <a:pt x="1001" y="476"/>
                  </a:lnTo>
                  <a:lnTo>
                    <a:pt x="1001" y="481"/>
                  </a:lnTo>
                  <a:lnTo>
                    <a:pt x="1001" y="483"/>
                  </a:lnTo>
                  <a:lnTo>
                    <a:pt x="1001" y="483"/>
                  </a:lnTo>
                  <a:lnTo>
                    <a:pt x="1003" y="483"/>
                  </a:lnTo>
                  <a:lnTo>
                    <a:pt x="1003" y="483"/>
                  </a:lnTo>
                  <a:lnTo>
                    <a:pt x="1008" y="483"/>
                  </a:lnTo>
                  <a:lnTo>
                    <a:pt x="1010" y="481"/>
                  </a:lnTo>
                  <a:lnTo>
                    <a:pt x="1013" y="478"/>
                  </a:lnTo>
                  <a:lnTo>
                    <a:pt x="1013" y="476"/>
                  </a:lnTo>
                  <a:lnTo>
                    <a:pt x="1013" y="476"/>
                  </a:lnTo>
                  <a:lnTo>
                    <a:pt x="1013" y="478"/>
                  </a:lnTo>
                  <a:lnTo>
                    <a:pt x="1013" y="478"/>
                  </a:lnTo>
                  <a:lnTo>
                    <a:pt x="1010" y="483"/>
                  </a:lnTo>
                  <a:lnTo>
                    <a:pt x="1010" y="483"/>
                  </a:lnTo>
                  <a:lnTo>
                    <a:pt x="1008" y="483"/>
                  </a:lnTo>
                  <a:lnTo>
                    <a:pt x="1008" y="483"/>
                  </a:lnTo>
                  <a:lnTo>
                    <a:pt x="1008" y="485"/>
                  </a:lnTo>
                  <a:lnTo>
                    <a:pt x="1008" y="485"/>
                  </a:lnTo>
                  <a:lnTo>
                    <a:pt x="1010" y="485"/>
                  </a:lnTo>
                  <a:lnTo>
                    <a:pt x="1013" y="488"/>
                  </a:lnTo>
                  <a:lnTo>
                    <a:pt x="1015" y="490"/>
                  </a:lnTo>
                  <a:lnTo>
                    <a:pt x="1017" y="490"/>
                  </a:lnTo>
                  <a:lnTo>
                    <a:pt x="1020" y="490"/>
                  </a:lnTo>
                  <a:lnTo>
                    <a:pt x="1020" y="490"/>
                  </a:lnTo>
                  <a:lnTo>
                    <a:pt x="1020" y="483"/>
                  </a:lnTo>
                  <a:lnTo>
                    <a:pt x="1022" y="483"/>
                  </a:lnTo>
                  <a:lnTo>
                    <a:pt x="1022" y="483"/>
                  </a:lnTo>
                  <a:lnTo>
                    <a:pt x="1024" y="483"/>
                  </a:lnTo>
                  <a:lnTo>
                    <a:pt x="1022" y="490"/>
                  </a:lnTo>
                  <a:lnTo>
                    <a:pt x="1022" y="490"/>
                  </a:lnTo>
                  <a:lnTo>
                    <a:pt x="1022" y="493"/>
                  </a:lnTo>
                  <a:lnTo>
                    <a:pt x="1027" y="497"/>
                  </a:lnTo>
                  <a:lnTo>
                    <a:pt x="1027" y="500"/>
                  </a:lnTo>
                  <a:lnTo>
                    <a:pt x="1027" y="509"/>
                  </a:lnTo>
                  <a:lnTo>
                    <a:pt x="1027" y="511"/>
                  </a:lnTo>
                  <a:lnTo>
                    <a:pt x="1027" y="516"/>
                  </a:lnTo>
                  <a:lnTo>
                    <a:pt x="1027" y="521"/>
                  </a:lnTo>
                  <a:lnTo>
                    <a:pt x="1027" y="523"/>
                  </a:lnTo>
                  <a:lnTo>
                    <a:pt x="1027" y="526"/>
                  </a:lnTo>
                  <a:lnTo>
                    <a:pt x="1029" y="526"/>
                  </a:lnTo>
                  <a:lnTo>
                    <a:pt x="1032" y="526"/>
                  </a:lnTo>
                  <a:lnTo>
                    <a:pt x="1041" y="521"/>
                  </a:lnTo>
                  <a:lnTo>
                    <a:pt x="1050" y="516"/>
                  </a:lnTo>
                  <a:lnTo>
                    <a:pt x="1062" y="509"/>
                  </a:lnTo>
                  <a:lnTo>
                    <a:pt x="1076" y="504"/>
                  </a:lnTo>
                  <a:lnTo>
                    <a:pt x="1086" y="500"/>
                  </a:lnTo>
                  <a:lnTo>
                    <a:pt x="1088" y="500"/>
                  </a:lnTo>
                  <a:lnTo>
                    <a:pt x="1091" y="497"/>
                  </a:lnTo>
                  <a:lnTo>
                    <a:pt x="1091" y="497"/>
                  </a:lnTo>
                  <a:lnTo>
                    <a:pt x="1093" y="497"/>
                  </a:lnTo>
                  <a:lnTo>
                    <a:pt x="1095" y="497"/>
                  </a:lnTo>
                  <a:lnTo>
                    <a:pt x="1098" y="495"/>
                  </a:lnTo>
                  <a:lnTo>
                    <a:pt x="1098" y="495"/>
                  </a:lnTo>
                  <a:lnTo>
                    <a:pt x="1100" y="493"/>
                  </a:lnTo>
                  <a:lnTo>
                    <a:pt x="1100" y="488"/>
                  </a:lnTo>
                  <a:lnTo>
                    <a:pt x="1100" y="485"/>
                  </a:lnTo>
                  <a:lnTo>
                    <a:pt x="1103" y="481"/>
                  </a:lnTo>
                  <a:lnTo>
                    <a:pt x="1105" y="478"/>
                  </a:lnTo>
                  <a:lnTo>
                    <a:pt x="1105" y="476"/>
                  </a:lnTo>
                  <a:lnTo>
                    <a:pt x="1105" y="476"/>
                  </a:lnTo>
                  <a:lnTo>
                    <a:pt x="1107" y="476"/>
                  </a:lnTo>
                  <a:lnTo>
                    <a:pt x="1107" y="476"/>
                  </a:lnTo>
                  <a:lnTo>
                    <a:pt x="1107" y="476"/>
                  </a:lnTo>
                  <a:lnTo>
                    <a:pt x="1107" y="478"/>
                  </a:lnTo>
                  <a:lnTo>
                    <a:pt x="1107" y="478"/>
                  </a:lnTo>
                  <a:lnTo>
                    <a:pt x="1107" y="478"/>
                  </a:lnTo>
                  <a:lnTo>
                    <a:pt x="1107" y="478"/>
                  </a:lnTo>
                  <a:lnTo>
                    <a:pt x="1105" y="478"/>
                  </a:lnTo>
                  <a:lnTo>
                    <a:pt x="1105" y="478"/>
                  </a:lnTo>
                  <a:lnTo>
                    <a:pt x="1107" y="478"/>
                  </a:lnTo>
                  <a:lnTo>
                    <a:pt x="1107" y="478"/>
                  </a:lnTo>
                  <a:lnTo>
                    <a:pt x="1110" y="478"/>
                  </a:lnTo>
                  <a:lnTo>
                    <a:pt x="1110" y="476"/>
                  </a:lnTo>
                  <a:lnTo>
                    <a:pt x="1110" y="476"/>
                  </a:lnTo>
                  <a:lnTo>
                    <a:pt x="1107" y="474"/>
                  </a:lnTo>
                  <a:lnTo>
                    <a:pt x="1107" y="471"/>
                  </a:lnTo>
                  <a:lnTo>
                    <a:pt x="1110" y="474"/>
                  </a:lnTo>
                  <a:lnTo>
                    <a:pt x="1110" y="471"/>
                  </a:lnTo>
                  <a:lnTo>
                    <a:pt x="1112" y="471"/>
                  </a:lnTo>
                  <a:lnTo>
                    <a:pt x="1114" y="471"/>
                  </a:lnTo>
                  <a:lnTo>
                    <a:pt x="1112" y="469"/>
                  </a:lnTo>
                  <a:lnTo>
                    <a:pt x="1110" y="467"/>
                  </a:lnTo>
                  <a:lnTo>
                    <a:pt x="1110" y="467"/>
                  </a:lnTo>
                  <a:lnTo>
                    <a:pt x="1107" y="467"/>
                  </a:lnTo>
                  <a:lnTo>
                    <a:pt x="1107" y="464"/>
                  </a:lnTo>
                  <a:lnTo>
                    <a:pt x="1107" y="464"/>
                  </a:lnTo>
                  <a:lnTo>
                    <a:pt x="1107" y="464"/>
                  </a:lnTo>
                  <a:lnTo>
                    <a:pt x="1105" y="464"/>
                  </a:lnTo>
                  <a:lnTo>
                    <a:pt x="1105" y="464"/>
                  </a:lnTo>
                  <a:lnTo>
                    <a:pt x="1105" y="464"/>
                  </a:lnTo>
                  <a:lnTo>
                    <a:pt x="1105" y="464"/>
                  </a:lnTo>
                  <a:lnTo>
                    <a:pt x="1105" y="464"/>
                  </a:lnTo>
                  <a:lnTo>
                    <a:pt x="1105" y="462"/>
                  </a:lnTo>
                  <a:lnTo>
                    <a:pt x="1105" y="462"/>
                  </a:lnTo>
                  <a:lnTo>
                    <a:pt x="1105" y="462"/>
                  </a:lnTo>
                  <a:lnTo>
                    <a:pt x="1105" y="459"/>
                  </a:lnTo>
                  <a:lnTo>
                    <a:pt x="1105" y="459"/>
                  </a:lnTo>
                  <a:lnTo>
                    <a:pt x="1107" y="457"/>
                  </a:lnTo>
                  <a:lnTo>
                    <a:pt x="1107" y="457"/>
                  </a:lnTo>
                  <a:lnTo>
                    <a:pt x="1107" y="457"/>
                  </a:lnTo>
                  <a:lnTo>
                    <a:pt x="1107" y="455"/>
                  </a:lnTo>
                  <a:lnTo>
                    <a:pt x="1107" y="455"/>
                  </a:lnTo>
                  <a:lnTo>
                    <a:pt x="1107" y="455"/>
                  </a:lnTo>
                  <a:lnTo>
                    <a:pt x="1107" y="455"/>
                  </a:lnTo>
                  <a:lnTo>
                    <a:pt x="1107" y="455"/>
                  </a:lnTo>
                  <a:lnTo>
                    <a:pt x="1107" y="457"/>
                  </a:lnTo>
                  <a:lnTo>
                    <a:pt x="1107" y="457"/>
                  </a:lnTo>
                  <a:lnTo>
                    <a:pt x="1107" y="459"/>
                  </a:lnTo>
                  <a:lnTo>
                    <a:pt x="1107" y="459"/>
                  </a:lnTo>
                  <a:lnTo>
                    <a:pt x="1110" y="459"/>
                  </a:lnTo>
                  <a:lnTo>
                    <a:pt x="1110" y="459"/>
                  </a:lnTo>
                  <a:lnTo>
                    <a:pt x="1110" y="459"/>
                  </a:lnTo>
                  <a:lnTo>
                    <a:pt x="1110" y="462"/>
                  </a:lnTo>
                  <a:lnTo>
                    <a:pt x="1110" y="462"/>
                  </a:lnTo>
                  <a:lnTo>
                    <a:pt x="1110" y="464"/>
                  </a:lnTo>
                  <a:lnTo>
                    <a:pt x="1112" y="464"/>
                  </a:lnTo>
                  <a:lnTo>
                    <a:pt x="1112" y="464"/>
                  </a:lnTo>
                  <a:lnTo>
                    <a:pt x="1112" y="464"/>
                  </a:lnTo>
                  <a:lnTo>
                    <a:pt x="1114" y="464"/>
                  </a:lnTo>
                  <a:lnTo>
                    <a:pt x="1117" y="459"/>
                  </a:lnTo>
                  <a:lnTo>
                    <a:pt x="1117" y="459"/>
                  </a:lnTo>
                  <a:lnTo>
                    <a:pt x="1119" y="457"/>
                  </a:lnTo>
                  <a:lnTo>
                    <a:pt x="1119" y="455"/>
                  </a:lnTo>
                  <a:lnTo>
                    <a:pt x="1119" y="445"/>
                  </a:lnTo>
                  <a:lnTo>
                    <a:pt x="1119" y="445"/>
                  </a:lnTo>
                  <a:lnTo>
                    <a:pt x="1119" y="443"/>
                  </a:lnTo>
                  <a:lnTo>
                    <a:pt x="1119" y="443"/>
                  </a:lnTo>
                  <a:lnTo>
                    <a:pt x="1119" y="440"/>
                  </a:lnTo>
                  <a:lnTo>
                    <a:pt x="1119" y="440"/>
                  </a:lnTo>
                  <a:lnTo>
                    <a:pt x="1117" y="443"/>
                  </a:lnTo>
                  <a:lnTo>
                    <a:pt x="1114" y="445"/>
                  </a:lnTo>
                  <a:lnTo>
                    <a:pt x="1114" y="443"/>
                  </a:lnTo>
                  <a:lnTo>
                    <a:pt x="1117" y="443"/>
                  </a:lnTo>
                  <a:lnTo>
                    <a:pt x="1117" y="440"/>
                  </a:lnTo>
                  <a:lnTo>
                    <a:pt x="1114" y="440"/>
                  </a:lnTo>
                  <a:lnTo>
                    <a:pt x="1114" y="440"/>
                  </a:lnTo>
                  <a:lnTo>
                    <a:pt x="1114" y="440"/>
                  </a:lnTo>
                  <a:lnTo>
                    <a:pt x="1114" y="438"/>
                  </a:lnTo>
                  <a:lnTo>
                    <a:pt x="1117" y="438"/>
                  </a:lnTo>
                  <a:lnTo>
                    <a:pt x="1117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19" y="438"/>
                  </a:lnTo>
                  <a:lnTo>
                    <a:pt x="1121" y="438"/>
                  </a:lnTo>
                  <a:lnTo>
                    <a:pt x="1121" y="438"/>
                  </a:lnTo>
                  <a:lnTo>
                    <a:pt x="1121" y="438"/>
                  </a:lnTo>
                  <a:lnTo>
                    <a:pt x="1124" y="438"/>
                  </a:lnTo>
                  <a:lnTo>
                    <a:pt x="1124" y="440"/>
                  </a:lnTo>
                  <a:lnTo>
                    <a:pt x="1124" y="440"/>
                  </a:lnTo>
                  <a:lnTo>
                    <a:pt x="1124" y="440"/>
                  </a:lnTo>
                  <a:lnTo>
                    <a:pt x="1126" y="440"/>
                  </a:lnTo>
                  <a:lnTo>
                    <a:pt x="1129" y="438"/>
                  </a:lnTo>
                  <a:lnTo>
                    <a:pt x="1129" y="431"/>
                  </a:lnTo>
                  <a:lnTo>
                    <a:pt x="1131" y="424"/>
                  </a:lnTo>
                  <a:lnTo>
                    <a:pt x="1131" y="422"/>
                  </a:lnTo>
                  <a:lnTo>
                    <a:pt x="1131" y="422"/>
                  </a:lnTo>
                  <a:lnTo>
                    <a:pt x="1129" y="422"/>
                  </a:lnTo>
                  <a:lnTo>
                    <a:pt x="1129" y="422"/>
                  </a:lnTo>
                  <a:lnTo>
                    <a:pt x="1129" y="424"/>
                  </a:lnTo>
                  <a:lnTo>
                    <a:pt x="1129" y="424"/>
                  </a:lnTo>
                  <a:lnTo>
                    <a:pt x="1126" y="422"/>
                  </a:lnTo>
                  <a:lnTo>
                    <a:pt x="1126" y="422"/>
                  </a:lnTo>
                  <a:lnTo>
                    <a:pt x="1126" y="422"/>
                  </a:lnTo>
                  <a:lnTo>
                    <a:pt x="1126" y="422"/>
                  </a:lnTo>
                  <a:lnTo>
                    <a:pt x="1126" y="422"/>
                  </a:lnTo>
                  <a:lnTo>
                    <a:pt x="1121" y="422"/>
                  </a:lnTo>
                  <a:lnTo>
                    <a:pt x="1121" y="424"/>
                  </a:lnTo>
                  <a:lnTo>
                    <a:pt x="1119" y="422"/>
                  </a:lnTo>
                  <a:lnTo>
                    <a:pt x="1119" y="419"/>
                  </a:lnTo>
                  <a:lnTo>
                    <a:pt x="1119" y="419"/>
                  </a:lnTo>
                  <a:lnTo>
                    <a:pt x="1117" y="419"/>
                  </a:lnTo>
                  <a:lnTo>
                    <a:pt x="1114" y="422"/>
                  </a:lnTo>
                  <a:lnTo>
                    <a:pt x="1114" y="422"/>
                  </a:lnTo>
                  <a:lnTo>
                    <a:pt x="1114" y="419"/>
                  </a:lnTo>
                  <a:lnTo>
                    <a:pt x="1114" y="419"/>
                  </a:lnTo>
                  <a:lnTo>
                    <a:pt x="1117" y="417"/>
                  </a:lnTo>
                  <a:lnTo>
                    <a:pt x="1119" y="417"/>
                  </a:lnTo>
                  <a:lnTo>
                    <a:pt x="1121" y="417"/>
                  </a:lnTo>
                  <a:lnTo>
                    <a:pt x="1121" y="417"/>
                  </a:lnTo>
                  <a:lnTo>
                    <a:pt x="1124" y="414"/>
                  </a:lnTo>
                  <a:lnTo>
                    <a:pt x="1124" y="412"/>
                  </a:lnTo>
                  <a:lnTo>
                    <a:pt x="1124" y="410"/>
                  </a:lnTo>
                  <a:lnTo>
                    <a:pt x="1124" y="407"/>
                  </a:lnTo>
                  <a:lnTo>
                    <a:pt x="1124" y="405"/>
                  </a:lnTo>
                  <a:lnTo>
                    <a:pt x="1121" y="405"/>
                  </a:lnTo>
                  <a:lnTo>
                    <a:pt x="1121" y="403"/>
                  </a:lnTo>
                  <a:lnTo>
                    <a:pt x="1124" y="403"/>
                  </a:lnTo>
                  <a:lnTo>
                    <a:pt x="1121" y="400"/>
                  </a:lnTo>
                  <a:lnTo>
                    <a:pt x="1121" y="400"/>
                  </a:lnTo>
                  <a:lnTo>
                    <a:pt x="1119" y="400"/>
                  </a:lnTo>
                  <a:lnTo>
                    <a:pt x="1119" y="400"/>
                  </a:lnTo>
                  <a:lnTo>
                    <a:pt x="1119" y="400"/>
                  </a:lnTo>
                  <a:lnTo>
                    <a:pt x="1119" y="400"/>
                  </a:lnTo>
                  <a:lnTo>
                    <a:pt x="1119" y="400"/>
                  </a:lnTo>
                  <a:lnTo>
                    <a:pt x="1119" y="400"/>
                  </a:lnTo>
                  <a:lnTo>
                    <a:pt x="1117" y="400"/>
                  </a:lnTo>
                  <a:lnTo>
                    <a:pt x="1117" y="400"/>
                  </a:lnTo>
                  <a:lnTo>
                    <a:pt x="1117" y="400"/>
                  </a:lnTo>
                  <a:lnTo>
                    <a:pt x="1117" y="400"/>
                  </a:lnTo>
                  <a:lnTo>
                    <a:pt x="1117" y="400"/>
                  </a:lnTo>
                  <a:lnTo>
                    <a:pt x="1114" y="403"/>
                  </a:lnTo>
                  <a:lnTo>
                    <a:pt x="1114" y="403"/>
                  </a:lnTo>
                  <a:lnTo>
                    <a:pt x="1112" y="403"/>
                  </a:lnTo>
                  <a:lnTo>
                    <a:pt x="1112" y="403"/>
                  </a:lnTo>
                  <a:lnTo>
                    <a:pt x="1112" y="400"/>
                  </a:lnTo>
                  <a:lnTo>
                    <a:pt x="1112" y="400"/>
                  </a:lnTo>
                  <a:lnTo>
                    <a:pt x="1112" y="400"/>
                  </a:lnTo>
                  <a:lnTo>
                    <a:pt x="1114" y="400"/>
                  </a:lnTo>
                  <a:lnTo>
                    <a:pt x="1117" y="398"/>
                  </a:lnTo>
                  <a:lnTo>
                    <a:pt x="1117" y="396"/>
                  </a:lnTo>
                  <a:lnTo>
                    <a:pt x="1119" y="396"/>
                  </a:lnTo>
                  <a:lnTo>
                    <a:pt x="1121" y="396"/>
                  </a:lnTo>
                  <a:lnTo>
                    <a:pt x="1126" y="393"/>
                  </a:lnTo>
                  <a:lnTo>
                    <a:pt x="1129" y="393"/>
                  </a:lnTo>
                  <a:lnTo>
                    <a:pt x="1129" y="391"/>
                  </a:lnTo>
                  <a:lnTo>
                    <a:pt x="1129" y="391"/>
                  </a:lnTo>
                  <a:lnTo>
                    <a:pt x="1129" y="388"/>
                  </a:lnTo>
                  <a:lnTo>
                    <a:pt x="1129" y="388"/>
                  </a:lnTo>
                  <a:lnTo>
                    <a:pt x="1129" y="388"/>
                  </a:lnTo>
                  <a:lnTo>
                    <a:pt x="1126" y="388"/>
                  </a:lnTo>
                  <a:lnTo>
                    <a:pt x="1129" y="386"/>
                  </a:lnTo>
                  <a:lnTo>
                    <a:pt x="1129" y="384"/>
                  </a:lnTo>
                  <a:lnTo>
                    <a:pt x="1131" y="381"/>
                  </a:lnTo>
                  <a:lnTo>
                    <a:pt x="1136" y="379"/>
                  </a:lnTo>
                  <a:lnTo>
                    <a:pt x="1138" y="379"/>
                  </a:lnTo>
                  <a:lnTo>
                    <a:pt x="1138" y="379"/>
                  </a:lnTo>
                  <a:lnTo>
                    <a:pt x="1140" y="379"/>
                  </a:lnTo>
                  <a:lnTo>
                    <a:pt x="1138" y="377"/>
                  </a:lnTo>
                  <a:lnTo>
                    <a:pt x="1140" y="374"/>
                  </a:lnTo>
                  <a:lnTo>
                    <a:pt x="1140" y="374"/>
                  </a:lnTo>
                  <a:lnTo>
                    <a:pt x="1140" y="374"/>
                  </a:lnTo>
                  <a:lnTo>
                    <a:pt x="1140" y="374"/>
                  </a:lnTo>
                  <a:lnTo>
                    <a:pt x="1140" y="372"/>
                  </a:lnTo>
                  <a:lnTo>
                    <a:pt x="1140" y="372"/>
                  </a:lnTo>
                  <a:lnTo>
                    <a:pt x="1140" y="372"/>
                  </a:lnTo>
                  <a:lnTo>
                    <a:pt x="1140" y="372"/>
                  </a:lnTo>
                  <a:lnTo>
                    <a:pt x="1140" y="372"/>
                  </a:lnTo>
                  <a:lnTo>
                    <a:pt x="1138" y="372"/>
                  </a:lnTo>
                  <a:lnTo>
                    <a:pt x="1138" y="372"/>
                  </a:lnTo>
                  <a:lnTo>
                    <a:pt x="1138" y="372"/>
                  </a:lnTo>
                  <a:lnTo>
                    <a:pt x="1138" y="370"/>
                  </a:lnTo>
                  <a:lnTo>
                    <a:pt x="1138" y="370"/>
                  </a:lnTo>
                  <a:lnTo>
                    <a:pt x="1138" y="370"/>
                  </a:lnTo>
                  <a:lnTo>
                    <a:pt x="1138" y="370"/>
                  </a:lnTo>
                  <a:lnTo>
                    <a:pt x="1138" y="367"/>
                  </a:lnTo>
                  <a:lnTo>
                    <a:pt x="1136" y="367"/>
                  </a:lnTo>
                  <a:lnTo>
                    <a:pt x="1138" y="365"/>
                  </a:lnTo>
                  <a:lnTo>
                    <a:pt x="1138" y="362"/>
                  </a:lnTo>
                  <a:lnTo>
                    <a:pt x="1138" y="362"/>
                  </a:lnTo>
                  <a:lnTo>
                    <a:pt x="1138" y="362"/>
                  </a:lnTo>
                  <a:lnTo>
                    <a:pt x="1138" y="365"/>
                  </a:lnTo>
                  <a:lnTo>
                    <a:pt x="1138" y="365"/>
                  </a:lnTo>
                  <a:lnTo>
                    <a:pt x="1140" y="370"/>
                  </a:lnTo>
                  <a:lnTo>
                    <a:pt x="1140" y="370"/>
                  </a:lnTo>
                  <a:lnTo>
                    <a:pt x="1140" y="372"/>
                  </a:lnTo>
                  <a:lnTo>
                    <a:pt x="1140" y="372"/>
                  </a:lnTo>
                  <a:lnTo>
                    <a:pt x="1140" y="370"/>
                  </a:lnTo>
                  <a:lnTo>
                    <a:pt x="1143" y="370"/>
                  </a:lnTo>
                  <a:lnTo>
                    <a:pt x="1143" y="370"/>
                  </a:lnTo>
                  <a:lnTo>
                    <a:pt x="1143" y="370"/>
                  </a:lnTo>
                  <a:lnTo>
                    <a:pt x="1143" y="372"/>
                  </a:lnTo>
                  <a:lnTo>
                    <a:pt x="1143" y="372"/>
                  </a:lnTo>
                  <a:lnTo>
                    <a:pt x="1143" y="374"/>
                  </a:lnTo>
                  <a:lnTo>
                    <a:pt x="1143" y="374"/>
                  </a:lnTo>
                  <a:lnTo>
                    <a:pt x="1143" y="374"/>
                  </a:lnTo>
                  <a:lnTo>
                    <a:pt x="1143" y="374"/>
                  </a:lnTo>
                  <a:lnTo>
                    <a:pt x="1150" y="372"/>
                  </a:lnTo>
                  <a:lnTo>
                    <a:pt x="1150" y="372"/>
                  </a:lnTo>
                  <a:lnTo>
                    <a:pt x="1152" y="372"/>
                  </a:lnTo>
                  <a:lnTo>
                    <a:pt x="1152" y="372"/>
                  </a:lnTo>
                  <a:lnTo>
                    <a:pt x="1152" y="370"/>
                  </a:lnTo>
                  <a:lnTo>
                    <a:pt x="1152" y="370"/>
                  </a:lnTo>
                  <a:lnTo>
                    <a:pt x="1155" y="367"/>
                  </a:lnTo>
                  <a:lnTo>
                    <a:pt x="1155" y="367"/>
                  </a:lnTo>
                  <a:lnTo>
                    <a:pt x="1159" y="360"/>
                  </a:lnTo>
                  <a:lnTo>
                    <a:pt x="1162" y="358"/>
                  </a:lnTo>
                  <a:lnTo>
                    <a:pt x="1164" y="355"/>
                  </a:lnTo>
                  <a:lnTo>
                    <a:pt x="1164" y="355"/>
                  </a:lnTo>
                  <a:lnTo>
                    <a:pt x="1164" y="355"/>
                  </a:lnTo>
                  <a:lnTo>
                    <a:pt x="1164" y="353"/>
                  </a:lnTo>
                  <a:lnTo>
                    <a:pt x="1166" y="351"/>
                  </a:lnTo>
                  <a:lnTo>
                    <a:pt x="1166" y="351"/>
                  </a:lnTo>
                  <a:lnTo>
                    <a:pt x="1166" y="351"/>
                  </a:lnTo>
                  <a:lnTo>
                    <a:pt x="1169" y="353"/>
                  </a:lnTo>
                  <a:lnTo>
                    <a:pt x="1169" y="353"/>
                  </a:lnTo>
                  <a:lnTo>
                    <a:pt x="1169" y="353"/>
                  </a:lnTo>
                  <a:lnTo>
                    <a:pt x="1169" y="355"/>
                  </a:lnTo>
                  <a:lnTo>
                    <a:pt x="1169" y="355"/>
                  </a:lnTo>
                  <a:lnTo>
                    <a:pt x="1169" y="355"/>
                  </a:lnTo>
                  <a:lnTo>
                    <a:pt x="1171" y="353"/>
                  </a:lnTo>
                  <a:lnTo>
                    <a:pt x="1171" y="353"/>
                  </a:lnTo>
                  <a:lnTo>
                    <a:pt x="1171" y="353"/>
                  </a:lnTo>
                  <a:lnTo>
                    <a:pt x="1171" y="353"/>
                  </a:lnTo>
                  <a:lnTo>
                    <a:pt x="1173" y="353"/>
                  </a:lnTo>
                  <a:lnTo>
                    <a:pt x="1173" y="353"/>
                  </a:lnTo>
                  <a:lnTo>
                    <a:pt x="1176" y="353"/>
                  </a:lnTo>
                  <a:lnTo>
                    <a:pt x="1176" y="353"/>
                  </a:lnTo>
                  <a:lnTo>
                    <a:pt x="1176" y="353"/>
                  </a:lnTo>
                  <a:lnTo>
                    <a:pt x="1176" y="351"/>
                  </a:lnTo>
                  <a:lnTo>
                    <a:pt x="1178" y="351"/>
                  </a:lnTo>
                  <a:lnTo>
                    <a:pt x="1178" y="351"/>
                  </a:lnTo>
                  <a:lnTo>
                    <a:pt x="1181" y="351"/>
                  </a:lnTo>
                  <a:lnTo>
                    <a:pt x="1181" y="351"/>
                  </a:lnTo>
                  <a:lnTo>
                    <a:pt x="1181" y="351"/>
                  </a:lnTo>
                  <a:lnTo>
                    <a:pt x="1181" y="348"/>
                  </a:lnTo>
                  <a:lnTo>
                    <a:pt x="1181" y="348"/>
                  </a:lnTo>
                  <a:lnTo>
                    <a:pt x="1183" y="348"/>
                  </a:lnTo>
                  <a:lnTo>
                    <a:pt x="1183" y="348"/>
                  </a:lnTo>
                  <a:lnTo>
                    <a:pt x="1183" y="348"/>
                  </a:lnTo>
                  <a:lnTo>
                    <a:pt x="1185" y="348"/>
                  </a:lnTo>
                  <a:lnTo>
                    <a:pt x="1185" y="348"/>
                  </a:lnTo>
                  <a:lnTo>
                    <a:pt x="1183" y="346"/>
                  </a:lnTo>
                  <a:lnTo>
                    <a:pt x="1183" y="346"/>
                  </a:lnTo>
                  <a:lnTo>
                    <a:pt x="1183" y="346"/>
                  </a:lnTo>
                  <a:lnTo>
                    <a:pt x="1181" y="346"/>
                  </a:lnTo>
                  <a:lnTo>
                    <a:pt x="1178" y="346"/>
                  </a:lnTo>
                  <a:lnTo>
                    <a:pt x="1178" y="346"/>
                  </a:lnTo>
                  <a:lnTo>
                    <a:pt x="1178" y="346"/>
                  </a:lnTo>
                  <a:lnTo>
                    <a:pt x="1176" y="343"/>
                  </a:lnTo>
                  <a:lnTo>
                    <a:pt x="1176" y="343"/>
                  </a:lnTo>
                  <a:lnTo>
                    <a:pt x="1178" y="343"/>
                  </a:lnTo>
                  <a:lnTo>
                    <a:pt x="1178" y="343"/>
                  </a:lnTo>
                  <a:lnTo>
                    <a:pt x="1181" y="343"/>
                  </a:lnTo>
                  <a:lnTo>
                    <a:pt x="1181" y="343"/>
                  </a:lnTo>
                  <a:lnTo>
                    <a:pt x="1181" y="343"/>
                  </a:lnTo>
                  <a:lnTo>
                    <a:pt x="1181" y="343"/>
                  </a:lnTo>
                  <a:lnTo>
                    <a:pt x="1181" y="343"/>
                  </a:lnTo>
                  <a:lnTo>
                    <a:pt x="1181" y="341"/>
                  </a:lnTo>
                  <a:lnTo>
                    <a:pt x="1181" y="341"/>
                  </a:lnTo>
                  <a:lnTo>
                    <a:pt x="1181" y="341"/>
                  </a:lnTo>
                  <a:lnTo>
                    <a:pt x="1181" y="341"/>
                  </a:lnTo>
                  <a:lnTo>
                    <a:pt x="1178" y="341"/>
                  </a:lnTo>
                  <a:lnTo>
                    <a:pt x="1178" y="339"/>
                  </a:lnTo>
                  <a:lnTo>
                    <a:pt x="1181" y="339"/>
                  </a:lnTo>
                  <a:lnTo>
                    <a:pt x="1181" y="339"/>
                  </a:lnTo>
                  <a:lnTo>
                    <a:pt x="1181" y="339"/>
                  </a:lnTo>
                  <a:lnTo>
                    <a:pt x="1183" y="339"/>
                  </a:lnTo>
                  <a:lnTo>
                    <a:pt x="1183" y="339"/>
                  </a:lnTo>
                  <a:lnTo>
                    <a:pt x="1183" y="339"/>
                  </a:lnTo>
                  <a:lnTo>
                    <a:pt x="1183" y="336"/>
                  </a:lnTo>
                  <a:lnTo>
                    <a:pt x="1183" y="336"/>
                  </a:lnTo>
                  <a:lnTo>
                    <a:pt x="1183" y="334"/>
                  </a:lnTo>
                  <a:lnTo>
                    <a:pt x="1181" y="334"/>
                  </a:lnTo>
                  <a:lnTo>
                    <a:pt x="1181" y="334"/>
                  </a:lnTo>
                  <a:lnTo>
                    <a:pt x="1181" y="334"/>
                  </a:lnTo>
                  <a:lnTo>
                    <a:pt x="1183" y="334"/>
                  </a:lnTo>
                  <a:lnTo>
                    <a:pt x="1183" y="332"/>
                  </a:lnTo>
                  <a:lnTo>
                    <a:pt x="1183" y="332"/>
                  </a:lnTo>
                  <a:lnTo>
                    <a:pt x="1185" y="332"/>
                  </a:lnTo>
                  <a:lnTo>
                    <a:pt x="1185" y="332"/>
                  </a:lnTo>
                  <a:lnTo>
                    <a:pt x="1185" y="329"/>
                  </a:lnTo>
                  <a:lnTo>
                    <a:pt x="1183" y="329"/>
                  </a:lnTo>
                  <a:lnTo>
                    <a:pt x="1183" y="329"/>
                  </a:lnTo>
                  <a:lnTo>
                    <a:pt x="1176" y="334"/>
                  </a:lnTo>
                  <a:lnTo>
                    <a:pt x="1173" y="336"/>
                  </a:lnTo>
                  <a:lnTo>
                    <a:pt x="1173" y="334"/>
                  </a:lnTo>
                  <a:lnTo>
                    <a:pt x="1176" y="334"/>
                  </a:lnTo>
                  <a:lnTo>
                    <a:pt x="1176" y="334"/>
                  </a:lnTo>
                  <a:lnTo>
                    <a:pt x="1176" y="332"/>
                  </a:lnTo>
                  <a:lnTo>
                    <a:pt x="1176" y="332"/>
                  </a:lnTo>
                  <a:lnTo>
                    <a:pt x="1176" y="329"/>
                  </a:lnTo>
                  <a:lnTo>
                    <a:pt x="1176" y="329"/>
                  </a:lnTo>
                  <a:lnTo>
                    <a:pt x="1178" y="329"/>
                  </a:lnTo>
                  <a:lnTo>
                    <a:pt x="1178" y="327"/>
                  </a:lnTo>
                  <a:lnTo>
                    <a:pt x="1178" y="327"/>
                  </a:lnTo>
                  <a:lnTo>
                    <a:pt x="1178" y="325"/>
                  </a:lnTo>
                  <a:lnTo>
                    <a:pt x="1176" y="325"/>
                  </a:lnTo>
                  <a:lnTo>
                    <a:pt x="1176" y="325"/>
                  </a:lnTo>
                  <a:lnTo>
                    <a:pt x="1176" y="325"/>
                  </a:lnTo>
                  <a:lnTo>
                    <a:pt x="1173" y="322"/>
                  </a:lnTo>
                  <a:lnTo>
                    <a:pt x="1173" y="322"/>
                  </a:lnTo>
                  <a:lnTo>
                    <a:pt x="1173" y="320"/>
                  </a:lnTo>
                  <a:lnTo>
                    <a:pt x="1176" y="320"/>
                  </a:lnTo>
                  <a:lnTo>
                    <a:pt x="1176" y="317"/>
                  </a:lnTo>
                  <a:lnTo>
                    <a:pt x="1176" y="315"/>
                  </a:lnTo>
                  <a:lnTo>
                    <a:pt x="1176" y="315"/>
                  </a:lnTo>
                  <a:lnTo>
                    <a:pt x="1176" y="313"/>
                  </a:lnTo>
                  <a:lnTo>
                    <a:pt x="1178" y="313"/>
                  </a:lnTo>
                  <a:lnTo>
                    <a:pt x="1178" y="313"/>
                  </a:lnTo>
                  <a:lnTo>
                    <a:pt x="1178" y="313"/>
                  </a:lnTo>
                  <a:lnTo>
                    <a:pt x="1178" y="310"/>
                  </a:lnTo>
                  <a:lnTo>
                    <a:pt x="1178" y="310"/>
                  </a:lnTo>
                  <a:lnTo>
                    <a:pt x="1178" y="310"/>
                  </a:lnTo>
                  <a:lnTo>
                    <a:pt x="1178" y="310"/>
                  </a:lnTo>
                  <a:lnTo>
                    <a:pt x="1178" y="310"/>
                  </a:lnTo>
                  <a:lnTo>
                    <a:pt x="1178" y="308"/>
                  </a:lnTo>
                  <a:lnTo>
                    <a:pt x="1178" y="308"/>
                  </a:lnTo>
                  <a:lnTo>
                    <a:pt x="1178" y="308"/>
                  </a:lnTo>
                  <a:lnTo>
                    <a:pt x="1178" y="306"/>
                  </a:lnTo>
                  <a:lnTo>
                    <a:pt x="1178" y="306"/>
                  </a:lnTo>
                  <a:lnTo>
                    <a:pt x="1178" y="306"/>
                  </a:lnTo>
                  <a:lnTo>
                    <a:pt x="1178" y="306"/>
                  </a:lnTo>
                  <a:lnTo>
                    <a:pt x="1176" y="306"/>
                  </a:lnTo>
                  <a:lnTo>
                    <a:pt x="1176" y="306"/>
                  </a:lnTo>
                  <a:lnTo>
                    <a:pt x="1176" y="306"/>
                  </a:lnTo>
                  <a:lnTo>
                    <a:pt x="1176" y="306"/>
                  </a:lnTo>
                  <a:lnTo>
                    <a:pt x="1176" y="303"/>
                  </a:lnTo>
                  <a:lnTo>
                    <a:pt x="1176" y="303"/>
                  </a:lnTo>
                  <a:lnTo>
                    <a:pt x="1176" y="303"/>
                  </a:lnTo>
                  <a:lnTo>
                    <a:pt x="1176" y="303"/>
                  </a:lnTo>
                  <a:lnTo>
                    <a:pt x="1176" y="303"/>
                  </a:lnTo>
                  <a:lnTo>
                    <a:pt x="1176" y="301"/>
                  </a:lnTo>
                  <a:lnTo>
                    <a:pt x="1176" y="301"/>
                  </a:lnTo>
                  <a:lnTo>
                    <a:pt x="1178" y="301"/>
                  </a:lnTo>
                  <a:lnTo>
                    <a:pt x="1178" y="301"/>
                  </a:lnTo>
                  <a:lnTo>
                    <a:pt x="1178" y="301"/>
                  </a:lnTo>
                  <a:lnTo>
                    <a:pt x="1178" y="301"/>
                  </a:lnTo>
                  <a:lnTo>
                    <a:pt x="1178" y="301"/>
                  </a:lnTo>
                  <a:lnTo>
                    <a:pt x="1176" y="301"/>
                  </a:lnTo>
                  <a:lnTo>
                    <a:pt x="1176" y="299"/>
                  </a:lnTo>
                  <a:lnTo>
                    <a:pt x="1176" y="299"/>
                  </a:lnTo>
                  <a:lnTo>
                    <a:pt x="1178" y="299"/>
                  </a:lnTo>
                  <a:lnTo>
                    <a:pt x="1178" y="296"/>
                  </a:lnTo>
                  <a:lnTo>
                    <a:pt x="1178" y="296"/>
                  </a:lnTo>
                  <a:lnTo>
                    <a:pt x="1178" y="296"/>
                  </a:lnTo>
                  <a:lnTo>
                    <a:pt x="1178" y="294"/>
                  </a:lnTo>
                  <a:lnTo>
                    <a:pt x="1178" y="294"/>
                  </a:lnTo>
                  <a:lnTo>
                    <a:pt x="1178" y="294"/>
                  </a:lnTo>
                  <a:lnTo>
                    <a:pt x="1178" y="294"/>
                  </a:lnTo>
                  <a:lnTo>
                    <a:pt x="1178" y="294"/>
                  </a:lnTo>
                  <a:lnTo>
                    <a:pt x="1181" y="289"/>
                  </a:lnTo>
                  <a:lnTo>
                    <a:pt x="1181" y="289"/>
                  </a:lnTo>
                  <a:lnTo>
                    <a:pt x="1183" y="287"/>
                  </a:lnTo>
                  <a:lnTo>
                    <a:pt x="1183" y="287"/>
                  </a:lnTo>
                  <a:lnTo>
                    <a:pt x="1183" y="287"/>
                  </a:lnTo>
                  <a:lnTo>
                    <a:pt x="1183" y="287"/>
                  </a:lnTo>
                  <a:lnTo>
                    <a:pt x="1185" y="287"/>
                  </a:lnTo>
                  <a:lnTo>
                    <a:pt x="1185" y="284"/>
                  </a:lnTo>
                  <a:lnTo>
                    <a:pt x="1183" y="284"/>
                  </a:lnTo>
                  <a:lnTo>
                    <a:pt x="1183" y="284"/>
                  </a:lnTo>
                  <a:lnTo>
                    <a:pt x="1183" y="282"/>
                  </a:lnTo>
                  <a:lnTo>
                    <a:pt x="1188" y="280"/>
                  </a:lnTo>
                  <a:lnTo>
                    <a:pt x="1188" y="277"/>
                  </a:lnTo>
                  <a:lnTo>
                    <a:pt x="1188" y="277"/>
                  </a:lnTo>
                  <a:lnTo>
                    <a:pt x="1188" y="277"/>
                  </a:lnTo>
                  <a:lnTo>
                    <a:pt x="1188" y="277"/>
                  </a:lnTo>
                  <a:lnTo>
                    <a:pt x="1190" y="275"/>
                  </a:lnTo>
                  <a:lnTo>
                    <a:pt x="1190" y="275"/>
                  </a:lnTo>
                  <a:lnTo>
                    <a:pt x="1190" y="270"/>
                  </a:lnTo>
                  <a:lnTo>
                    <a:pt x="1190" y="270"/>
                  </a:lnTo>
                  <a:lnTo>
                    <a:pt x="1192" y="268"/>
                  </a:lnTo>
                  <a:lnTo>
                    <a:pt x="1195" y="265"/>
                  </a:lnTo>
                  <a:lnTo>
                    <a:pt x="1195" y="265"/>
                  </a:lnTo>
                  <a:lnTo>
                    <a:pt x="1197" y="265"/>
                  </a:lnTo>
                  <a:lnTo>
                    <a:pt x="1197" y="265"/>
                  </a:lnTo>
                  <a:lnTo>
                    <a:pt x="1197" y="265"/>
                  </a:lnTo>
                  <a:lnTo>
                    <a:pt x="1199" y="265"/>
                  </a:lnTo>
                  <a:lnTo>
                    <a:pt x="1199" y="265"/>
                  </a:lnTo>
                  <a:lnTo>
                    <a:pt x="1199" y="265"/>
                  </a:lnTo>
                  <a:lnTo>
                    <a:pt x="1199" y="265"/>
                  </a:lnTo>
                  <a:lnTo>
                    <a:pt x="1199" y="265"/>
                  </a:lnTo>
                  <a:lnTo>
                    <a:pt x="1202" y="265"/>
                  </a:lnTo>
                  <a:lnTo>
                    <a:pt x="1202" y="265"/>
                  </a:lnTo>
                  <a:lnTo>
                    <a:pt x="1202" y="265"/>
                  </a:lnTo>
                  <a:lnTo>
                    <a:pt x="1202" y="268"/>
                  </a:lnTo>
                  <a:lnTo>
                    <a:pt x="1202" y="268"/>
                  </a:lnTo>
                  <a:lnTo>
                    <a:pt x="1204" y="268"/>
                  </a:lnTo>
                  <a:lnTo>
                    <a:pt x="1204" y="268"/>
                  </a:lnTo>
                  <a:lnTo>
                    <a:pt x="1204" y="268"/>
                  </a:lnTo>
                  <a:lnTo>
                    <a:pt x="1207" y="265"/>
                  </a:lnTo>
                  <a:lnTo>
                    <a:pt x="1207" y="265"/>
                  </a:lnTo>
                  <a:lnTo>
                    <a:pt x="1207" y="265"/>
                  </a:lnTo>
                  <a:lnTo>
                    <a:pt x="1207" y="263"/>
                  </a:lnTo>
                  <a:lnTo>
                    <a:pt x="1204" y="263"/>
                  </a:lnTo>
                  <a:lnTo>
                    <a:pt x="1204" y="263"/>
                  </a:lnTo>
                  <a:lnTo>
                    <a:pt x="1204" y="263"/>
                  </a:lnTo>
                  <a:lnTo>
                    <a:pt x="1204" y="261"/>
                  </a:lnTo>
                  <a:lnTo>
                    <a:pt x="1204" y="261"/>
                  </a:lnTo>
                  <a:lnTo>
                    <a:pt x="1204" y="261"/>
                  </a:lnTo>
                  <a:lnTo>
                    <a:pt x="1204" y="261"/>
                  </a:lnTo>
                  <a:lnTo>
                    <a:pt x="1202" y="261"/>
                  </a:lnTo>
                  <a:lnTo>
                    <a:pt x="1202" y="258"/>
                  </a:lnTo>
                  <a:lnTo>
                    <a:pt x="1202" y="256"/>
                  </a:lnTo>
                  <a:lnTo>
                    <a:pt x="1199" y="254"/>
                  </a:lnTo>
                  <a:lnTo>
                    <a:pt x="1199" y="254"/>
                  </a:lnTo>
                  <a:lnTo>
                    <a:pt x="1199" y="251"/>
                  </a:lnTo>
                  <a:lnTo>
                    <a:pt x="1197" y="251"/>
                  </a:lnTo>
                  <a:lnTo>
                    <a:pt x="1197" y="251"/>
                  </a:lnTo>
                  <a:lnTo>
                    <a:pt x="1197" y="251"/>
                  </a:lnTo>
                  <a:lnTo>
                    <a:pt x="1199" y="249"/>
                  </a:lnTo>
                  <a:lnTo>
                    <a:pt x="1199" y="249"/>
                  </a:lnTo>
                  <a:lnTo>
                    <a:pt x="1199" y="249"/>
                  </a:lnTo>
                  <a:lnTo>
                    <a:pt x="1199" y="251"/>
                  </a:lnTo>
                  <a:lnTo>
                    <a:pt x="1199" y="251"/>
                  </a:lnTo>
                  <a:lnTo>
                    <a:pt x="1202" y="251"/>
                  </a:lnTo>
                  <a:lnTo>
                    <a:pt x="1204" y="251"/>
                  </a:lnTo>
                  <a:lnTo>
                    <a:pt x="1204" y="254"/>
                  </a:lnTo>
                  <a:lnTo>
                    <a:pt x="1204" y="256"/>
                  </a:lnTo>
                  <a:lnTo>
                    <a:pt x="1207" y="258"/>
                  </a:lnTo>
                  <a:lnTo>
                    <a:pt x="1207" y="261"/>
                  </a:lnTo>
                  <a:lnTo>
                    <a:pt x="1209" y="261"/>
                  </a:lnTo>
                  <a:lnTo>
                    <a:pt x="1211" y="261"/>
                  </a:lnTo>
                  <a:lnTo>
                    <a:pt x="1214" y="263"/>
                  </a:lnTo>
                  <a:lnTo>
                    <a:pt x="1221" y="263"/>
                  </a:lnTo>
                  <a:lnTo>
                    <a:pt x="1221" y="263"/>
                  </a:lnTo>
                  <a:lnTo>
                    <a:pt x="1223" y="265"/>
                  </a:lnTo>
                  <a:lnTo>
                    <a:pt x="1223" y="265"/>
                  </a:lnTo>
                  <a:lnTo>
                    <a:pt x="1223" y="265"/>
                  </a:lnTo>
                  <a:lnTo>
                    <a:pt x="1223" y="265"/>
                  </a:lnTo>
                  <a:lnTo>
                    <a:pt x="1225" y="265"/>
                  </a:lnTo>
                  <a:lnTo>
                    <a:pt x="1225" y="265"/>
                  </a:lnTo>
                  <a:lnTo>
                    <a:pt x="1225" y="265"/>
                  </a:lnTo>
                  <a:lnTo>
                    <a:pt x="1225" y="265"/>
                  </a:lnTo>
                  <a:lnTo>
                    <a:pt x="1225" y="265"/>
                  </a:lnTo>
                  <a:lnTo>
                    <a:pt x="1228" y="265"/>
                  </a:lnTo>
                  <a:lnTo>
                    <a:pt x="1230" y="265"/>
                  </a:lnTo>
                  <a:lnTo>
                    <a:pt x="1233" y="265"/>
                  </a:lnTo>
                  <a:lnTo>
                    <a:pt x="1233" y="265"/>
                  </a:lnTo>
                  <a:lnTo>
                    <a:pt x="1233" y="265"/>
                  </a:lnTo>
                  <a:lnTo>
                    <a:pt x="1233" y="265"/>
                  </a:lnTo>
                  <a:lnTo>
                    <a:pt x="1235" y="265"/>
                  </a:lnTo>
                  <a:lnTo>
                    <a:pt x="1235" y="265"/>
                  </a:lnTo>
                  <a:lnTo>
                    <a:pt x="1237" y="265"/>
                  </a:lnTo>
                  <a:lnTo>
                    <a:pt x="1240" y="263"/>
                  </a:lnTo>
                  <a:lnTo>
                    <a:pt x="1240" y="263"/>
                  </a:lnTo>
                  <a:lnTo>
                    <a:pt x="1240" y="265"/>
                  </a:lnTo>
                  <a:lnTo>
                    <a:pt x="1242" y="265"/>
                  </a:lnTo>
                  <a:lnTo>
                    <a:pt x="1242" y="265"/>
                  </a:lnTo>
                  <a:lnTo>
                    <a:pt x="1244" y="265"/>
                  </a:lnTo>
                  <a:lnTo>
                    <a:pt x="1244" y="265"/>
                  </a:lnTo>
                  <a:lnTo>
                    <a:pt x="1244" y="265"/>
                  </a:lnTo>
                  <a:lnTo>
                    <a:pt x="1244" y="265"/>
                  </a:lnTo>
                  <a:lnTo>
                    <a:pt x="1247" y="265"/>
                  </a:lnTo>
                  <a:lnTo>
                    <a:pt x="1247" y="265"/>
                  </a:lnTo>
                  <a:lnTo>
                    <a:pt x="1247" y="265"/>
                  </a:lnTo>
                  <a:lnTo>
                    <a:pt x="1249" y="263"/>
                  </a:lnTo>
                  <a:lnTo>
                    <a:pt x="1249" y="263"/>
                  </a:lnTo>
                  <a:lnTo>
                    <a:pt x="1254" y="261"/>
                  </a:lnTo>
                  <a:lnTo>
                    <a:pt x="1254" y="261"/>
                  </a:lnTo>
                  <a:lnTo>
                    <a:pt x="1254" y="261"/>
                  </a:lnTo>
                  <a:lnTo>
                    <a:pt x="1256" y="258"/>
                  </a:lnTo>
                  <a:lnTo>
                    <a:pt x="1256" y="258"/>
                  </a:lnTo>
                  <a:lnTo>
                    <a:pt x="1256" y="256"/>
                  </a:lnTo>
                  <a:lnTo>
                    <a:pt x="1256" y="256"/>
                  </a:lnTo>
                  <a:lnTo>
                    <a:pt x="1256" y="256"/>
                  </a:lnTo>
                  <a:lnTo>
                    <a:pt x="1256" y="256"/>
                  </a:lnTo>
                  <a:lnTo>
                    <a:pt x="1256" y="256"/>
                  </a:lnTo>
                  <a:lnTo>
                    <a:pt x="1256" y="256"/>
                  </a:lnTo>
                  <a:lnTo>
                    <a:pt x="1256" y="254"/>
                  </a:lnTo>
                  <a:lnTo>
                    <a:pt x="1256" y="254"/>
                  </a:lnTo>
                  <a:lnTo>
                    <a:pt x="1256" y="254"/>
                  </a:lnTo>
                  <a:lnTo>
                    <a:pt x="1254" y="251"/>
                  </a:lnTo>
                  <a:lnTo>
                    <a:pt x="1252" y="251"/>
                  </a:lnTo>
                  <a:lnTo>
                    <a:pt x="1252" y="251"/>
                  </a:lnTo>
                  <a:lnTo>
                    <a:pt x="1252" y="254"/>
                  </a:lnTo>
                  <a:lnTo>
                    <a:pt x="1249" y="254"/>
                  </a:lnTo>
                  <a:lnTo>
                    <a:pt x="1249" y="254"/>
                  </a:lnTo>
                  <a:lnTo>
                    <a:pt x="1249" y="254"/>
                  </a:lnTo>
                  <a:lnTo>
                    <a:pt x="1249" y="254"/>
                  </a:lnTo>
                  <a:lnTo>
                    <a:pt x="1247" y="249"/>
                  </a:lnTo>
                  <a:lnTo>
                    <a:pt x="1247" y="249"/>
                  </a:lnTo>
                  <a:lnTo>
                    <a:pt x="1244" y="249"/>
                  </a:lnTo>
                  <a:lnTo>
                    <a:pt x="1244" y="246"/>
                  </a:lnTo>
                  <a:lnTo>
                    <a:pt x="1244" y="246"/>
                  </a:lnTo>
                  <a:lnTo>
                    <a:pt x="1244" y="246"/>
                  </a:lnTo>
                  <a:lnTo>
                    <a:pt x="1244" y="246"/>
                  </a:lnTo>
                  <a:lnTo>
                    <a:pt x="1244" y="246"/>
                  </a:lnTo>
                  <a:lnTo>
                    <a:pt x="1244" y="246"/>
                  </a:lnTo>
                  <a:lnTo>
                    <a:pt x="1244" y="244"/>
                  </a:lnTo>
                  <a:lnTo>
                    <a:pt x="1242" y="244"/>
                  </a:lnTo>
                  <a:lnTo>
                    <a:pt x="1242" y="242"/>
                  </a:lnTo>
                  <a:lnTo>
                    <a:pt x="1240" y="242"/>
                  </a:lnTo>
                  <a:lnTo>
                    <a:pt x="1235" y="237"/>
                  </a:lnTo>
                  <a:lnTo>
                    <a:pt x="1235" y="237"/>
                  </a:lnTo>
                  <a:lnTo>
                    <a:pt x="1233" y="237"/>
                  </a:lnTo>
                  <a:lnTo>
                    <a:pt x="1230" y="237"/>
                  </a:lnTo>
                  <a:lnTo>
                    <a:pt x="1230" y="235"/>
                  </a:lnTo>
                  <a:lnTo>
                    <a:pt x="1228" y="235"/>
                  </a:lnTo>
                  <a:lnTo>
                    <a:pt x="1228" y="235"/>
                  </a:lnTo>
                  <a:lnTo>
                    <a:pt x="1228" y="235"/>
                  </a:lnTo>
                  <a:lnTo>
                    <a:pt x="1228" y="235"/>
                  </a:lnTo>
                  <a:lnTo>
                    <a:pt x="1228" y="235"/>
                  </a:lnTo>
                  <a:lnTo>
                    <a:pt x="1228" y="235"/>
                  </a:lnTo>
                  <a:lnTo>
                    <a:pt x="1228" y="232"/>
                  </a:lnTo>
                  <a:lnTo>
                    <a:pt x="1225" y="232"/>
                  </a:lnTo>
                  <a:lnTo>
                    <a:pt x="1225" y="232"/>
                  </a:lnTo>
                  <a:lnTo>
                    <a:pt x="1225" y="232"/>
                  </a:lnTo>
                  <a:lnTo>
                    <a:pt x="1225" y="232"/>
                  </a:lnTo>
                  <a:lnTo>
                    <a:pt x="1225" y="232"/>
                  </a:lnTo>
                  <a:lnTo>
                    <a:pt x="1225" y="230"/>
                  </a:lnTo>
                  <a:lnTo>
                    <a:pt x="1225" y="230"/>
                  </a:lnTo>
                  <a:lnTo>
                    <a:pt x="1225" y="230"/>
                  </a:lnTo>
                  <a:lnTo>
                    <a:pt x="1223" y="230"/>
                  </a:lnTo>
                  <a:lnTo>
                    <a:pt x="1223" y="228"/>
                  </a:lnTo>
                  <a:lnTo>
                    <a:pt x="1221" y="228"/>
                  </a:lnTo>
                  <a:lnTo>
                    <a:pt x="1218" y="228"/>
                  </a:lnTo>
                  <a:lnTo>
                    <a:pt x="1214" y="223"/>
                  </a:lnTo>
                  <a:lnTo>
                    <a:pt x="1211" y="223"/>
                  </a:lnTo>
                  <a:lnTo>
                    <a:pt x="1207" y="218"/>
                  </a:lnTo>
                  <a:lnTo>
                    <a:pt x="1207" y="218"/>
                  </a:lnTo>
                  <a:lnTo>
                    <a:pt x="1207" y="218"/>
                  </a:lnTo>
                  <a:lnTo>
                    <a:pt x="1207" y="216"/>
                  </a:lnTo>
                  <a:lnTo>
                    <a:pt x="1207" y="216"/>
                  </a:lnTo>
                  <a:lnTo>
                    <a:pt x="1207" y="216"/>
                  </a:lnTo>
                  <a:lnTo>
                    <a:pt x="1207" y="216"/>
                  </a:lnTo>
                  <a:lnTo>
                    <a:pt x="1204" y="216"/>
                  </a:lnTo>
                  <a:lnTo>
                    <a:pt x="1204" y="216"/>
                  </a:lnTo>
                  <a:lnTo>
                    <a:pt x="1202" y="216"/>
                  </a:lnTo>
                  <a:lnTo>
                    <a:pt x="1202" y="213"/>
                  </a:lnTo>
                  <a:lnTo>
                    <a:pt x="1202" y="213"/>
                  </a:lnTo>
                  <a:lnTo>
                    <a:pt x="1199" y="213"/>
                  </a:lnTo>
                  <a:lnTo>
                    <a:pt x="1199" y="213"/>
                  </a:lnTo>
                  <a:lnTo>
                    <a:pt x="1199" y="211"/>
                  </a:lnTo>
                  <a:lnTo>
                    <a:pt x="1197" y="211"/>
                  </a:lnTo>
                  <a:lnTo>
                    <a:pt x="1197" y="211"/>
                  </a:lnTo>
                  <a:lnTo>
                    <a:pt x="1197" y="211"/>
                  </a:lnTo>
                  <a:lnTo>
                    <a:pt x="1197" y="211"/>
                  </a:lnTo>
                  <a:lnTo>
                    <a:pt x="1197" y="211"/>
                  </a:lnTo>
                  <a:lnTo>
                    <a:pt x="1197" y="211"/>
                  </a:lnTo>
                  <a:lnTo>
                    <a:pt x="1197" y="209"/>
                  </a:lnTo>
                  <a:lnTo>
                    <a:pt x="1197" y="209"/>
                  </a:lnTo>
                  <a:lnTo>
                    <a:pt x="1197" y="209"/>
                  </a:lnTo>
                  <a:lnTo>
                    <a:pt x="1197" y="209"/>
                  </a:lnTo>
                  <a:lnTo>
                    <a:pt x="1197" y="206"/>
                  </a:lnTo>
                  <a:lnTo>
                    <a:pt x="1197" y="204"/>
                  </a:lnTo>
                  <a:lnTo>
                    <a:pt x="1197" y="204"/>
                  </a:lnTo>
                  <a:lnTo>
                    <a:pt x="1197" y="204"/>
                  </a:lnTo>
                  <a:lnTo>
                    <a:pt x="1195" y="204"/>
                  </a:lnTo>
                  <a:lnTo>
                    <a:pt x="1195" y="204"/>
                  </a:lnTo>
                  <a:lnTo>
                    <a:pt x="1195" y="204"/>
                  </a:lnTo>
                  <a:lnTo>
                    <a:pt x="1192" y="204"/>
                  </a:lnTo>
                  <a:lnTo>
                    <a:pt x="1192" y="204"/>
                  </a:lnTo>
                  <a:lnTo>
                    <a:pt x="1190" y="201"/>
                  </a:lnTo>
                  <a:lnTo>
                    <a:pt x="1190" y="201"/>
                  </a:lnTo>
                  <a:lnTo>
                    <a:pt x="1190" y="201"/>
                  </a:lnTo>
                  <a:lnTo>
                    <a:pt x="1192" y="201"/>
                  </a:lnTo>
                  <a:lnTo>
                    <a:pt x="1195" y="201"/>
                  </a:lnTo>
                  <a:lnTo>
                    <a:pt x="1197" y="201"/>
                  </a:lnTo>
                  <a:lnTo>
                    <a:pt x="1199" y="201"/>
                  </a:lnTo>
                  <a:lnTo>
                    <a:pt x="1197" y="201"/>
                  </a:lnTo>
                  <a:lnTo>
                    <a:pt x="1195" y="199"/>
                  </a:lnTo>
                  <a:lnTo>
                    <a:pt x="1195" y="199"/>
                  </a:lnTo>
                  <a:lnTo>
                    <a:pt x="1197" y="199"/>
                  </a:lnTo>
                  <a:lnTo>
                    <a:pt x="1199" y="199"/>
                  </a:lnTo>
                  <a:lnTo>
                    <a:pt x="1199" y="199"/>
                  </a:lnTo>
                  <a:lnTo>
                    <a:pt x="1199" y="197"/>
                  </a:lnTo>
                  <a:lnTo>
                    <a:pt x="1199" y="197"/>
                  </a:lnTo>
                  <a:lnTo>
                    <a:pt x="1202" y="197"/>
                  </a:lnTo>
                  <a:lnTo>
                    <a:pt x="1202" y="194"/>
                  </a:lnTo>
                  <a:lnTo>
                    <a:pt x="1202" y="194"/>
                  </a:lnTo>
                  <a:lnTo>
                    <a:pt x="1207" y="194"/>
                  </a:lnTo>
                  <a:lnTo>
                    <a:pt x="1207" y="192"/>
                  </a:lnTo>
                  <a:lnTo>
                    <a:pt x="1209" y="190"/>
                  </a:lnTo>
                  <a:lnTo>
                    <a:pt x="1209" y="190"/>
                  </a:lnTo>
                  <a:lnTo>
                    <a:pt x="1209" y="187"/>
                  </a:lnTo>
                  <a:lnTo>
                    <a:pt x="1209" y="187"/>
                  </a:lnTo>
                  <a:lnTo>
                    <a:pt x="1207" y="185"/>
                  </a:lnTo>
                  <a:lnTo>
                    <a:pt x="1207" y="185"/>
                  </a:lnTo>
                  <a:lnTo>
                    <a:pt x="1207" y="185"/>
                  </a:lnTo>
                  <a:lnTo>
                    <a:pt x="1204" y="185"/>
                  </a:lnTo>
                  <a:lnTo>
                    <a:pt x="1204" y="183"/>
                  </a:lnTo>
                  <a:lnTo>
                    <a:pt x="1204" y="183"/>
                  </a:lnTo>
                  <a:lnTo>
                    <a:pt x="1204" y="180"/>
                  </a:lnTo>
                  <a:lnTo>
                    <a:pt x="1202" y="180"/>
                  </a:lnTo>
                  <a:lnTo>
                    <a:pt x="1197" y="175"/>
                  </a:lnTo>
                  <a:lnTo>
                    <a:pt x="1197" y="175"/>
                  </a:lnTo>
                  <a:lnTo>
                    <a:pt x="1195" y="173"/>
                  </a:lnTo>
                  <a:lnTo>
                    <a:pt x="1195" y="171"/>
                  </a:lnTo>
                  <a:lnTo>
                    <a:pt x="1195" y="171"/>
                  </a:lnTo>
                  <a:lnTo>
                    <a:pt x="1192" y="171"/>
                  </a:lnTo>
                  <a:lnTo>
                    <a:pt x="1192" y="166"/>
                  </a:lnTo>
                  <a:lnTo>
                    <a:pt x="1192" y="166"/>
                  </a:lnTo>
                  <a:lnTo>
                    <a:pt x="1192" y="164"/>
                  </a:lnTo>
                  <a:lnTo>
                    <a:pt x="1190" y="164"/>
                  </a:lnTo>
                  <a:lnTo>
                    <a:pt x="1190" y="164"/>
                  </a:lnTo>
                  <a:lnTo>
                    <a:pt x="1188" y="164"/>
                  </a:lnTo>
                  <a:lnTo>
                    <a:pt x="1185" y="161"/>
                  </a:lnTo>
                  <a:lnTo>
                    <a:pt x="1183" y="161"/>
                  </a:lnTo>
                  <a:lnTo>
                    <a:pt x="1185" y="161"/>
                  </a:lnTo>
                  <a:lnTo>
                    <a:pt x="1185" y="159"/>
                  </a:lnTo>
                  <a:lnTo>
                    <a:pt x="1188" y="159"/>
                  </a:lnTo>
                  <a:lnTo>
                    <a:pt x="1188" y="159"/>
                  </a:lnTo>
                  <a:lnTo>
                    <a:pt x="1190" y="159"/>
                  </a:lnTo>
                  <a:lnTo>
                    <a:pt x="1190" y="157"/>
                  </a:lnTo>
                  <a:lnTo>
                    <a:pt x="1185" y="157"/>
                  </a:lnTo>
                  <a:lnTo>
                    <a:pt x="1181" y="157"/>
                  </a:lnTo>
                  <a:lnTo>
                    <a:pt x="1181" y="157"/>
                  </a:lnTo>
                  <a:lnTo>
                    <a:pt x="1181" y="157"/>
                  </a:lnTo>
                  <a:lnTo>
                    <a:pt x="1183" y="157"/>
                  </a:lnTo>
                  <a:lnTo>
                    <a:pt x="1185" y="154"/>
                  </a:lnTo>
                  <a:lnTo>
                    <a:pt x="1185" y="154"/>
                  </a:lnTo>
                  <a:lnTo>
                    <a:pt x="1188" y="154"/>
                  </a:lnTo>
                  <a:lnTo>
                    <a:pt x="1188" y="154"/>
                  </a:lnTo>
                  <a:lnTo>
                    <a:pt x="1188" y="152"/>
                  </a:lnTo>
                  <a:lnTo>
                    <a:pt x="1185" y="152"/>
                  </a:lnTo>
                  <a:lnTo>
                    <a:pt x="1185" y="152"/>
                  </a:lnTo>
                  <a:lnTo>
                    <a:pt x="1183" y="152"/>
                  </a:lnTo>
                  <a:lnTo>
                    <a:pt x="1183" y="154"/>
                  </a:lnTo>
                  <a:lnTo>
                    <a:pt x="1183" y="154"/>
                  </a:lnTo>
                  <a:lnTo>
                    <a:pt x="1181" y="152"/>
                  </a:lnTo>
                  <a:lnTo>
                    <a:pt x="1181" y="152"/>
                  </a:lnTo>
                  <a:lnTo>
                    <a:pt x="1183" y="152"/>
                  </a:lnTo>
                  <a:lnTo>
                    <a:pt x="1183" y="149"/>
                  </a:lnTo>
                  <a:lnTo>
                    <a:pt x="1183" y="149"/>
                  </a:lnTo>
                  <a:lnTo>
                    <a:pt x="1185" y="149"/>
                  </a:lnTo>
                  <a:lnTo>
                    <a:pt x="1185" y="149"/>
                  </a:lnTo>
                  <a:lnTo>
                    <a:pt x="1185" y="149"/>
                  </a:lnTo>
                  <a:lnTo>
                    <a:pt x="1185" y="149"/>
                  </a:lnTo>
                  <a:lnTo>
                    <a:pt x="1183" y="147"/>
                  </a:lnTo>
                  <a:lnTo>
                    <a:pt x="1183" y="147"/>
                  </a:lnTo>
                  <a:lnTo>
                    <a:pt x="1183" y="147"/>
                  </a:lnTo>
                  <a:lnTo>
                    <a:pt x="1181" y="147"/>
                  </a:lnTo>
                  <a:lnTo>
                    <a:pt x="1178" y="147"/>
                  </a:lnTo>
                  <a:lnTo>
                    <a:pt x="1176" y="147"/>
                  </a:lnTo>
                  <a:lnTo>
                    <a:pt x="1176" y="145"/>
                  </a:lnTo>
                  <a:lnTo>
                    <a:pt x="1176" y="145"/>
                  </a:lnTo>
                  <a:lnTo>
                    <a:pt x="1176" y="145"/>
                  </a:lnTo>
                  <a:lnTo>
                    <a:pt x="1176" y="142"/>
                  </a:lnTo>
                  <a:lnTo>
                    <a:pt x="1173" y="142"/>
                  </a:lnTo>
                  <a:lnTo>
                    <a:pt x="1171" y="142"/>
                  </a:lnTo>
                  <a:lnTo>
                    <a:pt x="1171" y="142"/>
                  </a:lnTo>
                  <a:lnTo>
                    <a:pt x="1171" y="142"/>
                  </a:lnTo>
                  <a:lnTo>
                    <a:pt x="1166" y="140"/>
                  </a:lnTo>
                  <a:lnTo>
                    <a:pt x="1166" y="140"/>
                  </a:lnTo>
                  <a:lnTo>
                    <a:pt x="1166" y="140"/>
                  </a:lnTo>
                  <a:lnTo>
                    <a:pt x="1166" y="140"/>
                  </a:lnTo>
                  <a:lnTo>
                    <a:pt x="1166" y="138"/>
                  </a:lnTo>
                  <a:lnTo>
                    <a:pt x="1166" y="138"/>
                  </a:lnTo>
                  <a:lnTo>
                    <a:pt x="1166" y="138"/>
                  </a:lnTo>
                  <a:lnTo>
                    <a:pt x="1169" y="140"/>
                  </a:lnTo>
                  <a:lnTo>
                    <a:pt x="1169" y="140"/>
                  </a:lnTo>
                  <a:lnTo>
                    <a:pt x="1169" y="140"/>
                  </a:lnTo>
                  <a:lnTo>
                    <a:pt x="1171" y="140"/>
                  </a:lnTo>
                  <a:lnTo>
                    <a:pt x="1171" y="140"/>
                  </a:lnTo>
                  <a:lnTo>
                    <a:pt x="1171" y="138"/>
                  </a:lnTo>
                  <a:lnTo>
                    <a:pt x="1171" y="135"/>
                  </a:lnTo>
                  <a:lnTo>
                    <a:pt x="1171" y="135"/>
                  </a:lnTo>
                  <a:lnTo>
                    <a:pt x="1171" y="135"/>
                  </a:lnTo>
                  <a:lnTo>
                    <a:pt x="1171" y="135"/>
                  </a:lnTo>
                  <a:lnTo>
                    <a:pt x="1173" y="135"/>
                  </a:lnTo>
                  <a:lnTo>
                    <a:pt x="1173" y="133"/>
                  </a:lnTo>
                  <a:lnTo>
                    <a:pt x="1173" y="133"/>
                  </a:lnTo>
                  <a:lnTo>
                    <a:pt x="1173" y="133"/>
                  </a:lnTo>
                  <a:lnTo>
                    <a:pt x="1173" y="133"/>
                  </a:lnTo>
                  <a:lnTo>
                    <a:pt x="1176" y="133"/>
                  </a:lnTo>
                  <a:lnTo>
                    <a:pt x="1176" y="130"/>
                  </a:lnTo>
                  <a:lnTo>
                    <a:pt x="1176" y="130"/>
                  </a:lnTo>
                  <a:lnTo>
                    <a:pt x="1176" y="130"/>
                  </a:lnTo>
                  <a:lnTo>
                    <a:pt x="1173" y="130"/>
                  </a:lnTo>
                  <a:lnTo>
                    <a:pt x="1173" y="130"/>
                  </a:lnTo>
                  <a:lnTo>
                    <a:pt x="1173" y="130"/>
                  </a:lnTo>
                  <a:lnTo>
                    <a:pt x="1173" y="128"/>
                  </a:lnTo>
                  <a:lnTo>
                    <a:pt x="1171" y="128"/>
                  </a:lnTo>
                  <a:lnTo>
                    <a:pt x="1169" y="128"/>
                  </a:lnTo>
                  <a:lnTo>
                    <a:pt x="1169" y="130"/>
                  </a:lnTo>
                  <a:lnTo>
                    <a:pt x="1169" y="128"/>
                  </a:lnTo>
                  <a:lnTo>
                    <a:pt x="1166" y="128"/>
                  </a:lnTo>
                  <a:lnTo>
                    <a:pt x="1166" y="128"/>
                  </a:lnTo>
                  <a:lnTo>
                    <a:pt x="1164" y="126"/>
                  </a:lnTo>
                  <a:lnTo>
                    <a:pt x="1164" y="126"/>
                  </a:lnTo>
                  <a:lnTo>
                    <a:pt x="1164" y="126"/>
                  </a:lnTo>
                  <a:lnTo>
                    <a:pt x="1162" y="123"/>
                  </a:lnTo>
                  <a:lnTo>
                    <a:pt x="1162" y="123"/>
                  </a:lnTo>
                  <a:lnTo>
                    <a:pt x="1162" y="121"/>
                  </a:lnTo>
                  <a:lnTo>
                    <a:pt x="1164" y="121"/>
                  </a:lnTo>
                  <a:lnTo>
                    <a:pt x="1162" y="121"/>
                  </a:lnTo>
                  <a:lnTo>
                    <a:pt x="1159" y="119"/>
                  </a:lnTo>
                  <a:lnTo>
                    <a:pt x="1157" y="119"/>
                  </a:lnTo>
                  <a:lnTo>
                    <a:pt x="1157" y="121"/>
                  </a:lnTo>
                  <a:lnTo>
                    <a:pt x="1155" y="121"/>
                  </a:lnTo>
                  <a:lnTo>
                    <a:pt x="1152" y="121"/>
                  </a:lnTo>
                  <a:lnTo>
                    <a:pt x="1155" y="119"/>
                  </a:lnTo>
                  <a:lnTo>
                    <a:pt x="1157" y="119"/>
                  </a:lnTo>
                  <a:lnTo>
                    <a:pt x="1164" y="119"/>
                  </a:lnTo>
                  <a:lnTo>
                    <a:pt x="1166" y="119"/>
                  </a:lnTo>
                  <a:lnTo>
                    <a:pt x="1173" y="119"/>
                  </a:lnTo>
                  <a:lnTo>
                    <a:pt x="1176" y="119"/>
                  </a:lnTo>
                  <a:lnTo>
                    <a:pt x="1178" y="121"/>
                  </a:lnTo>
                  <a:lnTo>
                    <a:pt x="1178" y="121"/>
                  </a:lnTo>
                  <a:lnTo>
                    <a:pt x="1178" y="119"/>
                  </a:lnTo>
                  <a:lnTo>
                    <a:pt x="1178" y="119"/>
                  </a:lnTo>
                  <a:lnTo>
                    <a:pt x="1178" y="116"/>
                  </a:lnTo>
                  <a:lnTo>
                    <a:pt x="1178" y="116"/>
                  </a:lnTo>
                  <a:lnTo>
                    <a:pt x="1178" y="116"/>
                  </a:lnTo>
                  <a:lnTo>
                    <a:pt x="1176" y="112"/>
                  </a:lnTo>
                  <a:lnTo>
                    <a:pt x="1176" y="112"/>
                  </a:lnTo>
                  <a:lnTo>
                    <a:pt x="1176" y="112"/>
                  </a:lnTo>
                  <a:lnTo>
                    <a:pt x="1178" y="112"/>
                  </a:lnTo>
                  <a:lnTo>
                    <a:pt x="1178" y="112"/>
                  </a:lnTo>
                  <a:lnTo>
                    <a:pt x="1178" y="112"/>
                  </a:lnTo>
                  <a:lnTo>
                    <a:pt x="1178" y="114"/>
                  </a:lnTo>
                  <a:lnTo>
                    <a:pt x="1178" y="114"/>
                  </a:lnTo>
                  <a:lnTo>
                    <a:pt x="1178" y="116"/>
                  </a:lnTo>
                  <a:lnTo>
                    <a:pt x="1181" y="116"/>
                  </a:lnTo>
                  <a:lnTo>
                    <a:pt x="1181" y="119"/>
                  </a:lnTo>
                  <a:lnTo>
                    <a:pt x="1181" y="119"/>
                  </a:lnTo>
                  <a:lnTo>
                    <a:pt x="1183" y="119"/>
                  </a:lnTo>
                  <a:lnTo>
                    <a:pt x="1185" y="119"/>
                  </a:lnTo>
                  <a:lnTo>
                    <a:pt x="1185" y="119"/>
                  </a:lnTo>
                  <a:lnTo>
                    <a:pt x="1190" y="119"/>
                  </a:lnTo>
                  <a:lnTo>
                    <a:pt x="1192" y="119"/>
                  </a:lnTo>
                  <a:lnTo>
                    <a:pt x="1192" y="116"/>
                  </a:lnTo>
                  <a:lnTo>
                    <a:pt x="1192" y="116"/>
                  </a:lnTo>
                  <a:lnTo>
                    <a:pt x="1195" y="116"/>
                  </a:lnTo>
                  <a:lnTo>
                    <a:pt x="1195" y="116"/>
                  </a:lnTo>
                  <a:lnTo>
                    <a:pt x="1195" y="114"/>
                  </a:lnTo>
                  <a:lnTo>
                    <a:pt x="1195" y="114"/>
                  </a:lnTo>
                  <a:lnTo>
                    <a:pt x="1192" y="114"/>
                  </a:lnTo>
                  <a:lnTo>
                    <a:pt x="1190" y="114"/>
                  </a:lnTo>
                  <a:lnTo>
                    <a:pt x="1190" y="112"/>
                  </a:lnTo>
                  <a:lnTo>
                    <a:pt x="1188" y="112"/>
                  </a:lnTo>
                  <a:lnTo>
                    <a:pt x="1192" y="112"/>
                  </a:lnTo>
                  <a:lnTo>
                    <a:pt x="1192" y="112"/>
                  </a:lnTo>
                  <a:lnTo>
                    <a:pt x="1192" y="112"/>
                  </a:lnTo>
                  <a:lnTo>
                    <a:pt x="1192" y="112"/>
                  </a:lnTo>
                  <a:lnTo>
                    <a:pt x="1192" y="112"/>
                  </a:lnTo>
                  <a:lnTo>
                    <a:pt x="1190" y="107"/>
                  </a:lnTo>
                  <a:lnTo>
                    <a:pt x="1190" y="107"/>
                  </a:lnTo>
                  <a:lnTo>
                    <a:pt x="1188" y="107"/>
                  </a:lnTo>
                  <a:lnTo>
                    <a:pt x="1188" y="107"/>
                  </a:lnTo>
                  <a:lnTo>
                    <a:pt x="1185" y="107"/>
                  </a:lnTo>
                  <a:lnTo>
                    <a:pt x="1185" y="107"/>
                  </a:lnTo>
                  <a:lnTo>
                    <a:pt x="1185" y="107"/>
                  </a:lnTo>
                  <a:lnTo>
                    <a:pt x="1185" y="107"/>
                  </a:lnTo>
                  <a:lnTo>
                    <a:pt x="1183" y="104"/>
                  </a:lnTo>
                  <a:lnTo>
                    <a:pt x="1183" y="104"/>
                  </a:lnTo>
                  <a:lnTo>
                    <a:pt x="1181" y="104"/>
                  </a:lnTo>
                  <a:lnTo>
                    <a:pt x="1178" y="104"/>
                  </a:lnTo>
                  <a:lnTo>
                    <a:pt x="1178" y="104"/>
                  </a:lnTo>
                  <a:lnTo>
                    <a:pt x="1181" y="104"/>
                  </a:lnTo>
                  <a:lnTo>
                    <a:pt x="1183" y="104"/>
                  </a:lnTo>
                  <a:lnTo>
                    <a:pt x="1185" y="104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88" y="104"/>
                  </a:lnTo>
                  <a:lnTo>
                    <a:pt x="1188" y="104"/>
                  </a:lnTo>
                  <a:lnTo>
                    <a:pt x="1188" y="104"/>
                  </a:lnTo>
                  <a:lnTo>
                    <a:pt x="1185" y="102"/>
                  </a:lnTo>
                  <a:lnTo>
                    <a:pt x="1185" y="102"/>
                  </a:lnTo>
                  <a:lnTo>
                    <a:pt x="1183" y="102"/>
                  </a:lnTo>
                  <a:lnTo>
                    <a:pt x="1178" y="97"/>
                  </a:lnTo>
                  <a:lnTo>
                    <a:pt x="1178" y="97"/>
                  </a:lnTo>
                  <a:lnTo>
                    <a:pt x="1178" y="97"/>
                  </a:lnTo>
                  <a:lnTo>
                    <a:pt x="1178" y="97"/>
                  </a:lnTo>
                  <a:lnTo>
                    <a:pt x="1176" y="97"/>
                  </a:lnTo>
                  <a:lnTo>
                    <a:pt x="1176" y="97"/>
                  </a:lnTo>
                  <a:lnTo>
                    <a:pt x="1176" y="97"/>
                  </a:lnTo>
                  <a:lnTo>
                    <a:pt x="1176" y="97"/>
                  </a:lnTo>
                  <a:lnTo>
                    <a:pt x="1176" y="95"/>
                  </a:lnTo>
                  <a:lnTo>
                    <a:pt x="1176" y="95"/>
                  </a:lnTo>
                  <a:lnTo>
                    <a:pt x="1173" y="95"/>
                  </a:lnTo>
                  <a:lnTo>
                    <a:pt x="1173" y="95"/>
                  </a:lnTo>
                  <a:lnTo>
                    <a:pt x="1171" y="95"/>
                  </a:lnTo>
                  <a:lnTo>
                    <a:pt x="1171" y="95"/>
                  </a:lnTo>
                  <a:lnTo>
                    <a:pt x="1173" y="93"/>
                  </a:lnTo>
                  <a:lnTo>
                    <a:pt x="1173" y="93"/>
                  </a:lnTo>
                  <a:lnTo>
                    <a:pt x="1173" y="93"/>
                  </a:lnTo>
                  <a:lnTo>
                    <a:pt x="1171" y="93"/>
                  </a:lnTo>
                  <a:lnTo>
                    <a:pt x="1171" y="93"/>
                  </a:lnTo>
                  <a:lnTo>
                    <a:pt x="1171" y="93"/>
                  </a:lnTo>
                  <a:lnTo>
                    <a:pt x="1171" y="93"/>
                  </a:lnTo>
                  <a:lnTo>
                    <a:pt x="1171" y="90"/>
                  </a:lnTo>
                  <a:lnTo>
                    <a:pt x="1171" y="90"/>
                  </a:lnTo>
                  <a:lnTo>
                    <a:pt x="1178" y="93"/>
                  </a:lnTo>
                  <a:lnTo>
                    <a:pt x="1178" y="93"/>
                  </a:lnTo>
                  <a:lnTo>
                    <a:pt x="1178" y="93"/>
                  </a:lnTo>
                  <a:lnTo>
                    <a:pt x="1181" y="93"/>
                  </a:lnTo>
                  <a:lnTo>
                    <a:pt x="1181" y="93"/>
                  </a:lnTo>
                  <a:lnTo>
                    <a:pt x="1181" y="93"/>
                  </a:lnTo>
                  <a:lnTo>
                    <a:pt x="1181" y="90"/>
                  </a:lnTo>
                  <a:lnTo>
                    <a:pt x="1181" y="90"/>
                  </a:lnTo>
                  <a:lnTo>
                    <a:pt x="1178" y="90"/>
                  </a:lnTo>
                  <a:lnTo>
                    <a:pt x="1178" y="90"/>
                  </a:lnTo>
                  <a:lnTo>
                    <a:pt x="1176" y="90"/>
                  </a:lnTo>
                  <a:lnTo>
                    <a:pt x="1173" y="90"/>
                  </a:lnTo>
                  <a:lnTo>
                    <a:pt x="1173" y="90"/>
                  </a:lnTo>
                  <a:lnTo>
                    <a:pt x="1171" y="86"/>
                  </a:lnTo>
                  <a:lnTo>
                    <a:pt x="1166" y="83"/>
                  </a:lnTo>
                  <a:lnTo>
                    <a:pt x="1164" y="83"/>
                  </a:lnTo>
                  <a:lnTo>
                    <a:pt x="1164" y="83"/>
                  </a:lnTo>
                  <a:lnTo>
                    <a:pt x="1164" y="81"/>
                  </a:lnTo>
                  <a:lnTo>
                    <a:pt x="1164" y="81"/>
                  </a:lnTo>
                  <a:lnTo>
                    <a:pt x="1162" y="81"/>
                  </a:lnTo>
                  <a:lnTo>
                    <a:pt x="1162" y="81"/>
                  </a:lnTo>
                  <a:lnTo>
                    <a:pt x="1162" y="83"/>
                  </a:lnTo>
                  <a:lnTo>
                    <a:pt x="1159" y="83"/>
                  </a:lnTo>
                  <a:lnTo>
                    <a:pt x="1150" y="83"/>
                  </a:lnTo>
                  <a:lnTo>
                    <a:pt x="1147" y="83"/>
                  </a:lnTo>
                  <a:lnTo>
                    <a:pt x="1145" y="83"/>
                  </a:lnTo>
                  <a:lnTo>
                    <a:pt x="1140" y="83"/>
                  </a:lnTo>
                  <a:lnTo>
                    <a:pt x="1140" y="83"/>
                  </a:lnTo>
                  <a:lnTo>
                    <a:pt x="1138" y="81"/>
                  </a:lnTo>
                  <a:lnTo>
                    <a:pt x="1136" y="81"/>
                  </a:lnTo>
                  <a:lnTo>
                    <a:pt x="1136" y="83"/>
                  </a:lnTo>
                  <a:lnTo>
                    <a:pt x="1133" y="83"/>
                  </a:lnTo>
                  <a:lnTo>
                    <a:pt x="1133" y="83"/>
                  </a:lnTo>
                  <a:lnTo>
                    <a:pt x="1131" y="83"/>
                  </a:lnTo>
                  <a:lnTo>
                    <a:pt x="1131" y="83"/>
                  </a:lnTo>
                  <a:lnTo>
                    <a:pt x="1129" y="83"/>
                  </a:lnTo>
                  <a:lnTo>
                    <a:pt x="1126" y="78"/>
                  </a:lnTo>
                  <a:lnTo>
                    <a:pt x="1126" y="78"/>
                  </a:lnTo>
                  <a:lnTo>
                    <a:pt x="1126" y="81"/>
                  </a:lnTo>
                  <a:lnTo>
                    <a:pt x="1126" y="81"/>
                  </a:lnTo>
                  <a:lnTo>
                    <a:pt x="1124" y="81"/>
                  </a:lnTo>
                  <a:lnTo>
                    <a:pt x="1124" y="83"/>
                  </a:lnTo>
                  <a:lnTo>
                    <a:pt x="1124" y="83"/>
                  </a:lnTo>
                  <a:lnTo>
                    <a:pt x="1126" y="83"/>
                  </a:lnTo>
                  <a:lnTo>
                    <a:pt x="1124" y="83"/>
                  </a:lnTo>
                  <a:lnTo>
                    <a:pt x="1124" y="83"/>
                  </a:lnTo>
                  <a:lnTo>
                    <a:pt x="1124" y="83"/>
                  </a:lnTo>
                  <a:lnTo>
                    <a:pt x="1121" y="83"/>
                  </a:lnTo>
                  <a:lnTo>
                    <a:pt x="1121" y="86"/>
                  </a:lnTo>
                  <a:lnTo>
                    <a:pt x="1121" y="86"/>
                  </a:lnTo>
                  <a:lnTo>
                    <a:pt x="1119" y="86"/>
                  </a:lnTo>
                  <a:lnTo>
                    <a:pt x="1119" y="86"/>
                  </a:lnTo>
                  <a:lnTo>
                    <a:pt x="1119" y="83"/>
                  </a:lnTo>
                  <a:lnTo>
                    <a:pt x="1119" y="81"/>
                  </a:lnTo>
                  <a:lnTo>
                    <a:pt x="1119" y="81"/>
                  </a:lnTo>
                  <a:lnTo>
                    <a:pt x="1117" y="81"/>
                  </a:lnTo>
                  <a:lnTo>
                    <a:pt x="1117" y="81"/>
                  </a:lnTo>
                  <a:lnTo>
                    <a:pt x="1117" y="81"/>
                  </a:lnTo>
                  <a:lnTo>
                    <a:pt x="1114" y="81"/>
                  </a:lnTo>
                  <a:lnTo>
                    <a:pt x="1114" y="81"/>
                  </a:lnTo>
                  <a:lnTo>
                    <a:pt x="1112" y="81"/>
                  </a:lnTo>
                  <a:lnTo>
                    <a:pt x="1112" y="81"/>
                  </a:lnTo>
                  <a:lnTo>
                    <a:pt x="1110" y="81"/>
                  </a:lnTo>
                  <a:lnTo>
                    <a:pt x="1107" y="81"/>
                  </a:lnTo>
                  <a:lnTo>
                    <a:pt x="1107" y="81"/>
                  </a:lnTo>
                  <a:lnTo>
                    <a:pt x="1107" y="81"/>
                  </a:lnTo>
                  <a:lnTo>
                    <a:pt x="1105" y="81"/>
                  </a:lnTo>
                  <a:lnTo>
                    <a:pt x="1105" y="81"/>
                  </a:lnTo>
                  <a:lnTo>
                    <a:pt x="1105" y="81"/>
                  </a:lnTo>
                  <a:lnTo>
                    <a:pt x="1105" y="83"/>
                  </a:lnTo>
                  <a:lnTo>
                    <a:pt x="1103" y="83"/>
                  </a:lnTo>
                  <a:lnTo>
                    <a:pt x="1100" y="86"/>
                  </a:lnTo>
                  <a:lnTo>
                    <a:pt x="1100" y="86"/>
                  </a:lnTo>
                  <a:lnTo>
                    <a:pt x="1100" y="86"/>
                  </a:lnTo>
                  <a:lnTo>
                    <a:pt x="1098" y="86"/>
                  </a:lnTo>
                  <a:lnTo>
                    <a:pt x="1098" y="83"/>
                  </a:lnTo>
                  <a:lnTo>
                    <a:pt x="1098" y="83"/>
                  </a:lnTo>
                  <a:lnTo>
                    <a:pt x="1098" y="83"/>
                  </a:lnTo>
                  <a:lnTo>
                    <a:pt x="1098" y="83"/>
                  </a:lnTo>
                  <a:lnTo>
                    <a:pt x="1095" y="83"/>
                  </a:lnTo>
                  <a:lnTo>
                    <a:pt x="1093" y="81"/>
                  </a:lnTo>
                  <a:lnTo>
                    <a:pt x="1093" y="81"/>
                  </a:lnTo>
                  <a:lnTo>
                    <a:pt x="1093" y="81"/>
                  </a:lnTo>
                  <a:lnTo>
                    <a:pt x="1093" y="81"/>
                  </a:lnTo>
                  <a:lnTo>
                    <a:pt x="1091" y="78"/>
                  </a:lnTo>
                  <a:lnTo>
                    <a:pt x="1091" y="81"/>
                  </a:lnTo>
                  <a:lnTo>
                    <a:pt x="1091" y="81"/>
                  </a:lnTo>
                  <a:lnTo>
                    <a:pt x="1091" y="83"/>
                  </a:lnTo>
                  <a:lnTo>
                    <a:pt x="1091" y="83"/>
                  </a:lnTo>
                  <a:lnTo>
                    <a:pt x="1091" y="86"/>
                  </a:lnTo>
                  <a:lnTo>
                    <a:pt x="1088" y="88"/>
                  </a:lnTo>
                  <a:lnTo>
                    <a:pt x="1088" y="88"/>
                  </a:lnTo>
                  <a:lnTo>
                    <a:pt x="1088" y="88"/>
                  </a:lnTo>
                  <a:lnTo>
                    <a:pt x="1086" y="88"/>
                  </a:lnTo>
                  <a:lnTo>
                    <a:pt x="1086" y="88"/>
                  </a:lnTo>
                  <a:lnTo>
                    <a:pt x="1086" y="88"/>
                  </a:lnTo>
                  <a:lnTo>
                    <a:pt x="1086" y="88"/>
                  </a:lnTo>
                  <a:lnTo>
                    <a:pt x="1084" y="90"/>
                  </a:lnTo>
                  <a:lnTo>
                    <a:pt x="1084" y="90"/>
                  </a:lnTo>
                  <a:lnTo>
                    <a:pt x="1081" y="90"/>
                  </a:lnTo>
                  <a:lnTo>
                    <a:pt x="1081" y="90"/>
                  </a:lnTo>
                  <a:lnTo>
                    <a:pt x="1081" y="90"/>
                  </a:lnTo>
                  <a:lnTo>
                    <a:pt x="1081" y="93"/>
                  </a:lnTo>
                  <a:lnTo>
                    <a:pt x="1079" y="93"/>
                  </a:lnTo>
                  <a:lnTo>
                    <a:pt x="1079" y="97"/>
                  </a:lnTo>
                  <a:lnTo>
                    <a:pt x="1079" y="100"/>
                  </a:lnTo>
                  <a:lnTo>
                    <a:pt x="1079" y="102"/>
                  </a:lnTo>
                  <a:lnTo>
                    <a:pt x="1076" y="102"/>
                  </a:lnTo>
                  <a:lnTo>
                    <a:pt x="1076" y="104"/>
                  </a:lnTo>
                  <a:lnTo>
                    <a:pt x="1074" y="104"/>
                  </a:lnTo>
                  <a:lnTo>
                    <a:pt x="1074" y="104"/>
                  </a:lnTo>
                  <a:lnTo>
                    <a:pt x="1076" y="107"/>
                  </a:lnTo>
                  <a:lnTo>
                    <a:pt x="1076" y="107"/>
                  </a:lnTo>
                  <a:lnTo>
                    <a:pt x="1076" y="107"/>
                  </a:lnTo>
                  <a:lnTo>
                    <a:pt x="1079" y="109"/>
                  </a:lnTo>
                  <a:lnTo>
                    <a:pt x="1076" y="116"/>
                  </a:lnTo>
                  <a:lnTo>
                    <a:pt x="1076" y="116"/>
                  </a:lnTo>
                  <a:lnTo>
                    <a:pt x="1076" y="119"/>
                  </a:lnTo>
                  <a:lnTo>
                    <a:pt x="1076" y="121"/>
                  </a:lnTo>
                  <a:lnTo>
                    <a:pt x="1076" y="123"/>
                  </a:lnTo>
                  <a:lnTo>
                    <a:pt x="1076" y="123"/>
                  </a:lnTo>
                  <a:lnTo>
                    <a:pt x="1076" y="126"/>
                  </a:lnTo>
                  <a:lnTo>
                    <a:pt x="1076" y="126"/>
                  </a:lnTo>
                  <a:lnTo>
                    <a:pt x="1076" y="126"/>
                  </a:lnTo>
                  <a:lnTo>
                    <a:pt x="1079" y="128"/>
                  </a:lnTo>
                  <a:lnTo>
                    <a:pt x="1079" y="128"/>
                  </a:lnTo>
                  <a:lnTo>
                    <a:pt x="1079" y="130"/>
                  </a:lnTo>
                  <a:lnTo>
                    <a:pt x="1079" y="130"/>
                  </a:lnTo>
                  <a:lnTo>
                    <a:pt x="1076" y="130"/>
                  </a:lnTo>
                  <a:lnTo>
                    <a:pt x="1076" y="130"/>
                  </a:lnTo>
                  <a:lnTo>
                    <a:pt x="1076" y="130"/>
                  </a:lnTo>
                  <a:lnTo>
                    <a:pt x="1076" y="130"/>
                  </a:lnTo>
                  <a:lnTo>
                    <a:pt x="1074" y="130"/>
                  </a:lnTo>
                  <a:lnTo>
                    <a:pt x="1074" y="133"/>
                  </a:lnTo>
                  <a:lnTo>
                    <a:pt x="1072" y="142"/>
                  </a:lnTo>
                  <a:lnTo>
                    <a:pt x="1072" y="142"/>
                  </a:lnTo>
                  <a:lnTo>
                    <a:pt x="1074" y="142"/>
                  </a:lnTo>
                  <a:lnTo>
                    <a:pt x="1074" y="142"/>
                  </a:lnTo>
                  <a:lnTo>
                    <a:pt x="1074" y="145"/>
                  </a:lnTo>
                  <a:lnTo>
                    <a:pt x="1072" y="147"/>
                  </a:lnTo>
                  <a:lnTo>
                    <a:pt x="1072" y="147"/>
                  </a:lnTo>
                  <a:lnTo>
                    <a:pt x="1072" y="149"/>
                  </a:lnTo>
                  <a:lnTo>
                    <a:pt x="1072" y="149"/>
                  </a:lnTo>
                  <a:lnTo>
                    <a:pt x="1069" y="152"/>
                  </a:lnTo>
                  <a:lnTo>
                    <a:pt x="1067" y="152"/>
                  </a:lnTo>
                  <a:lnTo>
                    <a:pt x="1065" y="152"/>
                  </a:lnTo>
                  <a:lnTo>
                    <a:pt x="1062" y="152"/>
                  </a:lnTo>
                  <a:lnTo>
                    <a:pt x="1062" y="152"/>
                  </a:lnTo>
                  <a:lnTo>
                    <a:pt x="1060" y="149"/>
                  </a:lnTo>
                  <a:lnTo>
                    <a:pt x="1060" y="149"/>
                  </a:lnTo>
                  <a:lnTo>
                    <a:pt x="1058" y="152"/>
                  </a:lnTo>
                  <a:lnTo>
                    <a:pt x="1058" y="154"/>
                  </a:lnTo>
                  <a:lnTo>
                    <a:pt x="1058" y="154"/>
                  </a:lnTo>
                  <a:lnTo>
                    <a:pt x="1055" y="157"/>
                  </a:lnTo>
                  <a:lnTo>
                    <a:pt x="1053" y="157"/>
                  </a:lnTo>
                  <a:lnTo>
                    <a:pt x="1053" y="157"/>
                  </a:lnTo>
                  <a:lnTo>
                    <a:pt x="1053" y="159"/>
                  </a:lnTo>
                  <a:lnTo>
                    <a:pt x="1053" y="159"/>
                  </a:lnTo>
                  <a:lnTo>
                    <a:pt x="1053" y="159"/>
                  </a:lnTo>
                  <a:lnTo>
                    <a:pt x="1050" y="159"/>
                  </a:lnTo>
                  <a:lnTo>
                    <a:pt x="1050" y="161"/>
                  </a:lnTo>
                  <a:lnTo>
                    <a:pt x="1050" y="161"/>
                  </a:lnTo>
                  <a:lnTo>
                    <a:pt x="1050" y="161"/>
                  </a:lnTo>
                  <a:lnTo>
                    <a:pt x="1050" y="161"/>
                  </a:lnTo>
                  <a:lnTo>
                    <a:pt x="1053" y="164"/>
                  </a:lnTo>
                  <a:lnTo>
                    <a:pt x="1053" y="164"/>
                  </a:lnTo>
                  <a:lnTo>
                    <a:pt x="1053" y="166"/>
                  </a:lnTo>
                  <a:lnTo>
                    <a:pt x="1050" y="166"/>
                  </a:lnTo>
                  <a:lnTo>
                    <a:pt x="1050" y="166"/>
                  </a:lnTo>
                  <a:lnTo>
                    <a:pt x="1050" y="166"/>
                  </a:lnTo>
                  <a:lnTo>
                    <a:pt x="1050" y="166"/>
                  </a:lnTo>
                  <a:lnTo>
                    <a:pt x="1050" y="168"/>
                  </a:lnTo>
                  <a:lnTo>
                    <a:pt x="1050" y="168"/>
                  </a:lnTo>
                  <a:lnTo>
                    <a:pt x="1050" y="168"/>
                  </a:lnTo>
                  <a:lnTo>
                    <a:pt x="1050" y="171"/>
                  </a:lnTo>
                  <a:lnTo>
                    <a:pt x="1050" y="171"/>
                  </a:lnTo>
                  <a:lnTo>
                    <a:pt x="1050" y="173"/>
                  </a:lnTo>
                  <a:lnTo>
                    <a:pt x="1050" y="173"/>
                  </a:lnTo>
                  <a:lnTo>
                    <a:pt x="1050" y="173"/>
                  </a:lnTo>
                  <a:lnTo>
                    <a:pt x="1053" y="173"/>
                  </a:lnTo>
                  <a:lnTo>
                    <a:pt x="1053" y="173"/>
                  </a:lnTo>
                  <a:lnTo>
                    <a:pt x="1053" y="173"/>
                  </a:lnTo>
                  <a:lnTo>
                    <a:pt x="1055" y="173"/>
                  </a:lnTo>
                  <a:lnTo>
                    <a:pt x="1055" y="173"/>
                  </a:lnTo>
                  <a:lnTo>
                    <a:pt x="1055" y="173"/>
                  </a:lnTo>
                  <a:lnTo>
                    <a:pt x="1055" y="173"/>
                  </a:lnTo>
                  <a:lnTo>
                    <a:pt x="1058" y="175"/>
                  </a:lnTo>
                  <a:lnTo>
                    <a:pt x="1058" y="178"/>
                  </a:lnTo>
                  <a:lnTo>
                    <a:pt x="1058" y="178"/>
                  </a:lnTo>
                  <a:lnTo>
                    <a:pt x="1058" y="178"/>
                  </a:lnTo>
                  <a:lnTo>
                    <a:pt x="1055" y="178"/>
                  </a:lnTo>
                  <a:lnTo>
                    <a:pt x="1053" y="180"/>
                  </a:lnTo>
                  <a:lnTo>
                    <a:pt x="1053" y="180"/>
                  </a:lnTo>
                  <a:lnTo>
                    <a:pt x="1050" y="183"/>
                  </a:lnTo>
                  <a:lnTo>
                    <a:pt x="1050" y="183"/>
                  </a:lnTo>
                  <a:lnTo>
                    <a:pt x="1048" y="183"/>
                  </a:lnTo>
                  <a:lnTo>
                    <a:pt x="1046" y="185"/>
                  </a:lnTo>
                  <a:lnTo>
                    <a:pt x="1046" y="185"/>
                  </a:lnTo>
                  <a:lnTo>
                    <a:pt x="1043" y="185"/>
                  </a:lnTo>
                  <a:lnTo>
                    <a:pt x="1043" y="185"/>
                  </a:lnTo>
                  <a:lnTo>
                    <a:pt x="1043" y="187"/>
                  </a:lnTo>
                  <a:lnTo>
                    <a:pt x="1043" y="187"/>
                  </a:lnTo>
                  <a:lnTo>
                    <a:pt x="1043" y="190"/>
                  </a:lnTo>
                  <a:lnTo>
                    <a:pt x="1043" y="190"/>
                  </a:lnTo>
                  <a:lnTo>
                    <a:pt x="1041" y="190"/>
                  </a:lnTo>
                  <a:lnTo>
                    <a:pt x="1036" y="190"/>
                  </a:lnTo>
                  <a:lnTo>
                    <a:pt x="1036" y="192"/>
                  </a:lnTo>
                  <a:lnTo>
                    <a:pt x="1034" y="194"/>
                  </a:lnTo>
                  <a:lnTo>
                    <a:pt x="1034" y="197"/>
                  </a:lnTo>
                  <a:lnTo>
                    <a:pt x="1034" y="197"/>
                  </a:lnTo>
                  <a:lnTo>
                    <a:pt x="1034" y="197"/>
                  </a:lnTo>
                  <a:lnTo>
                    <a:pt x="1034" y="199"/>
                  </a:lnTo>
                  <a:lnTo>
                    <a:pt x="1034" y="199"/>
                  </a:lnTo>
                  <a:lnTo>
                    <a:pt x="1034" y="201"/>
                  </a:lnTo>
                  <a:lnTo>
                    <a:pt x="1034" y="201"/>
                  </a:lnTo>
                  <a:lnTo>
                    <a:pt x="1036" y="201"/>
                  </a:lnTo>
                  <a:lnTo>
                    <a:pt x="1036" y="201"/>
                  </a:lnTo>
                  <a:lnTo>
                    <a:pt x="1036" y="201"/>
                  </a:lnTo>
                  <a:lnTo>
                    <a:pt x="1039" y="201"/>
                  </a:lnTo>
                  <a:lnTo>
                    <a:pt x="1039" y="201"/>
                  </a:lnTo>
                  <a:lnTo>
                    <a:pt x="1039" y="204"/>
                  </a:lnTo>
                  <a:lnTo>
                    <a:pt x="1039" y="204"/>
                  </a:lnTo>
                  <a:lnTo>
                    <a:pt x="1039" y="204"/>
                  </a:lnTo>
                  <a:lnTo>
                    <a:pt x="1039" y="206"/>
                  </a:lnTo>
                  <a:lnTo>
                    <a:pt x="1039" y="206"/>
                  </a:lnTo>
                  <a:lnTo>
                    <a:pt x="1039" y="206"/>
                  </a:lnTo>
                  <a:lnTo>
                    <a:pt x="1039" y="209"/>
                  </a:lnTo>
                  <a:lnTo>
                    <a:pt x="1039" y="209"/>
                  </a:lnTo>
                  <a:lnTo>
                    <a:pt x="1036" y="211"/>
                  </a:lnTo>
                  <a:lnTo>
                    <a:pt x="1034" y="211"/>
                  </a:lnTo>
                  <a:lnTo>
                    <a:pt x="1032" y="211"/>
                  </a:lnTo>
                  <a:lnTo>
                    <a:pt x="1032" y="211"/>
                  </a:lnTo>
                  <a:lnTo>
                    <a:pt x="1032" y="211"/>
                  </a:lnTo>
                  <a:lnTo>
                    <a:pt x="1029" y="213"/>
                  </a:lnTo>
                  <a:lnTo>
                    <a:pt x="1029" y="213"/>
                  </a:lnTo>
                  <a:lnTo>
                    <a:pt x="1029" y="213"/>
                  </a:lnTo>
                  <a:lnTo>
                    <a:pt x="1029" y="213"/>
                  </a:lnTo>
                  <a:lnTo>
                    <a:pt x="1029" y="213"/>
                  </a:lnTo>
                  <a:lnTo>
                    <a:pt x="1029" y="216"/>
                  </a:lnTo>
                  <a:lnTo>
                    <a:pt x="1029" y="216"/>
                  </a:lnTo>
                  <a:lnTo>
                    <a:pt x="1029" y="220"/>
                  </a:lnTo>
                  <a:lnTo>
                    <a:pt x="1029" y="223"/>
                  </a:lnTo>
                  <a:lnTo>
                    <a:pt x="1027" y="225"/>
                  </a:lnTo>
                  <a:lnTo>
                    <a:pt x="1027" y="225"/>
                  </a:lnTo>
                  <a:lnTo>
                    <a:pt x="1024" y="228"/>
                  </a:lnTo>
                  <a:lnTo>
                    <a:pt x="1024" y="228"/>
                  </a:lnTo>
                  <a:lnTo>
                    <a:pt x="1024" y="230"/>
                  </a:lnTo>
                  <a:lnTo>
                    <a:pt x="1024" y="230"/>
                  </a:lnTo>
                  <a:lnTo>
                    <a:pt x="1024" y="232"/>
                  </a:lnTo>
                  <a:lnTo>
                    <a:pt x="1024" y="232"/>
                  </a:lnTo>
                  <a:lnTo>
                    <a:pt x="1022" y="235"/>
                  </a:lnTo>
                  <a:lnTo>
                    <a:pt x="1022" y="235"/>
                  </a:lnTo>
                  <a:lnTo>
                    <a:pt x="1020" y="235"/>
                  </a:lnTo>
                  <a:lnTo>
                    <a:pt x="1017" y="230"/>
                  </a:lnTo>
                  <a:lnTo>
                    <a:pt x="1015" y="230"/>
                  </a:lnTo>
                  <a:lnTo>
                    <a:pt x="1015" y="230"/>
                  </a:lnTo>
                  <a:lnTo>
                    <a:pt x="1013" y="230"/>
                  </a:lnTo>
                  <a:lnTo>
                    <a:pt x="1006" y="232"/>
                  </a:lnTo>
                  <a:lnTo>
                    <a:pt x="1006" y="232"/>
                  </a:lnTo>
                  <a:lnTo>
                    <a:pt x="1003" y="235"/>
                  </a:lnTo>
                  <a:lnTo>
                    <a:pt x="1003" y="235"/>
                  </a:lnTo>
                  <a:lnTo>
                    <a:pt x="1003" y="235"/>
                  </a:lnTo>
                  <a:lnTo>
                    <a:pt x="1003" y="235"/>
                  </a:lnTo>
                  <a:lnTo>
                    <a:pt x="1001" y="232"/>
                  </a:lnTo>
                  <a:lnTo>
                    <a:pt x="1001" y="232"/>
                  </a:lnTo>
                  <a:lnTo>
                    <a:pt x="998" y="232"/>
                  </a:lnTo>
                  <a:lnTo>
                    <a:pt x="998" y="232"/>
                  </a:lnTo>
                  <a:lnTo>
                    <a:pt x="989" y="232"/>
                  </a:lnTo>
                  <a:lnTo>
                    <a:pt x="989" y="235"/>
                  </a:lnTo>
                  <a:lnTo>
                    <a:pt x="987" y="235"/>
                  </a:lnTo>
                  <a:lnTo>
                    <a:pt x="984" y="239"/>
                  </a:lnTo>
                  <a:lnTo>
                    <a:pt x="977" y="244"/>
                  </a:lnTo>
                  <a:lnTo>
                    <a:pt x="975" y="244"/>
                  </a:lnTo>
                  <a:lnTo>
                    <a:pt x="972" y="244"/>
                  </a:lnTo>
                  <a:lnTo>
                    <a:pt x="970" y="239"/>
                  </a:lnTo>
                  <a:lnTo>
                    <a:pt x="970" y="239"/>
                  </a:lnTo>
                  <a:lnTo>
                    <a:pt x="968" y="239"/>
                  </a:lnTo>
                  <a:lnTo>
                    <a:pt x="968" y="239"/>
                  </a:lnTo>
                  <a:lnTo>
                    <a:pt x="965" y="242"/>
                  </a:lnTo>
                  <a:lnTo>
                    <a:pt x="963" y="242"/>
                  </a:lnTo>
                  <a:lnTo>
                    <a:pt x="958" y="237"/>
                  </a:lnTo>
                  <a:lnTo>
                    <a:pt x="956" y="237"/>
                  </a:lnTo>
                  <a:lnTo>
                    <a:pt x="953" y="237"/>
                  </a:lnTo>
                  <a:lnTo>
                    <a:pt x="951" y="237"/>
                  </a:lnTo>
                  <a:lnTo>
                    <a:pt x="951" y="237"/>
                  </a:lnTo>
                  <a:lnTo>
                    <a:pt x="949" y="235"/>
                  </a:lnTo>
                  <a:lnTo>
                    <a:pt x="946" y="235"/>
                  </a:lnTo>
                  <a:lnTo>
                    <a:pt x="944" y="235"/>
                  </a:lnTo>
                  <a:lnTo>
                    <a:pt x="942" y="235"/>
                  </a:lnTo>
                  <a:lnTo>
                    <a:pt x="942" y="235"/>
                  </a:lnTo>
                  <a:lnTo>
                    <a:pt x="939" y="235"/>
                  </a:lnTo>
                  <a:lnTo>
                    <a:pt x="939" y="235"/>
                  </a:lnTo>
                  <a:lnTo>
                    <a:pt x="939" y="235"/>
                  </a:lnTo>
                  <a:lnTo>
                    <a:pt x="942" y="232"/>
                  </a:lnTo>
                  <a:lnTo>
                    <a:pt x="942" y="232"/>
                  </a:lnTo>
                  <a:lnTo>
                    <a:pt x="944" y="230"/>
                  </a:lnTo>
                  <a:lnTo>
                    <a:pt x="944" y="230"/>
                  </a:lnTo>
                  <a:lnTo>
                    <a:pt x="944" y="228"/>
                  </a:lnTo>
                  <a:lnTo>
                    <a:pt x="944" y="228"/>
                  </a:lnTo>
                  <a:lnTo>
                    <a:pt x="942" y="228"/>
                  </a:lnTo>
                  <a:lnTo>
                    <a:pt x="942" y="228"/>
                  </a:lnTo>
                  <a:lnTo>
                    <a:pt x="939" y="228"/>
                  </a:lnTo>
                  <a:lnTo>
                    <a:pt x="937" y="228"/>
                  </a:lnTo>
                  <a:lnTo>
                    <a:pt x="937" y="225"/>
                  </a:lnTo>
                  <a:lnTo>
                    <a:pt x="935" y="225"/>
                  </a:lnTo>
                  <a:lnTo>
                    <a:pt x="935" y="225"/>
                  </a:lnTo>
                  <a:lnTo>
                    <a:pt x="935" y="225"/>
                  </a:lnTo>
                  <a:lnTo>
                    <a:pt x="932" y="228"/>
                  </a:lnTo>
                  <a:lnTo>
                    <a:pt x="932" y="228"/>
                  </a:lnTo>
                  <a:lnTo>
                    <a:pt x="932" y="228"/>
                  </a:lnTo>
                  <a:lnTo>
                    <a:pt x="932" y="228"/>
                  </a:lnTo>
                  <a:lnTo>
                    <a:pt x="932" y="228"/>
                  </a:lnTo>
                  <a:lnTo>
                    <a:pt x="930" y="228"/>
                  </a:lnTo>
                  <a:lnTo>
                    <a:pt x="913" y="228"/>
                  </a:lnTo>
                  <a:lnTo>
                    <a:pt x="913" y="228"/>
                  </a:lnTo>
                  <a:lnTo>
                    <a:pt x="913" y="228"/>
                  </a:lnTo>
                  <a:lnTo>
                    <a:pt x="911" y="228"/>
                  </a:lnTo>
                  <a:lnTo>
                    <a:pt x="911" y="230"/>
                  </a:lnTo>
                  <a:lnTo>
                    <a:pt x="911" y="230"/>
                  </a:lnTo>
                  <a:lnTo>
                    <a:pt x="906" y="230"/>
                  </a:lnTo>
                  <a:lnTo>
                    <a:pt x="906" y="230"/>
                  </a:lnTo>
                  <a:lnTo>
                    <a:pt x="899" y="232"/>
                  </a:lnTo>
                  <a:lnTo>
                    <a:pt x="899" y="235"/>
                  </a:lnTo>
                  <a:lnTo>
                    <a:pt x="897" y="235"/>
                  </a:lnTo>
                  <a:lnTo>
                    <a:pt x="899" y="235"/>
                  </a:lnTo>
                  <a:lnTo>
                    <a:pt x="899" y="235"/>
                  </a:lnTo>
                  <a:lnTo>
                    <a:pt x="899" y="235"/>
                  </a:lnTo>
                  <a:lnTo>
                    <a:pt x="899" y="237"/>
                  </a:lnTo>
                  <a:lnTo>
                    <a:pt x="899" y="237"/>
                  </a:lnTo>
                  <a:lnTo>
                    <a:pt x="897" y="23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2" y="249"/>
                  </a:lnTo>
                  <a:lnTo>
                    <a:pt x="887" y="249"/>
                  </a:lnTo>
                  <a:lnTo>
                    <a:pt x="885" y="251"/>
                  </a:lnTo>
                  <a:lnTo>
                    <a:pt x="880" y="256"/>
                  </a:lnTo>
                  <a:lnTo>
                    <a:pt x="878" y="256"/>
                  </a:lnTo>
                  <a:lnTo>
                    <a:pt x="875" y="256"/>
                  </a:lnTo>
                  <a:lnTo>
                    <a:pt x="873" y="256"/>
                  </a:lnTo>
                  <a:lnTo>
                    <a:pt x="871" y="254"/>
                  </a:lnTo>
                  <a:lnTo>
                    <a:pt x="871" y="254"/>
                  </a:lnTo>
                  <a:lnTo>
                    <a:pt x="871" y="254"/>
                  </a:lnTo>
                  <a:lnTo>
                    <a:pt x="866" y="256"/>
                  </a:lnTo>
                  <a:lnTo>
                    <a:pt x="864" y="258"/>
                  </a:lnTo>
                  <a:lnTo>
                    <a:pt x="864" y="258"/>
                  </a:lnTo>
                  <a:lnTo>
                    <a:pt x="864" y="258"/>
                  </a:lnTo>
                  <a:lnTo>
                    <a:pt x="864" y="256"/>
                  </a:lnTo>
                  <a:lnTo>
                    <a:pt x="864" y="256"/>
                  </a:lnTo>
                  <a:lnTo>
                    <a:pt x="861" y="256"/>
                  </a:lnTo>
                  <a:lnTo>
                    <a:pt x="861" y="256"/>
                  </a:lnTo>
                  <a:lnTo>
                    <a:pt x="859" y="256"/>
                  </a:lnTo>
                  <a:lnTo>
                    <a:pt x="859" y="256"/>
                  </a:lnTo>
                  <a:lnTo>
                    <a:pt x="857" y="256"/>
                  </a:lnTo>
                  <a:lnTo>
                    <a:pt x="857" y="256"/>
                  </a:lnTo>
                  <a:lnTo>
                    <a:pt x="849" y="251"/>
                  </a:lnTo>
                  <a:lnTo>
                    <a:pt x="847" y="251"/>
                  </a:lnTo>
                  <a:lnTo>
                    <a:pt x="835" y="256"/>
                  </a:lnTo>
                  <a:lnTo>
                    <a:pt x="833" y="256"/>
                  </a:lnTo>
                  <a:lnTo>
                    <a:pt x="831" y="256"/>
                  </a:lnTo>
                  <a:lnTo>
                    <a:pt x="831" y="256"/>
                  </a:lnTo>
                  <a:lnTo>
                    <a:pt x="826" y="258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6" y="261"/>
                  </a:lnTo>
                  <a:lnTo>
                    <a:pt x="823" y="261"/>
                  </a:lnTo>
                  <a:lnTo>
                    <a:pt x="823" y="261"/>
                  </a:lnTo>
                  <a:lnTo>
                    <a:pt x="823" y="261"/>
                  </a:lnTo>
                  <a:lnTo>
                    <a:pt x="823" y="261"/>
                  </a:lnTo>
                  <a:lnTo>
                    <a:pt x="823" y="261"/>
                  </a:lnTo>
                  <a:lnTo>
                    <a:pt x="821" y="261"/>
                  </a:lnTo>
                  <a:lnTo>
                    <a:pt x="821" y="261"/>
                  </a:lnTo>
                  <a:lnTo>
                    <a:pt x="821" y="263"/>
                  </a:lnTo>
                  <a:lnTo>
                    <a:pt x="819" y="263"/>
                  </a:lnTo>
                  <a:lnTo>
                    <a:pt x="819" y="263"/>
                  </a:lnTo>
                  <a:lnTo>
                    <a:pt x="819" y="263"/>
                  </a:lnTo>
                  <a:lnTo>
                    <a:pt x="819" y="263"/>
                  </a:lnTo>
                  <a:lnTo>
                    <a:pt x="819" y="261"/>
                  </a:lnTo>
                  <a:lnTo>
                    <a:pt x="816" y="261"/>
                  </a:lnTo>
                  <a:lnTo>
                    <a:pt x="816" y="263"/>
                  </a:lnTo>
                  <a:lnTo>
                    <a:pt x="816" y="263"/>
                  </a:lnTo>
                  <a:lnTo>
                    <a:pt x="816" y="263"/>
                  </a:lnTo>
                  <a:lnTo>
                    <a:pt x="814" y="263"/>
                  </a:lnTo>
                  <a:lnTo>
                    <a:pt x="812" y="263"/>
                  </a:lnTo>
                  <a:lnTo>
                    <a:pt x="809" y="263"/>
                  </a:lnTo>
                  <a:lnTo>
                    <a:pt x="807" y="261"/>
                  </a:lnTo>
                  <a:lnTo>
                    <a:pt x="804" y="258"/>
                  </a:lnTo>
                  <a:lnTo>
                    <a:pt x="804" y="258"/>
                  </a:lnTo>
                  <a:lnTo>
                    <a:pt x="804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5" y="251"/>
                  </a:lnTo>
                  <a:lnTo>
                    <a:pt x="795" y="249"/>
                  </a:lnTo>
                  <a:lnTo>
                    <a:pt x="795" y="246"/>
                  </a:lnTo>
                  <a:lnTo>
                    <a:pt x="793" y="246"/>
                  </a:lnTo>
                  <a:lnTo>
                    <a:pt x="790" y="246"/>
                  </a:lnTo>
                  <a:lnTo>
                    <a:pt x="788" y="246"/>
                  </a:lnTo>
                  <a:lnTo>
                    <a:pt x="788" y="244"/>
                  </a:lnTo>
                  <a:lnTo>
                    <a:pt x="788" y="244"/>
                  </a:lnTo>
                  <a:lnTo>
                    <a:pt x="786" y="242"/>
                  </a:lnTo>
                  <a:lnTo>
                    <a:pt x="783" y="242"/>
                  </a:lnTo>
                  <a:lnTo>
                    <a:pt x="783" y="242"/>
                  </a:lnTo>
                  <a:lnTo>
                    <a:pt x="783" y="239"/>
                  </a:lnTo>
                  <a:lnTo>
                    <a:pt x="781" y="237"/>
                  </a:lnTo>
                  <a:lnTo>
                    <a:pt x="781" y="235"/>
                  </a:lnTo>
                  <a:lnTo>
                    <a:pt x="781" y="235"/>
                  </a:lnTo>
                  <a:lnTo>
                    <a:pt x="778" y="235"/>
                  </a:lnTo>
                  <a:lnTo>
                    <a:pt x="778" y="235"/>
                  </a:lnTo>
                  <a:lnTo>
                    <a:pt x="776" y="235"/>
                  </a:lnTo>
                  <a:lnTo>
                    <a:pt x="776" y="235"/>
                  </a:lnTo>
                  <a:lnTo>
                    <a:pt x="776" y="232"/>
                  </a:lnTo>
                  <a:lnTo>
                    <a:pt x="774" y="232"/>
                  </a:lnTo>
                  <a:lnTo>
                    <a:pt x="774" y="232"/>
                  </a:lnTo>
                  <a:lnTo>
                    <a:pt x="774" y="232"/>
                  </a:lnTo>
                  <a:lnTo>
                    <a:pt x="774" y="230"/>
                  </a:lnTo>
                  <a:lnTo>
                    <a:pt x="774" y="230"/>
                  </a:lnTo>
                  <a:lnTo>
                    <a:pt x="769" y="228"/>
                  </a:lnTo>
                  <a:lnTo>
                    <a:pt x="767" y="225"/>
                  </a:lnTo>
                  <a:lnTo>
                    <a:pt x="767" y="225"/>
                  </a:lnTo>
                  <a:lnTo>
                    <a:pt x="767" y="223"/>
                  </a:lnTo>
                  <a:lnTo>
                    <a:pt x="767" y="220"/>
                  </a:lnTo>
                  <a:lnTo>
                    <a:pt x="767" y="216"/>
                  </a:lnTo>
                  <a:lnTo>
                    <a:pt x="767" y="216"/>
                  </a:lnTo>
                  <a:lnTo>
                    <a:pt x="767" y="216"/>
                  </a:lnTo>
                  <a:lnTo>
                    <a:pt x="764" y="216"/>
                  </a:lnTo>
                  <a:lnTo>
                    <a:pt x="762" y="216"/>
                  </a:lnTo>
                  <a:lnTo>
                    <a:pt x="762" y="213"/>
                  </a:lnTo>
                  <a:lnTo>
                    <a:pt x="762" y="213"/>
                  </a:lnTo>
                  <a:lnTo>
                    <a:pt x="762" y="213"/>
                  </a:lnTo>
                  <a:lnTo>
                    <a:pt x="762" y="213"/>
                  </a:lnTo>
                  <a:lnTo>
                    <a:pt x="762" y="211"/>
                  </a:lnTo>
                  <a:lnTo>
                    <a:pt x="762" y="211"/>
                  </a:lnTo>
                  <a:lnTo>
                    <a:pt x="760" y="211"/>
                  </a:lnTo>
                  <a:lnTo>
                    <a:pt x="760" y="209"/>
                  </a:lnTo>
                  <a:lnTo>
                    <a:pt x="762" y="209"/>
                  </a:lnTo>
                  <a:lnTo>
                    <a:pt x="762" y="206"/>
                  </a:lnTo>
                  <a:lnTo>
                    <a:pt x="764" y="206"/>
                  </a:lnTo>
                  <a:lnTo>
                    <a:pt x="764" y="204"/>
                  </a:lnTo>
                  <a:lnTo>
                    <a:pt x="767" y="201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4" y="204"/>
                  </a:lnTo>
                  <a:lnTo>
                    <a:pt x="764" y="204"/>
                  </a:lnTo>
                  <a:lnTo>
                    <a:pt x="764" y="204"/>
                  </a:lnTo>
                  <a:lnTo>
                    <a:pt x="762" y="204"/>
                  </a:lnTo>
                  <a:lnTo>
                    <a:pt x="755" y="206"/>
                  </a:lnTo>
                  <a:lnTo>
                    <a:pt x="752" y="206"/>
                  </a:lnTo>
                  <a:lnTo>
                    <a:pt x="750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48" y="213"/>
                  </a:lnTo>
                  <a:lnTo>
                    <a:pt x="748" y="216"/>
                  </a:lnTo>
                  <a:lnTo>
                    <a:pt x="748" y="216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3"/>
                  </a:lnTo>
                  <a:lnTo>
                    <a:pt x="750" y="216"/>
                  </a:lnTo>
                  <a:lnTo>
                    <a:pt x="750" y="216"/>
                  </a:lnTo>
                  <a:lnTo>
                    <a:pt x="748" y="218"/>
                  </a:lnTo>
                  <a:lnTo>
                    <a:pt x="748" y="220"/>
                  </a:lnTo>
                  <a:lnTo>
                    <a:pt x="745" y="220"/>
                  </a:lnTo>
                  <a:lnTo>
                    <a:pt x="738" y="228"/>
                  </a:lnTo>
                  <a:lnTo>
                    <a:pt x="736" y="228"/>
                  </a:lnTo>
                  <a:lnTo>
                    <a:pt x="736" y="230"/>
                  </a:lnTo>
                  <a:lnTo>
                    <a:pt x="736" y="237"/>
                  </a:lnTo>
                  <a:lnTo>
                    <a:pt x="736" y="237"/>
                  </a:lnTo>
                  <a:lnTo>
                    <a:pt x="736" y="239"/>
                  </a:lnTo>
                  <a:lnTo>
                    <a:pt x="734" y="242"/>
                  </a:lnTo>
                  <a:lnTo>
                    <a:pt x="734" y="244"/>
                  </a:lnTo>
                  <a:lnTo>
                    <a:pt x="731" y="244"/>
                  </a:lnTo>
                  <a:lnTo>
                    <a:pt x="734" y="244"/>
                  </a:lnTo>
                  <a:lnTo>
                    <a:pt x="736" y="244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42"/>
                  </a:lnTo>
                  <a:lnTo>
                    <a:pt x="741" y="242"/>
                  </a:lnTo>
                  <a:lnTo>
                    <a:pt x="741" y="242"/>
                  </a:lnTo>
                  <a:lnTo>
                    <a:pt x="741" y="242"/>
                  </a:lnTo>
                  <a:lnTo>
                    <a:pt x="741" y="242"/>
                  </a:lnTo>
                  <a:lnTo>
                    <a:pt x="741" y="239"/>
                  </a:lnTo>
                  <a:lnTo>
                    <a:pt x="743" y="237"/>
                  </a:lnTo>
                  <a:lnTo>
                    <a:pt x="743" y="237"/>
                  </a:lnTo>
                  <a:lnTo>
                    <a:pt x="745" y="237"/>
                  </a:lnTo>
                  <a:lnTo>
                    <a:pt x="745" y="237"/>
                  </a:lnTo>
                  <a:lnTo>
                    <a:pt x="745" y="235"/>
                  </a:lnTo>
                  <a:lnTo>
                    <a:pt x="748" y="235"/>
                  </a:lnTo>
                  <a:lnTo>
                    <a:pt x="748" y="235"/>
                  </a:lnTo>
                  <a:lnTo>
                    <a:pt x="745" y="237"/>
                  </a:lnTo>
                  <a:lnTo>
                    <a:pt x="745" y="237"/>
                  </a:lnTo>
                  <a:lnTo>
                    <a:pt x="743" y="239"/>
                  </a:lnTo>
                  <a:lnTo>
                    <a:pt x="741" y="242"/>
                  </a:lnTo>
                  <a:lnTo>
                    <a:pt x="741" y="244"/>
                  </a:lnTo>
                  <a:lnTo>
                    <a:pt x="738" y="244"/>
                  </a:lnTo>
                  <a:lnTo>
                    <a:pt x="734" y="246"/>
                  </a:lnTo>
                  <a:lnTo>
                    <a:pt x="734" y="246"/>
                  </a:lnTo>
                  <a:lnTo>
                    <a:pt x="731" y="246"/>
                  </a:lnTo>
                  <a:lnTo>
                    <a:pt x="729" y="246"/>
                  </a:lnTo>
                  <a:lnTo>
                    <a:pt x="729" y="246"/>
                  </a:lnTo>
                  <a:lnTo>
                    <a:pt x="729" y="249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61"/>
                  </a:lnTo>
                  <a:lnTo>
                    <a:pt x="731" y="261"/>
                  </a:lnTo>
                  <a:close/>
                  <a:moveTo>
                    <a:pt x="1233" y="190"/>
                  </a:moveTo>
                  <a:lnTo>
                    <a:pt x="1235" y="192"/>
                  </a:lnTo>
                  <a:lnTo>
                    <a:pt x="1235" y="192"/>
                  </a:lnTo>
                  <a:lnTo>
                    <a:pt x="1235" y="194"/>
                  </a:lnTo>
                  <a:lnTo>
                    <a:pt x="1237" y="194"/>
                  </a:lnTo>
                  <a:lnTo>
                    <a:pt x="1237" y="194"/>
                  </a:lnTo>
                  <a:lnTo>
                    <a:pt x="1237" y="194"/>
                  </a:lnTo>
                  <a:lnTo>
                    <a:pt x="1237" y="194"/>
                  </a:lnTo>
                  <a:lnTo>
                    <a:pt x="1237" y="192"/>
                  </a:lnTo>
                  <a:lnTo>
                    <a:pt x="1235" y="192"/>
                  </a:lnTo>
                  <a:lnTo>
                    <a:pt x="1235" y="190"/>
                  </a:lnTo>
                  <a:lnTo>
                    <a:pt x="1235" y="190"/>
                  </a:lnTo>
                  <a:lnTo>
                    <a:pt x="1235" y="190"/>
                  </a:lnTo>
                  <a:lnTo>
                    <a:pt x="1235" y="190"/>
                  </a:lnTo>
                  <a:lnTo>
                    <a:pt x="1235" y="190"/>
                  </a:lnTo>
                  <a:lnTo>
                    <a:pt x="1237" y="190"/>
                  </a:lnTo>
                  <a:lnTo>
                    <a:pt x="1237" y="190"/>
                  </a:lnTo>
                  <a:lnTo>
                    <a:pt x="1237" y="190"/>
                  </a:lnTo>
                  <a:lnTo>
                    <a:pt x="1237" y="190"/>
                  </a:lnTo>
                  <a:lnTo>
                    <a:pt x="1235" y="187"/>
                  </a:lnTo>
                  <a:lnTo>
                    <a:pt x="1235" y="187"/>
                  </a:lnTo>
                  <a:lnTo>
                    <a:pt x="1233" y="187"/>
                  </a:lnTo>
                  <a:lnTo>
                    <a:pt x="1233" y="190"/>
                  </a:lnTo>
                  <a:lnTo>
                    <a:pt x="1233" y="190"/>
                  </a:lnTo>
                  <a:close/>
                  <a:moveTo>
                    <a:pt x="1192" y="95"/>
                  </a:moveTo>
                  <a:lnTo>
                    <a:pt x="1195" y="97"/>
                  </a:lnTo>
                  <a:lnTo>
                    <a:pt x="1195" y="97"/>
                  </a:lnTo>
                  <a:lnTo>
                    <a:pt x="1197" y="97"/>
                  </a:lnTo>
                  <a:lnTo>
                    <a:pt x="1197" y="97"/>
                  </a:lnTo>
                  <a:lnTo>
                    <a:pt x="1199" y="97"/>
                  </a:lnTo>
                  <a:lnTo>
                    <a:pt x="1199" y="97"/>
                  </a:lnTo>
                  <a:lnTo>
                    <a:pt x="1199" y="95"/>
                  </a:lnTo>
                  <a:lnTo>
                    <a:pt x="1199" y="93"/>
                  </a:lnTo>
                  <a:lnTo>
                    <a:pt x="1199" y="93"/>
                  </a:lnTo>
                  <a:lnTo>
                    <a:pt x="1197" y="93"/>
                  </a:lnTo>
                  <a:lnTo>
                    <a:pt x="1190" y="93"/>
                  </a:lnTo>
                  <a:lnTo>
                    <a:pt x="1188" y="93"/>
                  </a:lnTo>
                  <a:lnTo>
                    <a:pt x="1190" y="93"/>
                  </a:lnTo>
                  <a:lnTo>
                    <a:pt x="1192" y="95"/>
                  </a:lnTo>
                  <a:close/>
                  <a:moveTo>
                    <a:pt x="1192" y="121"/>
                  </a:moveTo>
                  <a:lnTo>
                    <a:pt x="1192" y="121"/>
                  </a:lnTo>
                  <a:lnTo>
                    <a:pt x="1192" y="123"/>
                  </a:lnTo>
                  <a:lnTo>
                    <a:pt x="1192" y="123"/>
                  </a:lnTo>
                  <a:lnTo>
                    <a:pt x="1195" y="126"/>
                  </a:lnTo>
                  <a:lnTo>
                    <a:pt x="1195" y="126"/>
                  </a:lnTo>
                  <a:lnTo>
                    <a:pt x="1197" y="128"/>
                  </a:lnTo>
                  <a:lnTo>
                    <a:pt x="1197" y="128"/>
                  </a:lnTo>
                  <a:lnTo>
                    <a:pt x="1199" y="128"/>
                  </a:lnTo>
                  <a:lnTo>
                    <a:pt x="1199" y="126"/>
                  </a:lnTo>
                  <a:lnTo>
                    <a:pt x="1197" y="126"/>
                  </a:lnTo>
                  <a:lnTo>
                    <a:pt x="1197" y="126"/>
                  </a:lnTo>
                  <a:lnTo>
                    <a:pt x="1197" y="123"/>
                  </a:lnTo>
                  <a:lnTo>
                    <a:pt x="1197" y="123"/>
                  </a:lnTo>
                  <a:lnTo>
                    <a:pt x="1195" y="121"/>
                  </a:lnTo>
                  <a:lnTo>
                    <a:pt x="1195" y="121"/>
                  </a:lnTo>
                  <a:lnTo>
                    <a:pt x="1192" y="121"/>
                  </a:lnTo>
                  <a:close/>
                  <a:moveTo>
                    <a:pt x="1195" y="109"/>
                  </a:moveTo>
                  <a:lnTo>
                    <a:pt x="1195" y="109"/>
                  </a:lnTo>
                  <a:lnTo>
                    <a:pt x="1195" y="107"/>
                  </a:lnTo>
                  <a:lnTo>
                    <a:pt x="1192" y="107"/>
                  </a:lnTo>
                  <a:lnTo>
                    <a:pt x="1192" y="107"/>
                  </a:lnTo>
                  <a:lnTo>
                    <a:pt x="1192" y="107"/>
                  </a:lnTo>
                  <a:lnTo>
                    <a:pt x="1190" y="107"/>
                  </a:lnTo>
                  <a:lnTo>
                    <a:pt x="1190" y="107"/>
                  </a:lnTo>
                  <a:lnTo>
                    <a:pt x="1190" y="107"/>
                  </a:lnTo>
                  <a:lnTo>
                    <a:pt x="1190" y="107"/>
                  </a:lnTo>
                  <a:lnTo>
                    <a:pt x="1192" y="109"/>
                  </a:lnTo>
                  <a:lnTo>
                    <a:pt x="1192" y="109"/>
                  </a:lnTo>
                  <a:lnTo>
                    <a:pt x="1195" y="109"/>
                  </a:lnTo>
                  <a:lnTo>
                    <a:pt x="1195" y="112"/>
                  </a:lnTo>
                  <a:lnTo>
                    <a:pt x="1195" y="112"/>
                  </a:lnTo>
                  <a:lnTo>
                    <a:pt x="1197" y="109"/>
                  </a:lnTo>
                  <a:lnTo>
                    <a:pt x="1195" y="109"/>
                  </a:lnTo>
                  <a:close/>
                  <a:moveTo>
                    <a:pt x="1188" y="133"/>
                  </a:moveTo>
                  <a:lnTo>
                    <a:pt x="1188" y="130"/>
                  </a:lnTo>
                  <a:lnTo>
                    <a:pt x="1188" y="130"/>
                  </a:lnTo>
                  <a:lnTo>
                    <a:pt x="1188" y="130"/>
                  </a:lnTo>
                  <a:lnTo>
                    <a:pt x="1185" y="130"/>
                  </a:lnTo>
                  <a:lnTo>
                    <a:pt x="1185" y="130"/>
                  </a:lnTo>
                  <a:lnTo>
                    <a:pt x="1185" y="128"/>
                  </a:lnTo>
                  <a:lnTo>
                    <a:pt x="1181" y="128"/>
                  </a:lnTo>
                  <a:lnTo>
                    <a:pt x="1181" y="130"/>
                  </a:lnTo>
                  <a:lnTo>
                    <a:pt x="1178" y="130"/>
                  </a:lnTo>
                  <a:lnTo>
                    <a:pt x="1181" y="133"/>
                  </a:lnTo>
                  <a:lnTo>
                    <a:pt x="1181" y="133"/>
                  </a:lnTo>
                  <a:lnTo>
                    <a:pt x="1181" y="135"/>
                  </a:lnTo>
                  <a:lnTo>
                    <a:pt x="1181" y="135"/>
                  </a:lnTo>
                  <a:lnTo>
                    <a:pt x="1185" y="138"/>
                  </a:lnTo>
                  <a:lnTo>
                    <a:pt x="1185" y="138"/>
                  </a:lnTo>
                  <a:lnTo>
                    <a:pt x="1185" y="140"/>
                  </a:lnTo>
                  <a:lnTo>
                    <a:pt x="1185" y="140"/>
                  </a:lnTo>
                  <a:lnTo>
                    <a:pt x="1185" y="140"/>
                  </a:lnTo>
                  <a:lnTo>
                    <a:pt x="1185" y="138"/>
                  </a:lnTo>
                  <a:lnTo>
                    <a:pt x="1185" y="135"/>
                  </a:lnTo>
                  <a:lnTo>
                    <a:pt x="1188" y="133"/>
                  </a:lnTo>
                  <a:lnTo>
                    <a:pt x="1188" y="133"/>
                  </a:lnTo>
                  <a:close/>
                  <a:moveTo>
                    <a:pt x="1509" y="410"/>
                  </a:moveTo>
                  <a:lnTo>
                    <a:pt x="1509" y="410"/>
                  </a:lnTo>
                  <a:lnTo>
                    <a:pt x="1509" y="407"/>
                  </a:lnTo>
                  <a:lnTo>
                    <a:pt x="1507" y="405"/>
                  </a:lnTo>
                  <a:lnTo>
                    <a:pt x="1507" y="407"/>
                  </a:lnTo>
                  <a:lnTo>
                    <a:pt x="1507" y="407"/>
                  </a:lnTo>
                  <a:lnTo>
                    <a:pt x="1507" y="412"/>
                  </a:lnTo>
                  <a:lnTo>
                    <a:pt x="1507" y="412"/>
                  </a:lnTo>
                  <a:lnTo>
                    <a:pt x="1507" y="412"/>
                  </a:lnTo>
                  <a:lnTo>
                    <a:pt x="1509" y="412"/>
                  </a:lnTo>
                  <a:lnTo>
                    <a:pt x="1509" y="412"/>
                  </a:lnTo>
                  <a:lnTo>
                    <a:pt x="1509" y="412"/>
                  </a:lnTo>
                  <a:lnTo>
                    <a:pt x="1509" y="412"/>
                  </a:lnTo>
                  <a:lnTo>
                    <a:pt x="1512" y="412"/>
                  </a:lnTo>
                  <a:lnTo>
                    <a:pt x="1512" y="412"/>
                  </a:lnTo>
                  <a:lnTo>
                    <a:pt x="1509" y="410"/>
                  </a:lnTo>
                  <a:close/>
                  <a:moveTo>
                    <a:pt x="1505" y="410"/>
                  </a:moveTo>
                  <a:lnTo>
                    <a:pt x="1505" y="407"/>
                  </a:lnTo>
                  <a:lnTo>
                    <a:pt x="1505" y="407"/>
                  </a:lnTo>
                  <a:lnTo>
                    <a:pt x="1505" y="407"/>
                  </a:lnTo>
                  <a:lnTo>
                    <a:pt x="1505" y="407"/>
                  </a:lnTo>
                  <a:lnTo>
                    <a:pt x="1502" y="407"/>
                  </a:lnTo>
                  <a:lnTo>
                    <a:pt x="1502" y="410"/>
                  </a:lnTo>
                  <a:lnTo>
                    <a:pt x="1502" y="410"/>
                  </a:lnTo>
                  <a:lnTo>
                    <a:pt x="1505" y="410"/>
                  </a:lnTo>
                  <a:lnTo>
                    <a:pt x="1505" y="410"/>
                  </a:lnTo>
                  <a:close/>
                  <a:moveTo>
                    <a:pt x="1509" y="414"/>
                  </a:moveTo>
                  <a:lnTo>
                    <a:pt x="1509" y="414"/>
                  </a:lnTo>
                  <a:lnTo>
                    <a:pt x="1509" y="414"/>
                  </a:lnTo>
                  <a:lnTo>
                    <a:pt x="1512" y="414"/>
                  </a:lnTo>
                  <a:lnTo>
                    <a:pt x="1512" y="414"/>
                  </a:lnTo>
                  <a:lnTo>
                    <a:pt x="1512" y="417"/>
                  </a:lnTo>
                  <a:lnTo>
                    <a:pt x="1512" y="417"/>
                  </a:lnTo>
                  <a:lnTo>
                    <a:pt x="1512" y="414"/>
                  </a:lnTo>
                  <a:lnTo>
                    <a:pt x="1512" y="414"/>
                  </a:lnTo>
                  <a:lnTo>
                    <a:pt x="1512" y="414"/>
                  </a:lnTo>
                  <a:lnTo>
                    <a:pt x="1512" y="412"/>
                  </a:lnTo>
                  <a:lnTo>
                    <a:pt x="1512" y="412"/>
                  </a:lnTo>
                  <a:lnTo>
                    <a:pt x="1509" y="412"/>
                  </a:lnTo>
                  <a:lnTo>
                    <a:pt x="1509" y="414"/>
                  </a:lnTo>
                  <a:close/>
                  <a:moveTo>
                    <a:pt x="1516" y="618"/>
                  </a:moveTo>
                  <a:lnTo>
                    <a:pt x="1516" y="618"/>
                  </a:lnTo>
                  <a:lnTo>
                    <a:pt x="1519" y="618"/>
                  </a:lnTo>
                  <a:lnTo>
                    <a:pt x="1519" y="620"/>
                  </a:lnTo>
                  <a:lnTo>
                    <a:pt x="1519" y="620"/>
                  </a:lnTo>
                  <a:lnTo>
                    <a:pt x="1519" y="620"/>
                  </a:lnTo>
                  <a:lnTo>
                    <a:pt x="1521" y="623"/>
                  </a:lnTo>
                  <a:lnTo>
                    <a:pt x="1521" y="623"/>
                  </a:lnTo>
                  <a:lnTo>
                    <a:pt x="1521" y="620"/>
                  </a:lnTo>
                  <a:lnTo>
                    <a:pt x="1521" y="620"/>
                  </a:lnTo>
                  <a:lnTo>
                    <a:pt x="1521" y="618"/>
                  </a:lnTo>
                  <a:lnTo>
                    <a:pt x="1521" y="618"/>
                  </a:lnTo>
                  <a:lnTo>
                    <a:pt x="1521" y="618"/>
                  </a:lnTo>
                  <a:lnTo>
                    <a:pt x="1519" y="616"/>
                  </a:lnTo>
                  <a:lnTo>
                    <a:pt x="1516" y="616"/>
                  </a:lnTo>
                  <a:lnTo>
                    <a:pt x="1516" y="613"/>
                  </a:lnTo>
                  <a:lnTo>
                    <a:pt x="1516" y="616"/>
                  </a:lnTo>
                  <a:lnTo>
                    <a:pt x="1516" y="616"/>
                  </a:lnTo>
                  <a:lnTo>
                    <a:pt x="1516" y="618"/>
                  </a:lnTo>
                  <a:lnTo>
                    <a:pt x="1516" y="618"/>
                  </a:lnTo>
                  <a:close/>
                  <a:moveTo>
                    <a:pt x="1422" y="322"/>
                  </a:moveTo>
                  <a:lnTo>
                    <a:pt x="1424" y="322"/>
                  </a:lnTo>
                  <a:lnTo>
                    <a:pt x="1424" y="322"/>
                  </a:lnTo>
                  <a:lnTo>
                    <a:pt x="1424" y="322"/>
                  </a:lnTo>
                  <a:lnTo>
                    <a:pt x="1424" y="322"/>
                  </a:lnTo>
                  <a:lnTo>
                    <a:pt x="1424" y="322"/>
                  </a:lnTo>
                  <a:lnTo>
                    <a:pt x="1427" y="322"/>
                  </a:lnTo>
                  <a:lnTo>
                    <a:pt x="1427" y="322"/>
                  </a:lnTo>
                  <a:lnTo>
                    <a:pt x="1427" y="322"/>
                  </a:lnTo>
                  <a:lnTo>
                    <a:pt x="1424" y="322"/>
                  </a:lnTo>
                  <a:lnTo>
                    <a:pt x="1424" y="322"/>
                  </a:lnTo>
                  <a:lnTo>
                    <a:pt x="1424" y="320"/>
                  </a:lnTo>
                  <a:lnTo>
                    <a:pt x="1424" y="320"/>
                  </a:lnTo>
                  <a:lnTo>
                    <a:pt x="1424" y="320"/>
                  </a:lnTo>
                  <a:lnTo>
                    <a:pt x="1422" y="320"/>
                  </a:lnTo>
                  <a:lnTo>
                    <a:pt x="1424" y="320"/>
                  </a:lnTo>
                  <a:lnTo>
                    <a:pt x="1422" y="317"/>
                  </a:lnTo>
                  <a:lnTo>
                    <a:pt x="1422" y="320"/>
                  </a:lnTo>
                  <a:lnTo>
                    <a:pt x="1422" y="320"/>
                  </a:lnTo>
                  <a:lnTo>
                    <a:pt x="1422" y="320"/>
                  </a:lnTo>
                  <a:lnTo>
                    <a:pt x="1422" y="322"/>
                  </a:lnTo>
                  <a:close/>
                  <a:moveTo>
                    <a:pt x="1467" y="514"/>
                  </a:moveTo>
                  <a:lnTo>
                    <a:pt x="1467" y="516"/>
                  </a:lnTo>
                  <a:lnTo>
                    <a:pt x="1464" y="516"/>
                  </a:lnTo>
                  <a:lnTo>
                    <a:pt x="1464" y="516"/>
                  </a:lnTo>
                  <a:lnTo>
                    <a:pt x="1464" y="519"/>
                  </a:lnTo>
                  <a:lnTo>
                    <a:pt x="1462" y="519"/>
                  </a:lnTo>
                  <a:lnTo>
                    <a:pt x="1464" y="519"/>
                  </a:lnTo>
                  <a:lnTo>
                    <a:pt x="1464" y="521"/>
                  </a:lnTo>
                  <a:lnTo>
                    <a:pt x="1464" y="523"/>
                  </a:lnTo>
                  <a:lnTo>
                    <a:pt x="1467" y="526"/>
                  </a:lnTo>
                  <a:lnTo>
                    <a:pt x="1467" y="528"/>
                  </a:lnTo>
                  <a:lnTo>
                    <a:pt x="1469" y="528"/>
                  </a:lnTo>
                  <a:lnTo>
                    <a:pt x="1471" y="528"/>
                  </a:lnTo>
                  <a:lnTo>
                    <a:pt x="1474" y="528"/>
                  </a:lnTo>
                  <a:lnTo>
                    <a:pt x="1476" y="526"/>
                  </a:lnTo>
                  <a:lnTo>
                    <a:pt x="1479" y="523"/>
                  </a:lnTo>
                  <a:lnTo>
                    <a:pt x="1479" y="521"/>
                  </a:lnTo>
                  <a:lnTo>
                    <a:pt x="1479" y="519"/>
                  </a:lnTo>
                  <a:lnTo>
                    <a:pt x="1479" y="516"/>
                  </a:lnTo>
                  <a:lnTo>
                    <a:pt x="1476" y="516"/>
                  </a:lnTo>
                  <a:lnTo>
                    <a:pt x="1476" y="516"/>
                  </a:lnTo>
                  <a:lnTo>
                    <a:pt x="1474" y="516"/>
                  </a:lnTo>
                  <a:lnTo>
                    <a:pt x="1471" y="516"/>
                  </a:lnTo>
                  <a:lnTo>
                    <a:pt x="1471" y="516"/>
                  </a:lnTo>
                  <a:lnTo>
                    <a:pt x="1471" y="516"/>
                  </a:lnTo>
                  <a:lnTo>
                    <a:pt x="1469" y="516"/>
                  </a:lnTo>
                  <a:lnTo>
                    <a:pt x="1469" y="516"/>
                  </a:lnTo>
                  <a:lnTo>
                    <a:pt x="1469" y="516"/>
                  </a:lnTo>
                  <a:lnTo>
                    <a:pt x="1467" y="514"/>
                  </a:lnTo>
                  <a:close/>
                  <a:moveTo>
                    <a:pt x="1500" y="407"/>
                  </a:moveTo>
                  <a:lnTo>
                    <a:pt x="1500" y="410"/>
                  </a:lnTo>
                  <a:lnTo>
                    <a:pt x="1500" y="410"/>
                  </a:lnTo>
                  <a:lnTo>
                    <a:pt x="1500" y="410"/>
                  </a:lnTo>
                  <a:lnTo>
                    <a:pt x="1500" y="410"/>
                  </a:lnTo>
                  <a:lnTo>
                    <a:pt x="1500" y="410"/>
                  </a:lnTo>
                  <a:lnTo>
                    <a:pt x="1500" y="407"/>
                  </a:lnTo>
                  <a:lnTo>
                    <a:pt x="1500" y="407"/>
                  </a:lnTo>
                  <a:lnTo>
                    <a:pt x="1500" y="407"/>
                  </a:lnTo>
                  <a:close/>
                  <a:moveTo>
                    <a:pt x="1502" y="594"/>
                  </a:moveTo>
                  <a:lnTo>
                    <a:pt x="1502" y="594"/>
                  </a:lnTo>
                  <a:lnTo>
                    <a:pt x="1502" y="594"/>
                  </a:lnTo>
                  <a:lnTo>
                    <a:pt x="1505" y="597"/>
                  </a:lnTo>
                  <a:lnTo>
                    <a:pt x="1505" y="597"/>
                  </a:lnTo>
                  <a:lnTo>
                    <a:pt x="1507" y="599"/>
                  </a:lnTo>
                  <a:lnTo>
                    <a:pt x="1507" y="599"/>
                  </a:lnTo>
                  <a:lnTo>
                    <a:pt x="1507" y="599"/>
                  </a:lnTo>
                  <a:lnTo>
                    <a:pt x="1507" y="599"/>
                  </a:lnTo>
                  <a:lnTo>
                    <a:pt x="1507" y="597"/>
                  </a:lnTo>
                  <a:lnTo>
                    <a:pt x="1507" y="597"/>
                  </a:lnTo>
                  <a:lnTo>
                    <a:pt x="1507" y="594"/>
                  </a:lnTo>
                  <a:lnTo>
                    <a:pt x="1505" y="594"/>
                  </a:lnTo>
                  <a:lnTo>
                    <a:pt x="1505" y="594"/>
                  </a:lnTo>
                  <a:lnTo>
                    <a:pt x="1505" y="594"/>
                  </a:lnTo>
                  <a:lnTo>
                    <a:pt x="1502" y="594"/>
                  </a:lnTo>
                  <a:lnTo>
                    <a:pt x="1502" y="594"/>
                  </a:lnTo>
                  <a:close/>
                  <a:moveTo>
                    <a:pt x="1408" y="334"/>
                  </a:moveTo>
                  <a:lnTo>
                    <a:pt x="1408" y="334"/>
                  </a:lnTo>
                  <a:lnTo>
                    <a:pt x="1408" y="334"/>
                  </a:lnTo>
                  <a:lnTo>
                    <a:pt x="1408" y="334"/>
                  </a:lnTo>
                  <a:lnTo>
                    <a:pt x="1408" y="334"/>
                  </a:lnTo>
                  <a:lnTo>
                    <a:pt x="1408" y="332"/>
                  </a:lnTo>
                  <a:lnTo>
                    <a:pt x="1408" y="332"/>
                  </a:lnTo>
                  <a:lnTo>
                    <a:pt x="1408" y="332"/>
                  </a:lnTo>
                  <a:lnTo>
                    <a:pt x="1408" y="329"/>
                  </a:lnTo>
                  <a:lnTo>
                    <a:pt x="1405" y="329"/>
                  </a:lnTo>
                  <a:lnTo>
                    <a:pt x="1403" y="329"/>
                  </a:lnTo>
                  <a:lnTo>
                    <a:pt x="1403" y="329"/>
                  </a:lnTo>
                  <a:lnTo>
                    <a:pt x="1401" y="329"/>
                  </a:lnTo>
                  <a:lnTo>
                    <a:pt x="1401" y="329"/>
                  </a:lnTo>
                  <a:lnTo>
                    <a:pt x="1401" y="332"/>
                  </a:lnTo>
                  <a:lnTo>
                    <a:pt x="1398" y="332"/>
                  </a:lnTo>
                  <a:lnTo>
                    <a:pt x="1398" y="332"/>
                  </a:lnTo>
                  <a:lnTo>
                    <a:pt x="1396" y="332"/>
                  </a:lnTo>
                  <a:lnTo>
                    <a:pt x="1396" y="332"/>
                  </a:lnTo>
                  <a:lnTo>
                    <a:pt x="1396" y="334"/>
                  </a:lnTo>
                  <a:lnTo>
                    <a:pt x="1393" y="336"/>
                  </a:lnTo>
                  <a:lnTo>
                    <a:pt x="1393" y="336"/>
                  </a:lnTo>
                  <a:lnTo>
                    <a:pt x="1396" y="336"/>
                  </a:lnTo>
                  <a:lnTo>
                    <a:pt x="1396" y="336"/>
                  </a:lnTo>
                  <a:lnTo>
                    <a:pt x="1396" y="336"/>
                  </a:lnTo>
                  <a:lnTo>
                    <a:pt x="1398" y="336"/>
                  </a:lnTo>
                  <a:lnTo>
                    <a:pt x="1398" y="334"/>
                  </a:lnTo>
                  <a:lnTo>
                    <a:pt x="1398" y="334"/>
                  </a:lnTo>
                  <a:lnTo>
                    <a:pt x="1401" y="334"/>
                  </a:lnTo>
                  <a:lnTo>
                    <a:pt x="1403" y="334"/>
                  </a:lnTo>
                  <a:lnTo>
                    <a:pt x="1403" y="334"/>
                  </a:lnTo>
                  <a:lnTo>
                    <a:pt x="1403" y="334"/>
                  </a:lnTo>
                  <a:lnTo>
                    <a:pt x="1405" y="334"/>
                  </a:lnTo>
                  <a:lnTo>
                    <a:pt x="1405" y="334"/>
                  </a:lnTo>
                  <a:lnTo>
                    <a:pt x="1405" y="334"/>
                  </a:lnTo>
                  <a:lnTo>
                    <a:pt x="1405" y="334"/>
                  </a:lnTo>
                  <a:lnTo>
                    <a:pt x="1405" y="334"/>
                  </a:lnTo>
                  <a:lnTo>
                    <a:pt x="1408" y="334"/>
                  </a:lnTo>
                  <a:close/>
                  <a:moveTo>
                    <a:pt x="1436" y="485"/>
                  </a:moveTo>
                  <a:lnTo>
                    <a:pt x="1436" y="485"/>
                  </a:lnTo>
                  <a:lnTo>
                    <a:pt x="1436" y="485"/>
                  </a:lnTo>
                  <a:lnTo>
                    <a:pt x="1436" y="485"/>
                  </a:lnTo>
                  <a:lnTo>
                    <a:pt x="1436" y="485"/>
                  </a:lnTo>
                  <a:lnTo>
                    <a:pt x="1436" y="485"/>
                  </a:lnTo>
                  <a:lnTo>
                    <a:pt x="1434" y="485"/>
                  </a:lnTo>
                  <a:lnTo>
                    <a:pt x="1434" y="485"/>
                  </a:lnTo>
                  <a:lnTo>
                    <a:pt x="1434" y="485"/>
                  </a:lnTo>
                  <a:lnTo>
                    <a:pt x="1434" y="485"/>
                  </a:lnTo>
                  <a:lnTo>
                    <a:pt x="1434" y="488"/>
                  </a:lnTo>
                  <a:lnTo>
                    <a:pt x="1436" y="488"/>
                  </a:lnTo>
                  <a:lnTo>
                    <a:pt x="1436" y="490"/>
                  </a:lnTo>
                  <a:lnTo>
                    <a:pt x="1436" y="490"/>
                  </a:lnTo>
                  <a:lnTo>
                    <a:pt x="1436" y="490"/>
                  </a:lnTo>
                  <a:lnTo>
                    <a:pt x="1436" y="488"/>
                  </a:lnTo>
                  <a:lnTo>
                    <a:pt x="1438" y="488"/>
                  </a:lnTo>
                  <a:lnTo>
                    <a:pt x="1438" y="488"/>
                  </a:lnTo>
                  <a:lnTo>
                    <a:pt x="1438" y="488"/>
                  </a:lnTo>
                  <a:lnTo>
                    <a:pt x="1436" y="485"/>
                  </a:lnTo>
                  <a:lnTo>
                    <a:pt x="1436" y="485"/>
                  </a:lnTo>
                  <a:close/>
                  <a:moveTo>
                    <a:pt x="1431" y="490"/>
                  </a:moveTo>
                  <a:lnTo>
                    <a:pt x="1429" y="490"/>
                  </a:lnTo>
                  <a:lnTo>
                    <a:pt x="1429" y="493"/>
                  </a:lnTo>
                  <a:lnTo>
                    <a:pt x="1429" y="493"/>
                  </a:lnTo>
                  <a:lnTo>
                    <a:pt x="1429" y="493"/>
                  </a:lnTo>
                  <a:lnTo>
                    <a:pt x="1429" y="495"/>
                  </a:lnTo>
                  <a:lnTo>
                    <a:pt x="1429" y="495"/>
                  </a:lnTo>
                  <a:lnTo>
                    <a:pt x="1431" y="493"/>
                  </a:lnTo>
                  <a:lnTo>
                    <a:pt x="1431" y="493"/>
                  </a:lnTo>
                  <a:lnTo>
                    <a:pt x="1431" y="493"/>
                  </a:lnTo>
                  <a:lnTo>
                    <a:pt x="1431" y="493"/>
                  </a:lnTo>
                  <a:lnTo>
                    <a:pt x="1431" y="493"/>
                  </a:lnTo>
                  <a:lnTo>
                    <a:pt x="1431" y="490"/>
                  </a:lnTo>
                  <a:close/>
                  <a:moveTo>
                    <a:pt x="1419" y="327"/>
                  </a:moveTo>
                  <a:lnTo>
                    <a:pt x="1419" y="327"/>
                  </a:lnTo>
                  <a:lnTo>
                    <a:pt x="1419" y="325"/>
                  </a:lnTo>
                  <a:lnTo>
                    <a:pt x="1419" y="325"/>
                  </a:lnTo>
                  <a:lnTo>
                    <a:pt x="1417" y="322"/>
                  </a:lnTo>
                  <a:lnTo>
                    <a:pt x="1417" y="322"/>
                  </a:lnTo>
                  <a:lnTo>
                    <a:pt x="1417" y="325"/>
                  </a:lnTo>
                  <a:lnTo>
                    <a:pt x="1417" y="325"/>
                  </a:lnTo>
                  <a:lnTo>
                    <a:pt x="1417" y="327"/>
                  </a:lnTo>
                  <a:lnTo>
                    <a:pt x="1417" y="329"/>
                  </a:lnTo>
                  <a:lnTo>
                    <a:pt x="1417" y="329"/>
                  </a:lnTo>
                  <a:lnTo>
                    <a:pt x="1417" y="329"/>
                  </a:lnTo>
                  <a:lnTo>
                    <a:pt x="1417" y="329"/>
                  </a:lnTo>
                  <a:lnTo>
                    <a:pt x="1417" y="327"/>
                  </a:lnTo>
                  <a:lnTo>
                    <a:pt x="1419" y="327"/>
                  </a:lnTo>
                  <a:lnTo>
                    <a:pt x="1419" y="329"/>
                  </a:lnTo>
                  <a:lnTo>
                    <a:pt x="1419" y="329"/>
                  </a:lnTo>
                  <a:lnTo>
                    <a:pt x="1419" y="329"/>
                  </a:lnTo>
                  <a:lnTo>
                    <a:pt x="1422" y="327"/>
                  </a:lnTo>
                  <a:lnTo>
                    <a:pt x="1422" y="327"/>
                  </a:lnTo>
                  <a:lnTo>
                    <a:pt x="1419" y="327"/>
                  </a:lnTo>
                  <a:close/>
                  <a:moveTo>
                    <a:pt x="1412" y="329"/>
                  </a:moveTo>
                  <a:lnTo>
                    <a:pt x="1412" y="329"/>
                  </a:lnTo>
                  <a:lnTo>
                    <a:pt x="1412" y="329"/>
                  </a:lnTo>
                  <a:lnTo>
                    <a:pt x="1415" y="329"/>
                  </a:lnTo>
                  <a:lnTo>
                    <a:pt x="1415" y="329"/>
                  </a:lnTo>
                  <a:lnTo>
                    <a:pt x="1417" y="327"/>
                  </a:lnTo>
                  <a:lnTo>
                    <a:pt x="1417" y="327"/>
                  </a:lnTo>
                  <a:lnTo>
                    <a:pt x="1415" y="327"/>
                  </a:lnTo>
                  <a:lnTo>
                    <a:pt x="1415" y="325"/>
                  </a:lnTo>
                  <a:lnTo>
                    <a:pt x="1415" y="325"/>
                  </a:lnTo>
                  <a:lnTo>
                    <a:pt x="1415" y="325"/>
                  </a:lnTo>
                  <a:lnTo>
                    <a:pt x="1412" y="325"/>
                  </a:lnTo>
                  <a:lnTo>
                    <a:pt x="1412" y="325"/>
                  </a:lnTo>
                  <a:lnTo>
                    <a:pt x="1412" y="325"/>
                  </a:lnTo>
                  <a:lnTo>
                    <a:pt x="1410" y="325"/>
                  </a:lnTo>
                  <a:lnTo>
                    <a:pt x="1410" y="325"/>
                  </a:lnTo>
                  <a:lnTo>
                    <a:pt x="1410" y="325"/>
                  </a:lnTo>
                  <a:lnTo>
                    <a:pt x="1410" y="327"/>
                  </a:lnTo>
                  <a:lnTo>
                    <a:pt x="1408" y="327"/>
                  </a:lnTo>
                  <a:lnTo>
                    <a:pt x="1408" y="325"/>
                  </a:lnTo>
                  <a:lnTo>
                    <a:pt x="1408" y="325"/>
                  </a:lnTo>
                  <a:lnTo>
                    <a:pt x="1408" y="325"/>
                  </a:lnTo>
                  <a:lnTo>
                    <a:pt x="1408" y="325"/>
                  </a:lnTo>
                  <a:lnTo>
                    <a:pt x="1408" y="325"/>
                  </a:lnTo>
                  <a:lnTo>
                    <a:pt x="1405" y="327"/>
                  </a:lnTo>
                  <a:lnTo>
                    <a:pt x="1405" y="327"/>
                  </a:lnTo>
                  <a:lnTo>
                    <a:pt x="1405" y="327"/>
                  </a:lnTo>
                  <a:lnTo>
                    <a:pt x="1405" y="327"/>
                  </a:lnTo>
                  <a:lnTo>
                    <a:pt x="1408" y="329"/>
                  </a:lnTo>
                  <a:lnTo>
                    <a:pt x="1408" y="329"/>
                  </a:lnTo>
                  <a:lnTo>
                    <a:pt x="1410" y="329"/>
                  </a:lnTo>
                  <a:lnTo>
                    <a:pt x="1412" y="329"/>
                  </a:lnTo>
                  <a:close/>
                  <a:moveTo>
                    <a:pt x="1427" y="320"/>
                  </a:moveTo>
                  <a:lnTo>
                    <a:pt x="1427" y="320"/>
                  </a:lnTo>
                  <a:lnTo>
                    <a:pt x="1427" y="320"/>
                  </a:lnTo>
                  <a:lnTo>
                    <a:pt x="1429" y="320"/>
                  </a:lnTo>
                  <a:lnTo>
                    <a:pt x="1429" y="320"/>
                  </a:lnTo>
                  <a:lnTo>
                    <a:pt x="1429" y="322"/>
                  </a:lnTo>
                  <a:lnTo>
                    <a:pt x="1431" y="325"/>
                  </a:lnTo>
                  <a:lnTo>
                    <a:pt x="1434" y="327"/>
                  </a:lnTo>
                  <a:lnTo>
                    <a:pt x="1434" y="327"/>
                  </a:lnTo>
                  <a:lnTo>
                    <a:pt x="1434" y="325"/>
                  </a:lnTo>
                  <a:lnTo>
                    <a:pt x="1431" y="325"/>
                  </a:lnTo>
                  <a:lnTo>
                    <a:pt x="1431" y="322"/>
                  </a:lnTo>
                  <a:lnTo>
                    <a:pt x="1434" y="322"/>
                  </a:lnTo>
                  <a:lnTo>
                    <a:pt x="1431" y="322"/>
                  </a:lnTo>
                  <a:lnTo>
                    <a:pt x="1431" y="320"/>
                  </a:lnTo>
                  <a:lnTo>
                    <a:pt x="1431" y="320"/>
                  </a:lnTo>
                  <a:lnTo>
                    <a:pt x="1429" y="320"/>
                  </a:lnTo>
                  <a:lnTo>
                    <a:pt x="1427" y="320"/>
                  </a:lnTo>
                  <a:lnTo>
                    <a:pt x="1427" y="320"/>
                  </a:lnTo>
                  <a:lnTo>
                    <a:pt x="1427" y="320"/>
                  </a:lnTo>
                  <a:lnTo>
                    <a:pt x="1427" y="317"/>
                  </a:lnTo>
                  <a:lnTo>
                    <a:pt x="1424" y="317"/>
                  </a:lnTo>
                  <a:lnTo>
                    <a:pt x="1424" y="317"/>
                  </a:lnTo>
                  <a:lnTo>
                    <a:pt x="1424" y="320"/>
                  </a:lnTo>
                  <a:lnTo>
                    <a:pt x="1427" y="320"/>
                  </a:lnTo>
                  <a:lnTo>
                    <a:pt x="1427" y="320"/>
                  </a:lnTo>
                  <a:close/>
                  <a:moveTo>
                    <a:pt x="1393" y="315"/>
                  </a:moveTo>
                  <a:lnTo>
                    <a:pt x="1391" y="315"/>
                  </a:lnTo>
                  <a:lnTo>
                    <a:pt x="1391" y="315"/>
                  </a:lnTo>
                  <a:lnTo>
                    <a:pt x="1391" y="317"/>
                  </a:lnTo>
                  <a:lnTo>
                    <a:pt x="1391" y="320"/>
                  </a:lnTo>
                  <a:lnTo>
                    <a:pt x="1393" y="317"/>
                  </a:lnTo>
                  <a:lnTo>
                    <a:pt x="1393" y="317"/>
                  </a:lnTo>
                  <a:lnTo>
                    <a:pt x="1396" y="315"/>
                  </a:lnTo>
                  <a:lnTo>
                    <a:pt x="1393" y="315"/>
                  </a:lnTo>
                  <a:close/>
                  <a:moveTo>
                    <a:pt x="1417" y="580"/>
                  </a:moveTo>
                  <a:lnTo>
                    <a:pt x="1417" y="580"/>
                  </a:lnTo>
                  <a:lnTo>
                    <a:pt x="1417" y="580"/>
                  </a:lnTo>
                  <a:lnTo>
                    <a:pt x="1417" y="578"/>
                  </a:lnTo>
                  <a:lnTo>
                    <a:pt x="1417" y="578"/>
                  </a:lnTo>
                  <a:lnTo>
                    <a:pt x="1415" y="578"/>
                  </a:lnTo>
                  <a:lnTo>
                    <a:pt x="1415" y="575"/>
                  </a:lnTo>
                  <a:lnTo>
                    <a:pt x="1415" y="578"/>
                  </a:lnTo>
                  <a:lnTo>
                    <a:pt x="1412" y="575"/>
                  </a:lnTo>
                  <a:lnTo>
                    <a:pt x="1412" y="573"/>
                  </a:lnTo>
                  <a:lnTo>
                    <a:pt x="1412" y="573"/>
                  </a:lnTo>
                  <a:lnTo>
                    <a:pt x="1412" y="573"/>
                  </a:lnTo>
                  <a:lnTo>
                    <a:pt x="1410" y="573"/>
                  </a:lnTo>
                  <a:lnTo>
                    <a:pt x="1410" y="573"/>
                  </a:lnTo>
                  <a:lnTo>
                    <a:pt x="1410" y="573"/>
                  </a:lnTo>
                  <a:lnTo>
                    <a:pt x="1410" y="573"/>
                  </a:lnTo>
                  <a:lnTo>
                    <a:pt x="1408" y="573"/>
                  </a:lnTo>
                  <a:lnTo>
                    <a:pt x="1408" y="573"/>
                  </a:lnTo>
                  <a:lnTo>
                    <a:pt x="1408" y="571"/>
                  </a:lnTo>
                  <a:lnTo>
                    <a:pt x="1408" y="571"/>
                  </a:lnTo>
                  <a:lnTo>
                    <a:pt x="1408" y="573"/>
                  </a:lnTo>
                  <a:lnTo>
                    <a:pt x="1405" y="573"/>
                  </a:lnTo>
                  <a:lnTo>
                    <a:pt x="1405" y="573"/>
                  </a:lnTo>
                  <a:lnTo>
                    <a:pt x="1408" y="575"/>
                  </a:lnTo>
                  <a:lnTo>
                    <a:pt x="1408" y="575"/>
                  </a:lnTo>
                  <a:lnTo>
                    <a:pt x="1408" y="575"/>
                  </a:lnTo>
                  <a:lnTo>
                    <a:pt x="1408" y="575"/>
                  </a:lnTo>
                  <a:lnTo>
                    <a:pt x="1405" y="575"/>
                  </a:lnTo>
                  <a:lnTo>
                    <a:pt x="1405" y="578"/>
                  </a:lnTo>
                  <a:lnTo>
                    <a:pt x="1405" y="578"/>
                  </a:lnTo>
                  <a:lnTo>
                    <a:pt x="1405" y="578"/>
                  </a:lnTo>
                  <a:lnTo>
                    <a:pt x="1403" y="578"/>
                  </a:lnTo>
                  <a:lnTo>
                    <a:pt x="1403" y="580"/>
                  </a:lnTo>
                  <a:lnTo>
                    <a:pt x="1403" y="580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05" y="585"/>
                  </a:lnTo>
                  <a:lnTo>
                    <a:pt x="1405" y="587"/>
                  </a:lnTo>
                  <a:lnTo>
                    <a:pt x="1408" y="590"/>
                  </a:lnTo>
                  <a:lnTo>
                    <a:pt x="1408" y="590"/>
                  </a:lnTo>
                  <a:lnTo>
                    <a:pt x="1408" y="590"/>
                  </a:lnTo>
                  <a:lnTo>
                    <a:pt x="1408" y="590"/>
                  </a:lnTo>
                  <a:lnTo>
                    <a:pt x="1408" y="590"/>
                  </a:lnTo>
                  <a:lnTo>
                    <a:pt x="1410" y="590"/>
                  </a:lnTo>
                  <a:lnTo>
                    <a:pt x="1410" y="590"/>
                  </a:lnTo>
                  <a:lnTo>
                    <a:pt x="1412" y="592"/>
                  </a:lnTo>
                  <a:lnTo>
                    <a:pt x="1412" y="592"/>
                  </a:lnTo>
                  <a:lnTo>
                    <a:pt x="1412" y="592"/>
                  </a:lnTo>
                  <a:lnTo>
                    <a:pt x="1415" y="592"/>
                  </a:lnTo>
                  <a:lnTo>
                    <a:pt x="1415" y="592"/>
                  </a:lnTo>
                  <a:lnTo>
                    <a:pt x="1415" y="592"/>
                  </a:lnTo>
                  <a:lnTo>
                    <a:pt x="1417" y="592"/>
                  </a:lnTo>
                  <a:lnTo>
                    <a:pt x="1415" y="582"/>
                  </a:lnTo>
                  <a:lnTo>
                    <a:pt x="1415" y="580"/>
                  </a:lnTo>
                  <a:lnTo>
                    <a:pt x="1415" y="580"/>
                  </a:lnTo>
                  <a:lnTo>
                    <a:pt x="1417" y="580"/>
                  </a:lnTo>
                  <a:close/>
                  <a:moveTo>
                    <a:pt x="807" y="613"/>
                  </a:moveTo>
                  <a:lnTo>
                    <a:pt x="807" y="613"/>
                  </a:lnTo>
                  <a:lnTo>
                    <a:pt x="807" y="613"/>
                  </a:lnTo>
                  <a:lnTo>
                    <a:pt x="807" y="613"/>
                  </a:lnTo>
                  <a:lnTo>
                    <a:pt x="809" y="616"/>
                  </a:lnTo>
                  <a:lnTo>
                    <a:pt x="809" y="613"/>
                  </a:lnTo>
                  <a:lnTo>
                    <a:pt x="809" y="613"/>
                  </a:lnTo>
                  <a:lnTo>
                    <a:pt x="809" y="613"/>
                  </a:lnTo>
                  <a:lnTo>
                    <a:pt x="809" y="611"/>
                  </a:lnTo>
                  <a:lnTo>
                    <a:pt x="807" y="613"/>
                  </a:lnTo>
                  <a:lnTo>
                    <a:pt x="807" y="613"/>
                  </a:lnTo>
                  <a:close/>
                  <a:moveTo>
                    <a:pt x="658" y="256"/>
                  </a:moveTo>
                  <a:lnTo>
                    <a:pt x="658" y="256"/>
                  </a:lnTo>
                  <a:lnTo>
                    <a:pt x="658" y="256"/>
                  </a:lnTo>
                  <a:lnTo>
                    <a:pt x="658" y="256"/>
                  </a:lnTo>
                  <a:lnTo>
                    <a:pt x="658" y="256"/>
                  </a:lnTo>
                  <a:lnTo>
                    <a:pt x="658" y="256"/>
                  </a:lnTo>
                  <a:lnTo>
                    <a:pt x="658" y="258"/>
                  </a:lnTo>
                  <a:lnTo>
                    <a:pt x="658" y="258"/>
                  </a:lnTo>
                  <a:lnTo>
                    <a:pt x="658" y="258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58" y="256"/>
                  </a:lnTo>
                  <a:lnTo>
                    <a:pt x="658" y="254"/>
                  </a:lnTo>
                  <a:lnTo>
                    <a:pt x="658" y="254"/>
                  </a:lnTo>
                  <a:lnTo>
                    <a:pt x="655" y="254"/>
                  </a:lnTo>
                  <a:lnTo>
                    <a:pt x="655" y="254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58" y="256"/>
                  </a:lnTo>
                  <a:close/>
                  <a:moveTo>
                    <a:pt x="660" y="455"/>
                  </a:moveTo>
                  <a:lnTo>
                    <a:pt x="660" y="457"/>
                  </a:lnTo>
                  <a:lnTo>
                    <a:pt x="660" y="457"/>
                  </a:lnTo>
                  <a:lnTo>
                    <a:pt x="658" y="457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58" y="459"/>
                  </a:lnTo>
                  <a:lnTo>
                    <a:pt x="660" y="459"/>
                  </a:lnTo>
                  <a:lnTo>
                    <a:pt x="660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8" y="464"/>
                  </a:lnTo>
                  <a:lnTo>
                    <a:pt x="658" y="464"/>
                  </a:lnTo>
                  <a:lnTo>
                    <a:pt x="658" y="464"/>
                  </a:lnTo>
                  <a:lnTo>
                    <a:pt x="658" y="464"/>
                  </a:lnTo>
                  <a:lnTo>
                    <a:pt x="660" y="467"/>
                  </a:lnTo>
                  <a:lnTo>
                    <a:pt x="660" y="467"/>
                  </a:lnTo>
                  <a:lnTo>
                    <a:pt x="660" y="467"/>
                  </a:lnTo>
                  <a:lnTo>
                    <a:pt x="660" y="467"/>
                  </a:lnTo>
                  <a:lnTo>
                    <a:pt x="660" y="469"/>
                  </a:lnTo>
                  <a:lnTo>
                    <a:pt x="660" y="469"/>
                  </a:lnTo>
                  <a:lnTo>
                    <a:pt x="660" y="469"/>
                  </a:lnTo>
                  <a:lnTo>
                    <a:pt x="660" y="471"/>
                  </a:lnTo>
                  <a:lnTo>
                    <a:pt x="663" y="471"/>
                  </a:lnTo>
                  <a:lnTo>
                    <a:pt x="663" y="471"/>
                  </a:lnTo>
                  <a:lnTo>
                    <a:pt x="663" y="471"/>
                  </a:lnTo>
                  <a:lnTo>
                    <a:pt x="663" y="471"/>
                  </a:lnTo>
                  <a:lnTo>
                    <a:pt x="660" y="474"/>
                  </a:lnTo>
                  <a:lnTo>
                    <a:pt x="660" y="476"/>
                  </a:lnTo>
                  <a:lnTo>
                    <a:pt x="660" y="476"/>
                  </a:lnTo>
                  <a:lnTo>
                    <a:pt x="660" y="476"/>
                  </a:lnTo>
                  <a:lnTo>
                    <a:pt x="663" y="476"/>
                  </a:lnTo>
                  <a:lnTo>
                    <a:pt x="665" y="474"/>
                  </a:lnTo>
                  <a:lnTo>
                    <a:pt x="667" y="474"/>
                  </a:lnTo>
                  <a:lnTo>
                    <a:pt x="670" y="474"/>
                  </a:lnTo>
                  <a:lnTo>
                    <a:pt x="672" y="471"/>
                  </a:lnTo>
                  <a:lnTo>
                    <a:pt x="672" y="469"/>
                  </a:lnTo>
                  <a:lnTo>
                    <a:pt x="672" y="469"/>
                  </a:lnTo>
                  <a:lnTo>
                    <a:pt x="672" y="467"/>
                  </a:lnTo>
                  <a:lnTo>
                    <a:pt x="672" y="467"/>
                  </a:lnTo>
                  <a:lnTo>
                    <a:pt x="672" y="467"/>
                  </a:lnTo>
                  <a:lnTo>
                    <a:pt x="674" y="467"/>
                  </a:lnTo>
                  <a:lnTo>
                    <a:pt x="674" y="467"/>
                  </a:lnTo>
                  <a:lnTo>
                    <a:pt x="674" y="467"/>
                  </a:lnTo>
                  <a:lnTo>
                    <a:pt x="674" y="469"/>
                  </a:lnTo>
                  <a:lnTo>
                    <a:pt x="674" y="469"/>
                  </a:lnTo>
                  <a:lnTo>
                    <a:pt x="674" y="469"/>
                  </a:lnTo>
                  <a:lnTo>
                    <a:pt x="674" y="469"/>
                  </a:lnTo>
                  <a:lnTo>
                    <a:pt x="677" y="471"/>
                  </a:lnTo>
                  <a:lnTo>
                    <a:pt x="679" y="471"/>
                  </a:lnTo>
                  <a:lnTo>
                    <a:pt x="679" y="474"/>
                  </a:lnTo>
                  <a:lnTo>
                    <a:pt x="679" y="476"/>
                  </a:lnTo>
                  <a:lnTo>
                    <a:pt x="679" y="476"/>
                  </a:lnTo>
                  <a:lnTo>
                    <a:pt x="679" y="476"/>
                  </a:lnTo>
                  <a:lnTo>
                    <a:pt x="682" y="476"/>
                  </a:lnTo>
                  <a:lnTo>
                    <a:pt x="682" y="476"/>
                  </a:lnTo>
                  <a:lnTo>
                    <a:pt x="684" y="476"/>
                  </a:lnTo>
                  <a:lnTo>
                    <a:pt x="684" y="476"/>
                  </a:lnTo>
                  <a:lnTo>
                    <a:pt x="684" y="474"/>
                  </a:lnTo>
                  <a:lnTo>
                    <a:pt x="684" y="474"/>
                  </a:lnTo>
                  <a:lnTo>
                    <a:pt x="686" y="474"/>
                  </a:lnTo>
                  <a:lnTo>
                    <a:pt x="686" y="474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69"/>
                  </a:lnTo>
                  <a:lnTo>
                    <a:pt x="691" y="469"/>
                  </a:lnTo>
                  <a:lnTo>
                    <a:pt x="691" y="469"/>
                  </a:lnTo>
                  <a:lnTo>
                    <a:pt x="691" y="469"/>
                  </a:lnTo>
                  <a:lnTo>
                    <a:pt x="691" y="469"/>
                  </a:lnTo>
                  <a:lnTo>
                    <a:pt x="691" y="469"/>
                  </a:lnTo>
                  <a:lnTo>
                    <a:pt x="691" y="467"/>
                  </a:lnTo>
                  <a:lnTo>
                    <a:pt x="691" y="467"/>
                  </a:lnTo>
                  <a:lnTo>
                    <a:pt x="691" y="467"/>
                  </a:lnTo>
                  <a:lnTo>
                    <a:pt x="691" y="464"/>
                  </a:lnTo>
                  <a:lnTo>
                    <a:pt x="691" y="464"/>
                  </a:lnTo>
                  <a:lnTo>
                    <a:pt x="691" y="464"/>
                  </a:lnTo>
                  <a:lnTo>
                    <a:pt x="693" y="459"/>
                  </a:lnTo>
                  <a:lnTo>
                    <a:pt x="693" y="459"/>
                  </a:lnTo>
                  <a:lnTo>
                    <a:pt x="696" y="459"/>
                  </a:lnTo>
                  <a:lnTo>
                    <a:pt x="696" y="457"/>
                  </a:lnTo>
                  <a:lnTo>
                    <a:pt x="696" y="457"/>
                  </a:lnTo>
                  <a:lnTo>
                    <a:pt x="696" y="457"/>
                  </a:lnTo>
                  <a:lnTo>
                    <a:pt x="696" y="455"/>
                  </a:lnTo>
                  <a:lnTo>
                    <a:pt x="696" y="455"/>
                  </a:lnTo>
                  <a:lnTo>
                    <a:pt x="696" y="452"/>
                  </a:lnTo>
                  <a:lnTo>
                    <a:pt x="691" y="448"/>
                  </a:lnTo>
                  <a:lnTo>
                    <a:pt x="691" y="448"/>
                  </a:lnTo>
                  <a:lnTo>
                    <a:pt x="689" y="448"/>
                  </a:lnTo>
                  <a:lnTo>
                    <a:pt x="689" y="448"/>
                  </a:lnTo>
                  <a:lnTo>
                    <a:pt x="689" y="445"/>
                  </a:lnTo>
                  <a:lnTo>
                    <a:pt x="689" y="445"/>
                  </a:lnTo>
                  <a:lnTo>
                    <a:pt x="686" y="445"/>
                  </a:lnTo>
                  <a:lnTo>
                    <a:pt x="686" y="445"/>
                  </a:lnTo>
                  <a:lnTo>
                    <a:pt x="686" y="445"/>
                  </a:lnTo>
                  <a:lnTo>
                    <a:pt x="686" y="443"/>
                  </a:lnTo>
                  <a:lnTo>
                    <a:pt x="684" y="443"/>
                  </a:lnTo>
                  <a:lnTo>
                    <a:pt x="684" y="443"/>
                  </a:lnTo>
                  <a:lnTo>
                    <a:pt x="684" y="445"/>
                  </a:lnTo>
                  <a:lnTo>
                    <a:pt x="682" y="445"/>
                  </a:lnTo>
                  <a:lnTo>
                    <a:pt x="682" y="445"/>
                  </a:lnTo>
                  <a:lnTo>
                    <a:pt x="682" y="443"/>
                  </a:lnTo>
                  <a:lnTo>
                    <a:pt x="682" y="443"/>
                  </a:lnTo>
                  <a:lnTo>
                    <a:pt x="679" y="443"/>
                  </a:lnTo>
                  <a:lnTo>
                    <a:pt x="677" y="440"/>
                  </a:lnTo>
                  <a:lnTo>
                    <a:pt x="677" y="443"/>
                  </a:lnTo>
                  <a:lnTo>
                    <a:pt x="674" y="440"/>
                  </a:lnTo>
                  <a:lnTo>
                    <a:pt x="672" y="440"/>
                  </a:lnTo>
                  <a:lnTo>
                    <a:pt x="672" y="440"/>
                  </a:lnTo>
                  <a:lnTo>
                    <a:pt x="672" y="440"/>
                  </a:lnTo>
                  <a:lnTo>
                    <a:pt x="670" y="440"/>
                  </a:lnTo>
                  <a:lnTo>
                    <a:pt x="670" y="440"/>
                  </a:lnTo>
                  <a:lnTo>
                    <a:pt x="667" y="440"/>
                  </a:lnTo>
                  <a:lnTo>
                    <a:pt x="667" y="440"/>
                  </a:lnTo>
                  <a:lnTo>
                    <a:pt x="665" y="440"/>
                  </a:lnTo>
                  <a:lnTo>
                    <a:pt x="663" y="440"/>
                  </a:lnTo>
                  <a:lnTo>
                    <a:pt x="663" y="443"/>
                  </a:lnTo>
                  <a:lnTo>
                    <a:pt x="663" y="448"/>
                  </a:lnTo>
                  <a:lnTo>
                    <a:pt x="663" y="452"/>
                  </a:lnTo>
                  <a:lnTo>
                    <a:pt x="663" y="452"/>
                  </a:lnTo>
                  <a:lnTo>
                    <a:pt x="660" y="452"/>
                  </a:lnTo>
                  <a:lnTo>
                    <a:pt x="660" y="452"/>
                  </a:lnTo>
                  <a:lnTo>
                    <a:pt x="660" y="452"/>
                  </a:lnTo>
                  <a:lnTo>
                    <a:pt x="660" y="455"/>
                  </a:lnTo>
                  <a:close/>
                  <a:moveTo>
                    <a:pt x="648" y="462"/>
                  </a:moveTo>
                  <a:lnTo>
                    <a:pt x="651" y="462"/>
                  </a:lnTo>
                  <a:lnTo>
                    <a:pt x="651" y="459"/>
                  </a:lnTo>
                  <a:lnTo>
                    <a:pt x="653" y="459"/>
                  </a:lnTo>
                  <a:lnTo>
                    <a:pt x="653" y="459"/>
                  </a:lnTo>
                  <a:lnTo>
                    <a:pt x="653" y="457"/>
                  </a:lnTo>
                  <a:lnTo>
                    <a:pt x="655" y="457"/>
                  </a:lnTo>
                  <a:lnTo>
                    <a:pt x="653" y="457"/>
                  </a:lnTo>
                  <a:lnTo>
                    <a:pt x="653" y="455"/>
                  </a:lnTo>
                  <a:lnTo>
                    <a:pt x="653" y="455"/>
                  </a:lnTo>
                  <a:lnTo>
                    <a:pt x="653" y="455"/>
                  </a:lnTo>
                  <a:lnTo>
                    <a:pt x="653" y="455"/>
                  </a:lnTo>
                  <a:lnTo>
                    <a:pt x="651" y="455"/>
                  </a:lnTo>
                  <a:lnTo>
                    <a:pt x="648" y="457"/>
                  </a:lnTo>
                  <a:lnTo>
                    <a:pt x="648" y="457"/>
                  </a:lnTo>
                  <a:lnTo>
                    <a:pt x="648" y="457"/>
                  </a:lnTo>
                  <a:lnTo>
                    <a:pt x="648" y="457"/>
                  </a:lnTo>
                  <a:lnTo>
                    <a:pt x="646" y="457"/>
                  </a:lnTo>
                  <a:lnTo>
                    <a:pt x="646" y="459"/>
                  </a:lnTo>
                  <a:lnTo>
                    <a:pt x="648" y="459"/>
                  </a:lnTo>
                  <a:lnTo>
                    <a:pt x="648" y="462"/>
                  </a:lnTo>
                  <a:close/>
                  <a:moveTo>
                    <a:pt x="618" y="459"/>
                  </a:moveTo>
                  <a:lnTo>
                    <a:pt x="618" y="459"/>
                  </a:lnTo>
                  <a:lnTo>
                    <a:pt x="615" y="459"/>
                  </a:lnTo>
                  <a:lnTo>
                    <a:pt x="615" y="459"/>
                  </a:lnTo>
                  <a:lnTo>
                    <a:pt x="615" y="459"/>
                  </a:lnTo>
                  <a:lnTo>
                    <a:pt x="615" y="462"/>
                  </a:lnTo>
                  <a:lnTo>
                    <a:pt x="615" y="462"/>
                  </a:lnTo>
                  <a:lnTo>
                    <a:pt x="613" y="462"/>
                  </a:lnTo>
                  <a:lnTo>
                    <a:pt x="613" y="462"/>
                  </a:lnTo>
                  <a:lnTo>
                    <a:pt x="615" y="464"/>
                  </a:lnTo>
                  <a:lnTo>
                    <a:pt x="618" y="464"/>
                  </a:lnTo>
                  <a:lnTo>
                    <a:pt x="618" y="464"/>
                  </a:lnTo>
                  <a:lnTo>
                    <a:pt x="620" y="467"/>
                  </a:lnTo>
                  <a:lnTo>
                    <a:pt x="620" y="467"/>
                  </a:lnTo>
                  <a:lnTo>
                    <a:pt x="622" y="464"/>
                  </a:lnTo>
                  <a:lnTo>
                    <a:pt x="622" y="464"/>
                  </a:lnTo>
                  <a:lnTo>
                    <a:pt x="625" y="462"/>
                  </a:lnTo>
                  <a:lnTo>
                    <a:pt x="622" y="459"/>
                  </a:lnTo>
                  <a:lnTo>
                    <a:pt x="622" y="459"/>
                  </a:lnTo>
                  <a:lnTo>
                    <a:pt x="620" y="459"/>
                  </a:lnTo>
                  <a:lnTo>
                    <a:pt x="620" y="459"/>
                  </a:lnTo>
                  <a:lnTo>
                    <a:pt x="618" y="459"/>
                  </a:lnTo>
                  <a:close/>
                  <a:moveTo>
                    <a:pt x="629" y="459"/>
                  </a:moveTo>
                  <a:lnTo>
                    <a:pt x="632" y="459"/>
                  </a:lnTo>
                  <a:lnTo>
                    <a:pt x="632" y="459"/>
                  </a:lnTo>
                  <a:lnTo>
                    <a:pt x="632" y="459"/>
                  </a:lnTo>
                  <a:lnTo>
                    <a:pt x="632" y="459"/>
                  </a:lnTo>
                  <a:lnTo>
                    <a:pt x="634" y="459"/>
                  </a:lnTo>
                  <a:lnTo>
                    <a:pt x="634" y="457"/>
                  </a:lnTo>
                  <a:lnTo>
                    <a:pt x="632" y="457"/>
                  </a:lnTo>
                  <a:lnTo>
                    <a:pt x="632" y="455"/>
                  </a:lnTo>
                  <a:lnTo>
                    <a:pt x="632" y="455"/>
                  </a:lnTo>
                  <a:lnTo>
                    <a:pt x="632" y="455"/>
                  </a:lnTo>
                  <a:lnTo>
                    <a:pt x="632" y="455"/>
                  </a:lnTo>
                  <a:lnTo>
                    <a:pt x="632" y="455"/>
                  </a:lnTo>
                  <a:lnTo>
                    <a:pt x="629" y="457"/>
                  </a:lnTo>
                  <a:lnTo>
                    <a:pt x="629" y="457"/>
                  </a:lnTo>
                  <a:lnTo>
                    <a:pt x="629" y="457"/>
                  </a:lnTo>
                  <a:lnTo>
                    <a:pt x="629" y="459"/>
                  </a:lnTo>
                  <a:lnTo>
                    <a:pt x="629" y="459"/>
                  </a:lnTo>
                  <a:close/>
                  <a:moveTo>
                    <a:pt x="679" y="100"/>
                  </a:moveTo>
                  <a:lnTo>
                    <a:pt x="679" y="100"/>
                  </a:lnTo>
                  <a:lnTo>
                    <a:pt x="679" y="100"/>
                  </a:lnTo>
                  <a:lnTo>
                    <a:pt x="679" y="100"/>
                  </a:lnTo>
                  <a:lnTo>
                    <a:pt x="682" y="100"/>
                  </a:lnTo>
                  <a:lnTo>
                    <a:pt x="682" y="100"/>
                  </a:lnTo>
                  <a:lnTo>
                    <a:pt x="682" y="102"/>
                  </a:lnTo>
                  <a:lnTo>
                    <a:pt x="682" y="102"/>
                  </a:lnTo>
                  <a:lnTo>
                    <a:pt x="682" y="102"/>
                  </a:lnTo>
                  <a:lnTo>
                    <a:pt x="682" y="102"/>
                  </a:lnTo>
                  <a:lnTo>
                    <a:pt x="682" y="102"/>
                  </a:lnTo>
                  <a:lnTo>
                    <a:pt x="682" y="104"/>
                  </a:lnTo>
                  <a:lnTo>
                    <a:pt x="682" y="104"/>
                  </a:lnTo>
                  <a:lnTo>
                    <a:pt x="682" y="104"/>
                  </a:lnTo>
                  <a:lnTo>
                    <a:pt x="684" y="107"/>
                  </a:lnTo>
                  <a:lnTo>
                    <a:pt x="684" y="107"/>
                  </a:lnTo>
                  <a:lnTo>
                    <a:pt x="684" y="107"/>
                  </a:lnTo>
                  <a:lnTo>
                    <a:pt x="684" y="107"/>
                  </a:lnTo>
                  <a:lnTo>
                    <a:pt x="686" y="107"/>
                  </a:lnTo>
                  <a:lnTo>
                    <a:pt x="691" y="109"/>
                  </a:lnTo>
                  <a:lnTo>
                    <a:pt x="691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09"/>
                  </a:lnTo>
                  <a:lnTo>
                    <a:pt x="693" y="112"/>
                  </a:lnTo>
                  <a:lnTo>
                    <a:pt x="693" y="112"/>
                  </a:lnTo>
                  <a:lnTo>
                    <a:pt x="696" y="114"/>
                  </a:lnTo>
                  <a:lnTo>
                    <a:pt x="696" y="114"/>
                  </a:lnTo>
                  <a:lnTo>
                    <a:pt x="693" y="114"/>
                  </a:lnTo>
                  <a:lnTo>
                    <a:pt x="693" y="112"/>
                  </a:lnTo>
                  <a:lnTo>
                    <a:pt x="693" y="112"/>
                  </a:lnTo>
                  <a:lnTo>
                    <a:pt x="691" y="112"/>
                  </a:lnTo>
                  <a:lnTo>
                    <a:pt x="691" y="112"/>
                  </a:lnTo>
                  <a:lnTo>
                    <a:pt x="691" y="112"/>
                  </a:lnTo>
                  <a:lnTo>
                    <a:pt x="689" y="112"/>
                  </a:lnTo>
                  <a:lnTo>
                    <a:pt x="689" y="112"/>
                  </a:lnTo>
                  <a:lnTo>
                    <a:pt x="689" y="112"/>
                  </a:lnTo>
                  <a:lnTo>
                    <a:pt x="689" y="114"/>
                  </a:lnTo>
                  <a:lnTo>
                    <a:pt x="689" y="114"/>
                  </a:lnTo>
                  <a:lnTo>
                    <a:pt x="689" y="114"/>
                  </a:lnTo>
                  <a:lnTo>
                    <a:pt x="686" y="114"/>
                  </a:lnTo>
                  <a:lnTo>
                    <a:pt x="686" y="114"/>
                  </a:lnTo>
                  <a:lnTo>
                    <a:pt x="686" y="114"/>
                  </a:lnTo>
                  <a:lnTo>
                    <a:pt x="686" y="116"/>
                  </a:lnTo>
                  <a:lnTo>
                    <a:pt x="686" y="116"/>
                  </a:lnTo>
                  <a:lnTo>
                    <a:pt x="689" y="116"/>
                  </a:lnTo>
                  <a:lnTo>
                    <a:pt x="689" y="119"/>
                  </a:lnTo>
                  <a:lnTo>
                    <a:pt x="691" y="119"/>
                  </a:lnTo>
                  <a:lnTo>
                    <a:pt x="691" y="119"/>
                  </a:lnTo>
                  <a:lnTo>
                    <a:pt x="693" y="116"/>
                  </a:lnTo>
                  <a:lnTo>
                    <a:pt x="693" y="116"/>
                  </a:lnTo>
                  <a:lnTo>
                    <a:pt x="693" y="116"/>
                  </a:lnTo>
                  <a:lnTo>
                    <a:pt x="696" y="116"/>
                  </a:lnTo>
                  <a:lnTo>
                    <a:pt x="696" y="116"/>
                  </a:lnTo>
                  <a:lnTo>
                    <a:pt x="698" y="116"/>
                  </a:lnTo>
                  <a:lnTo>
                    <a:pt x="698" y="116"/>
                  </a:lnTo>
                  <a:lnTo>
                    <a:pt x="698" y="114"/>
                  </a:lnTo>
                  <a:lnTo>
                    <a:pt x="698" y="114"/>
                  </a:lnTo>
                  <a:lnTo>
                    <a:pt x="698" y="112"/>
                  </a:lnTo>
                  <a:lnTo>
                    <a:pt x="700" y="109"/>
                  </a:lnTo>
                  <a:lnTo>
                    <a:pt x="700" y="109"/>
                  </a:lnTo>
                  <a:lnTo>
                    <a:pt x="703" y="107"/>
                  </a:lnTo>
                  <a:lnTo>
                    <a:pt x="703" y="107"/>
                  </a:lnTo>
                  <a:lnTo>
                    <a:pt x="700" y="107"/>
                  </a:lnTo>
                  <a:lnTo>
                    <a:pt x="700" y="104"/>
                  </a:lnTo>
                  <a:lnTo>
                    <a:pt x="700" y="104"/>
                  </a:lnTo>
                  <a:lnTo>
                    <a:pt x="700" y="107"/>
                  </a:lnTo>
                  <a:lnTo>
                    <a:pt x="700" y="104"/>
                  </a:lnTo>
                  <a:lnTo>
                    <a:pt x="700" y="104"/>
                  </a:lnTo>
                  <a:lnTo>
                    <a:pt x="700" y="104"/>
                  </a:lnTo>
                  <a:lnTo>
                    <a:pt x="703" y="104"/>
                  </a:lnTo>
                  <a:lnTo>
                    <a:pt x="700" y="102"/>
                  </a:lnTo>
                  <a:lnTo>
                    <a:pt x="700" y="102"/>
                  </a:lnTo>
                  <a:lnTo>
                    <a:pt x="700" y="100"/>
                  </a:lnTo>
                  <a:lnTo>
                    <a:pt x="700" y="100"/>
                  </a:lnTo>
                  <a:lnTo>
                    <a:pt x="700" y="100"/>
                  </a:lnTo>
                  <a:lnTo>
                    <a:pt x="696" y="95"/>
                  </a:lnTo>
                  <a:lnTo>
                    <a:pt x="696" y="95"/>
                  </a:lnTo>
                  <a:lnTo>
                    <a:pt x="693" y="93"/>
                  </a:lnTo>
                  <a:lnTo>
                    <a:pt x="693" y="93"/>
                  </a:lnTo>
                  <a:lnTo>
                    <a:pt x="693" y="88"/>
                  </a:lnTo>
                  <a:lnTo>
                    <a:pt x="693" y="88"/>
                  </a:lnTo>
                  <a:lnTo>
                    <a:pt x="693" y="88"/>
                  </a:lnTo>
                  <a:lnTo>
                    <a:pt x="691" y="88"/>
                  </a:lnTo>
                  <a:lnTo>
                    <a:pt x="691" y="88"/>
                  </a:lnTo>
                  <a:lnTo>
                    <a:pt x="691" y="90"/>
                  </a:lnTo>
                  <a:lnTo>
                    <a:pt x="689" y="90"/>
                  </a:lnTo>
                  <a:lnTo>
                    <a:pt x="686" y="95"/>
                  </a:lnTo>
                  <a:lnTo>
                    <a:pt x="684" y="95"/>
                  </a:lnTo>
                  <a:lnTo>
                    <a:pt x="684" y="95"/>
                  </a:lnTo>
                  <a:lnTo>
                    <a:pt x="684" y="95"/>
                  </a:lnTo>
                  <a:lnTo>
                    <a:pt x="684" y="95"/>
                  </a:lnTo>
                  <a:lnTo>
                    <a:pt x="684" y="97"/>
                  </a:lnTo>
                  <a:lnTo>
                    <a:pt x="684" y="97"/>
                  </a:lnTo>
                  <a:lnTo>
                    <a:pt x="682" y="97"/>
                  </a:lnTo>
                  <a:lnTo>
                    <a:pt x="682" y="97"/>
                  </a:lnTo>
                  <a:lnTo>
                    <a:pt x="682" y="97"/>
                  </a:lnTo>
                  <a:lnTo>
                    <a:pt x="679" y="100"/>
                  </a:lnTo>
                  <a:close/>
                  <a:moveTo>
                    <a:pt x="677" y="64"/>
                  </a:moveTo>
                  <a:lnTo>
                    <a:pt x="677" y="64"/>
                  </a:lnTo>
                  <a:lnTo>
                    <a:pt x="679" y="64"/>
                  </a:lnTo>
                  <a:lnTo>
                    <a:pt x="679" y="64"/>
                  </a:lnTo>
                  <a:lnTo>
                    <a:pt x="679" y="64"/>
                  </a:lnTo>
                  <a:lnTo>
                    <a:pt x="682" y="62"/>
                  </a:lnTo>
                  <a:lnTo>
                    <a:pt x="682" y="62"/>
                  </a:lnTo>
                  <a:lnTo>
                    <a:pt x="682" y="62"/>
                  </a:lnTo>
                  <a:lnTo>
                    <a:pt x="682" y="59"/>
                  </a:lnTo>
                  <a:lnTo>
                    <a:pt x="682" y="59"/>
                  </a:lnTo>
                  <a:lnTo>
                    <a:pt x="682" y="59"/>
                  </a:lnTo>
                  <a:lnTo>
                    <a:pt x="682" y="59"/>
                  </a:lnTo>
                  <a:lnTo>
                    <a:pt x="679" y="59"/>
                  </a:lnTo>
                  <a:lnTo>
                    <a:pt x="679" y="59"/>
                  </a:lnTo>
                  <a:lnTo>
                    <a:pt x="679" y="62"/>
                  </a:lnTo>
                  <a:lnTo>
                    <a:pt x="679" y="62"/>
                  </a:lnTo>
                  <a:lnTo>
                    <a:pt x="679" y="62"/>
                  </a:lnTo>
                  <a:lnTo>
                    <a:pt x="679" y="62"/>
                  </a:lnTo>
                  <a:lnTo>
                    <a:pt x="677" y="62"/>
                  </a:lnTo>
                  <a:lnTo>
                    <a:pt x="677" y="64"/>
                  </a:lnTo>
                  <a:lnTo>
                    <a:pt x="677" y="64"/>
                  </a:lnTo>
                  <a:lnTo>
                    <a:pt x="677" y="64"/>
                  </a:lnTo>
                  <a:lnTo>
                    <a:pt x="677" y="64"/>
                  </a:lnTo>
                  <a:close/>
                  <a:moveTo>
                    <a:pt x="667" y="154"/>
                  </a:moveTo>
                  <a:lnTo>
                    <a:pt x="670" y="152"/>
                  </a:lnTo>
                  <a:lnTo>
                    <a:pt x="670" y="152"/>
                  </a:lnTo>
                  <a:lnTo>
                    <a:pt x="670" y="152"/>
                  </a:lnTo>
                  <a:lnTo>
                    <a:pt x="670" y="152"/>
                  </a:lnTo>
                  <a:lnTo>
                    <a:pt x="670" y="152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7" y="154"/>
                  </a:lnTo>
                  <a:lnTo>
                    <a:pt x="667" y="154"/>
                  </a:lnTo>
                  <a:close/>
                  <a:moveTo>
                    <a:pt x="587" y="145"/>
                  </a:moveTo>
                  <a:lnTo>
                    <a:pt x="587" y="145"/>
                  </a:lnTo>
                  <a:lnTo>
                    <a:pt x="587" y="145"/>
                  </a:lnTo>
                  <a:lnTo>
                    <a:pt x="587" y="145"/>
                  </a:lnTo>
                  <a:lnTo>
                    <a:pt x="587" y="145"/>
                  </a:lnTo>
                  <a:lnTo>
                    <a:pt x="589" y="147"/>
                  </a:lnTo>
                  <a:lnTo>
                    <a:pt x="589" y="147"/>
                  </a:lnTo>
                  <a:lnTo>
                    <a:pt x="589" y="147"/>
                  </a:lnTo>
                  <a:lnTo>
                    <a:pt x="592" y="147"/>
                  </a:lnTo>
                  <a:lnTo>
                    <a:pt x="592" y="147"/>
                  </a:lnTo>
                  <a:lnTo>
                    <a:pt x="592" y="142"/>
                  </a:lnTo>
                  <a:lnTo>
                    <a:pt x="589" y="142"/>
                  </a:lnTo>
                  <a:lnTo>
                    <a:pt x="589" y="140"/>
                  </a:lnTo>
                  <a:lnTo>
                    <a:pt x="589" y="140"/>
                  </a:lnTo>
                  <a:lnTo>
                    <a:pt x="587" y="140"/>
                  </a:lnTo>
                  <a:lnTo>
                    <a:pt x="587" y="140"/>
                  </a:lnTo>
                  <a:lnTo>
                    <a:pt x="587" y="142"/>
                  </a:lnTo>
                  <a:lnTo>
                    <a:pt x="587" y="145"/>
                  </a:lnTo>
                  <a:lnTo>
                    <a:pt x="587" y="145"/>
                  </a:lnTo>
                  <a:close/>
                  <a:moveTo>
                    <a:pt x="592" y="140"/>
                  </a:moveTo>
                  <a:lnTo>
                    <a:pt x="592" y="140"/>
                  </a:lnTo>
                  <a:lnTo>
                    <a:pt x="589" y="140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5"/>
                  </a:lnTo>
                  <a:lnTo>
                    <a:pt x="592" y="133"/>
                  </a:lnTo>
                  <a:lnTo>
                    <a:pt x="592" y="133"/>
                  </a:lnTo>
                  <a:lnTo>
                    <a:pt x="589" y="133"/>
                  </a:lnTo>
                  <a:lnTo>
                    <a:pt x="589" y="135"/>
                  </a:lnTo>
                  <a:lnTo>
                    <a:pt x="589" y="135"/>
                  </a:lnTo>
                  <a:lnTo>
                    <a:pt x="589" y="135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89" y="138"/>
                  </a:lnTo>
                  <a:lnTo>
                    <a:pt x="587" y="138"/>
                  </a:lnTo>
                  <a:lnTo>
                    <a:pt x="592" y="140"/>
                  </a:lnTo>
                  <a:lnTo>
                    <a:pt x="592" y="140"/>
                  </a:lnTo>
                  <a:close/>
                  <a:moveTo>
                    <a:pt x="509" y="315"/>
                  </a:moveTo>
                  <a:lnTo>
                    <a:pt x="509" y="313"/>
                  </a:lnTo>
                  <a:lnTo>
                    <a:pt x="506" y="313"/>
                  </a:lnTo>
                  <a:lnTo>
                    <a:pt x="506" y="313"/>
                  </a:lnTo>
                  <a:lnTo>
                    <a:pt x="506" y="313"/>
                  </a:lnTo>
                  <a:lnTo>
                    <a:pt x="506" y="313"/>
                  </a:lnTo>
                  <a:lnTo>
                    <a:pt x="506" y="313"/>
                  </a:lnTo>
                  <a:lnTo>
                    <a:pt x="506" y="313"/>
                  </a:lnTo>
                  <a:lnTo>
                    <a:pt x="504" y="313"/>
                  </a:lnTo>
                  <a:lnTo>
                    <a:pt x="504" y="313"/>
                  </a:lnTo>
                  <a:lnTo>
                    <a:pt x="506" y="313"/>
                  </a:lnTo>
                  <a:lnTo>
                    <a:pt x="506" y="310"/>
                  </a:lnTo>
                  <a:lnTo>
                    <a:pt x="504" y="308"/>
                  </a:lnTo>
                  <a:lnTo>
                    <a:pt x="502" y="308"/>
                  </a:lnTo>
                  <a:lnTo>
                    <a:pt x="502" y="308"/>
                  </a:lnTo>
                  <a:lnTo>
                    <a:pt x="502" y="306"/>
                  </a:lnTo>
                  <a:lnTo>
                    <a:pt x="502" y="308"/>
                  </a:lnTo>
                  <a:lnTo>
                    <a:pt x="499" y="308"/>
                  </a:lnTo>
                  <a:lnTo>
                    <a:pt x="499" y="308"/>
                  </a:lnTo>
                  <a:lnTo>
                    <a:pt x="499" y="308"/>
                  </a:lnTo>
                  <a:lnTo>
                    <a:pt x="499" y="308"/>
                  </a:lnTo>
                  <a:lnTo>
                    <a:pt x="499" y="313"/>
                  </a:lnTo>
                  <a:lnTo>
                    <a:pt x="497" y="315"/>
                  </a:lnTo>
                  <a:lnTo>
                    <a:pt x="497" y="315"/>
                  </a:lnTo>
                  <a:lnTo>
                    <a:pt x="495" y="317"/>
                  </a:lnTo>
                  <a:lnTo>
                    <a:pt x="495" y="317"/>
                  </a:lnTo>
                  <a:lnTo>
                    <a:pt x="495" y="317"/>
                  </a:lnTo>
                  <a:lnTo>
                    <a:pt x="495" y="317"/>
                  </a:lnTo>
                  <a:lnTo>
                    <a:pt x="495" y="320"/>
                  </a:lnTo>
                  <a:lnTo>
                    <a:pt x="495" y="320"/>
                  </a:lnTo>
                  <a:lnTo>
                    <a:pt x="495" y="320"/>
                  </a:lnTo>
                  <a:lnTo>
                    <a:pt x="495" y="320"/>
                  </a:lnTo>
                  <a:lnTo>
                    <a:pt x="497" y="320"/>
                  </a:lnTo>
                  <a:lnTo>
                    <a:pt x="497" y="320"/>
                  </a:lnTo>
                  <a:lnTo>
                    <a:pt x="497" y="320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2" y="322"/>
                  </a:lnTo>
                  <a:lnTo>
                    <a:pt x="502" y="322"/>
                  </a:lnTo>
                  <a:lnTo>
                    <a:pt x="502" y="320"/>
                  </a:lnTo>
                  <a:lnTo>
                    <a:pt x="502" y="320"/>
                  </a:lnTo>
                  <a:lnTo>
                    <a:pt x="502" y="320"/>
                  </a:lnTo>
                  <a:lnTo>
                    <a:pt x="504" y="320"/>
                  </a:lnTo>
                  <a:lnTo>
                    <a:pt x="504" y="320"/>
                  </a:lnTo>
                  <a:lnTo>
                    <a:pt x="504" y="320"/>
                  </a:lnTo>
                  <a:lnTo>
                    <a:pt x="506" y="320"/>
                  </a:lnTo>
                  <a:lnTo>
                    <a:pt x="506" y="320"/>
                  </a:lnTo>
                  <a:lnTo>
                    <a:pt x="509" y="320"/>
                  </a:lnTo>
                  <a:lnTo>
                    <a:pt x="509" y="320"/>
                  </a:lnTo>
                  <a:lnTo>
                    <a:pt x="511" y="320"/>
                  </a:lnTo>
                  <a:lnTo>
                    <a:pt x="511" y="320"/>
                  </a:lnTo>
                  <a:lnTo>
                    <a:pt x="511" y="322"/>
                  </a:lnTo>
                  <a:lnTo>
                    <a:pt x="516" y="322"/>
                  </a:lnTo>
                  <a:lnTo>
                    <a:pt x="516" y="325"/>
                  </a:lnTo>
                  <a:lnTo>
                    <a:pt x="516" y="325"/>
                  </a:lnTo>
                  <a:lnTo>
                    <a:pt x="518" y="325"/>
                  </a:lnTo>
                  <a:lnTo>
                    <a:pt x="521" y="325"/>
                  </a:lnTo>
                  <a:lnTo>
                    <a:pt x="521" y="325"/>
                  </a:lnTo>
                  <a:lnTo>
                    <a:pt x="518" y="325"/>
                  </a:lnTo>
                  <a:lnTo>
                    <a:pt x="518" y="322"/>
                  </a:lnTo>
                  <a:lnTo>
                    <a:pt x="521" y="322"/>
                  </a:lnTo>
                  <a:lnTo>
                    <a:pt x="521" y="322"/>
                  </a:lnTo>
                  <a:lnTo>
                    <a:pt x="523" y="322"/>
                  </a:lnTo>
                  <a:lnTo>
                    <a:pt x="523" y="325"/>
                  </a:lnTo>
                  <a:lnTo>
                    <a:pt x="523" y="322"/>
                  </a:lnTo>
                  <a:lnTo>
                    <a:pt x="521" y="320"/>
                  </a:lnTo>
                  <a:lnTo>
                    <a:pt x="516" y="317"/>
                  </a:lnTo>
                  <a:lnTo>
                    <a:pt x="516" y="315"/>
                  </a:lnTo>
                  <a:lnTo>
                    <a:pt x="514" y="315"/>
                  </a:lnTo>
                  <a:lnTo>
                    <a:pt x="514" y="317"/>
                  </a:lnTo>
                  <a:lnTo>
                    <a:pt x="514" y="317"/>
                  </a:lnTo>
                  <a:lnTo>
                    <a:pt x="514" y="317"/>
                  </a:lnTo>
                  <a:lnTo>
                    <a:pt x="514" y="317"/>
                  </a:lnTo>
                  <a:lnTo>
                    <a:pt x="511" y="317"/>
                  </a:lnTo>
                  <a:lnTo>
                    <a:pt x="511" y="317"/>
                  </a:lnTo>
                  <a:lnTo>
                    <a:pt x="509" y="315"/>
                  </a:lnTo>
                  <a:close/>
                  <a:moveTo>
                    <a:pt x="530" y="417"/>
                  </a:moveTo>
                  <a:lnTo>
                    <a:pt x="532" y="417"/>
                  </a:lnTo>
                  <a:lnTo>
                    <a:pt x="532" y="417"/>
                  </a:lnTo>
                  <a:lnTo>
                    <a:pt x="535" y="417"/>
                  </a:lnTo>
                  <a:lnTo>
                    <a:pt x="535" y="41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40" y="419"/>
                  </a:lnTo>
                  <a:lnTo>
                    <a:pt x="540" y="419"/>
                  </a:lnTo>
                  <a:lnTo>
                    <a:pt x="540" y="419"/>
                  </a:lnTo>
                  <a:lnTo>
                    <a:pt x="542" y="419"/>
                  </a:lnTo>
                  <a:lnTo>
                    <a:pt x="547" y="419"/>
                  </a:lnTo>
                  <a:lnTo>
                    <a:pt x="547" y="419"/>
                  </a:lnTo>
                  <a:lnTo>
                    <a:pt x="547" y="419"/>
                  </a:lnTo>
                  <a:lnTo>
                    <a:pt x="549" y="417"/>
                  </a:lnTo>
                  <a:lnTo>
                    <a:pt x="549" y="417"/>
                  </a:lnTo>
                  <a:lnTo>
                    <a:pt x="551" y="417"/>
                  </a:lnTo>
                  <a:lnTo>
                    <a:pt x="554" y="417"/>
                  </a:lnTo>
                  <a:lnTo>
                    <a:pt x="554" y="417"/>
                  </a:lnTo>
                  <a:lnTo>
                    <a:pt x="554" y="417"/>
                  </a:lnTo>
                  <a:lnTo>
                    <a:pt x="556" y="419"/>
                  </a:lnTo>
                  <a:lnTo>
                    <a:pt x="556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63" y="419"/>
                  </a:lnTo>
                  <a:lnTo>
                    <a:pt x="563" y="419"/>
                  </a:lnTo>
                  <a:lnTo>
                    <a:pt x="563" y="419"/>
                  </a:lnTo>
                  <a:lnTo>
                    <a:pt x="566" y="422"/>
                  </a:lnTo>
                  <a:lnTo>
                    <a:pt x="566" y="422"/>
                  </a:lnTo>
                  <a:lnTo>
                    <a:pt x="566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6"/>
                  </a:lnTo>
                  <a:lnTo>
                    <a:pt x="566" y="426"/>
                  </a:lnTo>
                  <a:lnTo>
                    <a:pt x="566" y="429"/>
                  </a:lnTo>
                  <a:lnTo>
                    <a:pt x="566" y="429"/>
                  </a:lnTo>
                  <a:lnTo>
                    <a:pt x="566" y="429"/>
                  </a:lnTo>
                  <a:lnTo>
                    <a:pt x="566" y="431"/>
                  </a:lnTo>
                  <a:lnTo>
                    <a:pt x="568" y="433"/>
                  </a:lnTo>
                  <a:lnTo>
                    <a:pt x="568" y="433"/>
                  </a:lnTo>
                  <a:lnTo>
                    <a:pt x="570" y="436"/>
                  </a:lnTo>
                  <a:lnTo>
                    <a:pt x="573" y="436"/>
                  </a:lnTo>
                  <a:lnTo>
                    <a:pt x="573" y="438"/>
                  </a:lnTo>
                  <a:lnTo>
                    <a:pt x="573" y="440"/>
                  </a:lnTo>
                  <a:lnTo>
                    <a:pt x="570" y="443"/>
                  </a:lnTo>
                  <a:lnTo>
                    <a:pt x="570" y="445"/>
                  </a:lnTo>
                  <a:lnTo>
                    <a:pt x="570" y="448"/>
                  </a:lnTo>
                  <a:lnTo>
                    <a:pt x="573" y="450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80" y="455"/>
                  </a:lnTo>
                  <a:lnTo>
                    <a:pt x="580" y="457"/>
                  </a:lnTo>
                  <a:lnTo>
                    <a:pt x="592" y="459"/>
                  </a:lnTo>
                  <a:lnTo>
                    <a:pt x="594" y="462"/>
                  </a:lnTo>
                  <a:lnTo>
                    <a:pt x="594" y="462"/>
                  </a:lnTo>
                  <a:lnTo>
                    <a:pt x="599" y="462"/>
                  </a:lnTo>
                  <a:lnTo>
                    <a:pt x="599" y="462"/>
                  </a:lnTo>
                  <a:lnTo>
                    <a:pt x="599" y="464"/>
                  </a:lnTo>
                  <a:lnTo>
                    <a:pt x="599" y="464"/>
                  </a:lnTo>
                  <a:lnTo>
                    <a:pt x="601" y="464"/>
                  </a:lnTo>
                  <a:lnTo>
                    <a:pt x="601" y="467"/>
                  </a:lnTo>
                  <a:lnTo>
                    <a:pt x="601" y="467"/>
                  </a:lnTo>
                  <a:lnTo>
                    <a:pt x="601" y="467"/>
                  </a:lnTo>
                  <a:lnTo>
                    <a:pt x="603" y="469"/>
                  </a:lnTo>
                  <a:lnTo>
                    <a:pt x="603" y="469"/>
                  </a:lnTo>
                  <a:lnTo>
                    <a:pt x="603" y="469"/>
                  </a:lnTo>
                  <a:lnTo>
                    <a:pt x="606" y="469"/>
                  </a:lnTo>
                  <a:lnTo>
                    <a:pt x="606" y="469"/>
                  </a:lnTo>
                  <a:lnTo>
                    <a:pt x="606" y="469"/>
                  </a:lnTo>
                  <a:lnTo>
                    <a:pt x="606" y="469"/>
                  </a:lnTo>
                  <a:lnTo>
                    <a:pt x="608" y="469"/>
                  </a:lnTo>
                  <a:lnTo>
                    <a:pt x="611" y="469"/>
                  </a:lnTo>
                  <a:lnTo>
                    <a:pt x="611" y="469"/>
                  </a:lnTo>
                  <a:lnTo>
                    <a:pt x="611" y="469"/>
                  </a:lnTo>
                  <a:lnTo>
                    <a:pt x="611" y="469"/>
                  </a:lnTo>
                  <a:lnTo>
                    <a:pt x="613" y="469"/>
                  </a:lnTo>
                  <a:lnTo>
                    <a:pt x="613" y="469"/>
                  </a:lnTo>
                  <a:lnTo>
                    <a:pt x="613" y="469"/>
                  </a:lnTo>
                  <a:lnTo>
                    <a:pt x="613" y="469"/>
                  </a:lnTo>
                  <a:lnTo>
                    <a:pt x="613" y="469"/>
                  </a:lnTo>
                  <a:lnTo>
                    <a:pt x="613" y="469"/>
                  </a:lnTo>
                  <a:lnTo>
                    <a:pt x="615" y="469"/>
                  </a:lnTo>
                  <a:lnTo>
                    <a:pt x="615" y="469"/>
                  </a:lnTo>
                  <a:lnTo>
                    <a:pt x="615" y="469"/>
                  </a:lnTo>
                  <a:lnTo>
                    <a:pt x="615" y="469"/>
                  </a:lnTo>
                  <a:lnTo>
                    <a:pt x="615" y="467"/>
                  </a:lnTo>
                  <a:lnTo>
                    <a:pt x="615" y="467"/>
                  </a:lnTo>
                  <a:lnTo>
                    <a:pt x="615" y="464"/>
                  </a:lnTo>
                  <a:lnTo>
                    <a:pt x="615" y="464"/>
                  </a:lnTo>
                  <a:lnTo>
                    <a:pt x="613" y="464"/>
                  </a:lnTo>
                  <a:lnTo>
                    <a:pt x="613" y="464"/>
                  </a:lnTo>
                  <a:lnTo>
                    <a:pt x="613" y="464"/>
                  </a:lnTo>
                  <a:lnTo>
                    <a:pt x="613" y="464"/>
                  </a:lnTo>
                  <a:lnTo>
                    <a:pt x="611" y="462"/>
                  </a:lnTo>
                  <a:lnTo>
                    <a:pt x="611" y="462"/>
                  </a:lnTo>
                  <a:lnTo>
                    <a:pt x="611" y="462"/>
                  </a:lnTo>
                  <a:lnTo>
                    <a:pt x="611" y="462"/>
                  </a:lnTo>
                  <a:lnTo>
                    <a:pt x="608" y="462"/>
                  </a:lnTo>
                  <a:lnTo>
                    <a:pt x="608" y="459"/>
                  </a:lnTo>
                  <a:lnTo>
                    <a:pt x="608" y="457"/>
                  </a:lnTo>
                  <a:lnTo>
                    <a:pt x="611" y="448"/>
                  </a:lnTo>
                  <a:lnTo>
                    <a:pt x="613" y="445"/>
                  </a:lnTo>
                  <a:lnTo>
                    <a:pt x="615" y="445"/>
                  </a:lnTo>
                  <a:lnTo>
                    <a:pt x="615" y="443"/>
                  </a:lnTo>
                  <a:lnTo>
                    <a:pt x="615" y="443"/>
                  </a:lnTo>
                  <a:lnTo>
                    <a:pt x="618" y="443"/>
                  </a:lnTo>
                  <a:lnTo>
                    <a:pt x="618" y="443"/>
                  </a:lnTo>
                  <a:lnTo>
                    <a:pt x="618" y="443"/>
                  </a:lnTo>
                  <a:lnTo>
                    <a:pt x="620" y="443"/>
                  </a:lnTo>
                  <a:lnTo>
                    <a:pt x="620" y="443"/>
                  </a:lnTo>
                  <a:lnTo>
                    <a:pt x="620" y="443"/>
                  </a:lnTo>
                  <a:lnTo>
                    <a:pt x="618" y="440"/>
                  </a:lnTo>
                  <a:lnTo>
                    <a:pt x="615" y="440"/>
                  </a:lnTo>
                  <a:lnTo>
                    <a:pt x="615" y="440"/>
                  </a:lnTo>
                  <a:lnTo>
                    <a:pt x="611" y="440"/>
                  </a:lnTo>
                  <a:lnTo>
                    <a:pt x="606" y="438"/>
                  </a:lnTo>
                  <a:lnTo>
                    <a:pt x="599" y="436"/>
                  </a:lnTo>
                  <a:lnTo>
                    <a:pt x="599" y="436"/>
                  </a:lnTo>
                  <a:lnTo>
                    <a:pt x="599" y="438"/>
                  </a:lnTo>
                  <a:lnTo>
                    <a:pt x="596" y="438"/>
                  </a:lnTo>
                  <a:lnTo>
                    <a:pt x="596" y="436"/>
                  </a:lnTo>
                  <a:lnTo>
                    <a:pt x="594" y="436"/>
                  </a:lnTo>
                  <a:lnTo>
                    <a:pt x="592" y="436"/>
                  </a:lnTo>
                  <a:lnTo>
                    <a:pt x="592" y="433"/>
                  </a:lnTo>
                  <a:lnTo>
                    <a:pt x="589" y="431"/>
                  </a:lnTo>
                  <a:lnTo>
                    <a:pt x="587" y="422"/>
                  </a:lnTo>
                  <a:lnTo>
                    <a:pt x="585" y="412"/>
                  </a:lnTo>
                  <a:lnTo>
                    <a:pt x="585" y="410"/>
                  </a:lnTo>
                  <a:lnTo>
                    <a:pt x="585" y="407"/>
                  </a:lnTo>
                  <a:lnTo>
                    <a:pt x="585" y="407"/>
                  </a:lnTo>
                  <a:lnTo>
                    <a:pt x="585" y="405"/>
                  </a:lnTo>
                  <a:lnTo>
                    <a:pt x="582" y="403"/>
                  </a:lnTo>
                  <a:lnTo>
                    <a:pt x="582" y="403"/>
                  </a:lnTo>
                  <a:lnTo>
                    <a:pt x="582" y="403"/>
                  </a:lnTo>
                  <a:lnTo>
                    <a:pt x="582" y="400"/>
                  </a:lnTo>
                  <a:lnTo>
                    <a:pt x="582" y="400"/>
                  </a:lnTo>
                  <a:lnTo>
                    <a:pt x="582" y="400"/>
                  </a:lnTo>
                  <a:lnTo>
                    <a:pt x="582" y="400"/>
                  </a:lnTo>
                  <a:lnTo>
                    <a:pt x="580" y="400"/>
                  </a:lnTo>
                  <a:lnTo>
                    <a:pt x="580" y="400"/>
                  </a:lnTo>
                  <a:lnTo>
                    <a:pt x="580" y="398"/>
                  </a:lnTo>
                  <a:lnTo>
                    <a:pt x="580" y="398"/>
                  </a:lnTo>
                  <a:lnTo>
                    <a:pt x="580" y="398"/>
                  </a:lnTo>
                  <a:lnTo>
                    <a:pt x="580" y="398"/>
                  </a:lnTo>
                  <a:lnTo>
                    <a:pt x="580" y="398"/>
                  </a:lnTo>
                  <a:lnTo>
                    <a:pt x="580" y="398"/>
                  </a:lnTo>
                  <a:lnTo>
                    <a:pt x="580" y="396"/>
                  </a:lnTo>
                  <a:lnTo>
                    <a:pt x="580" y="396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77" y="396"/>
                  </a:lnTo>
                  <a:lnTo>
                    <a:pt x="577" y="393"/>
                  </a:lnTo>
                  <a:lnTo>
                    <a:pt x="577" y="393"/>
                  </a:lnTo>
                  <a:lnTo>
                    <a:pt x="577" y="391"/>
                  </a:lnTo>
                  <a:lnTo>
                    <a:pt x="577" y="391"/>
                  </a:lnTo>
                  <a:lnTo>
                    <a:pt x="577" y="391"/>
                  </a:lnTo>
                  <a:lnTo>
                    <a:pt x="577" y="391"/>
                  </a:lnTo>
                  <a:lnTo>
                    <a:pt x="575" y="388"/>
                  </a:lnTo>
                  <a:lnTo>
                    <a:pt x="575" y="388"/>
                  </a:lnTo>
                  <a:lnTo>
                    <a:pt x="573" y="388"/>
                  </a:lnTo>
                  <a:lnTo>
                    <a:pt x="573" y="388"/>
                  </a:lnTo>
                  <a:lnTo>
                    <a:pt x="573" y="388"/>
                  </a:lnTo>
                  <a:lnTo>
                    <a:pt x="573" y="386"/>
                  </a:lnTo>
                  <a:lnTo>
                    <a:pt x="573" y="386"/>
                  </a:lnTo>
                  <a:lnTo>
                    <a:pt x="570" y="386"/>
                  </a:lnTo>
                  <a:lnTo>
                    <a:pt x="570" y="386"/>
                  </a:lnTo>
                  <a:lnTo>
                    <a:pt x="570" y="386"/>
                  </a:lnTo>
                  <a:lnTo>
                    <a:pt x="570" y="386"/>
                  </a:lnTo>
                  <a:lnTo>
                    <a:pt x="568" y="386"/>
                  </a:lnTo>
                  <a:lnTo>
                    <a:pt x="566" y="388"/>
                  </a:lnTo>
                  <a:lnTo>
                    <a:pt x="561" y="388"/>
                  </a:lnTo>
                  <a:lnTo>
                    <a:pt x="561" y="388"/>
                  </a:lnTo>
                  <a:lnTo>
                    <a:pt x="561" y="388"/>
                  </a:lnTo>
                  <a:lnTo>
                    <a:pt x="561" y="388"/>
                  </a:lnTo>
                  <a:lnTo>
                    <a:pt x="561" y="391"/>
                  </a:lnTo>
                  <a:lnTo>
                    <a:pt x="561" y="391"/>
                  </a:lnTo>
                  <a:lnTo>
                    <a:pt x="561" y="391"/>
                  </a:lnTo>
                  <a:lnTo>
                    <a:pt x="561" y="391"/>
                  </a:lnTo>
                  <a:lnTo>
                    <a:pt x="563" y="393"/>
                  </a:lnTo>
                  <a:lnTo>
                    <a:pt x="563" y="393"/>
                  </a:lnTo>
                  <a:lnTo>
                    <a:pt x="563" y="393"/>
                  </a:lnTo>
                  <a:lnTo>
                    <a:pt x="563" y="396"/>
                  </a:lnTo>
                  <a:lnTo>
                    <a:pt x="563" y="398"/>
                  </a:lnTo>
                  <a:lnTo>
                    <a:pt x="563" y="398"/>
                  </a:lnTo>
                  <a:lnTo>
                    <a:pt x="566" y="400"/>
                  </a:lnTo>
                  <a:lnTo>
                    <a:pt x="566" y="400"/>
                  </a:lnTo>
                  <a:lnTo>
                    <a:pt x="566" y="400"/>
                  </a:lnTo>
                  <a:lnTo>
                    <a:pt x="566" y="403"/>
                  </a:lnTo>
                  <a:lnTo>
                    <a:pt x="563" y="400"/>
                  </a:lnTo>
                  <a:lnTo>
                    <a:pt x="563" y="400"/>
                  </a:lnTo>
                  <a:lnTo>
                    <a:pt x="563" y="400"/>
                  </a:lnTo>
                  <a:lnTo>
                    <a:pt x="563" y="400"/>
                  </a:lnTo>
                  <a:lnTo>
                    <a:pt x="563" y="400"/>
                  </a:lnTo>
                  <a:lnTo>
                    <a:pt x="561" y="400"/>
                  </a:lnTo>
                  <a:lnTo>
                    <a:pt x="561" y="400"/>
                  </a:lnTo>
                  <a:lnTo>
                    <a:pt x="561" y="400"/>
                  </a:lnTo>
                  <a:lnTo>
                    <a:pt x="559" y="400"/>
                  </a:lnTo>
                  <a:lnTo>
                    <a:pt x="559" y="398"/>
                  </a:lnTo>
                  <a:lnTo>
                    <a:pt x="559" y="398"/>
                  </a:lnTo>
                  <a:lnTo>
                    <a:pt x="559" y="398"/>
                  </a:lnTo>
                  <a:lnTo>
                    <a:pt x="561" y="396"/>
                  </a:lnTo>
                  <a:lnTo>
                    <a:pt x="561" y="393"/>
                  </a:lnTo>
                  <a:lnTo>
                    <a:pt x="559" y="393"/>
                  </a:lnTo>
                  <a:lnTo>
                    <a:pt x="559" y="393"/>
                  </a:lnTo>
                  <a:lnTo>
                    <a:pt x="556" y="393"/>
                  </a:lnTo>
                  <a:lnTo>
                    <a:pt x="556" y="391"/>
                  </a:lnTo>
                  <a:lnTo>
                    <a:pt x="556" y="388"/>
                  </a:lnTo>
                  <a:lnTo>
                    <a:pt x="556" y="388"/>
                  </a:lnTo>
                  <a:lnTo>
                    <a:pt x="554" y="388"/>
                  </a:lnTo>
                  <a:lnTo>
                    <a:pt x="554" y="388"/>
                  </a:lnTo>
                  <a:lnTo>
                    <a:pt x="551" y="388"/>
                  </a:lnTo>
                  <a:lnTo>
                    <a:pt x="551" y="388"/>
                  </a:lnTo>
                  <a:lnTo>
                    <a:pt x="551" y="388"/>
                  </a:lnTo>
                  <a:lnTo>
                    <a:pt x="551" y="388"/>
                  </a:lnTo>
                  <a:lnTo>
                    <a:pt x="549" y="388"/>
                  </a:lnTo>
                  <a:lnTo>
                    <a:pt x="547" y="388"/>
                  </a:lnTo>
                  <a:lnTo>
                    <a:pt x="544" y="391"/>
                  </a:lnTo>
                  <a:lnTo>
                    <a:pt x="544" y="391"/>
                  </a:lnTo>
                  <a:lnTo>
                    <a:pt x="544" y="391"/>
                  </a:lnTo>
                  <a:lnTo>
                    <a:pt x="544" y="391"/>
                  </a:lnTo>
                  <a:lnTo>
                    <a:pt x="544" y="393"/>
                  </a:lnTo>
                  <a:lnTo>
                    <a:pt x="544" y="393"/>
                  </a:lnTo>
                  <a:lnTo>
                    <a:pt x="544" y="393"/>
                  </a:lnTo>
                  <a:lnTo>
                    <a:pt x="542" y="393"/>
                  </a:lnTo>
                  <a:lnTo>
                    <a:pt x="542" y="393"/>
                  </a:lnTo>
                  <a:lnTo>
                    <a:pt x="542" y="393"/>
                  </a:lnTo>
                  <a:lnTo>
                    <a:pt x="542" y="396"/>
                  </a:lnTo>
                  <a:lnTo>
                    <a:pt x="542" y="396"/>
                  </a:lnTo>
                  <a:lnTo>
                    <a:pt x="542" y="396"/>
                  </a:lnTo>
                  <a:lnTo>
                    <a:pt x="542" y="396"/>
                  </a:lnTo>
                  <a:lnTo>
                    <a:pt x="542" y="396"/>
                  </a:lnTo>
                  <a:lnTo>
                    <a:pt x="542" y="398"/>
                  </a:lnTo>
                  <a:lnTo>
                    <a:pt x="544" y="398"/>
                  </a:lnTo>
                  <a:lnTo>
                    <a:pt x="544" y="400"/>
                  </a:lnTo>
                  <a:lnTo>
                    <a:pt x="544" y="403"/>
                  </a:lnTo>
                  <a:lnTo>
                    <a:pt x="540" y="405"/>
                  </a:lnTo>
                  <a:lnTo>
                    <a:pt x="532" y="407"/>
                  </a:lnTo>
                  <a:lnTo>
                    <a:pt x="532" y="410"/>
                  </a:lnTo>
                  <a:lnTo>
                    <a:pt x="530" y="410"/>
                  </a:lnTo>
                  <a:lnTo>
                    <a:pt x="530" y="412"/>
                  </a:lnTo>
                  <a:lnTo>
                    <a:pt x="530" y="414"/>
                  </a:lnTo>
                  <a:lnTo>
                    <a:pt x="530" y="417"/>
                  </a:lnTo>
                  <a:close/>
                  <a:moveTo>
                    <a:pt x="514" y="256"/>
                  </a:moveTo>
                  <a:lnTo>
                    <a:pt x="514" y="258"/>
                  </a:lnTo>
                  <a:lnTo>
                    <a:pt x="514" y="258"/>
                  </a:lnTo>
                  <a:lnTo>
                    <a:pt x="516" y="258"/>
                  </a:lnTo>
                  <a:lnTo>
                    <a:pt x="516" y="258"/>
                  </a:lnTo>
                  <a:lnTo>
                    <a:pt x="516" y="258"/>
                  </a:lnTo>
                  <a:lnTo>
                    <a:pt x="516" y="258"/>
                  </a:lnTo>
                  <a:lnTo>
                    <a:pt x="516" y="258"/>
                  </a:lnTo>
                  <a:lnTo>
                    <a:pt x="516" y="256"/>
                  </a:lnTo>
                  <a:lnTo>
                    <a:pt x="516" y="256"/>
                  </a:lnTo>
                  <a:lnTo>
                    <a:pt x="516" y="256"/>
                  </a:lnTo>
                  <a:lnTo>
                    <a:pt x="516" y="256"/>
                  </a:lnTo>
                  <a:lnTo>
                    <a:pt x="516" y="256"/>
                  </a:lnTo>
                  <a:lnTo>
                    <a:pt x="514" y="256"/>
                  </a:lnTo>
                  <a:lnTo>
                    <a:pt x="514" y="256"/>
                  </a:lnTo>
                  <a:lnTo>
                    <a:pt x="514" y="254"/>
                  </a:lnTo>
                  <a:lnTo>
                    <a:pt x="514" y="256"/>
                  </a:lnTo>
                  <a:lnTo>
                    <a:pt x="514" y="256"/>
                  </a:lnTo>
                  <a:lnTo>
                    <a:pt x="514" y="256"/>
                  </a:lnTo>
                  <a:close/>
                  <a:moveTo>
                    <a:pt x="719" y="398"/>
                  </a:moveTo>
                  <a:lnTo>
                    <a:pt x="722" y="398"/>
                  </a:lnTo>
                  <a:lnTo>
                    <a:pt x="719" y="396"/>
                  </a:lnTo>
                  <a:lnTo>
                    <a:pt x="719" y="396"/>
                  </a:lnTo>
                  <a:lnTo>
                    <a:pt x="717" y="396"/>
                  </a:lnTo>
                  <a:lnTo>
                    <a:pt x="717" y="398"/>
                  </a:lnTo>
                  <a:lnTo>
                    <a:pt x="719" y="398"/>
                  </a:lnTo>
                  <a:lnTo>
                    <a:pt x="719" y="398"/>
                  </a:lnTo>
                  <a:close/>
                  <a:moveTo>
                    <a:pt x="559" y="152"/>
                  </a:moveTo>
                  <a:lnTo>
                    <a:pt x="561" y="152"/>
                  </a:lnTo>
                  <a:lnTo>
                    <a:pt x="561" y="152"/>
                  </a:lnTo>
                  <a:lnTo>
                    <a:pt x="561" y="154"/>
                  </a:lnTo>
                  <a:lnTo>
                    <a:pt x="561" y="154"/>
                  </a:lnTo>
                  <a:lnTo>
                    <a:pt x="561" y="154"/>
                  </a:lnTo>
                  <a:lnTo>
                    <a:pt x="561" y="157"/>
                  </a:lnTo>
                  <a:lnTo>
                    <a:pt x="561" y="157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1" y="161"/>
                  </a:lnTo>
                  <a:lnTo>
                    <a:pt x="561" y="161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3" y="159"/>
                  </a:lnTo>
                  <a:lnTo>
                    <a:pt x="563" y="159"/>
                  </a:lnTo>
                  <a:lnTo>
                    <a:pt x="563" y="159"/>
                  </a:lnTo>
                  <a:lnTo>
                    <a:pt x="563" y="159"/>
                  </a:lnTo>
                  <a:lnTo>
                    <a:pt x="563" y="159"/>
                  </a:lnTo>
                  <a:lnTo>
                    <a:pt x="563" y="159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3" y="157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68" y="154"/>
                  </a:lnTo>
                  <a:lnTo>
                    <a:pt x="568" y="154"/>
                  </a:lnTo>
                  <a:lnTo>
                    <a:pt x="568" y="154"/>
                  </a:lnTo>
                  <a:lnTo>
                    <a:pt x="568" y="154"/>
                  </a:lnTo>
                  <a:lnTo>
                    <a:pt x="568" y="152"/>
                  </a:lnTo>
                  <a:lnTo>
                    <a:pt x="568" y="152"/>
                  </a:lnTo>
                  <a:lnTo>
                    <a:pt x="566" y="152"/>
                  </a:lnTo>
                  <a:lnTo>
                    <a:pt x="566" y="152"/>
                  </a:lnTo>
                  <a:lnTo>
                    <a:pt x="566" y="152"/>
                  </a:lnTo>
                  <a:lnTo>
                    <a:pt x="566" y="152"/>
                  </a:lnTo>
                  <a:lnTo>
                    <a:pt x="566" y="154"/>
                  </a:lnTo>
                  <a:lnTo>
                    <a:pt x="566" y="154"/>
                  </a:lnTo>
                  <a:lnTo>
                    <a:pt x="563" y="154"/>
                  </a:lnTo>
                  <a:lnTo>
                    <a:pt x="563" y="154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1" y="149"/>
                  </a:lnTo>
                  <a:lnTo>
                    <a:pt x="561" y="149"/>
                  </a:lnTo>
                  <a:lnTo>
                    <a:pt x="561" y="149"/>
                  </a:lnTo>
                  <a:lnTo>
                    <a:pt x="561" y="149"/>
                  </a:lnTo>
                  <a:lnTo>
                    <a:pt x="561" y="149"/>
                  </a:lnTo>
                  <a:lnTo>
                    <a:pt x="559" y="149"/>
                  </a:lnTo>
                  <a:lnTo>
                    <a:pt x="561" y="149"/>
                  </a:lnTo>
                  <a:lnTo>
                    <a:pt x="561" y="149"/>
                  </a:lnTo>
                  <a:lnTo>
                    <a:pt x="561" y="152"/>
                  </a:lnTo>
                  <a:lnTo>
                    <a:pt x="559" y="152"/>
                  </a:lnTo>
                  <a:close/>
                  <a:moveTo>
                    <a:pt x="587" y="164"/>
                  </a:moveTo>
                  <a:lnTo>
                    <a:pt x="587" y="164"/>
                  </a:lnTo>
                  <a:lnTo>
                    <a:pt x="587" y="166"/>
                  </a:lnTo>
                  <a:lnTo>
                    <a:pt x="589" y="166"/>
                  </a:lnTo>
                  <a:lnTo>
                    <a:pt x="589" y="166"/>
                  </a:lnTo>
                  <a:lnTo>
                    <a:pt x="589" y="166"/>
                  </a:lnTo>
                  <a:lnTo>
                    <a:pt x="589" y="164"/>
                  </a:lnTo>
                  <a:lnTo>
                    <a:pt x="589" y="164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4"/>
                  </a:lnTo>
                  <a:lnTo>
                    <a:pt x="587" y="164"/>
                  </a:lnTo>
                  <a:close/>
                  <a:moveTo>
                    <a:pt x="1173" y="135"/>
                  </a:moveTo>
                  <a:lnTo>
                    <a:pt x="1173" y="135"/>
                  </a:lnTo>
                  <a:lnTo>
                    <a:pt x="1173" y="138"/>
                  </a:lnTo>
                  <a:lnTo>
                    <a:pt x="1173" y="138"/>
                  </a:lnTo>
                  <a:lnTo>
                    <a:pt x="1173" y="138"/>
                  </a:lnTo>
                  <a:lnTo>
                    <a:pt x="1176" y="138"/>
                  </a:lnTo>
                  <a:lnTo>
                    <a:pt x="1176" y="138"/>
                  </a:lnTo>
                  <a:lnTo>
                    <a:pt x="1176" y="138"/>
                  </a:lnTo>
                  <a:lnTo>
                    <a:pt x="1178" y="138"/>
                  </a:lnTo>
                  <a:lnTo>
                    <a:pt x="1178" y="138"/>
                  </a:lnTo>
                  <a:lnTo>
                    <a:pt x="1178" y="138"/>
                  </a:lnTo>
                  <a:lnTo>
                    <a:pt x="1178" y="138"/>
                  </a:lnTo>
                  <a:lnTo>
                    <a:pt x="1178" y="135"/>
                  </a:lnTo>
                  <a:lnTo>
                    <a:pt x="1178" y="135"/>
                  </a:lnTo>
                  <a:lnTo>
                    <a:pt x="1178" y="135"/>
                  </a:lnTo>
                  <a:lnTo>
                    <a:pt x="1178" y="135"/>
                  </a:lnTo>
                  <a:lnTo>
                    <a:pt x="1176" y="135"/>
                  </a:lnTo>
                  <a:lnTo>
                    <a:pt x="1176" y="135"/>
                  </a:lnTo>
                  <a:lnTo>
                    <a:pt x="1176" y="135"/>
                  </a:lnTo>
                  <a:lnTo>
                    <a:pt x="1173" y="135"/>
                  </a:lnTo>
                  <a:lnTo>
                    <a:pt x="1173" y="135"/>
                  </a:lnTo>
                  <a:close/>
                  <a:moveTo>
                    <a:pt x="1091" y="554"/>
                  </a:moveTo>
                  <a:lnTo>
                    <a:pt x="1091" y="554"/>
                  </a:lnTo>
                  <a:lnTo>
                    <a:pt x="1088" y="556"/>
                  </a:lnTo>
                  <a:lnTo>
                    <a:pt x="1088" y="559"/>
                  </a:lnTo>
                  <a:lnTo>
                    <a:pt x="1088" y="559"/>
                  </a:lnTo>
                  <a:lnTo>
                    <a:pt x="1088" y="559"/>
                  </a:lnTo>
                  <a:lnTo>
                    <a:pt x="1091" y="556"/>
                  </a:lnTo>
                  <a:lnTo>
                    <a:pt x="1091" y="556"/>
                  </a:lnTo>
                  <a:lnTo>
                    <a:pt x="1091" y="556"/>
                  </a:lnTo>
                  <a:lnTo>
                    <a:pt x="1091" y="556"/>
                  </a:lnTo>
                  <a:lnTo>
                    <a:pt x="1091" y="556"/>
                  </a:lnTo>
                  <a:lnTo>
                    <a:pt x="1091" y="556"/>
                  </a:lnTo>
                  <a:lnTo>
                    <a:pt x="1091" y="554"/>
                  </a:lnTo>
                  <a:close/>
                  <a:moveTo>
                    <a:pt x="1067" y="668"/>
                  </a:moveTo>
                  <a:lnTo>
                    <a:pt x="1067" y="668"/>
                  </a:lnTo>
                  <a:lnTo>
                    <a:pt x="1067" y="668"/>
                  </a:lnTo>
                  <a:lnTo>
                    <a:pt x="1067" y="670"/>
                  </a:lnTo>
                  <a:lnTo>
                    <a:pt x="1069" y="670"/>
                  </a:lnTo>
                  <a:lnTo>
                    <a:pt x="1069" y="670"/>
                  </a:lnTo>
                  <a:lnTo>
                    <a:pt x="1069" y="670"/>
                  </a:lnTo>
                  <a:lnTo>
                    <a:pt x="1069" y="668"/>
                  </a:lnTo>
                  <a:lnTo>
                    <a:pt x="1069" y="668"/>
                  </a:lnTo>
                  <a:lnTo>
                    <a:pt x="1069" y="668"/>
                  </a:lnTo>
                  <a:lnTo>
                    <a:pt x="1069" y="668"/>
                  </a:lnTo>
                  <a:lnTo>
                    <a:pt x="1072" y="668"/>
                  </a:lnTo>
                  <a:lnTo>
                    <a:pt x="1072" y="670"/>
                  </a:lnTo>
                  <a:lnTo>
                    <a:pt x="1072" y="670"/>
                  </a:lnTo>
                  <a:lnTo>
                    <a:pt x="1074" y="670"/>
                  </a:lnTo>
                  <a:lnTo>
                    <a:pt x="1074" y="670"/>
                  </a:lnTo>
                  <a:lnTo>
                    <a:pt x="1076" y="670"/>
                  </a:lnTo>
                  <a:lnTo>
                    <a:pt x="1076" y="670"/>
                  </a:lnTo>
                  <a:lnTo>
                    <a:pt x="1076" y="668"/>
                  </a:lnTo>
                  <a:lnTo>
                    <a:pt x="1076" y="668"/>
                  </a:lnTo>
                  <a:lnTo>
                    <a:pt x="1072" y="665"/>
                  </a:lnTo>
                  <a:lnTo>
                    <a:pt x="1072" y="665"/>
                  </a:lnTo>
                  <a:lnTo>
                    <a:pt x="1067" y="665"/>
                  </a:lnTo>
                  <a:lnTo>
                    <a:pt x="1062" y="665"/>
                  </a:lnTo>
                  <a:lnTo>
                    <a:pt x="1062" y="665"/>
                  </a:lnTo>
                  <a:lnTo>
                    <a:pt x="1060" y="665"/>
                  </a:lnTo>
                  <a:lnTo>
                    <a:pt x="1060" y="665"/>
                  </a:lnTo>
                  <a:lnTo>
                    <a:pt x="1060" y="665"/>
                  </a:lnTo>
                  <a:lnTo>
                    <a:pt x="1060" y="668"/>
                  </a:lnTo>
                  <a:lnTo>
                    <a:pt x="1060" y="668"/>
                  </a:lnTo>
                  <a:lnTo>
                    <a:pt x="1058" y="668"/>
                  </a:lnTo>
                  <a:lnTo>
                    <a:pt x="1058" y="670"/>
                  </a:lnTo>
                  <a:lnTo>
                    <a:pt x="1058" y="670"/>
                  </a:lnTo>
                  <a:lnTo>
                    <a:pt x="1060" y="670"/>
                  </a:lnTo>
                  <a:lnTo>
                    <a:pt x="1062" y="670"/>
                  </a:lnTo>
                  <a:lnTo>
                    <a:pt x="1060" y="672"/>
                  </a:lnTo>
                  <a:lnTo>
                    <a:pt x="1060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2"/>
                  </a:lnTo>
                  <a:lnTo>
                    <a:pt x="1062" y="670"/>
                  </a:lnTo>
                  <a:lnTo>
                    <a:pt x="1065" y="672"/>
                  </a:lnTo>
                  <a:lnTo>
                    <a:pt x="1067" y="672"/>
                  </a:lnTo>
                  <a:lnTo>
                    <a:pt x="1067" y="672"/>
                  </a:lnTo>
                  <a:lnTo>
                    <a:pt x="1067" y="672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7" y="670"/>
                  </a:lnTo>
                  <a:lnTo>
                    <a:pt x="1065" y="670"/>
                  </a:lnTo>
                  <a:lnTo>
                    <a:pt x="1065" y="670"/>
                  </a:lnTo>
                  <a:lnTo>
                    <a:pt x="1065" y="670"/>
                  </a:lnTo>
                  <a:lnTo>
                    <a:pt x="1065" y="670"/>
                  </a:lnTo>
                  <a:lnTo>
                    <a:pt x="1067" y="668"/>
                  </a:lnTo>
                  <a:close/>
                  <a:moveTo>
                    <a:pt x="1013" y="677"/>
                  </a:moveTo>
                  <a:lnTo>
                    <a:pt x="1013" y="677"/>
                  </a:lnTo>
                  <a:lnTo>
                    <a:pt x="1010" y="675"/>
                  </a:lnTo>
                  <a:lnTo>
                    <a:pt x="1010" y="677"/>
                  </a:lnTo>
                  <a:lnTo>
                    <a:pt x="1008" y="677"/>
                  </a:lnTo>
                  <a:lnTo>
                    <a:pt x="1008" y="680"/>
                  </a:lnTo>
                  <a:lnTo>
                    <a:pt x="1010" y="680"/>
                  </a:lnTo>
                  <a:lnTo>
                    <a:pt x="1010" y="680"/>
                  </a:lnTo>
                  <a:lnTo>
                    <a:pt x="1010" y="682"/>
                  </a:lnTo>
                  <a:lnTo>
                    <a:pt x="1013" y="682"/>
                  </a:lnTo>
                  <a:lnTo>
                    <a:pt x="1013" y="682"/>
                  </a:lnTo>
                  <a:lnTo>
                    <a:pt x="1013" y="682"/>
                  </a:lnTo>
                  <a:lnTo>
                    <a:pt x="1015" y="682"/>
                  </a:lnTo>
                  <a:lnTo>
                    <a:pt x="1015" y="682"/>
                  </a:lnTo>
                  <a:lnTo>
                    <a:pt x="1015" y="682"/>
                  </a:lnTo>
                  <a:lnTo>
                    <a:pt x="1015" y="680"/>
                  </a:lnTo>
                  <a:lnTo>
                    <a:pt x="1015" y="680"/>
                  </a:lnTo>
                  <a:lnTo>
                    <a:pt x="1015" y="677"/>
                  </a:lnTo>
                  <a:lnTo>
                    <a:pt x="1013" y="677"/>
                  </a:lnTo>
                  <a:close/>
                  <a:moveTo>
                    <a:pt x="722" y="159"/>
                  </a:moveTo>
                  <a:lnTo>
                    <a:pt x="722" y="159"/>
                  </a:lnTo>
                  <a:lnTo>
                    <a:pt x="724" y="159"/>
                  </a:lnTo>
                  <a:lnTo>
                    <a:pt x="724" y="159"/>
                  </a:lnTo>
                  <a:lnTo>
                    <a:pt x="724" y="161"/>
                  </a:lnTo>
                  <a:lnTo>
                    <a:pt x="724" y="159"/>
                  </a:lnTo>
                  <a:lnTo>
                    <a:pt x="724" y="159"/>
                  </a:lnTo>
                  <a:lnTo>
                    <a:pt x="726" y="159"/>
                  </a:lnTo>
                  <a:lnTo>
                    <a:pt x="726" y="159"/>
                  </a:lnTo>
                  <a:lnTo>
                    <a:pt x="726" y="159"/>
                  </a:lnTo>
                  <a:lnTo>
                    <a:pt x="726" y="159"/>
                  </a:lnTo>
                  <a:lnTo>
                    <a:pt x="726" y="157"/>
                  </a:lnTo>
                  <a:lnTo>
                    <a:pt x="726" y="154"/>
                  </a:lnTo>
                  <a:lnTo>
                    <a:pt x="726" y="154"/>
                  </a:lnTo>
                  <a:lnTo>
                    <a:pt x="726" y="152"/>
                  </a:lnTo>
                  <a:lnTo>
                    <a:pt x="726" y="152"/>
                  </a:lnTo>
                  <a:lnTo>
                    <a:pt x="726" y="152"/>
                  </a:lnTo>
                  <a:lnTo>
                    <a:pt x="724" y="154"/>
                  </a:lnTo>
                  <a:lnTo>
                    <a:pt x="724" y="154"/>
                  </a:lnTo>
                  <a:lnTo>
                    <a:pt x="724" y="154"/>
                  </a:lnTo>
                  <a:lnTo>
                    <a:pt x="724" y="157"/>
                  </a:lnTo>
                  <a:lnTo>
                    <a:pt x="724" y="157"/>
                  </a:lnTo>
                  <a:lnTo>
                    <a:pt x="722" y="157"/>
                  </a:lnTo>
                  <a:lnTo>
                    <a:pt x="722" y="157"/>
                  </a:lnTo>
                  <a:lnTo>
                    <a:pt x="722" y="157"/>
                  </a:lnTo>
                  <a:lnTo>
                    <a:pt x="722" y="159"/>
                  </a:lnTo>
                  <a:lnTo>
                    <a:pt x="722" y="159"/>
                  </a:lnTo>
                  <a:close/>
                  <a:moveTo>
                    <a:pt x="1027" y="680"/>
                  </a:move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4" y="680"/>
                  </a:lnTo>
                  <a:lnTo>
                    <a:pt x="1022" y="680"/>
                  </a:lnTo>
                  <a:lnTo>
                    <a:pt x="1022" y="680"/>
                  </a:lnTo>
                  <a:lnTo>
                    <a:pt x="1020" y="680"/>
                  </a:lnTo>
                  <a:lnTo>
                    <a:pt x="1020" y="680"/>
                  </a:lnTo>
                  <a:lnTo>
                    <a:pt x="1020" y="682"/>
                  </a:lnTo>
                  <a:lnTo>
                    <a:pt x="1020" y="682"/>
                  </a:lnTo>
                  <a:lnTo>
                    <a:pt x="1022" y="682"/>
                  </a:lnTo>
                  <a:lnTo>
                    <a:pt x="1022" y="682"/>
                  </a:lnTo>
                  <a:lnTo>
                    <a:pt x="1027" y="682"/>
                  </a:lnTo>
                  <a:lnTo>
                    <a:pt x="1027" y="682"/>
                  </a:lnTo>
                  <a:lnTo>
                    <a:pt x="1027" y="682"/>
                  </a:lnTo>
                  <a:lnTo>
                    <a:pt x="1027" y="680"/>
                  </a:lnTo>
                  <a:lnTo>
                    <a:pt x="1027" y="680"/>
                  </a:lnTo>
                  <a:lnTo>
                    <a:pt x="1027" y="680"/>
                  </a:lnTo>
                  <a:close/>
                  <a:moveTo>
                    <a:pt x="1178" y="128"/>
                  </a:moveTo>
                  <a:lnTo>
                    <a:pt x="1178" y="126"/>
                  </a:lnTo>
                  <a:lnTo>
                    <a:pt x="1178" y="126"/>
                  </a:lnTo>
                  <a:lnTo>
                    <a:pt x="1178" y="126"/>
                  </a:lnTo>
                  <a:lnTo>
                    <a:pt x="1176" y="126"/>
                  </a:lnTo>
                  <a:lnTo>
                    <a:pt x="1176" y="126"/>
                  </a:lnTo>
                  <a:lnTo>
                    <a:pt x="1176" y="126"/>
                  </a:lnTo>
                  <a:lnTo>
                    <a:pt x="1173" y="126"/>
                  </a:lnTo>
                  <a:lnTo>
                    <a:pt x="1173" y="123"/>
                  </a:lnTo>
                  <a:lnTo>
                    <a:pt x="1171" y="123"/>
                  </a:lnTo>
                  <a:lnTo>
                    <a:pt x="1169" y="123"/>
                  </a:lnTo>
                  <a:lnTo>
                    <a:pt x="1166" y="121"/>
                  </a:lnTo>
                  <a:lnTo>
                    <a:pt x="1166" y="121"/>
                  </a:lnTo>
                  <a:lnTo>
                    <a:pt x="1166" y="121"/>
                  </a:lnTo>
                  <a:lnTo>
                    <a:pt x="1164" y="121"/>
                  </a:lnTo>
                  <a:lnTo>
                    <a:pt x="1164" y="121"/>
                  </a:lnTo>
                  <a:lnTo>
                    <a:pt x="1164" y="121"/>
                  </a:lnTo>
                  <a:lnTo>
                    <a:pt x="1164" y="123"/>
                  </a:lnTo>
                  <a:lnTo>
                    <a:pt x="1164" y="123"/>
                  </a:lnTo>
                  <a:lnTo>
                    <a:pt x="1164" y="123"/>
                  </a:lnTo>
                  <a:lnTo>
                    <a:pt x="1164" y="123"/>
                  </a:lnTo>
                  <a:lnTo>
                    <a:pt x="1164" y="126"/>
                  </a:lnTo>
                  <a:lnTo>
                    <a:pt x="1164" y="126"/>
                  </a:lnTo>
                  <a:lnTo>
                    <a:pt x="1164" y="126"/>
                  </a:lnTo>
                  <a:lnTo>
                    <a:pt x="1166" y="126"/>
                  </a:lnTo>
                  <a:lnTo>
                    <a:pt x="1166" y="126"/>
                  </a:lnTo>
                  <a:lnTo>
                    <a:pt x="1171" y="126"/>
                  </a:lnTo>
                  <a:lnTo>
                    <a:pt x="1176" y="128"/>
                  </a:lnTo>
                  <a:lnTo>
                    <a:pt x="1178" y="128"/>
                  </a:lnTo>
                  <a:lnTo>
                    <a:pt x="1178" y="128"/>
                  </a:lnTo>
                  <a:close/>
                  <a:moveTo>
                    <a:pt x="1176" y="743"/>
                  </a:moveTo>
                  <a:lnTo>
                    <a:pt x="1176" y="743"/>
                  </a:lnTo>
                  <a:lnTo>
                    <a:pt x="1178" y="743"/>
                  </a:lnTo>
                  <a:lnTo>
                    <a:pt x="1178" y="746"/>
                  </a:lnTo>
                  <a:lnTo>
                    <a:pt x="1181" y="746"/>
                  </a:lnTo>
                  <a:lnTo>
                    <a:pt x="1181" y="746"/>
                  </a:lnTo>
                  <a:lnTo>
                    <a:pt x="1181" y="746"/>
                  </a:lnTo>
                  <a:lnTo>
                    <a:pt x="1183" y="739"/>
                  </a:lnTo>
                  <a:lnTo>
                    <a:pt x="1185" y="736"/>
                  </a:lnTo>
                  <a:lnTo>
                    <a:pt x="1185" y="736"/>
                  </a:lnTo>
                  <a:lnTo>
                    <a:pt x="1188" y="736"/>
                  </a:lnTo>
                  <a:lnTo>
                    <a:pt x="1188" y="736"/>
                  </a:lnTo>
                  <a:lnTo>
                    <a:pt x="1188" y="734"/>
                  </a:lnTo>
                  <a:lnTo>
                    <a:pt x="1188" y="734"/>
                  </a:lnTo>
                  <a:lnTo>
                    <a:pt x="1188" y="734"/>
                  </a:lnTo>
                  <a:lnTo>
                    <a:pt x="1188" y="734"/>
                  </a:lnTo>
                  <a:lnTo>
                    <a:pt x="1185" y="734"/>
                  </a:lnTo>
                  <a:lnTo>
                    <a:pt x="1181" y="734"/>
                  </a:lnTo>
                  <a:lnTo>
                    <a:pt x="1181" y="734"/>
                  </a:lnTo>
                  <a:lnTo>
                    <a:pt x="1178" y="734"/>
                  </a:lnTo>
                  <a:lnTo>
                    <a:pt x="1176" y="736"/>
                  </a:lnTo>
                  <a:lnTo>
                    <a:pt x="1176" y="736"/>
                  </a:lnTo>
                  <a:lnTo>
                    <a:pt x="1176" y="736"/>
                  </a:lnTo>
                  <a:lnTo>
                    <a:pt x="1176" y="739"/>
                  </a:lnTo>
                  <a:lnTo>
                    <a:pt x="1176" y="739"/>
                  </a:lnTo>
                  <a:lnTo>
                    <a:pt x="1178" y="739"/>
                  </a:lnTo>
                  <a:lnTo>
                    <a:pt x="1178" y="739"/>
                  </a:lnTo>
                  <a:lnTo>
                    <a:pt x="1178" y="741"/>
                  </a:lnTo>
                  <a:lnTo>
                    <a:pt x="1178" y="741"/>
                  </a:lnTo>
                  <a:lnTo>
                    <a:pt x="1178" y="743"/>
                  </a:lnTo>
                  <a:lnTo>
                    <a:pt x="1176" y="743"/>
                  </a:lnTo>
                  <a:close/>
                  <a:moveTo>
                    <a:pt x="1114" y="504"/>
                  </a:moveTo>
                  <a:lnTo>
                    <a:pt x="1117" y="504"/>
                  </a:lnTo>
                  <a:lnTo>
                    <a:pt x="1117" y="504"/>
                  </a:lnTo>
                  <a:lnTo>
                    <a:pt x="1117" y="502"/>
                  </a:lnTo>
                  <a:lnTo>
                    <a:pt x="1117" y="502"/>
                  </a:lnTo>
                  <a:lnTo>
                    <a:pt x="1114" y="502"/>
                  </a:lnTo>
                  <a:lnTo>
                    <a:pt x="1114" y="502"/>
                  </a:lnTo>
                  <a:lnTo>
                    <a:pt x="1114" y="500"/>
                  </a:lnTo>
                  <a:lnTo>
                    <a:pt x="1114" y="500"/>
                  </a:lnTo>
                  <a:lnTo>
                    <a:pt x="1114" y="497"/>
                  </a:lnTo>
                  <a:lnTo>
                    <a:pt x="1114" y="495"/>
                  </a:lnTo>
                  <a:lnTo>
                    <a:pt x="1114" y="495"/>
                  </a:lnTo>
                  <a:lnTo>
                    <a:pt x="1114" y="495"/>
                  </a:lnTo>
                  <a:lnTo>
                    <a:pt x="1114" y="493"/>
                  </a:lnTo>
                  <a:lnTo>
                    <a:pt x="1114" y="493"/>
                  </a:lnTo>
                  <a:lnTo>
                    <a:pt x="1114" y="490"/>
                  </a:lnTo>
                  <a:lnTo>
                    <a:pt x="1117" y="490"/>
                  </a:lnTo>
                  <a:lnTo>
                    <a:pt x="1117" y="490"/>
                  </a:lnTo>
                  <a:lnTo>
                    <a:pt x="1114" y="488"/>
                  </a:lnTo>
                  <a:lnTo>
                    <a:pt x="1114" y="488"/>
                  </a:lnTo>
                  <a:lnTo>
                    <a:pt x="1112" y="485"/>
                  </a:lnTo>
                  <a:lnTo>
                    <a:pt x="1112" y="483"/>
                  </a:lnTo>
                  <a:lnTo>
                    <a:pt x="1114" y="478"/>
                  </a:lnTo>
                  <a:lnTo>
                    <a:pt x="1114" y="478"/>
                  </a:lnTo>
                  <a:lnTo>
                    <a:pt x="1114" y="476"/>
                  </a:lnTo>
                  <a:lnTo>
                    <a:pt x="1114" y="476"/>
                  </a:lnTo>
                  <a:lnTo>
                    <a:pt x="1114" y="476"/>
                  </a:lnTo>
                  <a:lnTo>
                    <a:pt x="1112" y="476"/>
                  </a:lnTo>
                  <a:lnTo>
                    <a:pt x="1112" y="476"/>
                  </a:lnTo>
                  <a:lnTo>
                    <a:pt x="1112" y="476"/>
                  </a:lnTo>
                  <a:lnTo>
                    <a:pt x="1112" y="476"/>
                  </a:lnTo>
                  <a:lnTo>
                    <a:pt x="1107" y="481"/>
                  </a:lnTo>
                  <a:lnTo>
                    <a:pt x="1107" y="481"/>
                  </a:lnTo>
                  <a:lnTo>
                    <a:pt x="1105" y="481"/>
                  </a:lnTo>
                  <a:lnTo>
                    <a:pt x="1105" y="481"/>
                  </a:lnTo>
                  <a:lnTo>
                    <a:pt x="1105" y="481"/>
                  </a:lnTo>
                  <a:lnTo>
                    <a:pt x="1105" y="485"/>
                  </a:lnTo>
                  <a:lnTo>
                    <a:pt x="1103" y="490"/>
                  </a:lnTo>
                  <a:lnTo>
                    <a:pt x="1103" y="490"/>
                  </a:lnTo>
                  <a:lnTo>
                    <a:pt x="1100" y="495"/>
                  </a:lnTo>
                  <a:lnTo>
                    <a:pt x="1100" y="497"/>
                  </a:lnTo>
                  <a:lnTo>
                    <a:pt x="1100" y="497"/>
                  </a:lnTo>
                  <a:lnTo>
                    <a:pt x="1100" y="502"/>
                  </a:lnTo>
                  <a:lnTo>
                    <a:pt x="1100" y="502"/>
                  </a:lnTo>
                  <a:lnTo>
                    <a:pt x="1103" y="504"/>
                  </a:lnTo>
                  <a:lnTo>
                    <a:pt x="1103" y="504"/>
                  </a:lnTo>
                  <a:lnTo>
                    <a:pt x="1103" y="507"/>
                  </a:lnTo>
                  <a:lnTo>
                    <a:pt x="1103" y="507"/>
                  </a:lnTo>
                  <a:lnTo>
                    <a:pt x="1103" y="511"/>
                  </a:lnTo>
                  <a:lnTo>
                    <a:pt x="1103" y="511"/>
                  </a:lnTo>
                  <a:lnTo>
                    <a:pt x="1103" y="511"/>
                  </a:lnTo>
                  <a:lnTo>
                    <a:pt x="1105" y="511"/>
                  </a:lnTo>
                  <a:lnTo>
                    <a:pt x="1105" y="514"/>
                  </a:lnTo>
                  <a:lnTo>
                    <a:pt x="1105" y="514"/>
                  </a:lnTo>
                  <a:lnTo>
                    <a:pt x="1103" y="514"/>
                  </a:lnTo>
                  <a:lnTo>
                    <a:pt x="1103" y="514"/>
                  </a:lnTo>
                  <a:lnTo>
                    <a:pt x="1103" y="514"/>
                  </a:lnTo>
                  <a:lnTo>
                    <a:pt x="1103" y="516"/>
                  </a:lnTo>
                  <a:lnTo>
                    <a:pt x="1103" y="516"/>
                  </a:lnTo>
                  <a:lnTo>
                    <a:pt x="1103" y="519"/>
                  </a:lnTo>
                  <a:lnTo>
                    <a:pt x="1103" y="519"/>
                  </a:lnTo>
                  <a:lnTo>
                    <a:pt x="1103" y="519"/>
                  </a:lnTo>
                  <a:lnTo>
                    <a:pt x="1103" y="519"/>
                  </a:lnTo>
                  <a:lnTo>
                    <a:pt x="1105" y="519"/>
                  </a:lnTo>
                  <a:lnTo>
                    <a:pt x="1105" y="521"/>
                  </a:lnTo>
                  <a:lnTo>
                    <a:pt x="1105" y="519"/>
                  </a:lnTo>
                  <a:lnTo>
                    <a:pt x="1105" y="519"/>
                  </a:lnTo>
                  <a:lnTo>
                    <a:pt x="1105" y="519"/>
                  </a:lnTo>
                  <a:lnTo>
                    <a:pt x="1107" y="519"/>
                  </a:lnTo>
                  <a:lnTo>
                    <a:pt x="1107" y="516"/>
                  </a:lnTo>
                  <a:lnTo>
                    <a:pt x="1107" y="516"/>
                  </a:lnTo>
                  <a:lnTo>
                    <a:pt x="1110" y="516"/>
                  </a:lnTo>
                  <a:lnTo>
                    <a:pt x="1110" y="516"/>
                  </a:lnTo>
                  <a:lnTo>
                    <a:pt x="1110" y="516"/>
                  </a:lnTo>
                  <a:lnTo>
                    <a:pt x="1110" y="516"/>
                  </a:lnTo>
                  <a:lnTo>
                    <a:pt x="1110" y="516"/>
                  </a:lnTo>
                  <a:lnTo>
                    <a:pt x="1110" y="514"/>
                  </a:lnTo>
                  <a:lnTo>
                    <a:pt x="1110" y="514"/>
                  </a:lnTo>
                  <a:lnTo>
                    <a:pt x="1110" y="514"/>
                  </a:lnTo>
                  <a:lnTo>
                    <a:pt x="1110" y="514"/>
                  </a:lnTo>
                  <a:lnTo>
                    <a:pt x="1110" y="514"/>
                  </a:lnTo>
                  <a:lnTo>
                    <a:pt x="1112" y="514"/>
                  </a:lnTo>
                  <a:lnTo>
                    <a:pt x="1112" y="514"/>
                  </a:lnTo>
                  <a:lnTo>
                    <a:pt x="1112" y="514"/>
                  </a:lnTo>
                  <a:lnTo>
                    <a:pt x="1112" y="511"/>
                  </a:lnTo>
                  <a:lnTo>
                    <a:pt x="1114" y="511"/>
                  </a:lnTo>
                  <a:lnTo>
                    <a:pt x="1114" y="511"/>
                  </a:lnTo>
                  <a:lnTo>
                    <a:pt x="1114" y="511"/>
                  </a:lnTo>
                  <a:lnTo>
                    <a:pt x="1114" y="511"/>
                  </a:lnTo>
                  <a:lnTo>
                    <a:pt x="1114" y="511"/>
                  </a:lnTo>
                  <a:lnTo>
                    <a:pt x="1114" y="511"/>
                  </a:lnTo>
                  <a:lnTo>
                    <a:pt x="1114" y="509"/>
                  </a:lnTo>
                  <a:lnTo>
                    <a:pt x="1114" y="509"/>
                  </a:lnTo>
                  <a:lnTo>
                    <a:pt x="1114" y="509"/>
                  </a:lnTo>
                  <a:lnTo>
                    <a:pt x="1114" y="507"/>
                  </a:lnTo>
                  <a:lnTo>
                    <a:pt x="1114" y="507"/>
                  </a:lnTo>
                  <a:lnTo>
                    <a:pt x="1114" y="504"/>
                  </a:lnTo>
                  <a:close/>
                  <a:moveTo>
                    <a:pt x="1119" y="497"/>
                  </a:moveTo>
                  <a:lnTo>
                    <a:pt x="1119" y="497"/>
                  </a:lnTo>
                  <a:lnTo>
                    <a:pt x="1119" y="497"/>
                  </a:lnTo>
                  <a:lnTo>
                    <a:pt x="1121" y="495"/>
                  </a:lnTo>
                  <a:lnTo>
                    <a:pt x="1121" y="493"/>
                  </a:lnTo>
                  <a:lnTo>
                    <a:pt x="1121" y="488"/>
                  </a:lnTo>
                  <a:lnTo>
                    <a:pt x="1121" y="485"/>
                  </a:lnTo>
                  <a:lnTo>
                    <a:pt x="1121" y="483"/>
                  </a:lnTo>
                  <a:lnTo>
                    <a:pt x="1121" y="483"/>
                  </a:lnTo>
                  <a:lnTo>
                    <a:pt x="1119" y="485"/>
                  </a:lnTo>
                  <a:lnTo>
                    <a:pt x="1119" y="485"/>
                  </a:lnTo>
                  <a:lnTo>
                    <a:pt x="1119" y="485"/>
                  </a:lnTo>
                  <a:lnTo>
                    <a:pt x="1119" y="488"/>
                  </a:lnTo>
                  <a:lnTo>
                    <a:pt x="1117" y="488"/>
                  </a:lnTo>
                  <a:lnTo>
                    <a:pt x="1117" y="490"/>
                  </a:lnTo>
                  <a:lnTo>
                    <a:pt x="1117" y="493"/>
                  </a:lnTo>
                  <a:lnTo>
                    <a:pt x="1117" y="493"/>
                  </a:lnTo>
                  <a:lnTo>
                    <a:pt x="1117" y="493"/>
                  </a:lnTo>
                  <a:lnTo>
                    <a:pt x="1119" y="497"/>
                  </a:lnTo>
                  <a:lnTo>
                    <a:pt x="1119" y="497"/>
                  </a:lnTo>
                  <a:close/>
                  <a:moveTo>
                    <a:pt x="745" y="370"/>
                  </a:moveTo>
                  <a:lnTo>
                    <a:pt x="745" y="370"/>
                  </a:lnTo>
                  <a:lnTo>
                    <a:pt x="745" y="370"/>
                  </a:lnTo>
                  <a:lnTo>
                    <a:pt x="745" y="370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5" y="372"/>
                  </a:lnTo>
                  <a:lnTo>
                    <a:pt x="748" y="370"/>
                  </a:lnTo>
                  <a:lnTo>
                    <a:pt x="748" y="370"/>
                  </a:lnTo>
                  <a:lnTo>
                    <a:pt x="745" y="370"/>
                  </a:lnTo>
                  <a:lnTo>
                    <a:pt x="745" y="370"/>
                  </a:lnTo>
                  <a:close/>
                  <a:moveTo>
                    <a:pt x="741" y="377"/>
                  </a:moveTo>
                  <a:lnTo>
                    <a:pt x="741" y="377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3" y="374"/>
                  </a:lnTo>
                  <a:lnTo>
                    <a:pt x="743" y="374"/>
                  </a:lnTo>
                  <a:lnTo>
                    <a:pt x="741" y="374"/>
                  </a:lnTo>
                  <a:lnTo>
                    <a:pt x="741" y="374"/>
                  </a:lnTo>
                  <a:lnTo>
                    <a:pt x="741" y="374"/>
                  </a:lnTo>
                  <a:lnTo>
                    <a:pt x="741" y="374"/>
                  </a:lnTo>
                  <a:lnTo>
                    <a:pt x="738" y="374"/>
                  </a:lnTo>
                  <a:lnTo>
                    <a:pt x="738" y="374"/>
                  </a:lnTo>
                  <a:lnTo>
                    <a:pt x="738" y="374"/>
                  </a:lnTo>
                  <a:lnTo>
                    <a:pt x="738" y="374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41" y="377"/>
                  </a:lnTo>
                  <a:close/>
                  <a:moveTo>
                    <a:pt x="724" y="393"/>
                  </a:moveTo>
                  <a:lnTo>
                    <a:pt x="724" y="393"/>
                  </a:lnTo>
                  <a:lnTo>
                    <a:pt x="724" y="393"/>
                  </a:lnTo>
                  <a:lnTo>
                    <a:pt x="724" y="396"/>
                  </a:lnTo>
                  <a:lnTo>
                    <a:pt x="724" y="396"/>
                  </a:lnTo>
                  <a:lnTo>
                    <a:pt x="726" y="396"/>
                  </a:lnTo>
                  <a:lnTo>
                    <a:pt x="726" y="396"/>
                  </a:lnTo>
                  <a:lnTo>
                    <a:pt x="729" y="393"/>
                  </a:lnTo>
                  <a:lnTo>
                    <a:pt x="731" y="393"/>
                  </a:lnTo>
                  <a:lnTo>
                    <a:pt x="731" y="393"/>
                  </a:lnTo>
                  <a:lnTo>
                    <a:pt x="731" y="391"/>
                  </a:lnTo>
                  <a:lnTo>
                    <a:pt x="731" y="391"/>
                  </a:lnTo>
                  <a:lnTo>
                    <a:pt x="731" y="391"/>
                  </a:lnTo>
                  <a:lnTo>
                    <a:pt x="731" y="388"/>
                  </a:lnTo>
                  <a:lnTo>
                    <a:pt x="729" y="388"/>
                  </a:lnTo>
                  <a:lnTo>
                    <a:pt x="729" y="388"/>
                  </a:lnTo>
                  <a:lnTo>
                    <a:pt x="729" y="388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4" y="388"/>
                  </a:lnTo>
                  <a:lnTo>
                    <a:pt x="722" y="388"/>
                  </a:lnTo>
                  <a:lnTo>
                    <a:pt x="722" y="391"/>
                  </a:lnTo>
                  <a:lnTo>
                    <a:pt x="722" y="391"/>
                  </a:lnTo>
                  <a:lnTo>
                    <a:pt x="724" y="391"/>
                  </a:lnTo>
                  <a:lnTo>
                    <a:pt x="724" y="391"/>
                  </a:lnTo>
                  <a:lnTo>
                    <a:pt x="724" y="391"/>
                  </a:lnTo>
                  <a:lnTo>
                    <a:pt x="724" y="391"/>
                  </a:lnTo>
                  <a:lnTo>
                    <a:pt x="724" y="393"/>
                  </a:lnTo>
                  <a:lnTo>
                    <a:pt x="724" y="393"/>
                  </a:lnTo>
                  <a:close/>
                  <a:moveTo>
                    <a:pt x="989" y="675"/>
                  </a:moveTo>
                  <a:lnTo>
                    <a:pt x="991" y="675"/>
                  </a:lnTo>
                  <a:lnTo>
                    <a:pt x="991" y="675"/>
                  </a:lnTo>
                  <a:lnTo>
                    <a:pt x="994" y="675"/>
                  </a:lnTo>
                  <a:lnTo>
                    <a:pt x="996" y="675"/>
                  </a:lnTo>
                  <a:lnTo>
                    <a:pt x="998" y="672"/>
                  </a:lnTo>
                  <a:lnTo>
                    <a:pt x="1001" y="672"/>
                  </a:lnTo>
                  <a:lnTo>
                    <a:pt x="1001" y="670"/>
                  </a:lnTo>
                  <a:lnTo>
                    <a:pt x="998" y="670"/>
                  </a:lnTo>
                  <a:lnTo>
                    <a:pt x="998" y="670"/>
                  </a:lnTo>
                  <a:lnTo>
                    <a:pt x="996" y="668"/>
                  </a:lnTo>
                  <a:lnTo>
                    <a:pt x="996" y="668"/>
                  </a:lnTo>
                  <a:lnTo>
                    <a:pt x="996" y="668"/>
                  </a:lnTo>
                  <a:lnTo>
                    <a:pt x="994" y="668"/>
                  </a:lnTo>
                  <a:lnTo>
                    <a:pt x="994" y="665"/>
                  </a:lnTo>
                  <a:lnTo>
                    <a:pt x="991" y="665"/>
                  </a:lnTo>
                  <a:lnTo>
                    <a:pt x="984" y="668"/>
                  </a:lnTo>
                  <a:lnTo>
                    <a:pt x="977" y="668"/>
                  </a:lnTo>
                  <a:lnTo>
                    <a:pt x="970" y="668"/>
                  </a:lnTo>
                  <a:lnTo>
                    <a:pt x="965" y="668"/>
                  </a:lnTo>
                  <a:lnTo>
                    <a:pt x="956" y="668"/>
                  </a:lnTo>
                  <a:lnTo>
                    <a:pt x="949" y="668"/>
                  </a:lnTo>
                  <a:lnTo>
                    <a:pt x="946" y="668"/>
                  </a:lnTo>
                  <a:lnTo>
                    <a:pt x="942" y="668"/>
                  </a:lnTo>
                  <a:lnTo>
                    <a:pt x="939" y="668"/>
                  </a:lnTo>
                  <a:lnTo>
                    <a:pt x="937" y="668"/>
                  </a:lnTo>
                  <a:lnTo>
                    <a:pt x="935" y="668"/>
                  </a:lnTo>
                  <a:lnTo>
                    <a:pt x="935" y="668"/>
                  </a:lnTo>
                  <a:lnTo>
                    <a:pt x="935" y="670"/>
                  </a:lnTo>
                  <a:lnTo>
                    <a:pt x="932" y="672"/>
                  </a:lnTo>
                  <a:lnTo>
                    <a:pt x="930" y="675"/>
                  </a:lnTo>
                  <a:lnTo>
                    <a:pt x="927" y="675"/>
                  </a:lnTo>
                  <a:lnTo>
                    <a:pt x="927" y="675"/>
                  </a:lnTo>
                  <a:lnTo>
                    <a:pt x="927" y="675"/>
                  </a:lnTo>
                  <a:lnTo>
                    <a:pt x="925" y="675"/>
                  </a:lnTo>
                  <a:lnTo>
                    <a:pt x="925" y="677"/>
                  </a:lnTo>
                  <a:lnTo>
                    <a:pt x="925" y="677"/>
                  </a:lnTo>
                  <a:lnTo>
                    <a:pt x="927" y="677"/>
                  </a:lnTo>
                  <a:lnTo>
                    <a:pt x="927" y="677"/>
                  </a:lnTo>
                  <a:lnTo>
                    <a:pt x="927" y="677"/>
                  </a:lnTo>
                  <a:lnTo>
                    <a:pt x="927" y="677"/>
                  </a:lnTo>
                  <a:lnTo>
                    <a:pt x="927" y="680"/>
                  </a:lnTo>
                  <a:lnTo>
                    <a:pt x="927" y="680"/>
                  </a:lnTo>
                  <a:lnTo>
                    <a:pt x="927" y="682"/>
                  </a:lnTo>
                  <a:lnTo>
                    <a:pt x="927" y="682"/>
                  </a:lnTo>
                  <a:lnTo>
                    <a:pt x="930" y="682"/>
                  </a:lnTo>
                  <a:lnTo>
                    <a:pt x="930" y="682"/>
                  </a:lnTo>
                  <a:lnTo>
                    <a:pt x="932" y="682"/>
                  </a:lnTo>
                  <a:lnTo>
                    <a:pt x="949" y="684"/>
                  </a:lnTo>
                  <a:lnTo>
                    <a:pt x="949" y="684"/>
                  </a:lnTo>
                  <a:lnTo>
                    <a:pt x="951" y="684"/>
                  </a:lnTo>
                  <a:lnTo>
                    <a:pt x="949" y="684"/>
                  </a:lnTo>
                  <a:lnTo>
                    <a:pt x="949" y="684"/>
                  </a:lnTo>
                  <a:lnTo>
                    <a:pt x="949" y="682"/>
                  </a:lnTo>
                  <a:lnTo>
                    <a:pt x="949" y="682"/>
                  </a:lnTo>
                  <a:lnTo>
                    <a:pt x="949" y="682"/>
                  </a:lnTo>
                  <a:lnTo>
                    <a:pt x="949" y="680"/>
                  </a:lnTo>
                  <a:lnTo>
                    <a:pt x="949" y="680"/>
                  </a:lnTo>
                  <a:lnTo>
                    <a:pt x="949" y="682"/>
                  </a:lnTo>
                  <a:lnTo>
                    <a:pt x="951" y="682"/>
                  </a:lnTo>
                  <a:lnTo>
                    <a:pt x="951" y="682"/>
                  </a:lnTo>
                  <a:lnTo>
                    <a:pt x="949" y="682"/>
                  </a:lnTo>
                  <a:lnTo>
                    <a:pt x="949" y="682"/>
                  </a:lnTo>
                  <a:lnTo>
                    <a:pt x="951" y="682"/>
                  </a:lnTo>
                  <a:lnTo>
                    <a:pt x="951" y="682"/>
                  </a:lnTo>
                  <a:lnTo>
                    <a:pt x="951" y="684"/>
                  </a:lnTo>
                  <a:lnTo>
                    <a:pt x="951" y="684"/>
                  </a:lnTo>
                  <a:lnTo>
                    <a:pt x="953" y="684"/>
                  </a:lnTo>
                  <a:lnTo>
                    <a:pt x="956" y="684"/>
                  </a:lnTo>
                  <a:lnTo>
                    <a:pt x="956" y="684"/>
                  </a:lnTo>
                  <a:lnTo>
                    <a:pt x="965" y="684"/>
                  </a:lnTo>
                  <a:lnTo>
                    <a:pt x="968" y="684"/>
                  </a:lnTo>
                  <a:lnTo>
                    <a:pt x="968" y="684"/>
                  </a:lnTo>
                  <a:lnTo>
                    <a:pt x="968" y="687"/>
                  </a:lnTo>
                  <a:lnTo>
                    <a:pt x="970" y="687"/>
                  </a:lnTo>
                  <a:lnTo>
                    <a:pt x="970" y="687"/>
                  </a:lnTo>
                  <a:lnTo>
                    <a:pt x="970" y="684"/>
                  </a:lnTo>
                  <a:lnTo>
                    <a:pt x="972" y="684"/>
                  </a:lnTo>
                  <a:lnTo>
                    <a:pt x="972" y="684"/>
                  </a:lnTo>
                  <a:lnTo>
                    <a:pt x="972" y="682"/>
                  </a:lnTo>
                  <a:lnTo>
                    <a:pt x="972" y="682"/>
                  </a:lnTo>
                  <a:lnTo>
                    <a:pt x="972" y="682"/>
                  </a:lnTo>
                  <a:lnTo>
                    <a:pt x="972" y="680"/>
                  </a:lnTo>
                  <a:lnTo>
                    <a:pt x="975" y="680"/>
                  </a:lnTo>
                  <a:lnTo>
                    <a:pt x="975" y="680"/>
                  </a:lnTo>
                  <a:lnTo>
                    <a:pt x="977" y="680"/>
                  </a:lnTo>
                  <a:lnTo>
                    <a:pt x="977" y="680"/>
                  </a:lnTo>
                  <a:lnTo>
                    <a:pt x="980" y="680"/>
                  </a:lnTo>
                  <a:lnTo>
                    <a:pt x="982" y="680"/>
                  </a:lnTo>
                  <a:lnTo>
                    <a:pt x="987" y="680"/>
                  </a:lnTo>
                  <a:lnTo>
                    <a:pt x="989" y="680"/>
                  </a:lnTo>
                  <a:lnTo>
                    <a:pt x="989" y="680"/>
                  </a:lnTo>
                  <a:lnTo>
                    <a:pt x="989" y="680"/>
                  </a:lnTo>
                  <a:lnTo>
                    <a:pt x="989" y="680"/>
                  </a:lnTo>
                  <a:lnTo>
                    <a:pt x="987" y="677"/>
                  </a:lnTo>
                  <a:lnTo>
                    <a:pt x="989" y="677"/>
                  </a:lnTo>
                  <a:lnTo>
                    <a:pt x="989" y="675"/>
                  </a:lnTo>
                  <a:close/>
                  <a:moveTo>
                    <a:pt x="927" y="613"/>
                  </a:moveTo>
                  <a:lnTo>
                    <a:pt x="927" y="611"/>
                  </a:lnTo>
                  <a:lnTo>
                    <a:pt x="927" y="611"/>
                  </a:lnTo>
                  <a:lnTo>
                    <a:pt x="927" y="609"/>
                  </a:lnTo>
                  <a:lnTo>
                    <a:pt x="927" y="609"/>
                  </a:lnTo>
                  <a:lnTo>
                    <a:pt x="927" y="609"/>
                  </a:lnTo>
                  <a:lnTo>
                    <a:pt x="927" y="606"/>
                  </a:lnTo>
                  <a:lnTo>
                    <a:pt x="927" y="606"/>
                  </a:lnTo>
                  <a:lnTo>
                    <a:pt x="925" y="606"/>
                  </a:lnTo>
                  <a:lnTo>
                    <a:pt x="925" y="606"/>
                  </a:lnTo>
                  <a:lnTo>
                    <a:pt x="925" y="606"/>
                  </a:lnTo>
                  <a:lnTo>
                    <a:pt x="923" y="606"/>
                  </a:lnTo>
                  <a:lnTo>
                    <a:pt x="923" y="609"/>
                  </a:lnTo>
                  <a:lnTo>
                    <a:pt x="923" y="609"/>
                  </a:lnTo>
                  <a:lnTo>
                    <a:pt x="920" y="609"/>
                  </a:lnTo>
                  <a:lnTo>
                    <a:pt x="920" y="611"/>
                  </a:lnTo>
                  <a:lnTo>
                    <a:pt x="920" y="611"/>
                  </a:lnTo>
                  <a:lnTo>
                    <a:pt x="920" y="613"/>
                  </a:lnTo>
                  <a:lnTo>
                    <a:pt x="920" y="613"/>
                  </a:lnTo>
                  <a:lnTo>
                    <a:pt x="923" y="613"/>
                  </a:lnTo>
                  <a:lnTo>
                    <a:pt x="923" y="613"/>
                  </a:lnTo>
                  <a:lnTo>
                    <a:pt x="925" y="613"/>
                  </a:lnTo>
                  <a:lnTo>
                    <a:pt x="925" y="613"/>
                  </a:lnTo>
                  <a:lnTo>
                    <a:pt x="925" y="613"/>
                  </a:lnTo>
                  <a:lnTo>
                    <a:pt x="925" y="613"/>
                  </a:lnTo>
                  <a:lnTo>
                    <a:pt x="927" y="613"/>
                  </a:lnTo>
                  <a:lnTo>
                    <a:pt x="927" y="613"/>
                  </a:lnTo>
                  <a:close/>
                  <a:moveTo>
                    <a:pt x="771" y="360"/>
                  </a:moveTo>
                  <a:lnTo>
                    <a:pt x="771" y="360"/>
                  </a:lnTo>
                  <a:lnTo>
                    <a:pt x="771" y="360"/>
                  </a:lnTo>
                  <a:lnTo>
                    <a:pt x="769" y="360"/>
                  </a:lnTo>
                  <a:lnTo>
                    <a:pt x="769" y="360"/>
                  </a:lnTo>
                  <a:lnTo>
                    <a:pt x="769" y="360"/>
                  </a:lnTo>
                  <a:lnTo>
                    <a:pt x="769" y="360"/>
                  </a:lnTo>
                  <a:lnTo>
                    <a:pt x="767" y="360"/>
                  </a:lnTo>
                  <a:lnTo>
                    <a:pt x="767" y="360"/>
                  </a:lnTo>
                  <a:lnTo>
                    <a:pt x="764" y="360"/>
                  </a:lnTo>
                  <a:lnTo>
                    <a:pt x="764" y="358"/>
                  </a:lnTo>
                  <a:lnTo>
                    <a:pt x="762" y="358"/>
                  </a:lnTo>
                  <a:lnTo>
                    <a:pt x="762" y="360"/>
                  </a:lnTo>
                  <a:lnTo>
                    <a:pt x="762" y="360"/>
                  </a:lnTo>
                  <a:lnTo>
                    <a:pt x="760" y="360"/>
                  </a:lnTo>
                  <a:lnTo>
                    <a:pt x="760" y="360"/>
                  </a:lnTo>
                  <a:lnTo>
                    <a:pt x="757" y="360"/>
                  </a:lnTo>
                  <a:lnTo>
                    <a:pt x="757" y="360"/>
                  </a:lnTo>
                  <a:lnTo>
                    <a:pt x="757" y="360"/>
                  </a:lnTo>
                  <a:lnTo>
                    <a:pt x="757" y="370"/>
                  </a:lnTo>
                  <a:lnTo>
                    <a:pt x="755" y="372"/>
                  </a:lnTo>
                  <a:lnTo>
                    <a:pt x="755" y="374"/>
                  </a:lnTo>
                  <a:lnTo>
                    <a:pt x="755" y="374"/>
                  </a:lnTo>
                  <a:lnTo>
                    <a:pt x="757" y="374"/>
                  </a:lnTo>
                  <a:lnTo>
                    <a:pt x="757" y="377"/>
                  </a:lnTo>
                  <a:lnTo>
                    <a:pt x="757" y="377"/>
                  </a:lnTo>
                  <a:lnTo>
                    <a:pt x="760" y="374"/>
                  </a:lnTo>
                  <a:lnTo>
                    <a:pt x="762" y="374"/>
                  </a:lnTo>
                  <a:lnTo>
                    <a:pt x="762" y="374"/>
                  </a:lnTo>
                  <a:lnTo>
                    <a:pt x="764" y="372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71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5"/>
                  </a:lnTo>
                  <a:lnTo>
                    <a:pt x="774" y="365"/>
                  </a:lnTo>
                  <a:lnTo>
                    <a:pt x="774" y="362"/>
                  </a:lnTo>
                  <a:lnTo>
                    <a:pt x="771" y="360"/>
                  </a:lnTo>
                  <a:close/>
                  <a:moveTo>
                    <a:pt x="1469" y="407"/>
                  </a:moveTo>
                  <a:lnTo>
                    <a:pt x="1471" y="407"/>
                  </a:lnTo>
                  <a:lnTo>
                    <a:pt x="1471" y="407"/>
                  </a:lnTo>
                  <a:lnTo>
                    <a:pt x="1471" y="405"/>
                  </a:lnTo>
                  <a:lnTo>
                    <a:pt x="1471" y="405"/>
                  </a:lnTo>
                  <a:lnTo>
                    <a:pt x="1471" y="405"/>
                  </a:lnTo>
                  <a:lnTo>
                    <a:pt x="1474" y="405"/>
                  </a:lnTo>
                  <a:lnTo>
                    <a:pt x="1474" y="403"/>
                  </a:lnTo>
                  <a:lnTo>
                    <a:pt x="1474" y="403"/>
                  </a:lnTo>
                  <a:lnTo>
                    <a:pt x="1474" y="400"/>
                  </a:lnTo>
                  <a:lnTo>
                    <a:pt x="1471" y="400"/>
                  </a:lnTo>
                  <a:lnTo>
                    <a:pt x="1471" y="400"/>
                  </a:lnTo>
                  <a:lnTo>
                    <a:pt x="1471" y="400"/>
                  </a:lnTo>
                  <a:lnTo>
                    <a:pt x="1471" y="400"/>
                  </a:lnTo>
                  <a:lnTo>
                    <a:pt x="1471" y="400"/>
                  </a:lnTo>
                  <a:lnTo>
                    <a:pt x="1471" y="400"/>
                  </a:lnTo>
                  <a:lnTo>
                    <a:pt x="1469" y="400"/>
                  </a:lnTo>
                  <a:lnTo>
                    <a:pt x="1469" y="403"/>
                  </a:lnTo>
                  <a:lnTo>
                    <a:pt x="1469" y="405"/>
                  </a:lnTo>
                  <a:lnTo>
                    <a:pt x="1469" y="407"/>
                  </a:lnTo>
                  <a:lnTo>
                    <a:pt x="1469" y="407"/>
                  </a:lnTo>
                  <a:lnTo>
                    <a:pt x="1469" y="407"/>
                  </a:lnTo>
                  <a:close/>
                  <a:moveTo>
                    <a:pt x="2115" y="348"/>
                  </a:moveTo>
                  <a:lnTo>
                    <a:pt x="2117" y="351"/>
                  </a:lnTo>
                  <a:lnTo>
                    <a:pt x="2120" y="351"/>
                  </a:lnTo>
                  <a:lnTo>
                    <a:pt x="2120" y="348"/>
                  </a:lnTo>
                  <a:lnTo>
                    <a:pt x="2120" y="348"/>
                  </a:lnTo>
                  <a:lnTo>
                    <a:pt x="2120" y="348"/>
                  </a:lnTo>
                  <a:lnTo>
                    <a:pt x="2127" y="353"/>
                  </a:lnTo>
                  <a:lnTo>
                    <a:pt x="2129" y="355"/>
                  </a:lnTo>
                  <a:lnTo>
                    <a:pt x="2129" y="353"/>
                  </a:lnTo>
                  <a:lnTo>
                    <a:pt x="2129" y="353"/>
                  </a:lnTo>
                  <a:lnTo>
                    <a:pt x="2131" y="351"/>
                  </a:lnTo>
                  <a:lnTo>
                    <a:pt x="2131" y="351"/>
                  </a:lnTo>
                  <a:lnTo>
                    <a:pt x="2134" y="353"/>
                  </a:lnTo>
                  <a:lnTo>
                    <a:pt x="2134" y="353"/>
                  </a:lnTo>
                  <a:lnTo>
                    <a:pt x="2136" y="358"/>
                  </a:lnTo>
                  <a:lnTo>
                    <a:pt x="2136" y="360"/>
                  </a:lnTo>
                  <a:lnTo>
                    <a:pt x="2136" y="360"/>
                  </a:lnTo>
                  <a:lnTo>
                    <a:pt x="2136" y="362"/>
                  </a:lnTo>
                  <a:lnTo>
                    <a:pt x="2136" y="362"/>
                  </a:lnTo>
                  <a:lnTo>
                    <a:pt x="2136" y="362"/>
                  </a:lnTo>
                  <a:lnTo>
                    <a:pt x="2136" y="365"/>
                  </a:lnTo>
                  <a:lnTo>
                    <a:pt x="2136" y="367"/>
                  </a:lnTo>
                  <a:lnTo>
                    <a:pt x="2138" y="367"/>
                  </a:lnTo>
                  <a:lnTo>
                    <a:pt x="2138" y="370"/>
                  </a:lnTo>
                  <a:lnTo>
                    <a:pt x="2141" y="370"/>
                  </a:lnTo>
                  <a:lnTo>
                    <a:pt x="2141" y="370"/>
                  </a:lnTo>
                  <a:lnTo>
                    <a:pt x="2143" y="370"/>
                  </a:lnTo>
                  <a:lnTo>
                    <a:pt x="2143" y="370"/>
                  </a:lnTo>
                  <a:lnTo>
                    <a:pt x="2146" y="370"/>
                  </a:lnTo>
                  <a:lnTo>
                    <a:pt x="2148" y="370"/>
                  </a:lnTo>
                  <a:lnTo>
                    <a:pt x="2150" y="372"/>
                  </a:lnTo>
                  <a:lnTo>
                    <a:pt x="2153" y="372"/>
                  </a:lnTo>
                  <a:lnTo>
                    <a:pt x="2155" y="372"/>
                  </a:lnTo>
                  <a:lnTo>
                    <a:pt x="2155" y="372"/>
                  </a:lnTo>
                  <a:lnTo>
                    <a:pt x="2157" y="372"/>
                  </a:lnTo>
                  <a:lnTo>
                    <a:pt x="2157" y="370"/>
                  </a:lnTo>
                  <a:lnTo>
                    <a:pt x="2157" y="370"/>
                  </a:lnTo>
                  <a:lnTo>
                    <a:pt x="2162" y="370"/>
                  </a:lnTo>
                  <a:lnTo>
                    <a:pt x="2164" y="367"/>
                  </a:lnTo>
                  <a:lnTo>
                    <a:pt x="2164" y="367"/>
                  </a:lnTo>
                  <a:lnTo>
                    <a:pt x="2164" y="367"/>
                  </a:lnTo>
                  <a:lnTo>
                    <a:pt x="2167" y="367"/>
                  </a:lnTo>
                  <a:lnTo>
                    <a:pt x="2167" y="365"/>
                  </a:lnTo>
                  <a:lnTo>
                    <a:pt x="2164" y="365"/>
                  </a:lnTo>
                  <a:lnTo>
                    <a:pt x="2162" y="365"/>
                  </a:lnTo>
                  <a:lnTo>
                    <a:pt x="2162" y="365"/>
                  </a:lnTo>
                  <a:lnTo>
                    <a:pt x="2162" y="362"/>
                  </a:lnTo>
                  <a:lnTo>
                    <a:pt x="2160" y="362"/>
                  </a:lnTo>
                  <a:lnTo>
                    <a:pt x="2160" y="362"/>
                  </a:lnTo>
                  <a:lnTo>
                    <a:pt x="2157" y="362"/>
                  </a:lnTo>
                  <a:lnTo>
                    <a:pt x="2157" y="362"/>
                  </a:lnTo>
                  <a:lnTo>
                    <a:pt x="2157" y="362"/>
                  </a:lnTo>
                  <a:lnTo>
                    <a:pt x="2155" y="365"/>
                  </a:lnTo>
                  <a:lnTo>
                    <a:pt x="2155" y="362"/>
                  </a:lnTo>
                  <a:lnTo>
                    <a:pt x="2155" y="362"/>
                  </a:lnTo>
                  <a:lnTo>
                    <a:pt x="2155" y="360"/>
                  </a:lnTo>
                  <a:lnTo>
                    <a:pt x="2153" y="360"/>
                  </a:lnTo>
                  <a:lnTo>
                    <a:pt x="2153" y="360"/>
                  </a:lnTo>
                  <a:lnTo>
                    <a:pt x="2153" y="358"/>
                  </a:lnTo>
                  <a:lnTo>
                    <a:pt x="2153" y="358"/>
                  </a:lnTo>
                  <a:lnTo>
                    <a:pt x="2153" y="358"/>
                  </a:lnTo>
                  <a:lnTo>
                    <a:pt x="2150" y="355"/>
                  </a:lnTo>
                  <a:lnTo>
                    <a:pt x="2150" y="355"/>
                  </a:lnTo>
                  <a:lnTo>
                    <a:pt x="2150" y="355"/>
                  </a:lnTo>
                  <a:lnTo>
                    <a:pt x="2150" y="355"/>
                  </a:lnTo>
                  <a:lnTo>
                    <a:pt x="2150" y="353"/>
                  </a:lnTo>
                  <a:lnTo>
                    <a:pt x="2148" y="353"/>
                  </a:lnTo>
                  <a:lnTo>
                    <a:pt x="2143" y="351"/>
                  </a:lnTo>
                  <a:lnTo>
                    <a:pt x="2141" y="346"/>
                  </a:lnTo>
                  <a:lnTo>
                    <a:pt x="2138" y="346"/>
                  </a:lnTo>
                  <a:lnTo>
                    <a:pt x="2138" y="343"/>
                  </a:lnTo>
                  <a:lnTo>
                    <a:pt x="2136" y="343"/>
                  </a:lnTo>
                  <a:lnTo>
                    <a:pt x="2136" y="346"/>
                  </a:lnTo>
                  <a:lnTo>
                    <a:pt x="2136" y="346"/>
                  </a:lnTo>
                  <a:lnTo>
                    <a:pt x="2134" y="346"/>
                  </a:lnTo>
                  <a:lnTo>
                    <a:pt x="2134" y="348"/>
                  </a:lnTo>
                  <a:lnTo>
                    <a:pt x="2134" y="346"/>
                  </a:lnTo>
                  <a:lnTo>
                    <a:pt x="2131" y="346"/>
                  </a:lnTo>
                  <a:lnTo>
                    <a:pt x="2131" y="346"/>
                  </a:lnTo>
                  <a:lnTo>
                    <a:pt x="2131" y="346"/>
                  </a:lnTo>
                  <a:lnTo>
                    <a:pt x="2129" y="346"/>
                  </a:lnTo>
                  <a:lnTo>
                    <a:pt x="2129" y="346"/>
                  </a:lnTo>
                  <a:lnTo>
                    <a:pt x="2129" y="346"/>
                  </a:lnTo>
                  <a:lnTo>
                    <a:pt x="2129" y="343"/>
                  </a:lnTo>
                  <a:lnTo>
                    <a:pt x="2129" y="343"/>
                  </a:lnTo>
                  <a:lnTo>
                    <a:pt x="2129" y="343"/>
                  </a:lnTo>
                  <a:lnTo>
                    <a:pt x="2124" y="343"/>
                  </a:lnTo>
                  <a:lnTo>
                    <a:pt x="2124" y="343"/>
                  </a:lnTo>
                  <a:lnTo>
                    <a:pt x="2124" y="343"/>
                  </a:lnTo>
                  <a:lnTo>
                    <a:pt x="2122" y="343"/>
                  </a:lnTo>
                  <a:lnTo>
                    <a:pt x="2122" y="343"/>
                  </a:lnTo>
                  <a:lnTo>
                    <a:pt x="2120" y="343"/>
                  </a:lnTo>
                  <a:lnTo>
                    <a:pt x="2117" y="343"/>
                  </a:lnTo>
                  <a:lnTo>
                    <a:pt x="2117" y="343"/>
                  </a:lnTo>
                  <a:lnTo>
                    <a:pt x="2117" y="341"/>
                  </a:lnTo>
                  <a:lnTo>
                    <a:pt x="2117" y="341"/>
                  </a:lnTo>
                  <a:lnTo>
                    <a:pt x="2117" y="341"/>
                  </a:lnTo>
                  <a:lnTo>
                    <a:pt x="2115" y="341"/>
                  </a:lnTo>
                  <a:lnTo>
                    <a:pt x="2115" y="341"/>
                  </a:lnTo>
                  <a:lnTo>
                    <a:pt x="2115" y="341"/>
                  </a:lnTo>
                  <a:lnTo>
                    <a:pt x="2115" y="341"/>
                  </a:lnTo>
                  <a:lnTo>
                    <a:pt x="2115" y="341"/>
                  </a:lnTo>
                  <a:lnTo>
                    <a:pt x="2112" y="341"/>
                  </a:lnTo>
                  <a:lnTo>
                    <a:pt x="2112" y="341"/>
                  </a:lnTo>
                  <a:lnTo>
                    <a:pt x="2115" y="346"/>
                  </a:lnTo>
                  <a:lnTo>
                    <a:pt x="2115" y="348"/>
                  </a:lnTo>
                  <a:close/>
                  <a:moveTo>
                    <a:pt x="1739" y="192"/>
                  </a:moveTo>
                  <a:lnTo>
                    <a:pt x="1739" y="192"/>
                  </a:lnTo>
                  <a:lnTo>
                    <a:pt x="1741" y="194"/>
                  </a:lnTo>
                  <a:lnTo>
                    <a:pt x="1741" y="199"/>
                  </a:lnTo>
                  <a:lnTo>
                    <a:pt x="1741" y="199"/>
                  </a:lnTo>
                  <a:lnTo>
                    <a:pt x="1741" y="201"/>
                  </a:lnTo>
                  <a:lnTo>
                    <a:pt x="1741" y="201"/>
                  </a:lnTo>
                  <a:lnTo>
                    <a:pt x="1741" y="204"/>
                  </a:lnTo>
                  <a:lnTo>
                    <a:pt x="1741" y="204"/>
                  </a:lnTo>
                  <a:lnTo>
                    <a:pt x="1741" y="204"/>
                  </a:lnTo>
                  <a:lnTo>
                    <a:pt x="1743" y="204"/>
                  </a:lnTo>
                  <a:lnTo>
                    <a:pt x="1743" y="201"/>
                  </a:lnTo>
                  <a:lnTo>
                    <a:pt x="1746" y="201"/>
                  </a:lnTo>
                  <a:lnTo>
                    <a:pt x="1753" y="201"/>
                  </a:lnTo>
                  <a:lnTo>
                    <a:pt x="1753" y="201"/>
                  </a:lnTo>
                  <a:lnTo>
                    <a:pt x="1758" y="199"/>
                  </a:lnTo>
                  <a:lnTo>
                    <a:pt x="1758" y="197"/>
                  </a:lnTo>
                  <a:lnTo>
                    <a:pt x="1758" y="197"/>
                  </a:lnTo>
                  <a:lnTo>
                    <a:pt x="1760" y="190"/>
                  </a:lnTo>
                  <a:lnTo>
                    <a:pt x="1760" y="187"/>
                  </a:lnTo>
                  <a:lnTo>
                    <a:pt x="1762" y="185"/>
                  </a:lnTo>
                  <a:lnTo>
                    <a:pt x="1762" y="183"/>
                  </a:lnTo>
                  <a:lnTo>
                    <a:pt x="1762" y="180"/>
                  </a:lnTo>
                  <a:lnTo>
                    <a:pt x="1762" y="178"/>
                  </a:lnTo>
                  <a:lnTo>
                    <a:pt x="1760" y="175"/>
                  </a:lnTo>
                  <a:lnTo>
                    <a:pt x="1760" y="175"/>
                  </a:lnTo>
                  <a:lnTo>
                    <a:pt x="1760" y="175"/>
                  </a:lnTo>
                  <a:lnTo>
                    <a:pt x="1758" y="173"/>
                  </a:lnTo>
                  <a:lnTo>
                    <a:pt x="1758" y="171"/>
                  </a:lnTo>
                  <a:lnTo>
                    <a:pt x="1758" y="171"/>
                  </a:lnTo>
                  <a:lnTo>
                    <a:pt x="1755" y="171"/>
                  </a:lnTo>
                  <a:lnTo>
                    <a:pt x="1755" y="173"/>
                  </a:lnTo>
                  <a:lnTo>
                    <a:pt x="1755" y="173"/>
                  </a:lnTo>
                  <a:lnTo>
                    <a:pt x="1753" y="175"/>
                  </a:lnTo>
                  <a:lnTo>
                    <a:pt x="1753" y="173"/>
                  </a:lnTo>
                  <a:lnTo>
                    <a:pt x="1753" y="173"/>
                  </a:lnTo>
                  <a:lnTo>
                    <a:pt x="1751" y="173"/>
                  </a:lnTo>
                  <a:lnTo>
                    <a:pt x="1751" y="173"/>
                  </a:lnTo>
                  <a:lnTo>
                    <a:pt x="1751" y="173"/>
                  </a:lnTo>
                  <a:lnTo>
                    <a:pt x="1751" y="175"/>
                  </a:lnTo>
                  <a:lnTo>
                    <a:pt x="1748" y="175"/>
                  </a:lnTo>
                  <a:lnTo>
                    <a:pt x="1748" y="178"/>
                  </a:lnTo>
                  <a:lnTo>
                    <a:pt x="1746" y="178"/>
                  </a:lnTo>
                  <a:lnTo>
                    <a:pt x="1743" y="180"/>
                  </a:lnTo>
                  <a:lnTo>
                    <a:pt x="1741" y="185"/>
                  </a:lnTo>
                  <a:lnTo>
                    <a:pt x="1741" y="187"/>
                  </a:lnTo>
                  <a:lnTo>
                    <a:pt x="1739" y="190"/>
                  </a:lnTo>
                  <a:lnTo>
                    <a:pt x="1736" y="190"/>
                  </a:lnTo>
                  <a:lnTo>
                    <a:pt x="1739" y="190"/>
                  </a:lnTo>
                  <a:lnTo>
                    <a:pt x="1739" y="192"/>
                  </a:lnTo>
                  <a:close/>
                  <a:moveTo>
                    <a:pt x="1734" y="190"/>
                  </a:moveTo>
                  <a:lnTo>
                    <a:pt x="1736" y="190"/>
                  </a:lnTo>
                  <a:lnTo>
                    <a:pt x="1736" y="190"/>
                  </a:lnTo>
                  <a:lnTo>
                    <a:pt x="1736" y="185"/>
                  </a:lnTo>
                  <a:lnTo>
                    <a:pt x="1736" y="185"/>
                  </a:lnTo>
                  <a:lnTo>
                    <a:pt x="1736" y="183"/>
                  </a:lnTo>
                  <a:lnTo>
                    <a:pt x="1736" y="183"/>
                  </a:lnTo>
                  <a:lnTo>
                    <a:pt x="1736" y="183"/>
                  </a:lnTo>
                  <a:lnTo>
                    <a:pt x="1734" y="185"/>
                  </a:lnTo>
                  <a:lnTo>
                    <a:pt x="1734" y="185"/>
                  </a:lnTo>
                  <a:lnTo>
                    <a:pt x="1734" y="185"/>
                  </a:lnTo>
                  <a:lnTo>
                    <a:pt x="1734" y="185"/>
                  </a:lnTo>
                  <a:lnTo>
                    <a:pt x="1734" y="185"/>
                  </a:lnTo>
                  <a:lnTo>
                    <a:pt x="1734" y="187"/>
                  </a:lnTo>
                  <a:lnTo>
                    <a:pt x="1734" y="187"/>
                  </a:lnTo>
                  <a:lnTo>
                    <a:pt x="1734" y="190"/>
                  </a:lnTo>
                  <a:close/>
                  <a:moveTo>
                    <a:pt x="1715" y="194"/>
                  </a:moveTo>
                  <a:lnTo>
                    <a:pt x="1717" y="192"/>
                  </a:lnTo>
                  <a:lnTo>
                    <a:pt x="1717" y="192"/>
                  </a:lnTo>
                  <a:lnTo>
                    <a:pt x="1717" y="192"/>
                  </a:lnTo>
                  <a:lnTo>
                    <a:pt x="1717" y="190"/>
                  </a:lnTo>
                  <a:lnTo>
                    <a:pt x="1717" y="190"/>
                  </a:lnTo>
                  <a:lnTo>
                    <a:pt x="1715" y="190"/>
                  </a:lnTo>
                  <a:lnTo>
                    <a:pt x="1715" y="190"/>
                  </a:lnTo>
                  <a:lnTo>
                    <a:pt x="1715" y="190"/>
                  </a:lnTo>
                  <a:lnTo>
                    <a:pt x="1715" y="192"/>
                  </a:lnTo>
                  <a:lnTo>
                    <a:pt x="1715" y="192"/>
                  </a:lnTo>
                  <a:lnTo>
                    <a:pt x="1715" y="194"/>
                  </a:lnTo>
                  <a:close/>
                  <a:moveTo>
                    <a:pt x="1796" y="306"/>
                  </a:moveTo>
                  <a:lnTo>
                    <a:pt x="1796" y="308"/>
                  </a:lnTo>
                  <a:lnTo>
                    <a:pt x="1798" y="308"/>
                  </a:lnTo>
                  <a:lnTo>
                    <a:pt x="1798" y="308"/>
                  </a:lnTo>
                  <a:lnTo>
                    <a:pt x="1798" y="310"/>
                  </a:lnTo>
                  <a:lnTo>
                    <a:pt x="1798" y="310"/>
                  </a:lnTo>
                  <a:lnTo>
                    <a:pt x="1798" y="310"/>
                  </a:lnTo>
                  <a:lnTo>
                    <a:pt x="1798" y="313"/>
                  </a:lnTo>
                  <a:lnTo>
                    <a:pt x="1798" y="313"/>
                  </a:lnTo>
                  <a:lnTo>
                    <a:pt x="1803" y="315"/>
                  </a:lnTo>
                  <a:lnTo>
                    <a:pt x="1805" y="317"/>
                  </a:lnTo>
                  <a:lnTo>
                    <a:pt x="1807" y="320"/>
                  </a:lnTo>
                  <a:lnTo>
                    <a:pt x="1807" y="320"/>
                  </a:lnTo>
                  <a:lnTo>
                    <a:pt x="1807" y="320"/>
                  </a:lnTo>
                  <a:lnTo>
                    <a:pt x="1807" y="320"/>
                  </a:lnTo>
                  <a:lnTo>
                    <a:pt x="1810" y="320"/>
                  </a:lnTo>
                  <a:lnTo>
                    <a:pt x="1810" y="317"/>
                  </a:lnTo>
                  <a:lnTo>
                    <a:pt x="1810" y="317"/>
                  </a:lnTo>
                  <a:lnTo>
                    <a:pt x="1810" y="317"/>
                  </a:lnTo>
                  <a:lnTo>
                    <a:pt x="1810" y="317"/>
                  </a:lnTo>
                  <a:lnTo>
                    <a:pt x="1807" y="315"/>
                  </a:lnTo>
                  <a:lnTo>
                    <a:pt x="1807" y="315"/>
                  </a:lnTo>
                  <a:lnTo>
                    <a:pt x="1803" y="313"/>
                  </a:lnTo>
                  <a:lnTo>
                    <a:pt x="1796" y="306"/>
                  </a:lnTo>
                  <a:lnTo>
                    <a:pt x="1796" y="306"/>
                  </a:lnTo>
                  <a:lnTo>
                    <a:pt x="1796" y="306"/>
                  </a:lnTo>
                  <a:lnTo>
                    <a:pt x="1796" y="306"/>
                  </a:lnTo>
                  <a:lnTo>
                    <a:pt x="1796" y="306"/>
                  </a:lnTo>
                  <a:lnTo>
                    <a:pt x="1796" y="306"/>
                  </a:lnTo>
                  <a:close/>
                  <a:moveTo>
                    <a:pt x="1819" y="407"/>
                  </a:moveTo>
                  <a:lnTo>
                    <a:pt x="1819" y="407"/>
                  </a:lnTo>
                  <a:lnTo>
                    <a:pt x="1822" y="410"/>
                  </a:lnTo>
                  <a:lnTo>
                    <a:pt x="1822" y="410"/>
                  </a:lnTo>
                  <a:lnTo>
                    <a:pt x="1824" y="410"/>
                  </a:lnTo>
                  <a:lnTo>
                    <a:pt x="1824" y="410"/>
                  </a:lnTo>
                  <a:lnTo>
                    <a:pt x="1824" y="410"/>
                  </a:lnTo>
                  <a:lnTo>
                    <a:pt x="1826" y="412"/>
                  </a:lnTo>
                  <a:lnTo>
                    <a:pt x="1826" y="412"/>
                  </a:lnTo>
                  <a:lnTo>
                    <a:pt x="1829" y="412"/>
                  </a:lnTo>
                  <a:lnTo>
                    <a:pt x="1829" y="412"/>
                  </a:lnTo>
                  <a:lnTo>
                    <a:pt x="1831" y="412"/>
                  </a:lnTo>
                  <a:lnTo>
                    <a:pt x="1833" y="414"/>
                  </a:lnTo>
                  <a:lnTo>
                    <a:pt x="1836" y="414"/>
                  </a:lnTo>
                  <a:lnTo>
                    <a:pt x="1836" y="414"/>
                  </a:lnTo>
                  <a:lnTo>
                    <a:pt x="1838" y="414"/>
                  </a:lnTo>
                  <a:lnTo>
                    <a:pt x="1838" y="414"/>
                  </a:lnTo>
                  <a:lnTo>
                    <a:pt x="1838" y="414"/>
                  </a:lnTo>
                  <a:lnTo>
                    <a:pt x="1838" y="414"/>
                  </a:lnTo>
                  <a:lnTo>
                    <a:pt x="1838" y="414"/>
                  </a:lnTo>
                  <a:lnTo>
                    <a:pt x="1838" y="414"/>
                  </a:lnTo>
                  <a:lnTo>
                    <a:pt x="1838" y="417"/>
                  </a:lnTo>
                  <a:lnTo>
                    <a:pt x="1840" y="414"/>
                  </a:lnTo>
                  <a:lnTo>
                    <a:pt x="1843" y="414"/>
                  </a:lnTo>
                  <a:lnTo>
                    <a:pt x="1845" y="414"/>
                  </a:lnTo>
                  <a:lnTo>
                    <a:pt x="1845" y="414"/>
                  </a:lnTo>
                  <a:lnTo>
                    <a:pt x="1845" y="412"/>
                  </a:lnTo>
                  <a:lnTo>
                    <a:pt x="1848" y="412"/>
                  </a:lnTo>
                  <a:lnTo>
                    <a:pt x="1848" y="412"/>
                  </a:lnTo>
                  <a:lnTo>
                    <a:pt x="1848" y="412"/>
                  </a:lnTo>
                  <a:lnTo>
                    <a:pt x="1850" y="410"/>
                  </a:lnTo>
                  <a:lnTo>
                    <a:pt x="1850" y="410"/>
                  </a:lnTo>
                  <a:lnTo>
                    <a:pt x="1850" y="410"/>
                  </a:lnTo>
                  <a:lnTo>
                    <a:pt x="1850" y="410"/>
                  </a:lnTo>
                  <a:lnTo>
                    <a:pt x="1850" y="410"/>
                  </a:lnTo>
                  <a:lnTo>
                    <a:pt x="1850" y="410"/>
                  </a:lnTo>
                  <a:lnTo>
                    <a:pt x="1850" y="412"/>
                  </a:lnTo>
                  <a:lnTo>
                    <a:pt x="1850" y="412"/>
                  </a:lnTo>
                  <a:lnTo>
                    <a:pt x="1850" y="412"/>
                  </a:lnTo>
                  <a:lnTo>
                    <a:pt x="1850" y="412"/>
                  </a:lnTo>
                  <a:lnTo>
                    <a:pt x="1850" y="412"/>
                  </a:lnTo>
                  <a:lnTo>
                    <a:pt x="1852" y="412"/>
                  </a:lnTo>
                  <a:lnTo>
                    <a:pt x="1852" y="412"/>
                  </a:lnTo>
                  <a:lnTo>
                    <a:pt x="1852" y="412"/>
                  </a:lnTo>
                  <a:lnTo>
                    <a:pt x="1852" y="412"/>
                  </a:lnTo>
                  <a:lnTo>
                    <a:pt x="1852" y="412"/>
                  </a:lnTo>
                  <a:lnTo>
                    <a:pt x="1852" y="412"/>
                  </a:lnTo>
                  <a:lnTo>
                    <a:pt x="1855" y="412"/>
                  </a:lnTo>
                  <a:lnTo>
                    <a:pt x="1855" y="412"/>
                  </a:lnTo>
                  <a:lnTo>
                    <a:pt x="1855" y="412"/>
                  </a:lnTo>
                  <a:lnTo>
                    <a:pt x="1855" y="410"/>
                  </a:lnTo>
                  <a:lnTo>
                    <a:pt x="1850" y="407"/>
                  </a:lnTo>
                  <a:lnTo>
                    <a:pt x="1850" y="407"/>
                  </a:lnTo>
                  <a:lnTo>
                    <a:pt x="1852" y="407"/>
                  </a:lnTo>
                  <a:lnTo>
                    <a:pt x="1852" y="407"/>
                  </a:lnTo>
                  <a:lnTo>
                    <a:pt x="1852" y="407"/>
                  </a:lnTo>
                  <a:lnTo>
                    <a:pt x="1852" y="405"/>
                  </a:lnTo>
                  <a:lnTo>
                    <a:pt x="1855" y="405"/>
                  </a:lnTo>
                  <a:lnTo>
                    <a:pt x="1855" y="405"/>
                  </a:lnTo>
                  <a:lnTo>
                    <a:pt x="1855" y="405"/>
                  </a:lnTo>
                  <a:lnTo>
                    <a:pt x="1855" y="405"/>
                  </a:lnTo>
                  <a:lnTo>
                    <a:pt x="1855" y="403"/>
                  </a:lnTo>
                  <a:lnTo>
                    <a:pt x="1855" y="403"/>
                  </a:lnTo>
                  <a:lnTo>
                    <a:pt x="1855" y="403"/>
                  </a:lnTo>
                  <a:lnTo>
                    <a:pt x="1852" y="400"/>
                  </a:lnTo>
                  <a:lnTo>
                    <a:pt x="1850" y="398"/>
                  </a:lnTo>
                  <a:lnTo>
                    <a:pt x="1850" y="396"/>
                  </a:lnTo>
                  <a:lnTo>
                    <a:pt x="1850" y="396"/>
                  </a:lnTo>
                  <a:lnTo>
                    <a:pt x="1850" y="396"/>
                  </a:lnTo>
                  <a:lnTo>
                    <a:pt x="1850" y="396"/>
                  </a:lnTo>
                  <a:lnTo>
                    <a:pt x="1848" y="396"/>
                  </a:lnTo>
                  <a:lnTo>
                    <a:pt x="1848" y="396"/>
                  </a:lnTo>
                  <a:lnTo>
                    <a:pt x="1845" y="398"/>
                  </a:lnTo>
                  <a:lnTo>
                    <a:pt x="1845" y="398"/>
                  </a:lnTo>
                  <a:lnTo>
                    <a:pt x="1843" y="398"/>
                  </a:lnTo>
                  <a:lnTo>
                    <a:pt x="1843" y="398"/>
                  </a:lnTo>
                  <a:lnTo>
                    <a:pt x="1840" y="398"/>
                  </a:lnTo>
                  <a:lnTo>
                    <a:pt x="1838" y="398"/>
                  </a:lnTo>
                  <a:lnTo>
                    <a:pt x="1836" y="398"/>
                  </a:lnTo>
                  <a:lnTo>
                    <a:pt x="1833" y="398"/>
                  </a:lnTo>
                  <a:lnTo>
                    <a:pt x="1833" y="398"/>
                  </a:lnTo>
                  <a:lnTo>
                    <a:pt x="1833" y="400"/>
                  </a:lnTo>
                  <a:lnTo>
                    <a:pt x="1829" y="400"/>
                  </a:lnTo>
                  <a:lnTo>
                    <a:pt x="1829" y="400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26" y="403"/>
                  </a:lnTo>
                  <a:lnTo>
                    <a:pt x="1819" y="405"/>
                  </a:lnTo>
                  <a:lnTo>
                    <a:pt x="1817" y="405"/>
                  </a:lnTo>
                  <a:lnTo>
                    <a:pt x="1817" y="407"/>
                  </a:lnTo>
                  <a:lnTo>
                    <a:pt x="1819" y="407"/>
                  </a:lnTo>
                  <a:close/>
                  <a:moveTo>
                    <a:pt x="1862" y="336"/>
                  </a:moveTo>
                  <a:lnTo>
                    <a:pt x="1862" y="336"/>
                  </a:lnTo>
                  <a:lnTo>
                    <a:pt x="1864" y="336"/>
                  </a:lnTo>
                  <a:lnTo>
                    <a:pt x="1866" y="336"/>
                  </a:lnTo>
                  <a:lnTo>
                    <a:pt x="1866" y="334"/>
                  </a:lnTo>
                  <a:lnTo>
                    <a:pt x="1866" y="334"/>
                  </a:lnTo>
                  <a:lnTo>
                    <a:pt x="1869" y="332"/>
                  </a:lnTo>
                  <a:lnTo>
                    <a:pt x="1869" y="332"/>
                  </a:lnTo>
                  <a:lnTo>
                    <a:pt x="1866" y="332"/>
                  </a:lnTo>
                  <a:lnTo>
                    <a:pt x="1866" y="332"/>
                  </a:lnTo>
                  <a:lnTo>
                    <a:pt x="1866" y="329"/>
                  </a:lnTo>
                  <a:lnTo>
                    <a:pt x="1864" y="329"/>
                  </a:lnTo>
                  <a:lnTo>
                    <a:pt x="1864" y="329"/>
                  </a:lnTo>
                  <a:lnTo>
                    <a:pt x="1864" y="329"/>
                  </a:lnTo>
                  <a:lnTo>
                    <a:pt x="1864" y="329"/>
                  </a:lnTo>
                  <a:lnTo>
                    <a:pt x="1864" y="329"/>
                  </a:lnTo>
                  <a:lnTo>
                    <a:pt x="1864" y="329"/>
                  </a:lnTo>
                  <a:lnTo>
                    <a:pt x="1862" y="332"/>
                  </a:lnTo>
                  <a:lnTo>
                    <a:pt x="1862" y="332"/>
                  </a:lnTo>
                  <a:lnTo>
                    <a:pt x="1862" y="332"/>
                  </a:lnTo>
                  <a:lnTo>
                    <a:pt x="1862" y="332"/>
                  </a:lnTo>
                  <a:lnTo>
                    <a:pt x="1859" y="332"/>
                  </a:lnTo>
                  <a:lnTo>
                    <a:pt x="1859" y="332"/>
                  </a:lnTo>
                  <a:lnTo>
                    <a:pt x="1859" y="332"/>
                  </a:lnTo>
                  <a:lnTo>
                    <a:pt x="1859" y="332"/>
                  </a:lnTo>
                  <a:lnTo>
                    <a:pt x="1859" y="332"/>
                  </a:lnTo>
                  <a:lnTo>
                    <a:pt x="1857" y="332"/>
                  </a:lnTo>
                  <a:lnTo>
                    <a:pt x="1857" y="332"/>
                  </a:lnTo>
                  <a:lnTo>
                    <a:pt x="1857" y="334"/>
                  </a:lnTo>
                  <a:lnTo>
                    <a:pt x="1857" y="332"/>
                  </a:lnTo>
                  <a:lnTo>
                    <a:pt x="1857" y="332"/>
                  </a:lnTo>
                  <a:lnTo>
                    <a:pt x="1857" y="332"/>
                  </a:lnTo>
                  <a:lnTo>
                    <a:pt x="1855" y="332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4"/>
                  </a:lnTo>
                  <a:lnTo>
                    <a:pt x="1857" y="336"/>
                  </a:lnTo>
                  <a:lnTo>
                    <a:pt x="1859" y="334"/>
                  </a:lnTo>
                  <a:lnTo>
                    <a:pt x="1859" y="334"/>
                  </a:lnTo>
                  <a:lnTo>
                    <a:pt x="1859" y="334"/>
                  </a:lnTo>
                  <a:lnTo>
                    <a:pt x="1859" y="334"/>
                  </a:lnTo>
                  <a:lnTo>
                    <a:pt x="1862" y="334"/>
                  </a:lnTo>
                  <a:lnTo>
                    <a:pt x="1862" y="334"/>
                  </a:lnTo>
                  <a:lnTo>
                    <a:pt x="1862" y="334"/>
                  </a:lnTo>
                  <a:lnTo>
                    <a:pt x="1862" y="334"/>
                  </a:lnTo>
                  <a:lnTo>
                    <a:pt x="1864" y="332"/>
                  </a:lnTo>
                  <a:lnTo>
                    <a:pt x="1864" y="334"/>
                  </a:lnTo>
                  <a:lnTo>
                    <a:pt x="1862" y="336"/>
                  </a:lnTo>
                  <a:lnTo>
                    <a:pt x="1862" y="336"/>
                  </a:lnTo>
                  <a:close/>
                  <a:moveTo>
                    <a:pt x="1696" y="251"/>
                  </a:moveTo>
                  <a:lnTo>
                    <a:pt x="1696" y="251"/>
                  </a:lnTo>
                  <a:lnTo>
                    <a:pt x="1696" y="251"/>
                  </a:lnTo>
                  <a:lnTo>
                    <a:pt x="1696" y="251"/>
                  </a:lnTo>
                  <a:lnTo>
                    <a:pt x="1696" y="254"/>
                  </a:lnTo>
                  <a:lnTo>
                    <a:pt x="1696" y="254"/>
                  </a:lnTo>
                  <a:lnTo>
                    <a:pt x="1696" y="254"/>
                  </a:lnTo>
                  <a:lnTo>
                    <a:pt x="1699" y="254"/>
                  </a:lnTo>
                  <a:lnTo>
                    <a:pt x="1699" y="254"/>
                  </a:lnTo>
                  <a:lnTo>
                    <a:pt x="1699" y="254"/>
                  </a:lnTo>
                  <a:lnTo>
                    <a:pt x="1699" y="254"/>
                  </a:lnTo>
                  <a:lnTo>
                    <a:pt x="1699" y="254"/>
                  </a:lnTo>
                  <a:lnTo>
                    <a:pt x="1701" y="254"/>
                  </a:lnTo>
                  <a:lnTo>
                    <a:pt x="1701" y="254"/>
                  </a:lnTo>
                  <a:lnTo>
                    <a:pt x="1701" y="254"/>
                  </a:lnTo>
                  <a:lnTo>
                    <a:pt x="1701" y="254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6"/>
                  </a:lnTo>
                  <a:lnTo>
                    <a:pt x="1701" y="258"/>
                  </a:lnTo>
                  <a:lnTo>
                    <a:pt x="1701" y="258"/>
                  </a:lnTo>
                  <a:lnTo>
                    <a:pt x="1701" y="258"/>
                  </a:lnTo>
                  <a:lnTo>
                    <a:pt x="1701" y="261"/>
                  </a:lnTo>
                  <a:lnTo>
                    <a:pt x="1701" y="261"/>
                  </a:lnTo>
                  <a:lnTo>
                    <a:pt x="1701" y="263"/>
                  </a:lnTo>
                  <a:lnTo>
                    <a:pt x="1703" y="263"/>
                  </a:lnTo>
                  <a:lnTo>
                    <a:pt x="1706" y="263"/>
                  </a:lnTo>
                  <a:lnTo>
                    <a:pt x="1706" y="263"/>
                  </a:lnTo>
                  <a:lnTo>
                    <a:pt x="1708" y="265"/>
                  </a:lnTo>
                  <a:lnTo>
                    <a:pt x="1708" y="265"/>
                  </a:lnTo>
                  <a:lnTo>
                    <a:pt x="1706" y="268"/>
                  </a:lnTo>
                  <a:lnTo>
                    <a:pt x="1706" y="268"/>
                  </a:lnTo>
                  <a:lnTo>
                    <a:pt x="1703" y="270"/>
                  </a:lnTo>
                  <a:lnTo>
                    <a:pt x="1703" y="270"/>
                  </a:lnTo>
                  <a:lnTo>
                    <a:pt x="1703" y="272"/>
                  </a:lnTo>
                  <a:lnTo>
                    <a:pt x="1703" y="277"/>
                  </a:lnTo>
                  <a:lnTo>
                    <a:pt x="1703" y="280"/>
                  </a:lnTo>
                  <a:lnTo>
                    <a:pt x="1703" y="280"/>
                  </a:lnTo>
                  <a:lnTo>
                    <a:pt x="1703" y="280"/>
                  </a:lnTo>
                  <a:lnTo>
                    <a:pt x="1703" y="280"/>
                  </a:lnTo>
                  <a:lnTo>
                    <a:pt x="1703" y="280"/>
                  </a:lnTo>
                  <a:lnTo>
                    <a:pt x="1703" y="282"/>
                  </a:lnTo>
                  <a:lnTo>
                    <a:pt x="1703" y="282"/>
                  </a:lnTo>
                  <a:lnTo>
                    <a:pt x="1706" y="284"/>
                  </a:lnTo>
                  <a:lnTo>
                    <a:pt x="1706" y="287"/>
                  </a:lnTo>
                  <a:lnTo>
                    <a:pt x="1706" y="287"/>
                  </a:lnTo>
                  <a:lnTo>
                    <a:pt x="1706" y="287"/>
                  </a:lnTo>
                  <a:lnTo>
                    <a:pt x="1706" y="287"/>
                  </a:lnTo>
                  <a:lnTo>
                    <a:pt x="1706" y="287"/>
                  </a:lnTo>
                  <a:lnTo>
                    <a:pt x="1706" y="289"/>
                  </a:lnTo>
                  <a:lnTo>
                    <a:pt x="1706" y="289"/>
                  </a:lnTo>
                  <a:lnTo>
                    <a:pt x="1706" y="289"/>
                  </a:lnTo>
                  <a:lnTo>
                    <a:pt x="1708" y="291"/>
                  </a:lnTo>
                  <a:lnTo>
                    <a:pt x="1710" y="291"/>
                  </a:lnTo>
                  <a:lnTo>
                    <a:pt x="1710" y="289"/>
                  </a:lnTo>
                  <a:lnTo>
                    <a:pt x="1710" y="291"/>
                  </a:lnTo>
                  <a:lnTo>
                    <a:pt x="1713" y="291"/>
                  </a:lnTo>
                  <a:lnTo>
                    <a:pt x="1713" y="291"/>
                  </a:lnTo>
                  <a:lnTo>
                    <a:pt x="1713" y="294"/>
                  </a:lnTo>
                  <a:lnTo>
                    <a:pt x="1713" y="294"/>
                  </a:lnTo>
                  <a:lnTo>
                    <a:pt x="1710" y="301"/>
                  </a:lnTo>
                  <a:lnTo>
                    <a:pt x="1710" y="301"/>
                  </a:lnTo>
                  <a:lnTo>
                    <a:pt x="1710" y="303"/>
                  </a:lnTo>
                  <a:lnTo>
                    <a:pt x="1710" y="306"/>
                  </a:lnTo>
                  <a:lnTo>
                    <a:pt x="1710" y="306"/>
                  </a:lnTo>
                  <a:lnTo>
                    <a:pt x="1710" y="306"/>
                  </a:lnTo>
                  <a:lnTo>
                    <a:pt x="1710" y="308"/>
                  </a:lnTo>
                  <a:lnTo>
                    <a:pt x="1710" y="308"/>
                  </a:lnTo>
                  <a:lnTo>
                    <a:pt x="1710" y="308"/>
                  </a:lnTo>
                  <a:lnTo>
                    <a:pt x="1710" y="315"/>
                  </a:lnTo>
                  <a:lnTo>
                    <a:pt x="1710" y="315"/>
                  </a:lnTo>
                  <a:lnTo>
                    <a:pt x="1710" y="317"/>
                  </a:lnTo>
                  <a:lnTo>
                    <a:pt x="1710" y="320"/>
                  </a:lnTo>
                  <a:lnTo>
                    <a:pt x="1710" y="320"/>
                  </a:lnTo>
                  <a:lnTo>
                    <a:pt x="1710" y="322"/>
                  </a:lnTo>
                  <a:lnTo>
                    <a:pt x="1713" y="322"/>
                  </a:lnTo>
                  <a:lnTo>
                    <a:pt x="1713" y="325"/>
                  </a:lnTo>
                  <a:lnTo>
                    <a:pt x="1713" y="325"/>
                  </a:lnTo>
                  <a:lnTo>
                    <a:pt x="1715" y="325"/>
                  </a:lnTo>
                  <a:lnTo>
                    <a:pt x="1717" y="327"/>
                  </a:lnTo>
                  <a:lnTo>
                    <a:pt x="1720" y="327"/>
                  </a:lnTo>
                  <a:lnTo>
                    <a:pt x="1720" y="327"/>
                  </a:lnTo>
                  <a:lnTo>
                    <a:pt x="1720" y="329"/>
                  </a:lnTo>
                  <a:lnTo>
                    <a:pt x="1722" y="329"/>
                  </a:lnTo>
                  <a:lnTo>
                    <a:pt x="1722" y="334"/>
                  </a:lnTo>
                  <a:lnTo>
                    <a:pt x="1725" y="336"/>
                  </a:lnTo>
                  <a:lnTo>
                    <a:pt x="1729" y="343"/>
                  </a:lnTo>
                  <a:lnTo>
                    <a:pt x="1729" y="343"/>
                  </a:lnTo>
                  <a:lnTo>
                    <a:pt x="1729" y="346"/>
                  </a:lnTo>
                  <a:lnTo>
                    <a:pt x="1739" y="348"/>
                  </a:lnTo>
                  <a:lnTo>
                    <a:pt x="1741" y="351"/>
                  </a:lnTo>
                  <a:lnTo>
                    <a:pt x="1741" y="351"/>
                  </a:lnTo>
                  <a:lnTo>
                    <a:pt x="1741" y="351"/>
                  </a:lnTo>
                  <a:lnTo>
                    <a:pt x="1741" y="351"/>
                  </a:lnTo>
                  <a:lnTo>
                    <a:pt x="1739" y="351"/>
                  </a:lnTo>
                  <a:lnTo>
                    <a:pt x="1739" y="353"/>
                  </a:lnTo>
                  <a:lnTo>
                    <a:pt x="1739" y="353"/>
                  </a:lnTo>
                  <a:lnTo>
                    <a:pt x="1741" y="353"/>
                  </a:lnTo>
                  <a:lnTo>
                    <a:pt x="1741" y="353"/>
                  </a:lnTo>
                  <a:lnTo>
                    <a:pt x="1741" y="353"/>
                  </a:lnTo>
                  <a:lnTo>
                    <a:pt x="1746" y="355"/>
                  </a:lnTo>
                  <a:lnTo>
                    <a:pt x="1748" y="355"/>
                  </a:lnTo>
                  <a:lnTo>
                    <a:pt x="1751" y="355"/>
                  </a:lnTo>
                  <a:lnTo>
                    <a:pt x="1751" y="355"/>
                  </a:lnTo>
                  <a:lnTo>
                    <a:pt x="1751" y="355"/>
                  </a:lnTo>
                  <a:lnTo>
                    <a:pt x="1748" y="353"/>
                  </a:lnTo>
                  <a:lnTo>
                    <a:pt x="1748" y="353"/>
                  </a:lnTo>
                  <a:lnTo>
                    <a:pt x="1746" y="353"/>
                  </a:lnTo>
                  <a:lnTo>
                    <a:pt x="1746" y="351"/>
                  </a:lnTo>
                  <a:lnTo>
                    <a:pt x="1746" y="351"/>
                  </a:lnTo>
                  <a:lnTo>
                    <a:pt x="1741" y="348"/>
                  </a:lnTo>
                  <a:lnTo>
                    <a:pt x="1739" y="346"/>
                  </a:lnTo>
                  <a:lnTo>
                    <a:pt x="1734" y="336"/>
                  </a:lnTo>
                  <a:lnTo>
                    <a:pt x="1734" y="336"/>
                  </a:lnTo>
                  <a:lnTo>
                    <a:pt x="1732" y="334"/>
                  </a:lnTo>
                  <a:lnTo>
                    <a:pt x="1732" y="334"/>
                  </a:lnTo>
                  <a:lnTo>
                    <a:pt x="1729" y="329"/>
                  </a:lnTo>
                  <a:lnTo>
                    <a:pt x="1729" y="329"/>
                  </a:lnTo>
                  <a:lnTo>
                    <a:pt x="1729" y="327"/>
                  </a:lnTo>
                  <a:lnTo>
                    <a:pt x="1729" y="325"/>
                  </a:lnTo>
                  <a:lnTo>
                    <a:pt x="1727" y="325"/>
                  </a:lnTo>
                  <a:lnTo>
                    <a:pt x="1727" y="322"/>
                  </a:lnTo>
                  <a:lnTo>
                    <a:pt x="1727" y="322"/>
                  </a:lnTo>
                  <a:lnTo>
                    <a:pt x="1727" y="320"/>
                  </a:lnTo>
                  <a:lnTo>
                    <a:pt x="1725" y="317"/>
                  </a:lnTo>
                  <a:lnTo>
                    <a:pt x="1725" y="317"/>
                  </a:lnTo>
                  <a:lnTo>
                    <a:pt x="1725" y="313"/>
                  </a:lnTo>
                  <a:lnTo>
                    <a:pt x="1722" y="310"/>
                  </a:lnTo>
                  <a:lnTo>
                    <a:pt x="1722" y="308"/>
                  </a:lnTo>
                  <a:lnTo>
                    <a:pt x="1722" y="308"/>
                  </a:lnTo>
                  <a:lnTo>
                    <a:pt x="1722" y="306"/>
                  </a:lnTo>
                  <a:lnTo>
                    <a:pt x="1722" y="303"/>
                  </a:lnTo>
                  <a:lnTo>
                    <a:pt x="1722" y="303"/>
                  </a:lnTo>
                  <a:lnTo>
                    <a:pt x="1722" y="301"/>
                  </a:lnTo>
                  <a:lnTo>
                    <a:pt x="1722" y="301"/>
                  </a:lnTo>
                  <a:lnTo>
                    <a:pt x="1722" y="301"/>
                  </a:lnTo>
                  <a:lnTo>
                    <a:pt x="1722" y="296"/>
                  </a:lnTo>
                  <a:lnTo>
                    <a:pt x="1722" y="294"/>
                  </a:lnTo>
                  <a:lnTo>
                    <a:pt x="1720" y="291"/>
                  </a:lnTo>
                  <a:lnTo>
                    <a:pt x="1720" y="291"/>
                  </a:lnTo>
                  <a:lnTo>
                    <a:pt x="1720" y="291"/>
                  </a:lnTo>
                  <a:lnTo>
                    <a:pt x="1722" y="289"/>
                  </a:lnTo>
                  <a:lnTo>
                    <a:pt x="1722" y="284"/>
                  </a:lnTo>
                  <a:lnTo>
                    <a:pt x="1722" y="284"/>
                  </a:lnTo>
                  <a:lnTo>
                    <a:pt x="1725" y="284"/>
                  </a:lnTo>
                  <a:lnTo>
                    <a:pt x="1725" y="282"/>
                  </a:lnTo>
                  <a:lnTo>
                    <a:pt x="1727" y="284"/>
                  </a:lnTo>
                  <a:lnTo>
                    <a:pt x="1729" y="284"/>
                  </a:lnTo>
                  <a:lnTo>
                    <a:pt x="1729" y="284"/>
                  </a:lnTo>
                  <a:lnTo>
                    <a:pt x="1732" y="284"/>
                  </a:lnTo>
                  <a:lnTo>
                    <a:pt x="1734" y="284"/>
                  </a:lnTo>
                  <a:lnTo>
                    <a:pt x="1736" y="284"/>
                  </a:lnTo>
                  <a:lnTo>
                    <a:pt x="1736" y="287"/>
                  </a:lnTo>
                  <a:lnTo>
                    <a:pt x="1739" y="287"/>
                  </a:lnTo>
                  <a:lnTo>
                    <a:pt x="1739" y="287"/>
                  </a:lnTo>
                  <a:lnTo>
                    <a:pt x="1741" y="287"/>
                  </a:lnTo>
                  <a:lnTo>
                    <a:pt x="1743" y="289"/>
                  </a:lnTo>
                  <a:lnTo>
                    <a:pt x="1746" y="287"/>
                  </a:lnTo>
                  <a:lnTo>
                    <a:pt x="1746" y="287"/>
                  </a:lnTo>
                  <a:lnTo>
                    <a:pt x="1748" y="287"/>
                  </a:lnTo>
                  <a:lnTo>
                    <a:pt x="1748" y="287"/>
                  </a:lnTo>
                  <a:lnTo>
                    <a:pt x="1751" y="287"/>
                  </a:lnTo>
                  <a:lnTo>
                    <a:pt x="1751" y="287"/>
                  </a:lnTo>
                  <a:lnTo>
                    <a:pt x="1753" y="289"/>
                  </a:lnTo>
                  <a:lnTo>
                    <a:pt x="1753" y="289"/>
                  </a:lnTo>
                  <a:lnTo>
                    <a:pt x="1755" y="291"/>
                  </a:lnTo>
                  <a:lnTo>
                    <a:pt x="1758" y="291"/>
                  </a:lnTo>
                  <a:lnTo>
                    <a:pt x="1758" y="291"/>
                  </a:lnTo>
                  <a:lnTo>
                    <a:pt x="1760" y="291"/>
                  </a:lnTo>
                  <a:lnTo>
                    <a:pt x="1762" y="294"/>
                  </a:lnTo>
                  <a:lnTo>
                    <a:pt x="1762" y="294"/>
                  </a:lnTo>
                  <a:lnTo>
                    <a:pt x="1765" y="294"/>
                  </a:lnTo>
                  <a:lnTo>
                    <a:pt x="1772" y="296"/>
                  </a:lnTo>
                  <a:lnTo>
                    <a:pt x="1772" y="296"/>
                  </a:lnTo>
                  <a:lnTo>
                    <a:pt x="1772" y="296"/>
                  </a:lnTo>
                  <a:lnTo>
                    <a:pt x="1774" y="299"/>
                  </a:lnTo>
                  <a:lnTo>
                    <a:pt x="1774" y="296"/>
                  </a:lnTo>
                  <a:lnTo>
                    <a:pt x="1774" y="294"/>
                  </a:lnTo>
                  <a:lnTo>
                    <a:pt x="1772" y="294"/>
                  </a:lnTo>
                  <a:lnTo>
                    <a:pt x="1769" y="291"/>
                  </a:lnTo>
                  <a:lnTo>
                    <a:pt x="1767" y="291"/>
                  </a:lnTo>
                  <a:lnTo>
                    <a:pt x="1767" y="291"/>
                  </a:lnTo>
                  <a:lnTo>
                    <a:pt x="1765" y="291"/>
                  </a:lnTo>
                  <a:lnTo>
                    <a:pt x="1762" y="289"/>
                  </a:lnTo>
                  <a:lnTo>
                    <a:pt x="1762" y="289"/>
                  </a:lnTo>
                  <a:lnTo>
                    <a:pt x="1762" y="284"/>
                  </a:lnTo>
                  <a:lnTo>
                    <a:pt x="1762" y="284"/>
                  </a:lnTo>
                  <a:lnTo>
                    <a:pt x="1762" y="284"/>
                  </a:lnTo>
                  <a:lnTo>
                    <a:pt x="1762" y="282"/>
                  </a:lnTo>
                  <a:lnTo>
                    <a:pt x="1762" y="282"/>
                  </a:lnTo>
                  <a:lnTo>
                    <a:pt x="1762" y="282"/>
                  </a:lnTo>
                  <a:lnTo>
                    <a:pt x="1762" y="282"/>
                  </a:lnTo>
                  <a:lnTo>
                    <a:pt x="1762" y="280"/>
                  </a:lnTo>
                  <a:lnTo>
                    <a:pt x="1762" y="280"/>
                  </a:lnTo>
                  <a:lnTo>
                    <a:pt x="1762" y="280"/>
                  </a:lnTo>
                  <a:lnTo>
                    <a:pt x="1762" y="280"/>
                  </a:lnTo>
                  <a:lnTo>
                    <a:pt x="1760" y="280"/>
                  </a:lnTo>
                  <a:lnTo>
                    <a:pt x="1760" y="280"/>
                  </a:lnTo>
                  <a:lnTo>
                    <a:pt x="1760" y="280"/>
                  </a:lnTo>
                  <a:lnTo>
                    <a:pt x="1758" y="280"/>
                  </a:lnTo>
                  <a:lnTo>
                    <a:pt x="1758" y="280"/>
                  </a:lnTo>
                  <a:lnTo>
                    <a:pt x="1758" y="280"/>
                  </a:lnTo>
                  <a:lnTo>
                    <a:pt x="1755" y="277"/>
                  </a:lnTo>
                  <a:lnTo>
                    <a:pt x="1755" y="277"/>
                  </a:lnTo>
                  <a:lnTo>
                    <a:pt x="1753" y="277"/>
                  </a:lnTo>
                  <a:lnTo>
                    <a:pt x="1753" y="277"/>
                  </a:lnTo>
                  <a:lnTo>
                    <a:pt x="1751" y="277"/>
                  </a:lnTo>
                  <a:lnTo>
                    <a:pt x="1751" y="275"/>
                  </a:lnTo>
                  <a:lnTo>
                    <a:pt x="1751" y="275"/>
                  </a:lnTo>
                  <a:lnTo>
                    <a:pt x="1751" y="275"/>
                  </a:lnTo>
                  <a:lnTo>
                    <a:pt x="1748" y="275"/>
                  </a:lnTo>
                  <a:lnTo>
                    <a:pt x="1746" y="275"/>
                  </a:lnTo>
                  <a:lnTo>
                    <a:pt x="1746" y="275"/>
                  </a:lnTo>
                  <a:lnTo>
                    <a:pt x="1746" y="275"/>
                  </a:lnTo>
                  <a:lnTo>
                    <a:pt x="1743" y="272"/>
                  </a:lnTo>
                  <a:lnTo>
                    <a:pt x="1743" y="272"/>
                  </a:lnTo>
                  <a:lnTo>
                    <a:pt x="1741" y="270"/>
                  </a:lnTo>
                  <a:lnTo>
                    <a:pt x="1739" y="270"/>
                  </a:lnTo>
                  <a:lnTo>
                    <a:pt x="1739" y="268"/>
                  </a:lnTo>
                  <a:lnTo>
                    <a:pt x="1739" y="268"/>
                  </a:lnTo>
                  <a:lnTo>
                    <a:pt x="1739" y="268"/>
                  </a:lnTo>
                  <a:lnTo>
                    <a:pt x="1739" y="265"/>
                  </a:lnTo>
                  <a:lnTo>
                    <a:pt x="1739" y="265"/>
                  </a:lnTo>
                  <a:lnTo>
                    <a:pt x="1741" y="265"/>
                  </a:lnTo>
                  <a:lnTo>
                    <a:pt x="1741" y="265"/>
                  </a:lnTo>
                  <a:lnTo>
                    <a:pt x="1741" y="265"/>
                  </a:lnTo>
                  <a:lnTo>
                    <a:pt x="1743" y="265"/>
                  </a:lnTo>
                  <a:lnTo>
                    <a:pt x="1743" y="265"/>
                  </a:lnTo>
                  <a:lnTo>
                    <a:pt x="1743" y="265"/>
                  </a:lnTo>
                  <a:lnTo>
                    <a:pt x="1741" y="263"/>
                  </a:lnTo>
                  <a:lnTo>
                    <a:pt x="1743" y="263"/>
                  </a:lnTo>
                  <a:lnTo>
                    <a:pt x="1743" y="261"/>
                  </a:lnTo>
                  <a:lnTo>
                    <a:pt x="1743" y="261"/>
                  </a:lnTo>
                  <a:lnTo>
                    <a:pt x="1748" y="261"/>
                  </a:lnTo>
                  <a:lnTo>
                    <a:pt x="1748" y="261"/>
                  </a:lnTo>
                  <a:lnTo>
                    <a:pt x="1751" y="261"/>
                  </a:lnTo>
                  <a:lnTo>
                    <a:pt x="1751" y="258"/>
                  </a:lnTo>
                  <a:lnTo>
                    <a:pt x="1753" y="258"/>
                  </a:lnTo>
                  <a:lnTo>
                    <a:pt x="1755" y="258"/>
                  </a:lnTo>
                  <a:lnTo>
                    <a:pt x="1755" y="256"/>
                  </a:lnTo>
                  <a:lnTo>
                    <a:pt x="1755" y="256"/>
                  </a:lnTo>
                  <a:lnTo>
                    <a:pt x="1758" y="256"/>
                  </a:lnTo>
                  <a:lnTo>
                    <a:pt x="1760" y="254"/>
                  </a:lnTo>
                  <a:lnTo>
                    <a:pt x="1760" y="254"/>
                  </a:lnTo>
                  <a:lnTo>
                    <a:pt x="1762" y="254"/>
                  </a:lnTo>
                  <a:lnTo>
                    <a:pt x="1762" y="254"/>
                  </a:lnTo>
                  <a:lnTo>
                    <a:pt x="1762" y="254"/>
                  </a:lnTo>
                  <a:lnTo>
                    <a:pt x="1765" y="254"/>
                  </a:lnTo>
                  <a:lnTo>
                    <a:pt x="1765" y="251"/>
                  </a:lnTo>
                  <a:lnTo>
                    <a:pt x="1765" y="251"/>
                  </a:lnTo>
                  <a:lnTo>
                    <a:pt x="1765" y="251"/>
                  </a:lnTo>
                  <a:lnTo>
                    <a:pt x="1765" y="246"/>
                  </a:lnTo>
                  <a:lnTo>
                    <a:pt x="1765" y="246"/>
                  </a:lnTo>
                  <a:lnTo>
                    <a:pt x="1765" y="244"/>
                  </a:lnTo>
                  <a:lnTo>
                    <a:pt x="1765" y="242"/>
                  </a:lnTo>
                  <a:lnTo>
                    <a:pt x="1765" y="239"/>
                  </a:lnTo>
                  <a:lnTo>
                    <a:pt x="1765" y="239"/>
                  </a:lnTo>
                  <a:lnTo>
                    <a:pt x="1767" y="239"/>
                  </a:lnTo>
                  <a:lnTo>
                    <a:pt x="1767" y="239"/>
                  </a:lnTo>
                  <a:lnTo>
                    <a:pt x="1767" y="237"/>
                  </a:lnTo>
                  <a:lnTo>
                    <a:pt x="1767" y="237"/>
                  </a:lnTo>
                  <a:lnTo>
                    <a:pt x="1767" y="235"/>
                  </a:lnTo>
                  <a:lnTo>
                    <a:pt x="1765" y="235"/>
                  </a:lnTo>
                  <a:lnTo>
                    <a:pt x="1765" y="235"/>
                  </a:lnTo>
                  <a:lnTo>
                    <a:pt x="1765" y="235"/>
                  </a:lnTo>
                  <a:lnTo>
                    <a:pt x="1762" y="235"/>
                  </a:lnTo>
                  <a:lnTo>
                    <a:pt x="1762" y="235"/>
                  </a:lnTo>
                  <a:lnTo>
                    <a:pt x="1762" y="232"/>
                  </a:lnTo>
                  <a:lnTo>
                    <a:pt x="1762" y="230"/>
                  </a:lnTo>
                  <a:lnTo>
                    <a:pt x="1762" y="230"/>
                  </a:lnTo>
                  <a:lnTo>
                    <a:pt x="1765" y="230"/>
                  </a:lnTo>
                  <a:lnTo>
                    <a:pt x="1765" y="228"/>
                  </a:lnTo>
                  <a:lnTo>
                    <a:pt x="1765" y="228"/>
                  </a:lnTo>
                  <a:lnTo>
                    <a:pt x="1765" y="228"/>
                  </a:lnTo>
                  <a:lnTo>
                    <a:pt x="1765" y="228"/>
                  </a:lnTo>
                  <a:lnTo>
                    <a:pt x="1765" y="228"/>
                  </a:lnTo>
                  <a:lnTo>
                    <a:pt x="1760" y="225"/>
                  </a:lnTo>
                  <a:lnTo>
                    <a:pt x="1758" y="225"/>
                  </a:lnTo>
                  <a:lnTo>
                    <a:pt x="1755" y="228"/>
                  </a:lnTo>
                  <a:lnTo>
                    <a:pt x="1755" y="228"/>
                  </a:lnTo>
                  <a:lnTo>
                    <a:pt x="1755" y="228"/>
                  </a:lnTo>
                  <a:lnTo>
                    <a:pt x="1755" y="228"/>
                  </a:lnTo>
                  <a:lnTo>
                    <a:pt x="1753" y="228"/>
                  </a:lnTo>
                  <a:lnTo>
                    <a:pt x="1753" y="228"/>
                  </a:lnTo>
                  <a:lnTo>
                    <a:pt x="1753" y="228"/>
                  </a:lnTo>
                  <a:lnTo>
                    <a:pt x="1753" y="228"/>
                  </a:lnTo>
                  <a:lnTo>
                    <a:pt x="1753" y="228"/>
                  </a:lnTo>
                  <a:lnTo>
                    <a:pt x="1751" y="228"/>
                  </a:lnTo>
                  <a:lnTo>
                    <a:pt x="1751" y="228"/>
                  </a:lnTo>
                  <a:lnTo>
                    <a:pt x="1748" y="228"/>
                  </a:lnTo>
                  <a:lnTo>
                    <a:pt x="1748" y="230"/>
                  </a:lnTo>
                  <a:lnTo>
                    <a:pt x="1746" y="230"/>
                  </a:lnTo>
                  <a:lnTo>
                    <a:pt x="1746" y="230"/>
                  </a:lnTo>
                  <a:lnTo>
                    <a:pt x="1746" y="230"/>
                  </a:lnTo>
                  <a:lnTo>
                    <a:pt x="1746" y="232"/>
                  </a:lnTo>
                  <a:lnTo>
                    <a:pt x="1746" y="232"/>
                  </a:lnTo>
                  <a:lnTo>
                    <a:pt x="1743" y="232"/>
                  </a:lnTo>
                  <a:lnTo>
                    <a:pt x="1741" y="232"/>
                  </a:lnTo>
                  <a:lnTo>
                    <a:pt x="1741" y="235"/>
                  </a:lnTo>
                  <a:lnTo>
                    <a:pt x="1741" y="235"/>
                  </a:lnTo>
                  <a:lnTo>
                    <a:pt x="1739" y="237"/>
                  </a:lnTo>
                  <a:lnTo>
                    <a:pt x="1736" y="237"/>
                  </a:lnTo>
                  <a:lnTo>
                    <a:pt x="1736" y="237"/>
                  </a:lnTo>
                  <a:lnTo>
                    <a:pt x="1736" y="239"/>
                  </a:lnTo>
                  <a:lnTo>
                    <a:pt x="1734" y="239"/>
                  </a:lnTo>
                  <a:lnTo>
                    <a:pt x="1732" y="242"/>
                  </a:lnTo>
                  <a:lnTo>
                    <a:pt x="1732" y="242"/>
                  </a:lnTo>
                  <a:lnTo>
                    <a:pt x="1732" y="244"/>
                  </a:lnTo>
                  <a:lnTo>
                    <a:pt x="1734" y="244"/>
                  </a:lnTo>
                  <a:lnTo>
                    <a:pt x="1736" y="244"/>
                  </a:lnTo>
                  <a:lnTo>
                    <a:pt x="1736" y="244"/>
                  </a:lnTo>
                  <a:lnTo>
                    <a:pt x="1736" y="244"/>
                  </a:lnTo>
                  <a:lnTo>
                    <a:pt x="1736" y="246"/>
                  </a:lnTo>
                  <a:lnTo>
                    <a:pt x="1736" y="246"/>
                  </a:lnTo>
                  <a:lnTo>
                    <a:pt x="1736" y="249"/>
                  </a:lnTo>
                  <a:lnTo>
                    <a:pt x="1736" y="249"/>
                  </a:lnTo>
                  <a:lnTo>
                    <a:pt x="1734" y="249"/>
                  </a:lnTo>
                  <a:lnTo>
                    <a:pt x="1732" y="249"/>
                  </a:lnTo>
                  <a:lnTo>
                    <a:pt x="1729" y="249"/>
                  </a:lnTo>
                  <a:lnTo>
                    <a:pt x="1729" y="251"/>
                  </a:lnTo>
                  <a:lnTo>
                    <a:pt x="1727" y="251"/>
                  </a:lnTo>
                  <a:lnTo>
                    <a:pt x="1727" y="251"/>
                  </a:lnTo>
                  <a:lnTo>
                    <a:pt x="1725" y="256"/>
                  </a:lnTo>
                  <a:lnTo>
                    <a:pt x="1725" y="256"/>
                  </a:lnTo>
                  <a:lnTo>
                    <a:pt x="1725" y="258"/>
                  </a:lnTo>
                  <a:lnTo>
                    <a:pt x="1722" y="263"/>
                  </a:lnTo>
                  <a:lnTo>
                    <a:pt x="1722" y="263"/>
                  </a:lnTo>
                  <a:lnTo>
                    <a:pt x="1722" y="263"/>
                  </a:lnTo>
                  <a:lnTo>
                    <a:pt x="1720" y="265"/>
                  </a:lnTo>
                  <a:lnTo>
                    <a:pt x="1720" y="265"/>
                  </a:lnTo>
                  <a:lnTo>
                    <a:pt x="1717" y="265"/>
                  </a:lnTo>
                  <a:lnTo>
                    <a:pt x="1717" y="268"/>
                  </a:lnTo>
                  <a:lnTo>
                    <a:pt x="1717" y="268"/>
                  </a:lnTo>
                  <a:lnTo>
                    <a:pt x="1715" y="265"/>
                  </a:lnTo>
                  <a:lnTo>
                    <a:pt x="1715" y="265"/>
                  </a:lnTo>
                  <a:lnTo>
                    <a:pt x="1715" y="265"/>
                  </a:lnTo>
                  <a:lnTo>
                    <a:pt x="1713" y="265"/>
                  </a:lnTo>
                  <a:lnTo>
                    <a:pt x="1713" y="265"/>
                  </a:lnTo>
                  <a:lnTo>
                    <a:pt x="1713" y="265"/>
                  </a:lnTo>
                  <a:lnTo>
                    <a:pt x="1713" y="263"/>
                  </a:lnTo>
                  <a:lnTo>
                    <a:pt x="1713" y="263"/>
                  </a:lnTo>
                  <a:lnTo>
                    <a:pt x="1710" y="263"/>
                  </a:lnTo>
                  <a:lnTo>
                    <a:pt x="1708" y="263"/>
                  </a:lnTo>
                  <a:lnTo>
                    <a:pt x="1708" y="261"/>
                  </a:lnTo>
                  <a:lnTo>
                    <a:pt x="1708" y="261"/>
                  </a:lnTo>
                  <a:lnTo>
                    <a:pt x="1708" y="258"/>
                  </a:lnTo>
                  <a:lnTo>
                    <a:pt x="1708" y="258"/>
                  </a:lnTo>
                  <a:lnTo>
                    <a:pt x="1708" y="256"/>
                  </a:lnTo>
                  <a:lnTo>
                    <a:pt x="1710" y="254"/>
                  </a:lnTo>
                  <a:lnTo>
                    <a:pt x="1715" y="251"/>
                  </a:lnTo>
                  <a:lnTo>
                    <a:pt x="1717" y="249"/>
                  </a:lnTo>
                  <a:lnTo>
                    <a:pt x="1720" y="249"/>
                  </a:lnTo>
                  <a:lnTo>
                    <a:pt x="1720" y="249"/>
                  </a:lnTo>
                  <a:lnTo>
                    <a:pt x="1720" y="249"/>
                  </a:lnTo>
                  <a:lnTo>
                    <a:pt x="1722" y="249"/>
                  </a:lnTo>
                  <a:lnTo>
                    <a:pt x="1722" y="249"/>
                  </a:lnTo>
                  <a:lnTo>
                    <a:pt x="1722" y="249"/>
                  </a:lnTo>
                  <a:lnTo>
                    <a:pt x="1722" y="246"/>
                  </a:lnTo>
                  <a:lnTo>
                    <a:pt x="1722" y="244"/>
                  </a:lnTo>
                  <a:lnTo>
                    <a:pt x="1725" y="244"/>
                  </a:lnTo>
                  <a:lnTo>
                    <a:pt x="1725" y="244"/>
                  </a:lnTo>
                  <a:lnTo>
                    <a:pt x="1725" y="242"/>
                  </a:lnTo>
                  <a:lnTo>
                    <a:pt x="1725" y="242"/>
                  </a:lnTo>
                  <a:lnTo>
                    <a:pt x="1727" y="242"/>
                  </a:lnTo>
                  <a:lnTo>
                    <a:pt x="1727" y="242"/>
                  </a:lnTo>
                  <a:lnTo>
                    <a:pt x="1727" y="242"/>
                  </a:lnTo>
                  <a:lnTo>
                    <a:pt x="1727" y="239"/>
                  </a:lnTo>
                  <a:lnTo>
                    <a:pt x="1727" y="239"/>
                  </a:lnTo>
                  <a:lnTo>
                    <a:pt x="1727" y="237"/>
                  </a:lnTo>
                  <a:lnTo>
                    <a:pt x="1727" y="237"/>
                  </a:lnTo>
                  <a:lnTo>
                    <a:pt x="1727" y="237"/>
                  </a:lnTo>
                  <a:lnTo>
                    <a:pt x="1727" y="237"/>
                  </a:lnTo>
                  <a:lnTo>
                    <a:pt x="1727" y="237"/>
                  </a:lnTo>
                  <a:lnTo>
                    <a:pt x="1727" y="235"/>
                  </a:lnTo>
                  <a:lnTo>
                    <a:pt x="1727" y="235"/>
                  </a:lnTo>
                  <a:lnTo>
                    <a:pt x="1727" y="235"/>
                  </a:lnTo>
                  <a:lnTo>
                    <a:pt x="1727" y="232"/>
                  </a:lnTo>
                  <a:lnTo>
                    <a:pt x="1729" y="230"/>
                  </a:lnTo>
                  <a:lnTo>
                    <a:pt x="1729" y="228"/>
                  </a:lnTo>
                  <a:lnTo>
                    <a:pt x="1729" y="225"/>
                  </a:lnTo>
                  <a:lnTo>
                    <a:pt x="1729" y="225"/>
                  </a:lnTo>
                  <a:lnTo>
                    <a:pt x="1727" y="225"/>
                  </a:lnTo>
                  <a:lnTo>
                    <a:pt x="1727" y="225"/>
                  </a:lnTo>
                  <a:lnTo>
                    <a:pt x="1727" y="225"/>
                  </a:lnTo>
                  <a:lnTo>
                    <a:pt x="1727" y="223"/>
                  </a:lnTo>
                  <a:lnTo>
                    <a:pt x="1727" y="223"/>
                  </a:lnTo>
                  <a:lnTo>
                    <a:pt x="1727" y="223"/>
                  </a:lnTo>
                  <a:lnTo>
                    <a:pt x="1727" y="218"/>
                  </a:lnTo>
                  <a:lnTo>
                    <a:pt x="1727" y="218"/>
                  </a:lnTo>
                  <a:lnTo>
                    <a:pt x="1725" y="216"/>
                  </a:lnTo>
                  <a:lnTo>
                    <a:pt x="1725" y="216"/>
                  </a:lnTo>
                  <a:lnTo>
                    <a:pt x="1725" y="216"/>
                  </a:lnTo>
                  <a:lnTo>
                    <a:pt x="1720" y="213"/>
                  </a:lnTo>
                  <a:lnTo>
                    <a:pt x="1720" y="213"/>
                  </a:lnTo>
                  <a:lnTo>
                    <a:pt x="1720" y="211"/>
                  </a:lnTo>
                  <a:lnTo>
                    <a:pt x="1720" y="211"/>
                  </a:lnTo>
                  <a:lnTo>
                    <a:pt x="1720" y="209"/>
                  </a:lnTo>
                  <a:lnTo>
                    <a:pt x="1720" y="209"/>
                  </a:lnTo>
                  <a:lnTo>
                    <a:pt x="1720" y="206"/>
                  </a:lnTo>
                  <a:lnTo>
                    <a:pt x="1722" y="206"/>
                  </a:lnTo>
                  <a:lnTo>
                    <a:pt x="1722" y="206"/>
                  </a:lnTo>
                  <a:lnTo>
                    <a:pt x="1722" y="206"/>
                  </a:lnTo>
                  <a:lnTo>
                    <a:pt x="1725" y="206"/>
                  </a:lnTo>
                  <a:lnTo>
                    <a:pt x="1725" y="206"/>
                  </a:lnTo>
                  <a:lnTo>
                    <a:pt x="1725" y="204"/>
                  </a:lnTo>
                  <a:lnTo>
                    <a:pt x="1725" y="201"/>
                  </a:lnTo>
                  <a:lnTo>
                    <a:pt x="1725" y="201"/>
                  </a:lnTo>
                  <a:lnTo>
                    <a:pt x="1727" y="201"/>
                  </a:lnTo>
                  <a:lnTo>
                    <a:pt x="1727" y="201"/>
                  </a:lnTo>
                  <a:lnTo>
                    <a:pt x="1727" y="199"/>
                  </a:lnTo>
                  <a:lnTo>
                    <a:pt x="1727" y="199"/>
                  </a:lnTo>
                  <a:lnTo>
                    <a:pt x="1727" y="199"/>
                  </a:lnTo>
                  <a:lnTo>
                    <a:pt x="1729" y="199"/>
                  </a:lnTo>
                  <a:lnTo>
                    <a:pt x="1729" y="197"/>
                  </a:lnTo>
                  <a:lnTo>
                    <a:pt x="1729" y="194"/>
                  </a:lnTo>
                  <a:lnTo>
                    <a:pt x="1729" y="194"/>
                  </a:lnTo>
                  <a:lnTo>
                    <a:pt x="1729" y="194"/>
                  </a:lnTo>
                  <a:lnTo>
                    <a:pt x="1727" y="194"/>
                  </a:lnTo>
                  <a:lnTo>
                    <a:pt x="1727" y="194"/>
                  </a:lnTo>
                  <a:lnTo>
                    <a:pt x="1725" y="194"/>
                  </a:lnTo>
                  <a:lnTo>
                    <a:pt x="1725" y="194"/>
                  </a:lnTo>
                  <a:lnTo>
                    <a:pt x="1725" y="194"/>
                  </a:lnTo>
                  <a:lnTo>
                    <a:pt x="1722" y="194"/>
                  </a:lnTo>
                  <a:lnTo>
                    <a:pt x="1722" y="197"/>
                  </a:lnTo>
                  <a:lnTo>
                    <a:pt x="1722" y="197"/>
                  </a:lnTo>
                  <a:lnTo>
                    <a:pt x="1722" y="197"/>
                  </a:lnTo>
                  <a:lnTo>
                    <a:pt x="1720" y="199"/>
                  </a:lnTo>
                  <a:lnTo>
                    <a:pt x="1715" y="204"/>
                  </a:lnTo>
                  <a:lnTo>
                    <a:pt x="1713" y="206"/>
                  </a:lnTo>
                  <a:lnTo>
                    <a:pt x="1710" y="209"/>
                  </a:lnTo>
                  <a:lnTo>
                    <a:pt x="1710" y="209"/>
                  </a:lnTo>
                  <a:lnTo>
                    <a:pt x="1708" y="211"/>
                  </a:lnTo>
                  <a:lnTo>
                    <a:pt x="1708" y="213"/>
                  </a:lnTo>
                  <a:lnTo>
                    <a:pt x="1706" y="218"/>
                  </a:lnTo>
                  <a:lnTo>
                    <a:pt x="1706" y="218"/>
                  </a:lnTo>
                  <a:lnTo>
                    <a:pt x="1703" y="220"/>
                  </a:lnTo>
                  <a:lnTo>
                    <a:pt x="1703" y="220"/>
                  </a:lnTo>
                  <a:lnTo>
                    <a:pt x="1703" y="220"/>
                  </a:lnTo>
                  <a:lnTo>
                    <a:pt x="1706" y="220"/>
                  </a:lnTo>
                  <a:lnTo>
                    <a:pt x="1706" y="220"/>
                  </a:lnTo>
                  <a:lnTo>
                    <a:pt x="1706" y="223"/>
                  </a:lnTo>
                  <a:lnTo>
                    <a:pt x="1706" y="223"/>
                  </a:lnTo>
                  <a:lnTo>
                    <a:pt x="1703" y="223"/>
                  </a:lnTo>
                  <a:lnTo>
                    <a:pt x="1703" y="223"/>
                  </a:lnTo>
                  <a:lnTo>
                    <a:pt x="1703" y="223"/>
                  </a:lnTo>
                  <a:lnTo>
                    <a:pt x="1703" y="223"/>
                  </a:lnTo>
                  <a:lnTo>
                    <a:pt x="1703" y="223"/>
                  </a:lnTo>
                  <a:lnTo>
                    <a:pt x="1703" y="225"/>
                  </a:lnTo>
                  <a:lnTo>
                    <a:pt x="1703" y="225"/>
                  </a:lnTo>
                  <a:lnTo>
                    <a:pt x="1703" y="228"/>
                  </a:lnTo>
                  <a:lnTo>
                    <a:pt x="1701" y="228"/>
                  </a:lnTo>
                  <a:lnTo>
                    <a:pt x="1703" y="230"/>
                  </a:lnTo>
                  <a:lnTo>
                    <a:pt x="1703" y="232"/>
                  </a:lnTo>
                  <a:lnTo>
                    <a:pt x="1703" y="232"/>
                  </a:lnTo>
                  <a:lnTo>
                    <a:pt x="1701" y="237"/>
                  </a:lnTo>
                  <a:lnTo>
                    <a:pt x="1699" y="239"/>
                  </a:lnTo>
                  <a:lnTo>
                    <a:pt x="1699" y="242"/>
                  </a:lnTo>
                  <a:lnTo>
                    <a:pt x="1696" y="244"/>
                  </a:lnTo>
                  <a:lnTo>
                    <a:pt x="1696" y="246"/>
                  </a:lnTo>
                  <a:lnTo>
                    <a:pt x="1696" y="246"/>
                  </a:lnTo>
                  <a:lnTo>
                    <a:pt x="1696" y="246"/>
                  </a:lnTo>
                  <a:lnTo>
                    <a:pt x="1696" y="249"/>
                  </a:lnTo>
                  <a:lnTo>
                    <a:pt x="1696" y="249"/>
                  </a:lnTo>
                  <a:lnTo>
                    <a:pt x="1696" y="249"/>
                  </a:lnTo>
                  <a:lnTo>
                    <a:pt x="1696" y="249"/>
                  </a:lnTo>
                  <a:lnTo>
                    <a:pt x="1696" y="251"/>
                  </a:lnTo>
                  <a:close/>
                  <a:moveTo>
                    <a:pt x="1824" y="372"/>
                  </a:moveTo>
                  <a:lnTo>
                    <a:pt x="1824" y="372"/>
                  </a:lnTo>
                  <a:lnTo>
                    <a:pt x="1824" y="372"/>
                  </a:lnTo>
                  <a:lnTo>
                    <a:pt x="1824" y="370"/>
                  </a:lnTo>
                  <a:lnTo>
                    <a:pt x="1826" y="370"/>
                  </a:lnTo>
                  <a:lnTo>
                    <a:pt x="1826" y="372"/>
                  </a:lnTo>
                  <a:lnTo>
                    <a:pt x="1826" y="372"/>
                  </a:lnTo>
                  <a:lnTo>
                    <a:pt x="1824" y="372"/>
                  </a:lnTo>
                  <a:lnTo>
                    <a:pt x="1824" y="372"/>
                  </a:lnTo>
                  <a:lnTo>
                    <a:pt x="1826" y="372"/>
                  </a:lnTo>
                  <a:lnTo>
                    <a:pt x="1829" y="370"/>
                  </a:lnTo>
                  <a:lnTo>
                    <a:pt x="1829" y="370"/>
                  </a:lnTo>
                  <a:lnTo>
                    <a:pt x="1829" y="370"/>
                  </a:lnTo>
                  <a:lnTo>
                    <a:pt x="1829" y="372"/>
                  </a:lnTo>
                  <a:lnTo>
                    <a:pt x="1829" y="372"/>
                  </a:lnTo>
                  <a:lnTo>
                    <a:pt x="1829" y="370"/>
                  </a:lnTo>
                  <a:lnTo>
                    <a:pt x="1829" y="370"/>
                  </a:lnTo>
                  <a:lnTo>
                    <a:pt x="1829" y="370"/>
                  </a:lnTo>
                  <a:lnTo>
                    <a:pt x="1829" y="370"/>
                  </a:lnTo>
                  <a:lnTo>
                    <a:pt x="1829" y="367"/>
                  </a:lnTo>
                  <a:lnTo>
                    <a:pt x="1826" y="367"/>
                  </a:lnTo>
                  <a:lnTo>
                    <a:pt x="1826" y="367"/>
                  </a:lnTo>
                  <a:lnTo>
                    <a:pt x="1824" y="367"/>
                  </a:lnTo>
                  <a:lnTo>
                    <a:pt x="1819" y="370"/>
                  </a:lnTo>
                  <a:lnTo>
                    <a:pt x="1819" y="370"/>
                  </a:lnTo>
                  <a:lnTo>
                    <a:pt x="1819" y="370"/>
                  </a:lnTo>
                  <a:lnTo>
                    <a:pt x="1819" y="372"/>
                  </a:lnTo>
                  <a:lnTo>
                    <a:pt x="1824" y="372"/>
                  </a:lnTo>
                  <a:close/>
                  <a:moveTo>
                    <a:pt x="1824" y="334"/>
                  </a:moveTo>
                  <a:lnTo>
                    <a:pt x="1826" y="334"/>
                  </a:lnTo>
                  <a:lnTo>
                    <a:pt x="1826" y="334"/>
                  </a:lnTo>
                  <a:lnTo>
                    <a:pt x="1826" y="334"/>
                  </a:lnTo>
                  <a:lnTo>
                    <a:pt x="1826" y="332"/>
                  </a:lnTo>
                  <a:lnTo>
                    <a:pt x="1826" y="332"/>
                  </a:lnTo>
                  <a:lnTo>
                    <a:pt x="1826" y="332"/>
                  </a:lnTo>
                  <a:lnTo>
                    <a:pt x="1826" y="329"/>
                  </a:lnTo>
                  <a:lnTo>
                    <a:pt x="1826" y="329"/>
                  </a:lnTo>
                  <a:lnTo>
                    <a:pt x="1826" y="329"/>
                  </a:lnTo>
                  <a:lnTo>
                    <a:pt x="1826" y="329"/>
                  </a:lnTo>
                  <a:lnTo>
                    <a:pt x="1826" y="329"/>
                  </a:lnTo>
                  <a:lnTo>
                    <a:pt x="1824" y="329"/>
                  </a:lnTo>
                  <a:lnTo>
                    <a:pt x="1824" y="329"/>
                  </a:lnTo>
                  <a:lnTo>
                    <a:pt x="1824" y="332"/>
                  </a:lnTo>
                  <a:lnTo>
                    <a:pt x="1824" y="332"/>
                  </a:lnTo>
                  <a:lnTo>
                    <a:pt x="1824" y="332"/>
                  </a:lnTo>
                  <a:lnTo>
                    <a:pt x="1824" y="334"/>
                  </a:lnTo>
                  <a:lnTo>
                    <a:pt x="1824" y="334"/>
                  </a:lnTo>
                  <a:close/>
                  <a:moveTo>
                    <a:pt x="1717" y="590"/>
                  </a:moveTo>
                  <a:lnTo>
                    <a:pt x="1715" y="590"/>
                  </a:lnTo>
                  <a:lnTo>
                    <a:pt x="1717" y="590"/>
                  </a:lnTo>
                  <a:lnTo>
                    <a:pt x="1717" y="590"/>
                  </a:lnTo>
                  <a:close/>
                  <a:moveTo>
                    <a:pt x="1691" y="329"/>
                  </a:moveTo>
                  <a:lnTo>
                    <a:pt x="1691" y="332"/>
                  </a:lnTo>
                  <a:lnTo>
                    <a:pt x="1691" y="332"/>
                  </a:lnTo>
                  <a:lnTo>
                    <a:pt x="1689" y="332"/>
                  </a:lnTo>
                  <a:lnTo>
                    <a:pt x="1689" y="334"/>
                  </a:lnTo>
                  <a:lnTo>
                    <a:pt x="1689" y="334"/>
                  </a:lnTo>
                  <a:lnTo>
                    <a:pt x="1691" y="334"/>
                  </a:lnTo>
                  <a:lnTo>
                    <a:pt x="1691" y="336"/>
                  </a:lnTo>
                  <a:lnTo>
                    <a:pt x="1694" y="336"/>
                  </a:lnTo>
                  <a:lnTo>
                    <a:pt x="1694" y="336"/>
                  </a:lnTo>
                  <a:lnTo>
                    <a:pt x="1694" y="336"/>
                  </a:lnTo>
                  <a:lnTo>
                    <a:pt x="1694" y="339"/>
                  </a:lnTo>
                  <a:lnTo>
                    <a:pt x="1694" y="339"/>
                  </a:lnTo>
                  <a:lnTo>
                    <a:pt x="1696" y="339"/>
                  </a:lnTo>
                  <a:lnTo>
                    <a:pt x="1696" y="339"/>
                  </a:lnTo>
                  <a:lnTo>
                    <a:pt x="1696" y="339"/>
                  </a:lnTo>
                  <a:lnTo>
                    <a:pt x="1696" y="341"/>
                  </a:lnTo>
                  <a:lnTo>
                    <a:pt x="1696" y="341"/>
                  </a:lnTo>
                  <a:lnTo>
                    <a:pt x="1696" y="341"/>
                  </a:lnTo>
                  <a:lnTo>
                    <a:pt x="1696" y="341"/>
                  </a:lnTo>
                  <a:lnTo>
                    <a:pt x="1699" y="341"/>
                  </a:lnTo>
                  <a:lnTo>
                    <a:pt x="1699" y="341"/>
                  </a:lnTo>
                  <a:lnTo>
                    <a:pt x="1699" y="341"/>
                  </a:lnTo>
                  <a:lnTo>
                    <a:pt x="1699" y="341"/>
                  </a:lnTo>
                  <a:lnTo>
                    <a:pt x="1699" y="346"/>
                  </a:lnTo>
                  <a:lnTo>
                    <a:pt x="1699" y="346"/>
                  </a:lnTo>
                  <a:lnTo>
                    <a:pt x="1699" y="348"/>
                  </a:lnTo>
                  <a:lnTo>
                    <a:pt x="1699" y="351"/>
                  </a:lnTo>
                  <a:lnTo>
                    <a:pt x="1699" y="351"/>
                  </a:lnTo>
                  <a:lnTo>
                    <a:pt x="1699" y="351"/>
                  </a:lnTo>
                  <a:lnTo>
                    <a:pt x="1699" y="351"/>
                  </a:lnTo>
                  <a:lnTo>
                    <a:pt x="1703" y="351"/>
                  </a:lnTo>
                  <a:lnTo>
                    <a:pt x="1706" y="348"/>
                  </a:lnTo>
                  <a:lnTo>
                    <a:pt x="1706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08" y="348"/>
                  </a:lnTo>
                  <a:lnTo>
                    <a:pt x="1710" y="348"/>
                  </a:lnTo>
                  <a:lnTo>
                    <a:pt x="1708" y="351"/>
                  </a:lnTo>
                  <a:lnTo>
                    <a:pt x="1708" y="351"/>
                  </a:lnTo>
                  <a:lnTo>
                    <a:pt x="1710" y="351"/>
                  </a:lnTo>
                  <a:lnTo>
                    <a:pt x="1710" y="351"/>
                  </a:lnTo>
                  <a:lnTo>
                    <a:pt x="1710" y="353"/>
                  </a:lnTo>
                  <a:lnTo>
                    <a:pt x="1710" y="353"/>
                  </a:lnTo>
                  <a:lnTo>
                    <a:pt x="1710" y="353"/>
                  </a:lnTo>
                  <a:lnTo>
                    <a:pt x="1710" y="353"/>
                  </a:lnTo>
                  <a:lnTo>
                    <a:pt x="1713" y="353"/>
                  </a:lnTo>
                  <a:lnTo>
                    <a:pt x="1713" y="353"/>
                  </a:lnTo>
                  <a:lnTo>
                    <a:pt x="1715" y="355"/>
                  </a:lnTo>
                  <a:lnTo>
                    <a:pt x="1715" y="355"/>
                  </a:lnTo>
                  <a:lnTo>
                    <a:pt x="1715" y="355"/>
                  </a:lnTo>
                  <a:lnTo>
                    <a:pt x="1715" y="353"/>
                  </a:lnTo>
                  <a:lnTo>
                    <a:pt x="1717" y="353"/>
                  </a:lnTo>
                  <a:lnTo>
                    <a:pt x="1717" y="353"/>
                  </a:lnTo>
                  <a:lnTo>
                    <a:pt x="1717" y="353"/>
                  </a:lnTo>
                  <a:lnTo>
                    <a:pt x="1717" y="353"/>
                  </a:lnTo>
                  <a:lnTo>
                    <a:pt x="1720" y="351"/>
                  </a:lnTo>
                  <a:lnTo>
                    <a:pt x="1722" y="351"/>
                  </a:lnTo>
                  <a:lnTo>
                    <a:pt x="1722" y="348"/>
                  </a:lnTo>
                  <a:lnTo>
                    <a:pt x="1722" y="348"/>
                  </a:lnTo>
                  <a:lnTo>
                    <a:pt x="1722" y="348"/>
                  </a:lnTo>
                  <a:lnTo>
                    <a:pt x="1722" y="348"/>
                  </a:lnTo>
                  <a:lnTo>
                    <a:pt x="1720" y="348"/>
                  </a:lnTo>
                  <a:lnTo>
                    <a:pt x="1720" y="348"/>
                  </a:lnTo>
                  <a:lnTo>
                    <a:pt x="1720" y="348"/>
                  </a:lnTo>
                  <a:lnTo>
                    <a:pt x="1720" y="348"/>
                  </a:lnTo>
                  <a:lnTo>
                    <a:pt x="1720" y="346"/>
                  </a:lnTo>
                  <a:lnTo>
                    <a:pt x="1720" y="346"/>
                  </a:lnTo>
                  <a:lnTo>
                    <a:pt x="1720" y="346"/>
                  </a:lnTo>
                  <a:lnTo>
                    <a:pt x="1720" y="346"/>
                  </a:lnTo>
                  <a:lnTo>
                    <a:pt x="1717" y="343"/>
                  </a:lnTo>
                  <a:lnTo>
                    <a:pt x="1715" y="343"/>
                  </a:lnTo>
                  <a:lnTo>
                    <a:pt x="1713" y="343"/>
                  </a:lnTo>
                  <a:lnTo>
                    <a:pt x="1713" y="343"/>
                  </a:lnTo>
                  <a:lnTo>
                    <a:pt x="1710" y="346"/>
                  </a:lnTo>
                  <a:lnTo>
                    <a:pt x="1710" y="346"/>
                  </a:lnTo>
                  <a:lnTo>
                    <a:pt x="1710" y="346"/>
                  </a:lnTo>
                  <a:lnTo>
                    <a:pt x="1710" y="346"/>
                  </a:lnTo>
                  <a:lnTo>
                    <a:pt x="1708" y="346"/>
                  </a:lnTo>
                  <a:lnTo>
                    <a:pt x="1708" y="343"/>
                  </a:lnTo>
                  <a:lnTo>
                    <a:pt x="1708" y="343"/>
                  </a:lnTo>
                  <a:lnTo>
                    <a:pt x="1708" y="341"/>
                  </a:lnTo>
                  <a:lnTo>
                    <a:pt x="1708" y="341"/>
                  </a:lnTo>
                  <a:lnTo>
                    <a:pt x="1708" y="341"/>
                  </a:lnTo>
                  <a:lnTo>
                    <a:pt x="1708" y="341"/>
                  </a:lnTo>
                  <a:lnTo>
                    <a:pt x="1708" y="341"/>
                  </a:lnTo>
                  <a:lnTo>
                    <a:pt x="1706" y="341"/>
                  </a:lnTo>
                  <a:lnTo>
                    <a:pt x="1706" y="341"/>
                  </a:lnTo>
                  <a:lnTo>
                    <a:pt x="1706" y="339"/>
                  </a:lnTo>
                  <a:lnTo>
                    <a:pt x="1708" y="339"/>
                  </a:lnTo>
                  <a:lnTo>
                    <a:pt x="1710" y="334"/>
                  </a:lnTo>
                  <a:lnTo>
                    <a:pt x="1710" y="334"/>
                  </a:lnTo>
                  <a:lnTo>
                    <a:pt x="1710" y="332"/>
                  </a:lnTo>
                  <a:lnTo>
                    <a:pt x="1710" y="332"/>
                  </a:lnTo>
                  <a:lnTo>
                    <a:pt x="1710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9"/>
                  </a:lnTo>
                  <a:lnTo>
                    <a:pt x="1708" y="327"/>
                  </a:lnTo>
                  <a:lnTo>
                    <a:pt x="1708" y="327"/>
                  </a:lnTo>
                  <a:lnTo>
                    <a:pt x="1706" y="327"/>
                  </a:lnTo>
                  <a:lnTo>
                    <a:pt x="1706" y="327"/>
                  </a:lnTo>
                  <a:lnTo>
                    <a:pt x="1706" y="325"/>
                  </a:lnTo>
                  <a:lnTo>
                    <a:pt x="1703" y="325"/>
                  </a:lnTo>
                  <a:lnTo>
                    <a:pt x="1703" y="325"/>
                  </a:lnTo>
                  <a:lnTo>
                    <a:pt x="1703" y="325"/>
                  </a:lnTo>
                  <a:lnTo>
                    <a:pt x="1703" y="325"/>
                  </a:lnTo>
                  <a:lnTo>
                    <a:pt x="1703" y="325"/>
                  </a:lnTo>
                  <a:lnTo>
                    <a:pt x="1703" y="325"/>
                  </a:lnTo>
                  <a:lnTo>
                    <a:pt x="1701" y="325"/>
                  </a:lnTo>
                  <a:lnTo>
                    <a:pt x="1701" y="325"/>
                  </a:lnTo>
                  <a:lnTo>
                    <a:pt x="1701" y="325"/>
                  </a:lnTo>
                  <a:lnTo>
                    <a:pt x="1701" y="325"/>
                  </a:lnTo>
                  <a:lnTo>
                    <a:pt x="1701" y="325"/>
                  </a:lnTo>
                  <a:lnTo>
                    <a:pt x="1701" y="327"/>
                  </a:lnTo>
                  <a:lnTo>
                    <a:pt x="1701" y="327"/>
                  </a:lnTo>
                  <a:lnTo>
                    <a:pt x="1701" y="327"/>
                  </a:lnTo>
                  <a:lnTo>
                    <a:pt x="1699" y="327"/>
                  </a:lnTo>
                  <a:lnTo>
                    <a:pt x="1699" y="329"/>
                  </a:lnTo>
                  <a:lnTo>
                    <a:pt x="1699" y="329"/>
                  </a:lnTo>
                  <a:lnTo>
                    <a:pt x="1699" y="329"/>
                  </a:lnTo>
                  <a:lnTo>
                    <a:pt x="1699" y="329"/>
                  </a:lnTo>
                  <a:lnTo>
                    <a:pt x="1696" y="329"/>
                  </a:lnTo>
                  <a:lnTo>
                    <a:pt x="1696" y="329"/>
                  </a:lnTo>
                  <a:lnTo>
                    <a:pt x="1696" y="327"/>
                  </a:lnTo>
                  <a:lnTo>
                    <a:pt x="1696" y="327"/>
                  </a:lnTo>
                  <a:lnTo>
                    <a:pt x="1696" y="327"/>
                  </a:lnTo>
                  <a:lnTo>
                    <a:pt x="1696" y="327"/>
                  </a:lnTo>
                  <a:lnTo>
                    <a:pt x="1694" y="325"/>
                  </a:lnTo>
                  <a:lnTo>
                    <a:pt x="1694" y="325"/>
                  </a:lnTo>
                  <a:lnTo>
                    <a:pt x="1694" y="325"/>
                  </a:lnTo>
                  <a:lnTo>
                    <a:pt x="1694" y="325"/>
                  </a:lnTo>
                  <a:lnTo>
                    <a:pt x="1691" y="327"/>
                  </a:lnTo>
                  <a:lnTo>
                    <a:pt x="1691" y="327"/>
                  </a:lnTo>
                  <a:lnTo>
                    <a:pt x="1691" y="327"/>
                  </a:lnTo>
                  <a:lnTo>
                    <a:pt x="1691" y="327"/>
                  </a:lnTo>
                  <a:lnTo>
                    <a:pt x="1691" y="329"/>
                  </a:lnTo>
                  <a:lnTo>
                    <a:pt x="1691" y="329"/>
                  </a:lnTo>
                  <a:close/>
                  <a:moveTo>
                    <a:pt x="1715" y="587"/>
                  </a:moveTo>
                  <a:lnTo>
                    <a:pt x="1715" y="587"/>
                  </a:lnTo>
                  <a:lnTo>
                    <a:pt x="1715" y="587"/>
                  </a:lnTo>
                  <a:lnTo>
                    <a:pt x="1715" y="587"/>
                  </a:lnTo>
                  <a:close/>
                  <a:moveTo>
                    <a:pt x="1746" y="362"/>
                  </a:moveTo>
                  <a:lnTo>
                    <a:pt x="1748" y="362"/>
                  </a:lnTo>
                  <a:lnTo>
                    <a:pt x="1748" y="362"/>
                  </a:lnTo>
                  <a:lnTo>
                    <a:pt x="1748" y="360"/>
                  </a:lnTo>
                  <a:lnTo>
                    <a:pt x="1748" y="360"/>
                  </a:lnTo>
                  <a:lnTo>
                    <a:pt x="1746" y="360"/>
                  </a:lnTo>
                  <a:lnTo>
                    <a:pt x="1746" y="360"/>
                  </a:lnTo>
                  <a:lnTo>
                    <a:pt x="1746" y="358"/>
                  </a:lnTo>
                  <a:lnTo>
                    <a:pt x="1746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58"/>
                  </a:lnTo>
                  <a:lnTo>
                    <a:pt x="1743" y="360"/>
                  </a:lnTo>
                  <a:lnTo>
                    <a:pt x="1743" y="360"/>
                  </a:lnTo>
                  <a:lnTo>
                    <a:pt x="1743" y="360"/>
                  </a:lnTo>
                  <a:lnTo>
                    <a:pt x="1743" y="362"/>
                  </a:lnTo>
                  <a:lnTo>
                    <a:pt x="1746" y="362"/>
                  </a:lnTo>
                  <a:lnTo>
                    <a:pt x="1746" y="362"/>
                  </a:lnTo>
                  <a:lnTo>
                    <a:pt x="1746" y="362"/>
                  </a:lnTo>
                  <a:lnTo>
                    <a:pt x="1746" y="362"/>
                  </a:lnTo>
                  <a:lnTo>
                    <a:pt x="1746" y="362"/>
                  </a:lnTo>
                  <a:close/>
                  <a:moveTo>
                    <a:pt x="1722" y="462"/>
                  </a:moveTo>
                  <a:lnTo>
                    <a:pt x="1722" y="462"/>
                  </a:lnTo>
                  <a:lnTo>
                    <a:pt x="1722" y="462"/>
                  </a:lnTo>
                  <a:lnTo>
                    <a:pt x="1722" y="462"/>
                  </a:lnTo>
                  <a:lnTo>
                    <a:pt x="1722" y="462"/>
                  </a:lnTo>
                  <a:lnTo>
                    <a:pt x="1722" y="462"/>
                  </a:lnTo>
                  <a:lnTo>
                    <a:pt x="1720" y="464"/>
                  </a:lnTo>
                  <a:lnTo>
                    <a:pt x="1720" y="464"/>
                  </a:lnTo>
                  <a:lnTo>
                    <a:pt x="1720" y="464"/>
                  </a:lnTo>
                  <a:lnTo>
                    <a:pt x="1720" y="464"/>
                  </a:lnTo>
                  <a:lnTo>
                    <a:pt x="1717" y="464"/>
                  </a:lnTo>
                  <a:lnTo>
                    <a:pt x="1717" y="464"/>
                  </a:lnTo>
                  <a:lnTo>
                    <a:pt x="1717" y="467"/>
                  </a:lnTo>
                  <a:lnTo>
                    <a:pt x="1720" y="467"/>
                  </a:lnTo>
                  <a:lnTo>
                    <a:pt x="1722" y="467"/>
                  </a:lnTo>
                  <a:lnTo>
                    <a:pt x="1725" y="467"/>
                  </a:lnTo>
                  <a:lnTo>
                    <a:pt x="1725" y="464"/>
                  </a:lnTo>
                  <a:lnTo>
                    <a:pt x="1725" y="464"/>
                  </a:lnTo>
                  <a:lnTo>
                    <a:pt x="1725" y="464"/>
                  </a:lnTo>
                  <a:lnTo>
                    <a:pt x="1725" y="464"/>
                  </a:lnTo>
                  <a:lnTo>
                    <a:pt x="1725" y="462"/>
                  </a:lnTo>
                  <a:lnTo>
                    <a:pt x="1727" y="462"/>
                  </a:lnTo>
                  <a:lnTo>
                    <a:pt x="1727" y="462"/>
                  </a:lnTo>
                  <a:lnTo>
                    <a:pt x="1727" y="462"/>
                  </a:lnTo>
                  <a:lnTo>
                    <a:pt x="1727" y="459"/>
                  </a:lnTo>
                  <a:lnTo>
                    <a:pt x="1725" y="459"/>
                  </a:lnTo>
                  <a:lnTo>
                    <a:pt x="1725" y="459"/>
                  </a:lnTo>
                  <a:lnTo>
                    <a:pt x="1722" y="459"/>
                  </a:lnTo>
                  <a:lnTo>
                    <a:pt x="1725" y="462"/>
                  </a:lnTo>
                  <a:lnTo>
                    <a:pt x="1725" y="462"/>
                  </a:lnTo>
                  <a:lnTo>
                    <a:pt x="1722" y="462"/>
                  </a:lnTo>
                  <a:close/>
                  <a:moveTo>
                    <a:pt x="1717" y="476"/>
                  </a:moveTo>
                  <a:lnTo>
                    <a:pt x="1715" y="474"/>
                  </a:lnTo>
                  <a:lnTo>
                    <a:pt x="1715" y="474"/>
                  </a:lnTo>
                  <a:lnTo>
                    <a:pt x="1715" y="474"/>
                  </a:lnTo>
                  <a:lnTo>
                    <a:pt x="1715" y="474"/>
                  </a:lnTo>
                  <a:lnTo>
                    <a:pt x="1715" y="474"/>
                  </a:lnTo>
                  <a:lnTo>
                    <a:pt x="1715" y="471"/>
                  </a:lnTo>
                  <a:lnTo>
                    <a:pt x="1715" y="471"/>
                  </a:lnTo>
                  <a:lnTo>
                    <a:pt x="1715" y="471"/>
                  </a:lnTo>
                  <a:lnTo>
                    <a:pt x="1715" y="471"/>
                  </a:lnTo>
                  <a:lnTo>
                    <a:pt x="1713" y="471"/>
                  </a:lnTo>
                  <a:lnTo>
                    <a:pt x="1713" y="471"/>
                  </a:lnTo>
                  <a:lnTo>
                    <a:pt x="1710" y="474"/>
                  </a:lnTo>
                  <a:lnTo>
                    <a:pt x="1710" y="474"/>
                  </a:lnTo>
                  <a:lnTo>
                    <a:pt x="1708" y="476"/>
                  </a:lnTo>
                  <a:lnTo>
                    <a:pt x="1710" y="476"/>
                  </a:lnTo>
                  <a:lnTo>
                    <a:pt x="1710" y="478"/>
                  </a:lnTo>
                  <a:lnTo>
                    <a:pt x="1713" y="476"/>
                  </a:lnTo>
                  <a:lnTo>
                    <a:pt x="1715" y="476"/>
                  </a:lnTo>
                  <a:lnTo>
                    <a:pt x="1715" y="476"/>
                  </a:lnTo>
                  <a:lnTo>
                    <a:pt x="1715" y="476"/>
                  </a:lnTo>
                  <a:lnTo>
                    <a:pt x="1717" y="476"/>
                  </a:lnTo>
                  <a:close/>
                  <a:moveTo>
                    <a:pt x="1732" y="398"/>
                  </a:moveTo>
                  <a:lnTo>
                    <a:pt x="1734" y="396"/>
                  </a:lnTo>
                  <a:lnTo>
                    <a:pt x="1734" y="396"/>
                  </a:lnTo>
                  <a:lnTo>
                    <a:pt x="1736" y="393"/>
                  </a:lnTo>
                  <a:lnTo>
                    <a:pt x="1734" y="391"/>
                  </a:lnTo>
                  <a:lnTo>
                    <a:pt x="1734" y="391"/>
                  </a:lnTo>
                  <a:lnTo>
                    <a:pt x="1734" y="388"/>
                  </a:lnTo>
                  <a:lnTo>
                    <a:pt x="1734" y="388"/>
                  </a:lnTo>
                  <a:lnTo>
                    <a:pt x="1732" y="388"/>
                  </a:lnTo>
                  <a:lnTo>
                    <a:pt x="1732" y="388"/>
                  </a:lnTo>
                  <a:lnTo>
                    <a:pt x="1732" y="391"/>
                  </a:lnTo>
                  <a:lnTo>
                    <a:pt x="1732" y="388"/>
                  </a:lnTo>
                  <a:lnTo>
                    <a:pt x="1732" y="388"/>
                  </a:lnTo>
                  <a:lnTo>
                    <a:pt x="1729" y="388"/>
                  </a:lnTo>
                  <a:lnTo>
                    <a:pt x="1729" y="388"/>
                  </a:lnTo>
                  <a:lnTo>
                    <a:pt x="1729" y="388"/>
                  </a:lnTo>
                  <a:lnTo>
                    <a:pt x="1727" y="386"/>
                  </a:lnTo>
                  <a:lnTo>
                    <a:pt x="1725" y="384"/>
                  </a:lnTo>
                  <a:lnTo>
                    <a:pt x="1722" y="384"/>
                  </a:lnTo>
                  <a:lnTo>
                    <a:pt x="1722" y="381"/>
                  </a:lnTo>
                  <a:lnTo>
                    <a:pt x="1722" y="381"/>
                  </a:lnTo>
                  <a:lnTo>
                    <a:pt x="1720" y="381"/>
                  </a:lnTo>
                  <a:lnTo>
                    <a:pt x="1720" y="384"/>
                  </a:lnTo>
                  <a:lnTo>
                    <a:pt x="1720" y="384"/>
                  </a:lnTo>
                  <a:lnTo>
                    <a:pt x="1717" y="384"/>
                  </a:lnTo>
                  <a:lnTo>
                    <a:pt x="1717" y="381"/>
                  </a:lnTo>
                  <a:lnTo>
                    <a:pt x="1715" y="381"/>
                  </a:lnTo>
                  <a:lnTo>
                    <a:pt x="1715" y="381"/>
                  </a:lnTo>
                  <a:lnTo>
                    <a:pt x="1715" y="379"/>
                  </a:lnTo>
                  <a:lnTo>
                    <a:pt x="1713" y="379"/>
                  </a:lnTo>
                  <a:lnTo>
                    <a:pt x="1713" y="379"/>
                  </a:lnTo>
                  <a:lnTo>
                    <a:pt x="1708" y="377"/>
                  </a:lnTo>
                  <a:lnTo>
                    <a:pt x="1708" y="377"/>
                  </a:lnTo>
                  <a:lnTo>
                    <a:pt x="1703" y="381"/>
                  </a:lnTo>
                  <a:lnTo>
                    <a:pt x="1701" y="381"/>
                  </a:lnTo>
                  <a:lnTo>
                    <a:pt x="1701" y="381"/>
                  </a:lnTo>
                  <a:lnTo>
                    <a:pt x="1701" y="384"/>
                  </a:lnTo>
                  <a:lnTo>
                    <a:pt x="1701" y="384"/>
                  </a:lnTo>
                  <a:lnTo>
                    <a:pt x="1701" y="384"/>
                  </a:lnTo>
                  <a:lnTo>
                    <a:pt x="1699" y="381"/>
                  </a:lnTo>
                  <a:lnTo>
                    <a:pt x="1699" y="381"/>
                  </a:lnTo>
                  <a:lnTo>
                    <a:pt x="1696" y="381"/>
                  </a:lnTo>
                  <a:lnTo>
                    <a:pt x="1696" y="384"/>
                  </a:lnTo>
                  <a:lnTo>
                    <a:pt x="1696" y="384"/>
                  </a:lnTo>
                  <a:lnTo>
                    <a:pt x="1696" y="384"/>
                  </a:lnTo>
                  <a:lnTo>
                    <a:pt x="1696" y="386"/>
                  </a:lnTo>
                  <a:lnTo>
                    <a:pt x="1696" y="386"/>
                  </a:lnTo>
                  <a:lnTo>
                    <a:pt x="1696" y="388"/>
                  </a:lnTo>
                  <a:lnTo>
                    <a:pt x="1696" y="388"/>
                  </a:lnTo>
                  <a:lnTo>
                    <a:pt x="1696" y="388"/>
                  </a:lnTo>
                  <a:lnTo>
                    <a:pt x="1696" y="391"/>
                  </a:lnTo>
                  <a:lnTo>
                    <a:pt x="1694" y="391"/>
                  </a:lnTo>
                  <a:lnTo>
                    <a:pt x="1694" y="393"/>
                  </a:lnTo>
                  <a:lnTo>
                    <a:pt x="1699" y="396"/>
                  </a:lnTo>
                  <a:lnTo>
                    <a:pt x="1701" y="398"/>
                  </a:lnTo>
                  <a:lnTo>
                    <a:pt x="1703" y="398"/>
                  </a:lnTo>
                  <a:lnTo>
                    <a:pt x="1706" y="398"/>
                  </a:lnTo>
                  <a:lnTo>
                    <a:pt x="1708" y="398"/>
                  </a:lnTo>
                  <a:lnTo>
                    <a:pt x="1710" y="398"/>
                  </a:lnTo>
                  <a:lnTo>
                    <a:pt x="1710" y="398"/>
                  </a:lnTo>
                  <a:lnTo>
                    <a:pt x="1710" y="396"/>
                  </a:lnTo>
                  <a:lnTo>
                    <a:pt x="1713" y="396"/>
                  </a:lnTo>
                  <a:lnTo>
                    <a:pt x="1720" y="396"/>
                  </a:lnTo>
                  <a:lnTo>
                    <a:pt x="1720" y="396"/>
                  </a:lnTo>
                  <a:lnTo>
                    <a:pt x="1722" y="396"/>
                  </a:lnTo>
                  <a:lnTo>
                    <a:pt x="1725" y="396"/>
                  </a:lnTo>
                  <a:lnTo>
                    <a:pt x="1729" y="398"/>
                  </a:lnTo>
                  <a:lnTo>
                    <a:pt x="1732" y="398"/>
                  </a:lnTo>
                  <a:close/>
                  <a:moveTo>
                    <a:pt x="1699" y="301"/>
                  </a:moveTo>
                  <a:lnTo>
                    <a:pt x="1699" y="301"/>
                  </a:lnTo>
                  <a:lnTo>
                    <a:pt x="1696" y="301"/>
                  </a:lnTo>
                  <a:lnTo>
                    <a:pt x="1696" y="303"/>
                  </a:lnTo>
                  <a:lnTo>
                    <a:pt x="1696" y="306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6" y="308"/>
                  </a:lnTo>
                  <a:lnTo>
                    <a:pt x="1699" y="308"/>
                  </a:lnTo>
                  <a:lnTo>
                    <a:pt x="1699" y="308"/>
                  </a:lnTo>
                  <a:lnTo>
                    <a:pt x="1699" y="310"/>
                  </a:lnTo>
                  <a:lnTo>
                    <a:pt x="1699" y="310"/>
                  </a:lnTo>
                  <a:lnTo>
                    <a:pt x="1699" y="310"/>
                  </a:lnTo>
                  <a:lnTo>
                    <a:pt x="1699" y="310"/>
                  </a:lnTo>
                  <a:lnTo>
                    <a:pt x="1699" y="310"/>
                  </a:lnTo>
                  <a:lnTo>
                    <a:pt x="1699" y="308"/>
                  </a:lnTo>
                  <a:lnTo>
                    <a:pt x="1699" y="301"/>
                  </a:lnTo>
                  <a:lnTo>
                    <a:pt x="1699" y="301"/>
                  </a:lnTo>
                  <a:lnTo>
                    <a:pt x="1699" y="301"/>
                  </a:lnTo>
                  <a:close/>
                  <a:moveTo>
                    <a:pt x="2084" y="365"/>
                  </a:moveTo>
                  <a:lnTo>
                    <a:pt x="2086" y="365"/>
                  </a:lnTo>
                  <a:lnTo>
                    <a:pt x="2086" y="367"/>
                  </a:lnTo>
                  <a:lnTo>
                    <a:pt x="2086" y="367"/>
                  </a:lnTo>
                  <a:lnTo>
                    <a:pt x="2089" y="367"/>
                  </a:lnTo>
                  <a:lnTo>
                    <a:pt x="2089" y="367"/>
                  </a:lnTo>
                  <a:lnTo>
                    <a:pt x="2091" y="367"/>
                  </a:lnTo>
                  <a:lnTo>
                    <a:pt x="2091" y="367"/>
                  </a:lnTo>
                  <a:lnTo>
                    <a:pt x="2094" y="365"/>
                  </a:lnTo>
                  <a:lnTo>
                    <a:pt x="2094" y="362"/>
                  </a:lnTo>
                  <a:lnTo>
                    <a:pt x="2094" y="362"/>
                  </a:lnTo>
                  <a:lnTo>
                    <a:pt x="2094" y="360"/>
                  </a:lnTo>
                  <a:lnTo>
                    <a:pt x="2091" y="362"/>
                  </a:lnTo>
                  <a:lnTo>
                    <a:pt x="2091" y="365"/>
                  </a:lnTo>
                  <a:lnTo>
                    <a:pt x="2091" y="365"/>
                  </a:lnTo>
                  <a:lnTo>
                    <a:pt x="2089" y="365"/>
                  </a:lnTo>
                  <a:lnTo>
                    <a:pt x="2089" y="362"/>
                  </a:lnTo>
                  <a:lnTo>
                    <a:pt x="2091" y="362"/>
                  </a:lnTo>
                  <a:lnTo>
                    <a:pt x="2091" y="362"/>
                  </a:lnTo>
                  <a:lnTo>
                    <a:pt x="2091" y="360"/>
                  </a:lnTo>
                  <a:lnTo>
                    <a:pt x="2091" y="360"/>
                  </a:lnTo>
                  <a:lnTo>
                    <a:pt x="2091" y="360"/>
                  </a:lnTo>
                  <a:lnTo>
                    <a:pt x="2091" y="360"/>
                  </a:lnTo>
                  <a:lnTo>
                    <a:pt x="2091" y="358"/>
                  </a:lnTo>
                  <a:lnTo>
                    <a:pt x="2091" y="358"/>
                  </a:lnTo>
                  <a:lnTo>
                    <a:pt x="2089" y="358"/>
                  </a:lnTo>
                  <a:lnTo>
                    <a:pt x="2086" y="358"/>
                  </a:lnTo>
                  <a:lnTo>
                    <a:pt x="2086" y="358"/>
                  </a:lnTo>
                  <a:lnTo>
                    <a:pt x="2086" y="358"/>
                  </a:lnTo>
                  <a:lnTo>
                    <a:pt x="2084" y="358"/>
                  </a:lnTo>
                  <a:lnTo>
                    <a:pt x="2084" y="358"/>
                  </a:lnTo>
                  <a:lnTo>
                    <a:pt x="2084" y="358"/>
                  </a:lnTo>
                  <a:lnTo>
                    <a:pt x="2084" y="360"/>
                  </a:lnTo>
                  <a:lnTo>
                    <a:pt x="2084" y="360"/>
                  </a:lnTo>
                  <a:lnTo>
                    <a:pt x="2084" y="360"/>
                  </a:lnTo>
                  <a:lnTo>
                    <a:pt x="2084" y="362"/>
                  </a:lnTo>
                  <a:lnTo>
                    <a:pt x="2084" y="362"/>
                  </a:lnTo>
                  <a:lnTo>
                    <a:pt x="2084" y="365"/>
                  </a:lnTo>
                  <a:close/>
                  <a:moveTo>
                    <a:pt x="1859" y="355"/>
                  </a:moveTo>
                  <a:lnTo>
                    <a:pt x="1859" y="355"/>
                  </a:lnTo>
                  <a:lnTo>
                    <a:pt x="1859" y="355"/>
                  </a:lnTo>
                  <a:lnTo>
                    <a:pt x="1864" y="355"/>
                  </a:lnTo>
                  <a:lnTo>
                    <a:pt x="1871" y="353"/>
                  </a:lnTo>
                  <a:lnTo>
                    <a:pt x="1874" y="353"/>
                  </a:lnTo>
                  <a:lnTo>
                    <a:pt x="1874" y="353"/>
                  </a:lnTo>
                  <a:lnTo>
                    <a:pt x="1876" y="353"/>
                  </a:lnTo>
                  <a:lnTo>
                    <a:pt x="1878" y="353"/>
                  </a:lnTo>
                  <a:lnTo>
                    <a:pt x="1878" y="353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51"/>
                  </a:lnTo>
                  <a:lnTo>
                    <a:pt x="1878" y="348"/>
                  </a:lnTo>
                  <a:lnTo>
                    <a:pt x="1878" y="348"/>
                  </a:lnTo>
                  <a:lnTo>
                    <a:pt x="1881" y="348"/>
                  </a:lnTo>
                  <a:lnTo>
                    <a:pt x="1881" y="348"/>
                  </a:lnTo>
                  <a:lnTo>
                    <a:pt x="1881" y="348"/>
                  </a:lnTo>
                  <a:lnTo>
                    <a:pt x="1878" y="348"/>
                  </a:lnTo>
                  <a:lnTo>
                    <a:pt x="1878" y="348"/>
                  </a:lnTo>
                  <a:lnTo>
                    <a:pt x="1878" y="348"/>
                  </a:lnTo>
                  <a:lnTo>
                    <a:pt x="1878" y="348"/>
                  </a:lnTo>
                  <a:lnTo>
                    <a:pt x="1876" y="348"/>
                  </a:lnTo>
                  <a:lnTo>
                    <a:pt x="1876" y="348"/>
                  </a:lnTo>
                  <a:lnTo>
                    <a:pt x="1876" y="348"/>
                  </a:lnTo>
                  <a:lnTo>
                    <a:pt x="1874" y="348"/>
                  </a:lnTo>
                  <a:lnTo>
                    <a:pt x="1874" y="348"/>
                  </a:lnTo>
                  <a:lnTo>
                    <a:pt x="1874" y="348"/>
                  </a:lnTo>
                  <a:lnTo>
                    <a:pt x="1874" y="348"/>
                  </a:lnTo>
                  <a:lnTo>
                    <a:pt x="1874" y="348"/>
                  </a:lnTo>
                  <a:lnTo>
                    <a:pt x="1874" y="351"/>
                  </a:lnTo>
                  <a:lnTo>
                    <a:pt x="1874" y="351"/>
                  </a:lnTo>
                  <a:lnTo>
                    <a:pt x="1874" y="351"/>
                  </a:lnTo>
                  <a:lnTo>
                    <a:pt x="1874" y="351"/>
                  </a:lnTo>
                  <a:lnTo>
                    <a:pt x="1874" y="351"/>
                  </a:lnTo>
                  <a:lnTo>
                    <a:pt x="1874" y="351"/>
                  </a:lnTo>
                  <a:lnTo>
                    <a:pt x="1871" y="351"/>
                  </a:lnTo>
                  <a:lnTo>
                    <a:pt x="1871" y="351"/>
                  </a:lnTo>
                  <a:lnTo>
                    <a:pt x="1869" y="351"/>
                  </a:lnTo>
                  <a:lnTo>
                    <a:pt x="1869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6" y="351"/>
                  </a:lnTo>
                  <a:lnTo>
                    <a:pt x="1864" y="351"/>
                  </a:lnTo>
                  <a:lnTo>
                    <a:pt x="1864" y="351"/>
                  </a:lnTo>
                  <a:lnTo>
                    <a:pt x="1862" y="351"/>
                  </a:lnTo>
                  <a:lnTo>
                    <a:pt x="1862" y="351"/>
                  </a:lnTo>
                  <a:lnTo>
                    <a:pt x="1862" y="351"/>
                  </a:lnTo>
                  <a:lnTo>
                    <a:pt x="1862" y="351"/>
                  </a:lnTo>
                  <a:lnTo>
                    <a:pt x="1862" y="351"/>
                  </a:lnTo>
                  <a:lnTo>
                    <a:pt x="1862" y="351"/>
                  </a:lnTo>
                  <a:lnTo>
                    <a:pt x="1859" y="353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7" y="351"/>
                  </a:lnTo>
                  <a:lnTo>
                    <a:pt x="1855" y="351"/>
                  </a:lnTo>
                  <a:lnTo>
                    <a:pt x="1855" y="353"/>
                  </a:lnTo>
                  <a:lnTo>
                    <a:pt x="1855" y="353"/>
                  </a:lnTo>
                  <a:lnTo>
                    <a:pt x="1855" y="355"/>
                  </a:lnTo>
                  <a:lnTo>
                    <a:pt x="1855" y="355"/>
                  </a:lnTo>
                  <a:lnTo>
                    <a:pt x="1852" y="355"/>
                  </a:lnTo>
                  <a:lnTo>
                    <a:pt x="1852" y="358"/>
                  </a:lnTo>
                  <a:lnTo>
                    <a:pt x="1855" y="355"/>
                  </a:lnTo>
                  <a:lnTo>
                    <a:pt x="1855" y="355"/>
                  </a:lnTo>
                  <a:lnTo>
                    <a:pt x="1857" y="355"/>
                  </a:lnTo>
                  <a:lnTo>
                    <a:pt x="1857" y="355"/>
                  </a:lnTo>
                  <a:lnTo>
                    <a:pt x="1857" y="355"/>
                  </a:lnTo>
                  <a:lnTo>
                    <a:pt x="1857" y="355"/>
                  </a:lnTo>
                  <a:lnTo>
                    <a:pt x="1857" y="355"/>
                  </a:lnTo>
                  <a:lnTo>
                    <a:pt x="1859" y="355"/>
                  </a:lnTo>
                  <a:lnTo>
                    <a:pt x="1859" y="355"/>
                  </a:lnTo>
                  <a:lnTo>
                    <a:pt x="1859" y="355"/>
                  </a:lnTo>
                  <a:close/>
                  <a:moveTo>
                    <a:pt x="2058" y="417"/>
                  </a:moveTo>
                  <a:lnTo>
                    <a:pt x="2058" y="417"/>
                  </a:lnTo>
                  <a:lnTo>
                    <a:pt x="2058" y="419"/>
                  </a:lnTo>
                  <a:lnTo>
                    <a:pt x="2060" y="419"/>
                  </a:lnTo>
                  <a:lnTo>
                    <a:pt x="2060" y="419"/>
                  </a:lnTo>
                  <a:lnTo>
                    <a:pt x="2060" y="419"/>
                  </a:lnTo>
                  <a:lnTo>
                    <a:pt x="2063" y="417"/>
                  </a:lnTo>
                  <a:lnTo>
                    <a:pt x="2063" y="414"/>
                  </a:lnTo>
                  <a:lnTo>
                    <a:pt x="2063" y="414"/>
                  </a:lnTo>
                  <a:lnTo>
                    <a:pt x="2063" y="414"/>
                  </a:lnTo>
                  <a:lnTo>
                    <a:pt x="2063" y="414"/>
                  </a:lnTo>
                  <a:lnTo>
                    <a:pt x="2063" y="412"/>
                  </a:lnTo>
                  <a:lnTo>
                    <a:pt x="2063" y="412"/>
                  </a:lnTo>
                  <a:lnTo>
                    <a:pt x="2060" y="412"/>
                  </a:lnTo>
                  <a:lnTo>
                    <a:pt x="2060" y="412"/>
                  </a:lnTo>
                  <a:lnTo>
                    <a:pt x="2060" y="412"/>
                  </a:lnTo>
                  <a:lnTo>
                    <a:pt x="2060" y="414"/>
                  </a:lnTo>
                  <a:lnTo>
                    <a:pt x="2060" y="414"/>
                  </a:lnTo>
                  <a:lnTo>
                    <a:pt x="2058" y="414"/>
                  </a:lnTo>
                  <a:lnTo>
                    <a:pt x="2058" y="417"/>
                  </a:lnTo>
                  <a:close/>
                  <a:moveTo>
                    <a:pt x="485" y="272"/>
                  </a:moveTo>
                  <a:lnTo>
                    <a:pt x="485" y="275"/>
                  </a:lnTo>
                  <a:lnTo>
                    <a:pt x="485" y="275"/>
                  </a:lnTo>
                  <a:lnTo>
                    <a:pt x="485" y="275"/>
                  </a:lnTo>
                  <a:lnTo>
                    <a:pt x="485" y="275"/>
                  </a:lnTo>
                  <a:lnTo>
                    <a:pt x="485" y="272"/>
                  </a:lnTo>
                  <a:lnTo>
                    <a:pt x="483" y="272"/>
                  </a:lnTo>
                  <a:lnTo>
                    <a:pt x="483" y="272"/>
                  </a:lnTo>
                  <a:lnTo>
                    <a:pt x="483" y="272"/>
                  </a:lnTo>
                  <a:lnTo>
                    <a:pt x="485" y="272"/>
                  </a:lnTo>
                  <a:close/>
                  <a:moveTo>
                    <a:pt x="2162" y="398"/>
                  </a:moveTo>
                  <a:lnTo>
                    <a:pt x="2162" y="396"/>
                  </a:lnTo>
                  <a:lnTo>
                    <a:pt x="2162" y="396"/>
                  </a:lnTo>
                  <a:lnTo>
                    <a:pt x="2160" y="396"/>
                  </a:lnTo>
                  <a:lnTo>
                    <a:pt x="2160" y="396"/>
                  </a:lnTo>
                  <a:lnTo>
                    <a:pt x="2160" y="396"/>
                  </a:lnTo>
                  <a:lnTo>
                    <a:pt x="2160" y="396"/>
                  </a:lnTo>
                  <a:lnTo>
                    <a:pt x="2157" y="396"/>
                  </a:lnTo>
                  <a:lnTo>
                    <a:pt x="2157" y="396"/>
                  </a:lnTo>
                  <a:lnTo>
                    <a:pt x="2155" y="393"/>
                  </a:lnTo>
                  <a:lnTo>
                    <a:pt x="2150" y="393"/>
                  </a:lnTo>
                  <a:lnTo>
                    <a:pt x="2148" y="393"/>
                  </a:lnTo>
                  <a:lnTo>
                    <a:pt x="2148" y="393"/>
                  </a:lnTo>
                  <a:lnTo>
                    <a:pt x="2143" y="393"/>
                  </a:lnTo>
                  <a:lnTo>
                    <a:pt x="2141" y="393"/>
                  </a:lnTo>
                  <a:lnTo>
                    <a:pt x="2138" y="393"/>
                  </a:lnTo>
                  <a:lnTo>
                    <a:pt x="2134" y="393"/>
                  </a:lnTo>
                  <a:lnTo>
                    <a:pt x="2124" y="393"/>
                  </a:lnTo>
                  <a:lnTo>
                    <a:pt x="2120" y="391"/>
                  </a:lnTo>
                  <a:lnTo>
                    <a:pt x="2117" y="391"/>
                  </a:lnTo>
                  <a:lnTo>
                    <a:pt x="2117" y="391"/>
                  </a:lnTo>
                  <a:lnTo>
                    <a:pt x="2117" y="391"/>
                  </a:lnTo>
                  <a:lnTo>
                    <a:pt x="2117" y="391"/>
                  </a:lnTo>
                  <a:lnTo>
                    <a:pt x="2115" y="391"/>
                  </a:lnTo>
                  <a:lnTo>
                    <a:pt x="2115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17" y="393"/>
                  </a:lnTo>
                  <a:lnTo>
                    <a:pt x="2120" y="393"/>
                  </a:lnTo>
                  <a:lnTo>
                    <a:pt x="2120" y="396"/>
                  </a:lnTo>
                  <a:lnTo>
                    <a:pt x="2120" y="396"/>
                  </a:lnTo>
                  <a:lnTo>
                    <a:pt x="2120" y="396"/>
                  </a:lnTo>
                  <a:lnTo>
                    <a:pt x="2122" y="396"/>
                  </a:lnTo>
                  <a:lnTo>
                    <a:pt x="2122" y="396"/>
                  </a:lnTo>
                  <a:lnTo>
                    <a:pt x="2124" y="396"/>
                  </a:lnTo>
                  <a:lnTo>
                    <a:pt x="2124" y="396"/>
                  </a:lnTo>
                  <a:lnTo>
                    <a:pt x="2127" y="398"/>
                  </a:lnTo>
                  <a:lnTo>
                    <a:pt x="2127" y="396"/>
                  </a:lnTo>
                  <a:lnTo>
                    <a:pt x="2127" y="396"/>
                  </a:lnTo>
                  <a:lnTo>
                    <a:pt x="2127" y="396"/>
                  </a:lnTo>
                  <a:lnTo>
                    <a:pt x="2129" y="396"/>
                  </a:lnTo>
                  <a:lnTo>
                    <a:pt x="2129" y="398"/>
                  </a:lnTo>
                  <a:lnTo>
                    <a:pt x="2129" y="398"/>
                  </a:lnTo>
                  <a:lnTo>
                    <a:pt x="2131" y="398"/>
                  </a:lnTo>
                  <a:lnTo>
                    <a:pt x="2131" y="398"/>
                  </a:lnTo>
                  <a:lnTo>
                    <a:pt x="2131" y="398"/>
                  </a:lnTo>
                  <a:lnTo>
                    <a:pt x="2131" y="398"/>
                  </a:lnTo>
                  <a:lnTo>
                    <a:pt x="2134" y="398"/>
                  </a:lnTo>
                  <a:lnTo>
                    <a:pt x="2134" y="398"/>
                  </a:lnTo>
                  <a:lnTo>
                    <a:pt x="2136" y="398"/>
                  </a:lnTo>
                  <a:lnTo>
                    <a:pt x="2136" y="400"/>
                  </a:lnTo>
                  <a:lnTo>
                    <a:pt x="2138" y="400"/>
                  </a:lnTo>
                  <a:lnTo>
                    <a:pt x="2141" y="400"/>
                  </a:lnTo>
                  <a:lnTo>
                    <a:pt x="2141" y="400"/>
                  </a:lnTo>
                  <a:lnTo>
                    <a:pt x="2141" y="400"/>
                  </a:lnTo>
                  <a:lnTo>
                    <a:pt x="2143" y="400"/>
                  </a:lnTo>
                  <a:lnTo>
                    <a:pt x="2146" y="403"/>
                  </a:lnTo>
                  <a:lnTo>
                    <a:pt x="2146" y="403"/>
                  </a:lnTo>
                  <a:lnTo>
                    <a:pt x="2146" y="403"/>
                  </a:lnTo>
                  <a:lnTo>
                    <a:pt x="2148" y="403"/>
                  </a:lnTo>
                  <a:lnTo>
                    <a:pt x="2148" y="403"/>
                  </a:lnTo>
                  <a:lnTo>
                    <a:pt x="2148" y="403"/>
                  </a:lnTo>
                  <a:lnTo>
                    <a:pt x="2150" y="405"/>
                  </a:lnTo>
                  <a:lnTo>
                    <a:pt x="2150" y="405"/>
                  </a:lnTo>
                  <a:lnTo>
                    <a:pt x="2150" y="405"/>
                  </a:lnTo>
                  <a:lnTo>
                    <a:pt x="2150" y="405"/>
                  </a:lnTo>
                  <a:lnTo>
                    <a:pt x="2155" y="405"/>
                  </a:lnTo>
                  <a:lnTo>
                    <a:pt x="2157" y="405"/>
                  </a:lnTo>
                  <a:lnTo>
                    <a:pt x="2157" y="407"/>
                  </a:lnTo>
                  <a:lnTo>
                    <a:pt x="2157" y="407"/>
                  </a:lnTo>
                  <a:lnTo>
                    <a:pt x="2160" y="407"/>
                  </a:lnTo>
                  <a:lnTo>
                    <a:pt x="2160" y="407"/>
                  </a:lnTo>
                  <a:lnTo>
                    <a:pt x="2160" y="407"/>
                  </a:lnTo>
                  <a:lnTo>
                    <a:pt x="2160" y="407"/>
                  </a:lnTo>
                  <a:lnTo>
                    <a:pt x="2160" y="407"/>
                  </a:lnTo>
                  <a:lnTo>
                    <a:pt x="2160" y="407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2" y="405"/>
                  </a:lnTo>
                  <a:lnTo>
                    <a:pt x="2164" y="405"/>
                  </a:lnTo>
                  <a:lnTo>
                    <a:pt x="2164" y="405"/>
                  </a:lnTo>
                  <a:lnTo>
                    <a:pt x="2167" y="405"/>
                  </a:lnTo>
                  <a:lnTo>
                    <a:pt x="2167" y="405"/>
                  </a:lnTo>
                  <a:lnTo>
                    <a:pt x="2169" y="407"/>
                  </a:lnTo>
                  <a:lnTo>
                    <a:pt x="2169" y="407"/>
                  </a:lnTo>
                  <a:lnTo>
                    <a:pt x="2169" y="407"/>
                  </a:lnTo>
                  <a:lnTo>
                    <a:pt x="2172" y="407"/>
                  </a:lnTo>
                  <a:lnTo>
                    <a:pt x="2172" y="407"/>
                  </a:lnTo>
                  <a:lnTo>
                    <a:pt x="2172" y="407"/>
                  </a:lnTo>
                  <a:lnTo>
                    <a:pt x="2174" y="407"/>
                  </a:lnTo>
                  <a:lnTo>
                    <a:pt x="2174" y="407"/>
                  </a:lnTo>
                  <a:lnTo>
                    <a:pt x="2174" y="407"/>
                  </a:lnTo>
                  <a:lnTo>
                    <a:pt x="2174" y="407"/>
                  </a:lnTo>
                  <a:lnTo>
                    <a:pt x="2174" y="405"/>
                  </a:lnTo>
                  <a:lnTo>
                    <a:pt x="2174" y="405"/>
                  </a:lnTo>
                  <a:lnTo>
                    <a:pt x="2174" y="405"/>
                  </a:lnTo>
                  <a:lnTo>
                    <a:pt x="2174" y="405"/>
                  </a:lnTo>
                  <a:lnTo>
                    <a:pt x="2179" y="405"/>
                  </a:lnTo>
                  <a:lnTo>
                    <a:pt x="2181" y="405"/>
                  </a:lnTo>
                  <a:lnTo>
                    <a:pt x="2181" y="405"/>
                  </a:lnTo>
                  <a:lnTo>
                    <a:pt x="2181" y="405"/>
                  </a:lnTo>
                  <a:lnTo>
                    <a:pt x="2181" y="405"/>
                  </a:lnTo>
                  <a:lnTo>
                    <a:pt x="2183" y="405"/>
                  </a:lnTo>
                  <a:lnTo>
                    <a:pt x="2183" y="405"/>
                  </a:lnTo>
                  <a:lnTo>
                    <a:pt x="2183" y="405"/>
                  </a:lnTo>
                  <a:lnTo>
                    <a:pt x="2183" y="403"/>
                  </a:lnTo>
                  <a:lnTo>
                    <a:pt x="2183" y="403"/>
                  </a:lnTo>
                  <a:lnTo>
                    <a:pt x="2186" y="403"/>
                  </a:lnTo>
                  <a:lnTo>
                    <a:pt x="2188" y="403"/>
                  </a:lnTo>
                  <a:lnTo>
                    <a:pt x="2191" y="403"/>
                  </a:lnTo>
                  <a:lnTo>
                    <a:pt x="2193" y="403"/>
                  </a:lnTo>
                  <a:lnTo>
                    <a:pt x="2193" y="403"/>
                  </a:lnTo>
                  <a:lnTo>
                    <a:pt x="2193" y="403"/>
                  </a:lnTo>
                  <a:lnTo>
                    <a:pt x="2193" y="403"/>
                  </a:lnTo>
                  <a:lnTo>
                    <a:pt x="2191" y="400"/>
                  </a:lnTo>
                  <a:lnTo>
                    <a:pt x="2188" y="400"/>
                  </a:lnTo>
                  <a:lnTo>
                    <a:pt x="2188" y="400"/>
                  </a:lnTo>
                  <a:lnTo>
                    <a:pt x="2186" y="400"/>
                  </a:lnTo>
                  <a:lnTo>
                    <a:pt x="2186" y="400"/>
                  </a:lnTo>
                  <a:lnTo>
                    <a:pt x="2183" y="398"/>
                  </a:lnTo>
                  <a:lnTo>
                    <a:pt x="2183" y="398"/>
                  </a:lnTo>
                  <a:lnTo>
                    <a:pt x="2179" y="398"/>
                  </a:lnTo>
                  <a:lnTo>
                    <a:pt x="2169" y="398"/>
                  </a:lnTo>
                  <a:lnTo>
                    <a:pt x="2167" y="398"/>
                  </a:lnTo>
                  <a:lnTo>
                    <a:pt x="2164" y="398"/>
                  </a:lnTo>
                  <a:lnTo>
                    <a:pt x="2162" y="398"/>
                  </a:lnTo>
                  <a:close/>
                  <a:moveTo>
                    <a:pt x="2103" y="388"/>
                  </a:moveTo>
                  <a:lnTo>
                    <a:pt x="2108" y="388"/>
                  </a:lnTo>
                  <a:lnTo>
                    <a:pt x="2110" y="386"/>
                  </a:lnTo>
                  <a:lnTo>
                    <a:pt x="2110" y="386"/>
                  </a:lnTo>
                  <a:lnTo>
                    <a:pt x="2110" y="386"/>
                  </a:lnTo>
                  <a:lnTo>
                    <a:pt x="2110" y="386"/>
                  </a:lnTo>
                  <a:lnTo>
                    <a:pt x="2110" y="386"/>
                  </a:lnTo>
                  <a:lnTo>
                    <a:pt x="2108" y="386"/>
                  </a:lnTo>
                  <a:lnTo>
                    <a:pt x="2105" y="386"/>
                  </a:lnTo>
                  <a:lnTo>
                    <a:pt x="2105" y="386"/>
                  </a:lnTo>
                  <a:lnTo>
                    <a:pt x="2103" y="386"/>
                  </a:lnTo>
                  <a:lnTo>
                    <a:pt x="2101" y="386"/>
                  </a:lnTo>
                  <a:lnTo>
                    <a:pt x="2101" y="386"/>
                  </a:lnTo>
                  <a:lnTo>
                    <a:pt x="2098" y="384"/>
                  </a:lnTo>
                  <a:lnTo>
                    <a:pt x="2098" y="386"/>
                  </a:lnTo>
                  <a:lnTo>
                    <a:pt x="2098" y="386"/>
                  </a:lnTo>
                  <a:lnTo>
                    <a:pt x="2098" y="386"/>
                  </a:lnTo>
                  <a:lnTo>
                    <a:pt x="2103" y="388"/>
                  </a:lnTo>
                  <a:close/>
                  <a:moveTo>
                    <a:pt x="2058" y="270"/>
                  </a:moveTo>
                  <a:lnTo>
                    <a:pt x="2058" y="270"/>
                  </a:lnTo>
                  <a:lnTo>
                    <a:pt x="2060" y="270"/>
                  </a:lnTo>
                  <a:lnTo>
                    <a:pt x="2058" y="268"/>
                  </a:lnTo>
                  <a:lnTo>
                    <a:pt x="2058" y="268"/>
                  </a:lnTo>
                  <a:lnTo>
                    <a:pt x="2058" y="268"/>
                  </a:lnTo>
                  <a:lnTo>
                    <a:pt x="2056" y="270"/>
                  </a:lnTo>
                  <a:lnTo>
                    <a:pt x="2058" y="270"/>
                  </a:lnTo>
                  <a:lnTo>
                    <a:pt x="2058" y="270"/>
                  </a:lnTo>
                  <a:close/>
                  <a:moveTo>
                    <a:pt x="2070" y="436"/>
                  </a:moveTo>
                  <a:lnTo>
                    <a:pt x="2070" y="436"/>
                  </a:lnTo>
                  <a:lnTo>
                    <a:pt x="2070" y="436"/>
                  </a:lnTo>
                  <a:lnTo>
                    <a:pt x="2070" y="436"/>
                  </a:lnTo>
                  <a:lnTo>
                    <a:pt x="2072" y="436"/>
                  </a:lnTo>
                  <a:lnTo>
                    <a:pt x="2072" y="436"/>
                  </a:lnTo>
                  <a:lnTo>
                    <a:pt x="2072" y="433"/>
                  </a:lnTo>
                  <a:lnTo>
                    <a:pt x="2072" y="429"/>
                  </a:lnTo>
                  <a:lnTo>
                    <a:pt x="2072" y="429"/>
                  </a:lnTo>
                  <a:lnTo>
                    <a:pt x="2072" y="429"/>
                  </a:lnTo>
                  <a:lnTo>
                    <a:pt x="2072" y="429"/>
                  </a:lnTo>
                  <a:lnTo>
                    <a:pt x="2070" y="426"/>
                  </a:lnTo>
                  <a:lnTo>
                    <a:pt x="2070" y="429"/>
                  </a:lnTo>
                  <a:lnTo>
                    <a:pt x="2070" y="431"/>
                  </a:lnTo>
                  <a:lnTo>
                    <a:pt x="2070" y="431"/>
                  </a:lnTo>
                  <a:lnTo>
                    <a:pt x="2068" y="433"/>
                  </a:lnTo>
                  <a:lnTo>
                    <a:pt x="2068" y="433"/>
                  </a:lnTo>
                  <a:lnTo>
                    <a:pt x="2070" y="433"/>
                  </a:lnTo>
                  <a:lnTo>
                    <a:pt x="2070" y="436"/>
                  </a:lnTo>
                  <a:close/>
                  <a:moveTo>
                    <a:pt x="1883" y="701"/>
                  </a:moveTo>
                  <a:lnTo>
                    <a:pt x="1881" y="701"/>
                  </a:lnTo>
                  <a:lnTo>
                    <a:pt x="1881" y="701"/>
                  </a:lnTo>
                  <a:lnTo>
                    <a:pt x="1881" y="701"/>
                  </a:lnTo>
                  <a:lnTo>
                    <a:pt x="1878" y="701"/>
                  </a:lnTo>
                  <a:lnTo>
                    <a:pt x="1878" y="701"/>
                  </a:lnTo>
                  <a:lnTo>
                    <a:pt x="1876" y="698"/>
                  </a:lnTo>
                  <a:lnTo>
                    <a:pt x="1876" y="698"/>
                  </a:lnTo>
                  <a:lnTo>
                    <a:pt x="1876" y="701"/>
                  </a:lnTo>
                  <a:lnTo>
                    <a:pt x="1876" y="701"/>
                  </a:lnTo>
                  <a:lnTo>
                    <a:pt x="1876" y="701"/>
                  </a:lnTo>
                  <a:lnTo>
                    <a:pt x="1876" y="701"/>
                  </a:lnTo>
                  <a:lnTo>
                    <a:pt x="1878" y="703"/>
                  </a:lnTo>
                  <a:lnTo>
                    <a:pt x="1881" y="703"/>
                  </a:lnTo>
                  <a:lnTo>
                    <a:pt x="1881" y="703"/>
                  </a:lnTo>
                  <a:lnTo>
                    <a:pt x="1881" y="701"/>
                  </a:lnTo>
                  <a:lnTo>
                    <a:pt x="1883" y="701"/>
                  </a:lnTo>
                  <a:lnTo>
                    <a:pt x="1883" y="701"/>
                  </a:lnTo>
                  <a:lnTo>
                    <a:pt x="1883" y="703"/>
                  </a:lnTo>
                  <a:lnTo>
                    <a:pt x="1883" y="703"/>
                  </a:lnTo>
                  <a:lnTo>
                    <a:pt x="1883" y="703"/>
                  </a:lnTo>
                  <a:lnTo>
                    <a:pt x="1883" y="701"/>
                  </a:lnTo>
                  <a:lnTo>
                    <a:pt x="1883" y="701"/>
                  </a:lnTo>
                  <a:lnTo>
                    <a:pt x="1883" y="701"/>
                  </a:lnTo>
                  <a:lnTo>
                    <a:pt x="1883" y="701"/>
                  </a:lnTo>
                  <a:lnTo>
                    <a:pt x="1883" y="701"/>
                  </a:lnTo>
                  <a:lnTo>
                    <a:pt x="1883" y="701"/>
                  </a:lnTo>
                  <a:close/>
                  <a:moveTo>
                    <a:pt x="1890" y="710"/>
                  </a:moveTo>
                  <a:lnTo>
                    <a:pt x="1890" y="708"/>
                  </a:lnTo>
                  <a:lnTo>
                    <a:pt x="1890" y="708"/>
                  </a:lnTo>
                  <a:lnTo>
                    <a:pt x="1890" y="706"/>
                  </a:lnTo>
                  <a:lnTo>
                    <a:pt x="1890" y="706"/>
                  </a:lnTo>
                  <a:lnTo>
                    <a:pt x="1890" y="706"/>
                  </a:lnTo>
                  <a:lnTo>
                    <a:pt x="1890" y="706"/>
                  </a:lnTo>
                  <a:lnTo>
                    <a:pt x="1890" y="706"/>
                  </a:lnTo>
                  <a:lnTo>
                    <a:pt x="1888" y="706"/>
                  </a:lnTo>
                  <a:lnTo>
                    <a:pt x="1888" y="706"/>
                  </a:lnTo>
                  <a:lnTo>
                    <a:pt x="1888" y="706"/>
                  </a:lnTo>
                  <a:lnTo>
                    <a:pt x="1888" y="706"/>
                  </a:lnTo>
                  <a:lnTo>
                    <a:pt x="1888" y="706"/>
                  </a:lnTo>
                  <a:lnTo>
                    <a:pt x="1888" y="708"/>
                  </a:lnTo>
                  <a:lnTo>
                    <a:pt x="1885" y="708"/>
                  </a:lnTo>
                  <a:lnTo>
                    <a:pt x="1885" y="708"/>
                  </a:lnTo>
                  <a:lnTo>
                    <a:pt x="1883" y="708"/>
                  </a:lnTo>
                  <a:lnTo>
                    <a:pt x="1883" y="708"/>
                  </a:lnTo>
                  <a:lnTo>
                    <a:pt x="1883" y="708"/>
                  </a:lnTo>
                  <a:lnTo>
                    <a:pt x="1883" y="710"/>
                  </a:lnTo>
                  <a:lnTo>
                    <a:pt x="1883" y="710"/>
                  </a:lnTo>
                  <a:lnTo>
                    <a:pt x="1885" y="710"/>
                  </a:lnTo>
                  <a:lnTo>
                    <a:pt x="1885" y="710"/>
                  </a:lnTo>
                  <a:lnTo>
                    <a:pt x="1888" y="708"/>
                  </a:lnTo>
                  <a:lnTo>
                    <a:pt x="1890" y="710"/>
                  </a:lnTo>
                  <a:close/>
                  <a:moveTo>
                    <a:pt x="1895" y="696"/>
                  </a:move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2" y="694"/>
                  </a:lnTo>
                  <a:lnTo>
                    <a:pt x="1890" y="694"/>
                  </a:lnTo>
                  <a:lnTo>
                    <a:pt x="1888" y="696"/>
                  </a:lnTo>
                  <a:lnTo>
                    <a:pt x="1888" y="696"/>
                  </a:lnTo>
                  <a:lnTo>
                    <a:pt x="1885" y="694"/>
                  </a:lnTo>
                  <a:lnTo>
                    <a:pt x="1885" y="694"/>
                  </a:lnTo>
                  <a:lnTo>
                    <a:pt x="1885" y="696"/>
                  </a:lnTo>
                  <a:lnTo>
                    <a:pt x="1885" y="696"/>
                  </a:lnTo>
                  <a:lnTo>
                    <a:pt x="1883" y="696"/>
                  </a:lnTo>
                  <a:lnTo>
                    <a:pt x="1883" y="696"/>
                  </a:lnTo>
                  <a:lnTo>
                    <a:pt x="1883" y="698"/>
                  </a:lnTo>
                  <a:lnTo>
                    <a:pt x="1885" y="698"/>
                  </a:lnTo>
                  <a:lnTo>
                    <a:pt x="1885" y="698"/>
                  </a:lnTo>
                  <a:lnTo>
                    <a:pt x="1888" y="698"/>
                  </a:lnTo>
                  <a:lnTo>
                    <a:pt x="1888" y="698"/>
                  </a:lnTo>
                  <a:lnTo>
                    <a:pt x="1888" y="698"/>
                  </a:lnTo>
                  <a:lnTo>
                    <a:pt x="1888" y="698"/>
                  </a:lnTo>
                  <a:lnTo>
                    <a:pt x="1888" y="698"/>
                  </a:lnTo>
                  <a:lnTo>
                    <a:pt x="1888" y="701"/>
                  </a:lnTo>
                  <a:lnTo>
                    <a:pt x="1888" y="701"/>
                  </a:lnTo>
                  <a:lnTo>
                    <a:pt x="1888" y="698"/>
                  </a:lnTo>
                  <a:lnTo>
                    <a:pt x="1888" y="698"/>
                  </a:lnTo>
                  <a:lnTo>
                    <a:pt x="1890" y="698"/>
                  </a:lnTo>
                  <a:lnTo>
                    <a:pt x="1890" y="698"/>
                  </a:lnTo>
                  <a:lnTo>
                    <a:pt x="1890" y="698"/>
                  </a:lnTo>
                  <a:lnTo>
                    <a:pt x="1890" y="698"/>
                  </a:lnTo>
                  <a:lnTo>
                    <a:pt x="1892" y="696"/>
                  </a:lnTo>
                  <a:lnTo>
                    <a:pt x="1895" y="696"/>
                  </a:lnTo>
                  <a:close/>
                  <a:moveTo>
                    <a:pt x="1888" y="358"/>
                  </a:moveTo>
                  <a:lnTo>
                    <a:pt x="1888" y="358"/>
                  </a:lnTo>
                  <a:lnTo>
                    <a:pt x="1888" y="358"/>
                  </a:lnTo>
                  <a:lnTo>
                    <a:pt x="1885" y="355"/>
                  </a:lnTo>
                  <a:lnTo>
                    <a:pt x="1885" y="355"/>
                  </a:lnTo>
                  <a:lnTo>
                    <a:pt x="1885" y="355"/>
                  </a:lnTo>
                  <a:lnTo>
                    <a:pt x="1885" y="355"/>
                  </a:lnTo>
                  <a:lnTo>
                    <a:pt x="1883" y="355"/>
                  </a:lnTo>
                  <a:lnTo>
                    <a:pt x="1883" y="355"/>
                  </a:lnTo>
                  <a:lnTo>
                    <a:pt x="1881" y="358"/>
                  </a:lnTo>
                  <a:lnTo>
                    <a:pt x="1881" y="358"/>
                  </a:lnTo>
                  <a:lnTo>
                    <a:pt x="1881" y="355"/>
                  </a:lnTo>
                  <a:lnTo>
                    <a:pt x="1881" y="355"/>
                  </a:lnTo>
                  <a:lnTo>
                    <a:pt x="1881" y="355"/>
                  </a:lnTo>
                  <a:lnTo>
                    <a:pt x="1878" y="355"/>
                  </a:lnTo>
                  <a:lnTo>
                    <a:pt x="1878" y="355"/>
                  </a:lnTo>
                  <a:lnTo>
                    <a:pt x="1876" y="355"/>
                  </a:lnTo>
                  <a:lnTo>
                    <a:pt x="1874" y="358"/>
                  </a:lnTo>
                  <a:lnTo>
                    <a:pt x="1866" y="358"/>
                  </a:lnTo>
                  <a:lnTo>
                    <a:pt x="1866" y="358"/>
                  </a:lnTo>
                  <a:lnTo>
                    <a:pt x="1866" y="360"/>
                  </a:lnTo>
                  <a:lnTo>
                    <a:pt x="1869" y="362"/>
                  </a:lnTo>
                  <a:lnTo>
                    <a:pt x="1869" y="362"/>
                  </a:lnTo>
                  <a:lnTo>
                    <a:pt x="1869" y="365"/>
                  </a:lnTo>
                  <a:lnTo>
                    <a:pt x="1869" y="365"/>
                  </a:lnTo>
                  <a:lnTo>
                    <a:pt x="1869" y="365"/>
                  </a:lnTo>
                  <a:lnTo>
                    <a:pt x="1869" y="367"/>
                  </a:lnTo>
                  <a:lnTo>
                    <a:pt x="1869" y="367"/>
                  </a:lnTo>
                  <a:lnTo>
                    <a:pt x="1869" y="367"/>
                  </a:lnTo>
                  <a:lnTo>
                    <a:pt x="1869" y="367"/>
                  </a:lnTo>
                  <a:lnTo>
                    <a:pt x="1869" y="367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0"/>
                  </a:lnTo>
                  <a:lnTo>
                    <a:pt x="1871" y="372"/>
                  </a:lnTo>
                  <a:lnTo>
                    <a:pt x="1871" y="372"/>
                  </a:lnTo>
                  <a:lnTo>
                    <a:pt x="1871" y="372"/>
                  </a:lnTo>
                  <a:lnTo>
                    <a:pt x="1871" y="372"/>
                  </a:lnTo>
                  <a:lnTo>
                    <a:pt x="1871" y="374"/>
                  </a:lnTo>
                  <a:lnTo>
                    <a:pt x="1874" y="374"/>
                  </a:lnTo>
                  <a:lnTo>
                    <a:pt x="1874" y="374"/>
                  </a:lnTo>
                  <a:lnTo>
                    <a:pt x="1876" y="374"/>
                  </a:lnTo>
                  <a:lnTo>
                    <a:pt x="1876" y="377"/>
                  </a:lnTo>
                  <a:lnTo>
                    <a:pt x="1876" y="377"/>
                  </a:lnTo>
                  <a:lnTo>
                    <a:pt x="1878" y="379"/>
                  </a:lnTo>
                  <a:lnTo>
                    <a:pt x="1878" y="377"/>
                  </a:lnTo>
                  <a:lnTo>
                    <a:pt x="1878" y="377"/>
                  </a:lnTo>
                  <a:lnTo>
                    <a:pt x="1881" y="377"/>
                  </a:lnTo>
                  <a:lnTo>
                    <a:pt x="1881" y="377"/>
                  </a:lnTo>
                  <a:lnTo>
                    <a:pt x="1881" y="379"/>
                  </a:lnTo>
                  <a:lnTo>
                    <a:pt x="1883" y="379"/>
                  </a:lnTo>
                  <a:lnTo>
                    <a:pt x="1883" y="379"/>
                  </a:lnTo>
                  <a:lnTo>
                    <a:pt x="1883" y="377"/>
                  </a:lnTo>
                  <a:lnTo>
                    <a:pt x="1885" y="377"/>
                  </a:lnTo>
                  <a:lnTo>
                    <a:pt x="1885" y="374"/>
                  </a:lnTo>
                  <a:lnTo>
                    <a:pt x="1885" y="374"/>
                  </a:lnTo>
                  <a:lnTo>
                    <a:pt x="1885" y="372"/>
                  </a:lnTo>
                  <a:lnTo>
                    <a:pt x="1888" y="365"/>
                  </a:lnTo>
                  <a:lnTo>
                    <a:pt x="1888" y="362"/>
                  </a:lnTo>
                  <a:lnTo>
                    <a:pt x="1888" y="362"/>
                  </a:lnTo>
                  <a:lnTo>
                    <a:pt x="1888" y="360"/>
                  </a:lnTo>
                  <a:lnTo>
                    <a:pt x="1888" y="360"/>
                  </a:lnTo>
                  <a:lnTo>
                    <a:pt x="1888" y="360"/>
                  </a:lnTo>
                  <a:lnTo>
                    <a:pt x="1888" y="358"/>
                  </a:lnTo>
                  <a:close/>
                  <a:moveTo>
                    <a:pt x="1897" y="254"/>
                  </a:moveTo>
                  <a:lnTo>
                    <a:pt x="1897" y="256"/>
                  </a:lnTo>
                  <a:lnTo>
                    <a:pt x="1897" y="256"/>
                  </a:lnTo>
                  <a:lnTo>
                    <a:pt x="1897" y="254"/>
                  </a:lnTo>
                  <a:lnTo>
                    <a:pt x="1897" y="254"/>
                  </a:lnTo>
                  <a:close/>
                  <a:moveTo>
                    <a:pt x="1845" y="320"/>
                  </a:moveTo>
                  <a:lnTo>
                    <a:pt x="1848" y="320"/>
                  </a:lnTo>
                  <a:lnTo>
                    <a:pt x="1848" y="320"/>
                  </a:lnTo>
                  <a:lnTo>
                    <a:pt x="1848" y="320"/>
                  </a:lnTo>
                  <a:lnTo>
                    <a:pt x="1848" y="322"/>
                  </a:lnTo>
                  <a:lnTo>
                    <a:pt x="1848" y="322"/>
                  </a:lnTo>
                  <a:lnTo>
                    <a:pt x="1848" y="322"/>
                  </a:lnTo>
                  <a:lnTo>
                    <a:pt x="1850" y="322"/>
                  </a:lnTo>
                  <a:lnTo>
                    <a:pt x="1850" y="322"/>
                  </a:lnTo>
                  <a:lnTo>
                    <a:pt x="1850" y="322"/>
                  </a:lnTo>
                  <a:lnTo>
                    <a:pt x="1852" y="322"/>
                  </a:lnTo>
                  <a:lnTo>
                    <a:pt x="1852" y="322"/>
                  </a:lnTo>
                  <a:lnTo>
                    <a:pt x="1852" y="322"/>
                  </a:lnTo>
                  <a:lnTo>
                    <a:pt x="1852" y="322"/>
                  </a:lnTo>
                  <a:lnTo>
                    <a:pt x="1852" y="322"/>
                  </a:lnTo>
                  <a:lnTo>
                    <a:pt x="1852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5" y="322"/>
                  </a:lnTo>
                  <a:lnTo>
                    <a:pt x="1857" y="322"/>
                  </a:lnTo>
                  <a:lnTo>
                    <a:pt x="1859" y="322"/>
                  </a:lnTo>
                  <a:lnTo>
                    <a:pt x="1859" y="322"/>
                  </a:lnTo>
                  <a:lnTo>
                    <a:pt x="1859" y="322"/>
                  </a:lnTo>
                  <a:lnTo>
                    <a:pt x="1859" y="322"/>
                  </a:lnTo>
                  <a:lnTo>
                    <a:pt x="1859" y="322"/>
                  </a:lnTo>
                  <a:lnTo>
                    <a:pt x="1859" y="322"/>
                  </a:lnTo>
                  <a:lnTo>
                    <a:pt x="1859" y="325"/>
                  </a:lnTo>
                  <a:lnTo>
                    <a:pt x="1859" y="325"/>
                  </a:lnTo>
                  <a:lnTo>
                    <a:pt x="1859" y="325"/>
                  </a:lnTo>
                  <a:lnTo>
                    <a:pt x="1859" y="327"/>
                  </a:lnTo>
                  <a:lnTo>
                    <a:pt x="1859" y="327"/>
                  </a:lnTo>
                  <a:lnTo>
                    <a:pt x="1859" y="327"/>
                  </a:lnTo>
                  <a:lnTo>
                    <a:pt x="1862" y="329"/>
                  </a:lnTo>
                  <a:lnTo>
                    <a:pt x="1859" y="329"/>
                  </a:lnTo>
                  <a:lnTo>
                    <a:pt x="1859" y="332"/>
                  </a:lnTo>
                  <a:lnTo>
                    <a:pt x="1859" y="332"/>
                  </a:lnTo>
                  <a:lnTo>
                    <a:pt x="1862" y="332"/>
                  </a:lnTo>
                  <a:lnTo>
                    <a:pt x="1862" y="329"/>
                  </a:lnTo>
                  <a:lnTo>
                    <a:pt x="1862" y="329"/>
                  </a:lnTo>
                  <a:lnTo>
                    <a:pt x="1862" y="327"/>
                  </a:lnTo>
                  <a:lnTo>
                    <a:pt x="1862" y="327"/>
                  </a:lnTo>
                  <a:lnTo>
                    <a:pt x="1862" y="327"/>
                  </a:lnTo>
                  <a:lnTo>
                    <a:pt x="1862" y="325"/>
                  </a:lnTo>
                  <a:lnTo>
                    <a:pt x="1864" y="325"/>
                  </a:lnTo>
                  <a:lnTo>
                    <a:pt x="1869" y="322"/>
                  </a:lnTo>
                  <a:lnTo>
                    <a:pt x="1869" y="325"/>
                  </a:lnTo>
                  <a:lnTo>
                    <a:pt x="1869" y="325"/>
                  </a:lnTo>
                  <a:lnTo>
                    <a:pt x="1869" y="325"/>
                  </a:lnTo>
                  <a:lnTo>
                    <a:pt x="1866" y="327"/>
                  </a:lnTo>
                  <a:lnTo>
                    <a:pt x="1869" y="329"/>
                  </a:lnTo>
                  <a:lnTo>
                    <a:pt x="1869" y="329"/>
                  </a:lnTo>
                  <a:lnTo>
                    <a:pt x="1871" y="332"/>
                  </a:lnTo>
                  <a:lnTo>
                    <a:pt x="1871" y="332"/>
                  </a:lnTo>
                  <a:lnTo>
                    <a:pt x="1874" y="332"/>
                  </a:lnTo>
                  <a:lnTo>
                    <a:pt x="1876" y="332"/>
                  </a:lnTo>
                  <a:lnTo>
                    <a:pt x="1878" y="329"/>
                  </a:lnTo>
                  <a:lnTo>
                    <a:pt x="1881" y="329"/>
                  </a:lnTo>
                  <a:lnTo>
                    <a:pt x="1881" y="329"/>
                  </a:lnTo>
                  <a:lnTo>
                    <a:pt x="1881" y="329"/>
                  </a:lnTo>
                  <a:lnTo>
                    <a:pt x="1881" y="327"/>
                  </a:lnTo>
                  <a:lnTo>
                    <a:pt x="1881" y="327"/>
                  </a:lnTo>
                  <a:lnTo>
                    <a:pt x="1881" y="327"/>
                  </a:lnTo>
                  <a:lnTo>
                    <a:pt x="1881" y="327"/>
                  </a:lnTo>
                  <a:lnTo>
                    <a:pt x="1881" y="325"/>
                  </a:lnTo>
                  <a:lnTo>
                    <a:pt x="1881" y="325"/>
                  </a:lnTo>
                  <a:lnTo>
                    <a:pt x="1881" y="325"/>
                  </a:lnTo>
                  <a:lnTo>
                    <a:pt x="1878" y="325"/>
                  </a:lnTo>
                  <a:lnTo>
                    <a:pt x="1878" y="325"/>
                  </a:lnTo>
                  <a:lnTo>
                    <a:pt x="1878" y="325"/>
                  </a:lnTo>
                  <a:lnTo>
                    <a:pt x="1878" y="325"/>
                  </a:lnTo>
                  <a:lnTo>
                    <a:pt x="1878" y="325"/>
                  </a:lnTo>
                  <a:lnTo>
                    <a:pt x="1876" y="322"/>
                  </a:lnTo>
                  <a:lnTo>
                    <a:pt x="1874" y="325"/>
                  </a:lnTo>
                  <a:lnTo>
                    <a:pt x="1874" y="325"/>
                  </a:lnTo>
                  <a:lnTo>
                    <a:pt x="1874" y="325"/>
                  </a:lnTo>
                  <a:lnTo>
                    <a:pt x="1874" y="325"/>
                  </a:lnTo>
                  <a:lnTo>
                    <a:pt x="1871" y="322"/>
                  </a:lnTo>
                  <a:lnTo>
                    <a:pt x="1871" y="322"/>
                  </a:lnTo>
                  <a:lnTo>
                    <a:pt x="1871" y="322"/>
                  </a:lnTo>
                  <a:lnTo>
                    <a:pt x="1869" y="320"/>
                  </a:lnTo>
                  <a:lnTo>
                    <a:pt x="1866" y="317"/>
                  </a:lnTo>
                  <a:lnTo>
                    <a:pt x="1866" y="315"/>
                  </a:lnTo>
                  <a:lnTo>
                    <a:pt x="1864" y="315"/>
                  </a:lnTo>
                  <a:lnTo>
                    <a:pt x="1864" y="315"/>
                  </a:lnTo>
                  <a:lnTo>
                    <a:pt x="1864" y="315"/>
                  </a:lnTo>
                  <a:lnTo>
                    <a:pt x="1866" y="315"/>
                  </a:lnTo>
                  <a:lnTo>
                    <a:pt x="1866" y="313"/>
                  </a:lnTo>
                  <a:lnTo>
                    <a:pt x="1864" y="313"/>
                  </a:lnTo>
                  <a:lnTo>
                    <a:pt x="1864" y="313"/>
                  </a:lnTo>
                  <a:lnTo>
                    <a:pt x="1864" y="313"/>
                  </a:lnTo>
                  <a:lnTo>
                    <a:pt x="1866" y="313"/>
                  </a:lnTo>
                  <a:lnTo>
                    <a:pt x="1866" y="313"/>
                  </a:lnTo>
                  <a:lnTo>
                    <a:pt x="1869" y="313"/>
                  </a:lnTo>
                  <a:lnTo>
                    <a:pt x="1869" y="313"/>
                  </a:lnTo>
                  <a:lnTo>
                    <a:pt x="1869" y="313"/>
                  </a:lnTo>
                  <a:lnTo>
                    <a:pt x="1869" y="313"/>
                  </a:lnTo>
                  <a:lnTo>
                    <a:pt x="1869" y="313"/>
                  </a:lnTo>
                  <a:lnTo>
                    <a:pt x="1869" y="313"/>
                  </a:lnTo>
                  <a:lnTo>
                    <a:pt x="1869" y="315"/>
                  </a:lnTo>
                  <a:lnTo>
                    <a:pt x="1869" y="315"/>
                  </a:lnTo>
                  <a:lnTo>
                    <a:pt x="1874" y="317"/>
                  </a:lnTo>
                  <a:lnTo>
                    <a:pt x="1874" y="317"/>
                  </a:lnTo>
                  <a:lnTo>
                    <a:pt x="1874" y="320"/>
                  </a:lnTo>
                  <a:lnTo>
                    <a:pt x="1874" y="320"/>
                  </a:lnTo>
                  <a:lnTo>
                    <a:pt x="1874" y="320"/>
                  </a:lnTo>
                  <a:lnTo>
                    <a:pt x="1874" y="320"/>
                  </a:lnTo>
                  <a:lnTo>
                    <a:pt x="1874" y="320"/>
                  </a:lnTo>
                  <a:lnTo>
                    <a:pt x="1876" y="322"/>
                  </a:lnTo>
                  <a:lnTo>
                    <a:pt x="1876" y="322"/>
                  </a:lnTo>
                  <a:lnTo>
                    <a:pt x="1878" y="322"/>
                  </a:lnTo>
                  <a:lnTo>
                    <a:pt x="1878" y="322"/>
                  </a:lnTo>
                  <a:lnTo>
                    <a:pt x="1878" y="322"/>
                  </a:lnTo>
                  <a:lnTo>
                    <a:pt x="1878" y="322"/>
                  </a:lnTo>
                  <a:lnTo>
                    <a:pt x="1878" y="325"/>
                  </a:lnTo>
                  <a:lnTo>
                    <a:pt x="1881" y="325"/>
                  </a:lnTo>
                  <a:lnTo>
                    <a:pt x="1881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3" y="327"/>
                  </a:lnTo>
                  <a:lnTo>
                    <a:pt x="1885" y="327"/>
                  </a:lnTo>
                  <a:lnTo>
                    <a:pt x="1885" y="327"/>
                  </a:lnTo>
                  <a:lnTo>
                    <a:pt x="1885" y="327"/>
                  </a:lnTo>
                  <a:lnTo>
                    <a:pt x="1888" y="325"/>
                  </a:lnTo>
                  <a:lnTo>
                    <a:pt x="1888" y="325"/>
                  </a:lnTo>
                  <a:lnTo>
                    <a:pt x="1890" y="325"/>
                  </a:lnTo>
                  <a:lnTo>
                    <a:pt x="1890" y="325"/>
                  </a:lnTo>
                  <a:lnTo>
                    <a:pt x="1890" y="325"/>
                  </a:lnTo>
                  <a:lnTo>
                    <a:pt x="1890" y="325"/>
                  </a:lnTo>
                  <a:lnTo>
                    <a:pt x="1892" y="325"/>
                  </a:lnTo>
                  <a:lnTo>
                    <a:pt x="1892" y="325"/>
                  </a:lnTo>
                  <a:lnTo>
                    <a:pt x="1892" y="325"/>
                  </a:lnTo>
                  <a:lnTo>
                    <a:pt x="1892" y="327"/>
                  </a:lnTo>
                  <a:lnTo>
                    <a:pt x="1895" y="327"/>
                  </a:lnTo>
                  <a:lnTo>
                    <a:pt x="1897" y="329"/>
                  </a:lnTo>
                  <a:lnTo>
                    <a:pt x="1897" y="329"/>
                  </a:lnTo>
                  <a:lnTo>
                    <a:pt x="1897" y="327"/>
                  </a:lnTo>
                  <a:lnTo>
                    <a:pt x="1897" y="327"/>
                  </a:lnTo>
                  <a:lnTo>
                    <a:pt x="1897" y="327"/>
                  </a:lnTo>
                  <a:lnTo>
                    <a:pt x="1900" y="327"/>
                  </a:lnTo>
                  <a:lnTo>
                    <a:pt x="1900" y="327"/>
                  </a:lnTo>
                  <a:lnTo>
                    <a:pt x="1900" y="325"/>
                  </a:lnTo>
                  <a:lnTo>
                    <a:pt x="1900" y="325"/>
                  </a:lnTo>
                  <a:lnTo>
                    <a:pt x="1900" y="325"/>
                  </a:lnTo>
                  <a:lnTo>
                    <a:pt x="1900" y="325"/>
                  </a:lnTo>
                  <a:lnTo>
                    <a:pt x="1900" y="325"/>
                  </a:lnTo>
                  <a:lnTo>
                    <a:pt x="1902" y="325"/>
                  </a:lnTo>
                  <a:lnTo>
                    <a:pt x="1902" y="322"/>
                  </a:lnTo>
                  <a:lnTo>
                    <a:pt x="1902" y="322"/>
                  </a:lnTo>
                  <a:lnTo>
                    <a:pt x="1900" y="322"/>
                  </a:lnTo>
                  <a:lnTo>
                    <a:pt x="1900" y="320"/>
                  </a:lnTo>
                  <a:lnTo>
                    <a:pt x="1900" y="320"/>
                  </a:lnTo>
                  <a:lnTo>
                    <a:pt x="1900" y="320"/>
                  </a:lnTo>
                  <a:lnTo>
                    <a:pt x="1902" y="320"/>
                  </a:lnTo>
                  <a:lnTo>
                    <a:pt x="1900" y="317"/>
                  </a:lnTo>
                  <a:lnTo>
                    <a:pt x="1900" y="317"/>
                  </a:lnTo>
                  <a:lnTo>
                    <a:pt x="1900" y="315"/>
                  </a:lnTo>
                  <a:lnTo>
                    <a:pt x="1897" y="315"/>
                  </a:lnTo>
                  <a:lnTo>
                    <a:pt x="1897" y="315"/>
                  </a:lnTo>
                  <a:lnTo>
                    <a:pt x="1897" y="315"/>
                  </a:lnTo>
                  <a:lnTo>
                    <a:pt x="1897" y="315"/>
                  </a:lnTo>
                  <a:lnTo>
                    <a:pt x="1897" y="315"/>
                  </a:lnTo>
                  <a:lnTo>
                    <a:pt x="1897" y="315"/>
                  </a:lnTo>
                  <a:lnTo>
                    <a:pt x="1895" y="315"/>
                  </a:lnTo>
                  <a:lnTo>
                    <a:pt x="1895" y="315"/>
                  </a:lnTo>
                  <a:lnTo>
                    <a:pt x="1895" y="315"/>
                  </a:lnTo>
                  <a:lnTo>
                    <a:pt x="1895" y="315"/>
                  </a:lnTo>
                  <a:lnTo>
                    <a:pt x="1892" y="315"/>
                  </a:lnTo>
                  <a:lnTo>
                    <a:pt x="1892" y="313"/>
                  </a:lnTo>
                  <a:lnTo>
                    <a:pt x="1892" y="313"/>
                  </a:lnTo>
                  <a:lnTo>
                    <a:pt x="1892" y="313"/>
                  </a:lnTo>
                  <a:lnTo>
                    <a:pt x="1890" y="313"/>
                  </a:lnTo>
                  <a:lnTo>
                    <a:pt x="1890" y="313"/>
                  </a:lnTo>
                  <a:lnTo>
                    <a:pt x="1888" y="313"/>
                  </a:lnTo>
                  <a:lnTo>
                    <a:pt x="1888" y="313"/>
                  </a:lnTo>
                  <a:lnTo>
                    <a:pt x="1885" y="313"/>
                  </a:lnTo>
                  <a:lnTo>
                    <a:pt x="1888" y="310"/>
                  </a:lnTo>
                  <a:lnTo>
                    <a:pt x="1888" y="310"/>
                  </a:lnTo>
                  <a:lnTo>
                    <a:pt x="1885" y="310"/>
                  </a:lnTo>
                  <a:lnTo>
                    <a:pt x="1885" y="310"/>
                  </a:lnTo>
                  <a:lnTo>
                    <a:pt x="1885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83" y="310"/>
                  </a:lnTo>
                  <a:lnTo>
                    <a:pt x="1876" y="308"/>
                  </a:lnTo>
                  <a:lnTo>
                    <a:pt x="1874" y="308"/>
                  </a:lnTo>
                  <a:lnTo>
                    <a:pt x="1874" y="308"/>
                  </a:lnTo>
                  <a:lnTo>
                    <a:pt x="1871" y="308"/>
                  </a:lnTo>
                  <a:lnTo>
                    <a:pt x="1871" y="310"/>
                  </a:lnTo>
                  <a:lnTo>
                    <a:pt x="1871" y="310"/>
                  </a:lnTo>
                  <a:lnTo>
                    <a:pt x="1871" y="310"/>
                  </a:lnTo>
                  <a:lnTo>
                    <a:pt x="1874" y="310"/>
                  </a:lnTo>
                  <a:lnTo>
                    <a:pt x="1874" y="310"/>
                  </a:lnTo>
                  <a:lnTo>
                    <a:pt x="1871" y="310"/>
                  </a:lnTo>
                  <a:lnTo>
                    <a:pt x="1871" y="310"/>
                  </a:lnTo>
                  <a:lnTo>
                    <a:pt x="1869" y="310"/>
                  </a:lnTo>
                  <a:lnTo>
                    <a:pt x="1869" y="310"/>
                  </a:lnTo>
                  <a:lnTo>
                    <a:pt x="1869" y="310"/>
                  </a:lnTo>
                  <a:lnTo>
                    <a:pt x="1866" y="310"/>
                  </a:lnTo>
                  <a:lnTo>
                    <a:pt x="1866" y="310"/>
                  </a:lnTo>
                  <a:lnTo>
                    <a:pt x="1864" y="310"/>
                  </a:lnTo>
                  <a:lnTo>
                    <a:pt x="1864" y="310"/>
                  </a:lnTo>
                  <a:lnTo>
                    <a:pt x="1862" y="310"/>
                  </a:lnTo>
                  <a:lnTo>
                    <a:pt x="1862" y="310"/>
                  </a:lnTo>
                  <a:lnTo>
                    <a:pt x="1862" y="310"/>
                  </a:lnTo>
                  <a:lnTo>
                    <a:pt x="1862" y="313"/>
                  </a:lnTo>
                  <a:lnTo>
                    <a:pt x="1862" y="313"/>
                  </a:lnTo>
                  <a:lnTo>
                    <a:pt x="1862" y="313"/>
                  </a:lnTo>
                  <a:lnTo>
                    <a:pt x="1862" y="310"/>
                  </a:lnTo>
                  <a:lnTo>
                    <a:pt x="1862" y="310"/>
                  </a:lnTo>
                  <a:lnTo>
                    <a:pt x="1859" y="313"/>
                  </a:lnTo>
                  <a:lnTo>
                    <a:pt x="1859" y="313"/>
                  </a:lnTo>
                  <a:lnTo>
                    <a:pt x="1859" y="310"/>
                  </a:lnTo>
                  <a:lnTo>
                    <a:pt x="1859" y="310"/>
                  </a:lnTo>
                  <a:lnTo>
                    <a:pt x="1859" y="310"/>
                  </a:lnTo>
                  <a:lnTo>
                    <a:pt x="1857" y="310"/>
                  </a:lnTo>
                  <a:lnTo>
                    <a:pt x="1857" y="313"/>
                  </a:lnTo>
                  <a:lnTo>
                    <a:pt x="1855" y="313"/>
                  </a:lnTo>
                  <a:lnTo>
                    <a:pt x="1855" y="313"/>
                  </a:lnTo>
                  <a:lnTo>
                    <a:pt x="1855" y="313"/>
                  </a:lnTo>
                  <a:lnTo>
                    <a:pt x="1855" y="313"/>
                  </a:lnTo>
                  <a:lnTo>
                    <a:pt x="1855" y="313"/>
                  </a:lnTo>
                  <a:lnTo>
                    <a:pt x="1855" y="313"/>
                  </a:lnTo>
                  <a:lnTo>
                    <a:pt x="1852" y="313"/>
                  </a:lnTo>
                  <a:lnTo>
                    <a:pt x="1852" y="313"/>
                  </a:lnTo>
                  <a:lnTo>
                    <a:pt x="1852" y="313"/>
                  </a:lnTo>
                  <a:lnTo>
                    <a:pt x="1850" y="313"/>
                  </a:lnTo>
                  <a:lnTo>
                    <a:pt x="1850" y="313"/>
                  </a:lnTo>
                  <a:lnTo>
                    <a:pt x="1852" y="313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3"/>
                  </a:lnTo>
                  <a:lnTo>
                    <a:pt x="1850" y="313"/>
                  </a:lnTo>
                  <a:lnTo>
                    <a:pt x="1850" y="313"/>
                  </a:lnTo>
                  <a:lnTo>
                    <a:pt x="1850" y="313"/>
                  </a:lnTo>
                  <a:lnTo>
                    <a:pt x="1850" y="313"/>
                  </a:lnTo>
                  <a:lnTo>
                    <a:pt x="1848" y="313"/>
                  </a:lnTo>
                  <a:lnTo>
                    <a:pt x="1848" y="313"/>
                  </a:lnTo>
                  <a:lnTo>
                    <a:pt x="1848" y="313"/>
                  </a:lnTo>
                  <a:lnTo>
                    <a:pt x="1848" y="313"/>
                  </a:lnTo>
                  <a:lnTo>
                    <a:pt x="1848" y="313"/>
                  </a:lnTo>
                  <a:lnTo>
                    <a:pt x="1845" y="315"/>
                  </a:lnTo>
                  <a:lnTo>
                    <a:pt x="1848" y="315"/>
                  </a:lnTo>
                  <a:lnTo>
                    <a:pt x="1848" y="315"/>
                  </a:lnTo>
                  <a:lnTo>
                    <a:pt x="1848" y="317"/>
                  </a:lnTo>
                  <a:lnTo>
                    <a:pt x="1848" y="317"/>
                  </a:lnTo>
                  <a:lnTo>
                    <a:pt x="1848" y="317"/>
                  </a:lnTo>
                  <a:lnTo>
                    <a:pt x="1850" y="317"/>
                  </a:lnTo>
                  <a:lnTo>
                    <a:pt x="1850" y="317"/>
                  </a:lnTo>
                  <a:lnTo>
                    <a:pt x="1850" y="317"/>
                  </a:lnTo>
                  <a:lnTo>
                    <a:pt x="1850" y="317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0" y="315"/>
                  </a:lnTo>
                  <a:lnTo>
                    <a:pt x="1852" y="315"/>
                  </a:lnTo>
                  <a:lnTo>
                    <a:pt x="1852" y="317"/>
                  </a:lnTo>
                  <a:lnTo>
                    <a:pt x="1852" y="317"/>
                  </a:lnTo>
                  <a:lnTo>
                    <a:pt x="1852" y="315"/>
                  </a:lnTo>
                  <a:lnTo>
                    <a:pt x="1852" y="315"/>
                  </a:lnTo>
                  <a:lnTo>
                    <a:pt x="1852" y="315"/>
                  </a:lnTo>
                  <a:lnTo>
                    <a:pt x="1852" y="317"/>
                  </a:lnTo>
                  <a:lnTo>
                    <a:pt x="1852" y="317"/>
                  </a:lnTo>
                  <a:lnTo>
                    <a:pt x="1852" y="317"/>
                  </a:lnTo>
                  <a:lnTo>
                    <a:pt x="1852" y="317"/>
                  </a:lnTo>
                  <a:lnTo>
                    <a:pt x="1855" y="317"/>
                  </a:lnTo>
                  <a:lnTo>
                    <a:pt x="1855" y="317"/>
                  </a:lnTo>
                  <a:lnTo>
                    <a:pt x="1855" y="317"/>
                  </a:lnTo>
                  <a:lnTo>
                    <a:pt x="1852" y="320"/>
                  </a:lnTo>
                  <a:lnTo>
                    <a:pt x="1852" y="320"/>
                  </a:lnTo>
                  <a:lnTo>
                    <a:pt x="1852" y="320"/>
                  </a:lnTo>
                  <a:lnTo>
                    <a:pt x="1852" y="320"/>
                  </a:lnTo>
                  <a:lnTo>
                    <a:pt x="1850" y="320"/>
                  </a:lnTo>
                  <a:lnTo>
                    <a:pt x="1850" y="320"/>
                  </a:lnTo>
                  <a:lnTo>
                    <a:pt x="1848" y="320"/>
                  </a:lnTo>
                  <a:lnTo>
                    <a:pt x="1848" y="320"/>
                  </a:lnTo>
                  <a:lnTo>
                    <a:pt x="1848" y="320"/>
                  </a:lnTo>
                  <a:lnTo>
                    <a:pt x="1845" y="320"/>
                  </a:lnTo>
                  <a:lnTo>
                    <a:pt x="1845" y="320"/>
                  </a:lnTo>
                  <a:lnTo>
                    <a:pt x="1845" y="317"/>
                  </a:lnTo>
                  <a:lnTo>
                    <a:pt x="1845" y="317"/>
                  </a:lnTo>
                  <a:lnTo>
                    <a:pt x="1843" y="317"/>
                  </a:lnTo>
                  <a:lnTo>
                    <a:pt x="1843" y="320"/>
                  </a:lnTo>
                  <a:lnTo>
                    <a:pt x="1845" y="320"/>
                  </a:lnTo>
                  <a:close/>
                  <a:moveTo>
                    <a:pt x="1897" y="254"/>
                  </a:moveTo>
                  <a:lnTo>
                    <a:pt x="1897" y="254"/>
                  </a:lnTo>
                  <a:lnTo>
                    <a:pt x="1897" y="254"/>
                  </a:lnTo>
                  <a:lnTo>
                    <a:pt x="1897" y="251"/>
                  </a:lnTo>
                  <a:lnTo>
                    <a:pt x="1897" y="254"/>
                  </a:lnTo>
                  <a:lnTo>
                    <a:pt x="1897" y="254"/>
                  </a:lnTo>
                  <a:lnTo>
                    <a:pt x="1897" y="254"/>
                  </a:lnTo>
                  <a:lnTo>
                    <a:pt x="1897" y="254"/>
                  </a:lnTo>
                  <a:close/>
                  <a:moveTo>
                    <a:pt x="1642" y="239"/>
                  </a:moveTo>
                  <a:lnTo>
                    <a:pt x="1642" y="242"/>
                  </a:lnTo>
                  <a:lnTo>
                    <a:pt x="1642" y="242"/>
                  </a:lnTo>
                  <a:lnTo>
                    <a:pt x="1642" y="239"/>
                  </a:lnTo>
                  <a:lnTo>
                    <a:pt x="1642" y="239"/>
                  </a:lnTo>
                  <a:lnTo>
                    <a:pt x="1644" y="239"/>
                  </a:lnTo>
                  <a:lnTo>
                    <a:pt x="1644" y="239"/>
                  </a:lnTo>
                  <a:lnTo>
                    <a:pt x="1642" y="239"/>
                  </a:lnTo>
                  <a:lnTo>
                    <a:pt x="1642" y="237"/>
                  </a:lnTo>
                  <a:lnTo>
                    <a:pt x="1642" y="237"/>
                  </a:lnTo>
                  <a:lnTo>
                    <a:pt x="1642" y="239"/>
                  </a:lnTo>
                  <a:lnTo>
                    <a:pt x="1642" y="239"/>
                  </a:lnTo>
                  <a:lnTo>
                    <a:pt x="1642" y="239"/>
                  </a:lnTo>
                  <a:lnTo>
                    <a:pt x="1642" y="239"/>
                  </a:lnTo>
                  <a:lnTo>
                    <a:pt x="1642" y="239"/>
                  </a:lnTo>
                  <a:close/>
                  <a:moveTo>
                    <a:pt x="1495" y="751"/>
                  </a:moveTo>
                  <a:lnTo>
                    <a:pt x="1497" y="751"/>
                  </a:lnTo>
                  <a:lnTo>
                    <a:pt x="1497" y="751"/>
                  </a:lnTo>
                  <a:lnTo>
                    <a:pt x="1497" y="748"/>
                  </a:lnTo>
                  <a:lnTo>
                    <a:pt x="1497" y="748"/>
                  </a:lnTo>
                  <a:lnTo>
                    <a:pt x="1500" y="748"/>
                  </a:lnTo>
                  <a:lnTo>
                    <a:pt x="1500" y="746"/>
                  </a:lnTo>
                  <a:lnTo>
                    <a:pt x="1500" y="748"/>
                  </a:lnTo>
                  <a:lnTo>
                    <a:pt x="1500" y="748"/>
                  </a:lnTo>
                  <a:lnTo>
                    <a:pt x="1500" y="748"/>
                  </a:lnTo>
                  <a:lnTo>
                    <a:pt x="1502" y="748"/>
                  </a:lnTo>
                  <a:lnTo>
                    <a:pt x="1505" y="746"/>
                  </a:lnTo>
                  <a:lnTo>
                    <a:pt x="1505" y="743"/>
                  </a:lnTo>
                  <a:lnTo>
                    <a:pt x="1505" y="743"/>
                  </a:lnTo>
                  <a:lnTo>
                    <a:pt x="1507" y="741"/>
                  </a:lnTo>
                  <a:lnTo>
                    <a:pt x="1507" y="741"/>
                  </a:lnTo>
                  <a:lnTo>
                    <a:pt x="1507" y="741"/>
                  </a:lnTo>
                  <a:lnTo>
                    <a:pt x="1512" y="741"/>
                  </a:lnTo>
                  <a:lnTo>
                    <a:pt x="1514" y="741"/>
                  </a:lnTo>
                  <a:lnTo>
                    <a:pt x="1514" y="741"/>
                  </a:lnTo>
                  <a:lnTo>
                    <a:pt x="1514" y="739"/>
                  </a:lnTo>
                  <a:lnTo>
                    <a:pt x="1514" y="739"/>
                  </a:lnTo>
                  <a:lnTo>
                    <a:pt x="1514" y="739"/>
                  </a:lnTo>
                  <a:lnTo>
                    <a:pt x="1514" y="739"/>
                  </a:lnTo>
                  <a:lnTo>
                    <a:pt x="1512" y="736"/>
                  </a:lnTo>
                  <a:lnTo>
                    <a:pt x="1512" y="736"/>
                  </a:lnTo>
                  <a:lnTo>
                    <a:pt x="1509" y="736"/>
                  </a:lnTo>
                  <a:lnTo>
                    <a:pt x="1509" y="736"/>
                  </a:lnTo>
                  <a:lnTo>
                    <a:pt x="1509" y="736"/>
                  </a:lnTo>
                  <a:lnTo>
                    <a:pt x="1509" y="736"/>
                  </a:lnTo>
                  <a:lnTo>
                    <a:pt x="1507" y="736"/>
                  </a:lnTo>
                  <a:lnTo>
                    <a:pt x="1507" y="736"/>
                  </a:lnTo>
                  <a:lnTo>
                    <a:pt x="1507" y="736"/>
                  </a:lnTo>
                  <a:lnTo>
                    <a:pt x="1507" y="734"/>
                  </a:lnTo>
                  <a:lnTo>
                    <a:pt x="1507" y="734"/>
                  </a:lnTo>
                  <a:lnTo>
                    <a:pt x="1507" y="736"/>
                  </a:lnTo>
                  <a:lnTo>
                    <a:pt x="1507" y="736"/>
                  </a:lnTo>
                  <a:lnTo>
                    <a:pt x="1505" y="736"/>
                  </a:lnTo>
                  <a:lnTo>
                    <a:pt x="1505" y="736"/>
                  </a:lnTo>
                  <a:lnTo>
                    <a:pt x="1505" y="736"/>
                  </a:lnTo>
                  <a:lnTo>
                    <a:pt x="1502" y="739"/>
                  </a:lnTo>
                  <a:lnTo>
                    <a:pt x="1502" y="739"/>
                  </a:lnTo>
                  <a:lnTo>
                    <a:pt x="1502" y="739"/>
                  </a:lnTo>
                  <a:lnTo>
                    <a:pt x="1502" y="739"/>
                  </a:lnTo>
                  <a:lnTo>
                    <a:pt x="1502" y="739"/>
                  </a:lnTo>
                  <a:lnTo>
                    <a:pt x="1500" y="739"/>
                  </a:lnTo>
                  <a:lnTo>
                    <a:pt x="1500" y="739"/>
                  </a:lnTo>
                  <a:lnTo>
                    <a:pt x="1500" y="739"/>
                  </a:lnTo>
                  <a:lnTo>
                    <a:pt x="1500" y="739"/>
                  </a:lnTo>
                  <a:lnTo>
                    <a:pt x="1500" y="736"/>
                  </a:lnTo>
                  <a:lnTo>
                    <a:pt x="1500" y="736"/>
                  </a:lnTo>
                  <a:lnTo>
                    <a:pt x="1500" y="736"/>
                  </a:lnTo>
                  <a:lnTo>
                    <a:pt x="1497" y="739"/>
                  </a:lnTo>
                  <a:lnTo>
                    <a:pt x="1497" y="739"/>
                  </a:lnTo>
                  <a:lnTo>
                    <a:pt x="1497" y="739"/>
                  </a:lnTo>
                  <a:lnTo>
                    <a:pt x="1497" y="739"/>
                  </a:lnTo>
                  <a:lnTo>
                    <a:pt x="1500" y="739"/>
                  </a:lnTo>
                  <a:lnTo>
                    <a:pt x="1500" y="741"/>
                  </a:lnTo>
                  <a:lnTo>
                    <a:pt x="1500" y="741"/>
                  </a:lnTo>
                  <a:lnTo>
                    <a:pt x="1497" y="741"/>
                  </a:lnTo>
                  <a:lnTo>
                    <a:pt x="1497" y="741"/>
                  </a:lnTo>
                  <a:lnTo>
                    <a:pt x="1497" y="741"/>
                  </a:lnTo>
                  <a:lnTo>
                    <a:pt x="1495" y="741"/>
                  </a:lnTo>
                  <a:lnTo>
                    <a:pt x="1495" y="743"/>
                  </a:lnTo>
                  <a:lnTo>
                    <a:pt x="1497" y="743"/>
                  </a:lnTo>
                  <a:lnTo>
                    <a:pt x="1497" y="743"/>
                  </a:lnTo>
                  <a:lnTo>
                    <a:pt x="1497" y="746"/>
                  </a:lnTo>
                  <a:lnTo>
                    <a:pt x="1495" y="746"/>
                  </a:lnTo>
                  <a:lnTo>
                    <a:pt x="1495" y="746"/>
                  </a:lnTo>
                  <a:lnTo>
                    <a:pt x="1495" y="746"/>
                  </a:lnTo>
                  <a:lnTo>
                    <a:pt x="1493" y="746"/>
                  </a:lnTo>
                  <a:lnTo>
                    <a:pt x="1493" y="743"/>
                  </a:lnTo>
                  <a:lnTo>
                    <a:pt x="1493" y="743"/>
                  </a:lnTo>
                  <a:lnTo>
                    <a:pt x="1493" y="743"/>
                  </a:lnTo>
                  <a:lnTo>
                    <a:pt x="1495" y="741"/>
                  </a:lnTo>
                  <a:lnTo>
                    <a:pt x="1495" y="741"/>
                  </a:lnTo>
                  <a:lnTo>
                    <a:pt x="1495" y="741"/>
                  </a:lnTo>
                  <a:lnTo>
                    <a:pt x="1495" y="739"/>
                  </a:lnTo>
                  <a:lnTo>
                    <a:pt x="1495" y="739"/>
                  </a:lnTo>
                  <a:lnTo>
                    <a:pt x="1493" y="739"/>
                  </a:lnTo>
                  <a:lnTo>
                    <a:pt x="1493" y="739"/>
                  </a:lnTo>
                  <a:lnTo>
                    <a:pt x="1493" y="739"/>
                  </a:lnTo>
                  <a:lnTo>
                    <a:pt x="1490" y="739"/>
                  </a:lnTo>
                  <a:lnTo>
                    <a:pt x="1490" y="739"/>
                  </a:lnTo>
                  <a:lnTo>
                    <a:pt x="1490" y="741"/>
                  </a:lnTo>
                  <a:lnTo>
                    <a:pt x="1488" y="741"/>
                  </a:lnTo>
                  <a:lnTo>
                    <a:pt x="1488" y="739"/>
                  </a:lnTo>
                  <a:lnTo>
                    <a:pt x="1488" y="739"/>
                  </a:lnTo>
                  <a:lnTo>
                    <a:pt x="1486" y="741"/>
                  </a:lnTo>
                  <a:lnTo>
                    <a:pt x="1486" y="741"/>
                  </a:lnTo>
                  <a:lnTo>
                    <a:pt x="1486" y="741"/>
                  </a:lnTo>
                  <a:lnTo>
                    <a:pt x="1486" y="743"/>
                  </a:lnTo>
                  <a:lnTo>
                    <a:pt x="1488" y="743"/>
                  </a:lnTo>
                  <a:lnTo>
                    <a:pt x="1490" y="743"/>
                  </a:lnTo>
                  <a:lnTo>
                    <a:pt x="1490" y="743"/>
                  </a:lnTo>
                  <a:lnTo>
                    <a:pt x="1490" y="743"/>
                  </a:lnTo>
                  <a:lnTo>
                    <a:pt x="1490" y="743"/>
                  </a:lnTo>
                  <a:lnTo>
                    <a:pt x="1490" y="746"/>
                  </a:lnTo>
                  <a:lnTo>
                    <a:pt x="1486" y="746"/>
                  </a:lnTo>
                  <a:lnTo>
                    <a:pt x="1486" y="746"/>
                  </a:lnTo>
                  <a:lnTo>
                    <a:pt x="1483" y="748"/>
                  </a:lnTo>
                  <a:lnTo>
                    <a:pt x="1481" y="751"/>
                  </a:lnTo>
                  <a:lnTo>
                    <a:pt x="1479" y="753"/>
                  </a:lnTo>
                  <a:lnTo>
                    <a:pt x="1476" y="753"/>
                  </a:lnTo>
                  <a:lnTo>
                    <a:pt x="1479" y="755"/>
                  </a:lnTo>
                  <a:lnTo>
                    <a:pt x="1479" y="755"/>
                  </a:lnTo>
                  <a:lnTo>
                    <a:pt x="1479" y="755"/>
                  </a:lnTo>
                  <a:lnTo>
                    <a:pt x="1479" y="755"/>
                  </a:lnTo>
                  <a:lnTo>
                    <a:pt x="1479" y="755"/>
                  </a:lnTo>
                  <a:lnTo>
                    <a:pt x="1479" y="755"/>
                  </a:lnTo>
                  <a:lnTo>
                    <a:pt x="1481" y="755"/>
                  </a:lnTo>
                  <a:lnTo>
                    <a:pt x="1481" y="755"/>
                  </a:lnTo>
                  <a:lnTo>
                    <a:pt x="1481" y="755"/>
                  </a:lnTo>
                  <a:lnTo>
                    <a:pt x="1481" y="755"/>
                  </a:lnTo>
                  <a:lnTo>
                    <a:pt x="1481" y="755"/>
                  </a:lnTo>
                  <a:lnTo>
                    <a:pt x="1483" y="753"/>
                  </a:lnTo>
                  <a:lnTo>
                    <a:pt x="1483" y="755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758"/>
                  </a:lnTo>
                  <a:lnTo>
                    <a:pt x="1488" y="758"/>
                  </a:lnTo>
                  <a:lnTo>
                    <a:pt x="1488" y="758"/>
                  </a:lnTo>
                  <a:lnTo>
                    <a:pt x="1488" y="755"/>
                  </a:lnTo>
                  <a:lnTo>
                    <a:pt x="1490" y="755"/>
                  </a:lnTo>
                  <a:lnTo>
                    <a:pt x="1493" y="753"/>
                  </a:lnTo>
                  <a:lnTo>
                    <a:pt x="1493" y="753"/>
                  </a:lnTo>
                  <a:lnTo>
                    <a:pt x="1493" y="755"/>
                  </a:lnTo>
                  <a:lnTo>
                    <a:pt x="1493" y="755"/>
                  </a:lnTo>
                  <a:lnTo>
                    <a:pt x="1495" y="755"/>
                  </a:lnTo>
                  <a:lnTo>
                    <a:pt x="1495" y="755"/>
                  </a:lnTo>
                  <a:lnTo>
                    <a:pt x="1497" y="755"/>
                  </a:lnTo>
                  <a:lnTo>
                    <a:pt x="1497" y="753"/>
                  </a:lnTo>
                  <a:lnTo>
                    <a:pt x="1495" y="751"/>
                  </a:lnTo>
                  <a:lnTo>
                    <a:pt x="1495" y="751"/>
                  </a:lnTo>
                  <a:lnTo>
                    <a:pt x="1495" y="751"/>
                  </a:lnTo>
                  <a:lnTo>
                    <a:pt x="1495" y="751"/>
                  </a:lnTo>
                  <a:close/>
                  <a:moveTo>
                    <a:pt x="1344" y="254"/>
                  </a:moveTo>
                  <a:lnTo>
                    <a:pt x="1344" y="254"/>
                  </a:lnTo>
                  <a:lnTo>
                    <a:pt x="1344" y="254"/>
                  </a:lnTo>
                  <a:lnTo>
                    <a:pt x="1344" y="254"/>
                  </a:lnTo>
                  <a:lnTo>
                    <a:pt x="1341" y="254"/>
                  </a:lnTo>
                  <a:lnTo>
                    <a:pt x="1341" y="251"/>
                  </a:lnTo>
                  <a:lnTo>
                    <a:pt x="1341" y="251"/>
                  </a:lnTo>
                  <a:lnTo>
                    <a:pt x="1341" y="251"/>
                  </a:lnTo>
                  <a:lnTo>
                    <a:pt x="1341" y="254"/>
                  </a:lnTo>
                  <a:lnTo>
                    <a:pt x="1341" y="254"/>
                  </a:lnTo>
                  <a:lnTo>
                    <a:pt x="1344" y="254"/>
                  </a:lnTo>
                  <a:close/>
                  <a:moveTo>
                    <a:pt x="1481" y="746"/>
                  </a:moveTo>
                  <a:lnTo>
                    <a:pt x="1483" y="746"/>
                  </a:lnTo>
                  <a:lnTo>
                    <a:pt x="1483" y="746"/>
                  </a:lnTo>
                  <a:lnTo>
                    <a:pt x="1483" y="741"/>
                  </a:lnTo>
                  <a:lnTo>
                    <a:pt x="1483" y="741"/>
                  </a:lnTo>
                  <a:lnTo>
                    <a:pt x="1483" y="741"/>
                  </a:lnTo>
                  <a:lnTo>
                    <a:pt x="1483" y="741"/>
                  </a:lnTo>
                  <a:lnTo>
                    <a:pt x="1483" y="739"/>
                  </a:lnTo>
                  <a:lnTo>
                    <a:pt x="1483" y="739"/>
                  </a:lnTo>
                  <a:lnTo>
                    <a:pt x="1483" y="739"/>
                  </a:lnTo>
                  <a:lnTo>
                    <a:pt x="1483" y="739"/>
                  </a:lnTo>
                  <a:lnTo>
                    <a:pt x="1481" y="739"/>
                  </a:lnTo>
                  <a:lnTo>
                    <a:pt x="1481" y="739"/>
                  </a:lnTo>
                  <a:lnTo>
                    <a:pt x="1479" y="739"/>
                  </a:lnTo>
                  <a:lnTo>
                    <a:pt x="1479" y="739"/>
                  </a:lnTo>
                  <a:lnTo>
                    <a:pt x="1476" y="739"/>
                  </a:lnTo>
                  <a:lnTo>
                    <a:pt x="1476" y="739"/>
                  </a:lnTo>
                  <a:lnTo>
                    <a:pt x="1474" y="739"/>
                  </a:lnTo>
                  <a:lnTo>
                    <a:pt x="1474" y="739"/>
                  </a:lnTo>
                  <a:lnTo>
                    <a:pt x="1471" y="739"/>
                  </a:lnTo>
                  <a:lnTo>
                    <a:pt x="1467" y="743"/>
                  </a:lnTo>
                  <a:lnTo>
                    <a:pt x="1467" y="743"/>
                  </a:lnTo>
                  <a:lnTo>
                    <a:pt x="1467" y="746"/>
                  </a:lnTo>
                  <a:lnTo>
                    <a:pt x="1467" y="748"/>
                  </a:lnTo>
                  <a:lnTo>
                    <a:pt x="1469" y="748"/>
                  </a:lnTo>
                  <a:lnTo>
                    <a:pt x="1474" y="746"/>
                  </a:lnTo>
                  <a:lnTo>
                    <a:pt x="1479" y="746"/>
                  </a:lnTo>
                  <a:lnTo>
                    <a:pt x="1481" y="746"/>
                  </a:lnTo>
                  <a:close/>
                  <a:moveTo>
                    <a:pt x="1535" y="410"/>
                  </a:moveTo>
                  <a:lnTo>
                    <a:pt x="1535" y="410"/>
                  </a:lnTo>
                  <a:lnTo>
                    <a:pt x="1535" y="410"/>
                  </a:lnTo>
                  <a:lnTo>
                    <a:pt x="1533" y="410"/>
                  </a:lnTo>
                  <a:lnTo>
                    <a:pt x="1533" y="412"/>
                  </a:lnTo>
                  <a:lnTo>
                    <a:pt x="1533" y="412"/>
                  </a:lnTo>
                  <a:lnTo>
                    <a:pt x="1535" y="412"/>
                  </a:lnTo>
                  <a:lnTo>
                    <a:pt x="1535" y="412"/>
                  </a:lnTo>
                  <a:lnTo>
                    <a:pt x="1535" y="412"/>
                  </a:lnTo>
                  <a:lnTo>
                    <a:pt x="1538" y="414"/>
                  </a:lnTo>
                  <a:lnTo>
                    <a:pt x="1538" y="414"/>
                  </a:lnTo>
                  <a:lnTo>
                    <a:pt x="1538" y="412"/>
                  </a:lnTo>
                  <a:lnTo>
                    <a:pt x="1538" y="410"/>
                  </a:lnTo>
                  <a:lnTo>
                    <a:pt x="1535" y="410"/>
                  </a:lnTo>
                  <a:close/>
                  <a:moveTo>
                    <a:pt x="1474" y="748"/>
                  </a:moveTo>
                  <a:lnTo>
                    <a:pt x="1471" y="748"/>
                  </a:lnTo>
                  <a:lnTo>
                    <a:pt x="1471" y="748"/>
                  </a:lnTo>
                  <a:lnTo>
                    <a:pt x="1471" y="748"/>
                  </a:lnTo>
                  <a:lnTo>
                    <a:pt x="1469" y="748"/>
                  </a:lnTo>
                  <a:lnTo>
                    <a:pt x="1469" y="748"/>
                  </a:lnTo>
                  <a:lnTo>
                    <a:pt x="1467" y="751"/>
                  </a:lnTo>
                  <a:lnTo>
                    <a:pt x="1467" y="751"/>
                  </a:lnTo>
                  <a:lnTo>
                    <a:pt x="1467" y="751"/>
                  </a:lnTo>
                  <a:lnTo>
                    <a:pt x="1467" y="748"/>
                  </a:lnTo>
                  <a:lnTo>
                    <a:pt x="1464" y="748"/>
                  </a:lnTo>
                  <a:lnTo>
                    <a:pt x="1460" y="753"/>
                  </a:lnTo>
                  <a:lnTo>
                    <a:pt x="1460" y="755"/>
                  </a:lnTo>
                  <a:lnTo>
                    <a:pt x="1460" y="758"/>
                  </a:lnTo>
                  <a:lnTo>
                    <a:pt x="1462" y="758"/>
                  </a:lnTo>
                  <a:lnTo>
                    <a:pt x="1462" y="758"/>
                  </a:lnTo>
                  <a:lnTo>
                    <a:pt x="1462" y="755"/>
                  </a:lnTo>
                  <a:lnTo>
                    <a:pt x="1467" y="753"/>
                  </a:lnTo>
                  <a:lnTo>
                    <a:pt x="1467" y="751"/>
                  </a:lnTo>
                  <a:lnTo>
                    <a:pt x="1471" y="751"/>
                  </a:lnTo>
                  <a:lnTo>
                    <a:pt x="1474" y="751"/>
                  </a:lnTo>
                  <a:lnTo>
                    <a:pt x="1474" y="751"/>
                  </a:lnTo>
                  <a:lnTo>
                    <a:pt x="1474" y="748"/>
                  </a:lnTo>
                  <a:lnTo>
                    <a:pt x="1474" y="748"/>
                  </a:lnTo>
                  <a:lnTo>
                    <a:pt x="1474" y="748"/>
                  </a:lnTo>
                  <a:lnTo>
                    <a:pt x="1474" y="748"/>
                  </a:lnTo>
                  <a:close/>
                  <a:moveTo>
                    <a:pt x="1327" y="256"/>
                  </a:moveTo>
                  <a:lnTo>
                    <a:pt x="1330" y="256"/>
                  </a:lnTo>
                  <a:lnTo>
                    <a:pt x="1330" y="254"/>
                  </a:lnTo>
                  <a:lnTo>
                    <a:pt x="1330" y="254"/>
                  </a:lnTo>
                  <a:lnTo>
                    <a:pt x="1330" y="254"/>
                  </a:lnTo>
                  <a:lnTo>
                    <a:pt x="1330" y="254"/>
                  </a:lnTo>
                  <a:lnTo>
                    <a:pt x="1330" y="251"/>
                  </a:lnTo>
                  <a:lnTo>
                    <a:pt x="1330" y="251"/>
                  </a:lnTo>
                  <a:lnTo>
                    <a:pt x="1327" y="251"/>
                  </a:lnTo>
                  <a:lnTo>
                    <a:pt x="1327" y="254"/>
                  </a:lnTo>
                  <a:lnTo>
                    <a:pt x="1327" y="254"/>
                  </a:lnTo>
                  <a:lnTo>
                    <a:pt x="1327" y="254"/>
                  </a:lnTo>
                  <a:lnTo>
                    <a:pt x="1327" y="256"/>
                  </a:lnTo>
                  <a:close/>
                  <a:moveTo>
                    <a:pt x="1547" y="739"/>
                  </a:moveTo>
                  <a:lnTo>
                    <a:pt x="1545" y="739"/>
                  </a:lnTo>
                  <a:lnTo>
                    <a:pt x="1545" y="739"/>
                  </a:lnTo>
                  <a:lnTo>
                    <a:pt x="1545" y="739"/>
                  </a:lnTo>
                  <a:lnTo>
                    <a:pt x="1545" y="739"/>
                  </a:lnTo>
                  <a:lnTo>
                    <a:pt x="1542" y="739"/>
                  </a:lnTo>
                  <a:lnTo>
                    <a:pt x="1540" y="741"/>
                  </a:lnTo>
                  <a:lnTo>
                    <a:pt x="1540" y="743"/>
                  </a:lnTo>
                  <a:lnTo>
                    <a:pt x="1538" y="743"/>
                  </a:lnTo>
                  <a:lnTo>
                    <a:pt x="1538" y="746"/>
                  </a:lnTo>
                  <a:lnTo>
                    <a:pt x="1535" y="746"/>
                  </a:lnTo>
                  <a:lnTo>
                    <a:pt x="1535" y="748"/>
                  </a:lnTo>
                  <a:lnTo>
                    <a:pt x="1535" y="748"/>
                  </a:lnTo>
                  <a:lnTo>
                    <a:pt x="1535" y="748"/>
                  </a:lnTo>
                  <a:lnTo>
                    <a:pt x="1535" y="748"/>
                  </a:lnTo>
                  <a:lnTo>
                    <a:pt x="1535" y="751"/>
                  </a:lnTo>
                  <a:lnTo>
                    <a:pt x="1538" y="751"/>
                  </a:lnTo>
                  <a:lnTo>
                    <a:pt x="1538" y="751"/>
                  </a:lnTo>
                  <a:lnTo>
                    <a:pt x="1538" y="748"/>
                  </a:lnTo>
                  <a:lnTo>
                    <a:pt x="1538" y="748"/>
                  </a:lnTo>
                  <a:lnTo>
                    <a:pt x="1540" y="748"/>
                  </a:lnTo>
                  <a:lnTo>
                    <a:pt x="1540" y="751"/>
                  </a:lnTo>
                  <a:lnTo>
                    <a:pt x="1540" y="751"/>
                  </a:lnTo>
                  <a:lnTo>
                    <a:pt x="1540" y="751"/>
                  </a:lnTo>
                  <a:lnTo>
                    <a:pt x="1540" y="751"/>
                  </a:lnTo>
                  <a:lnTo>
                    <a:pt x="1542" y="748"/>
                  </a:lnTo>
                  <a:lnTo>
                    <a:pt x="1542" y="748"/>
                  </a:lnTo>
                  <a:lnTo>
                    <a:pt x="1542" y="748"/>
                  </a:lnTo>
                  <a:lnTo>
                    <a:pt x="1542" y="748"/>
                  </a:lnTo>
                  <a:lnTo>
                    <a:pt x="1545" y="748"/>
                  </a:lnTo>
                  <a:lnTo>
                    <a:pt x="1545" y="748"/>
                  </a:lnTo>
                  <a:lnTo>
                    <a:pt x="1545" y="748"/>
                  </a:lnTo>
                  <a:lnTo>
                    <a:pt x="1545" y="748"/>
                  </a:lnTo>
                  <a:lnTo>
                    <a:pt x="1547" y="748"/>
                  </a:lnTo>
                  <a:lnTo>
                    <a:pt x="1547" y="748"/>
                  </a:lnTo>
                  <a:lnTo>
                    <a:pt x="1547" y="748"/>
                  </a:lnTo>
                  <a:lnTo>
                    <a:pt x="1547" y="748"/>
                  </a:lnTo>
                  <a:lnTo>
                    <a:pt x="1547" y="748"/>
                  </a:lnTo>
                  <a:lnTo>
                    <a:pt x="1550" y="748"/>
                  </a:lnTo>
                  <a:lnTo>
                    <a:pt x="1550" y="748"/>
                  </a:lnTo>
                  <a:lnTo>
                    <a:pt x="1552" y="748"/>
                  </a:lnTo>
                  <a:lnTo>
                    <a:pt x="1552" y="746"/>
                  </a:lnTo>
                  <a:lnTo>
                    <a:pt x="1552" y="746"/>
                  </a:lnTo>
                  <a:lnTo>
                    <a:pt x="1552" y="746"/>
                  </a:lnTo>
                  <a:lnTo>
                    <a:pt x="1557" y="748"/>
                  </a:lnTo>
                  <a:lnTo>
                    <a:pt x="1559" y="748"/>
                  </a:lnTo>
                  <a:lnTo>
                    <a:pt x="1566" y="746"/>
                  </a:lnTo>
                  <a:lnTo>
                    <a:pt x="1571" y="746"/>
                  </a:lnTo>
                  <a:lnTo>
                    <a:pt x="1573" y="743"/>
                  </a:lnTo>
                  <a:lnTo>
                    <a:pt x="1576" y="743"/>
                  </a:lnTo>
                  <a:lnTo>
                    <a:pt x="1576" y="743"/>
                  </a:lnTo>
                  <a:lnTo>
                    <a:pt x="1578" y="743"/>
                  </a:lnTo>
                  <a:lnTo>
                    <a:pt x="1578" y="743"/>
                  </a:lnTo>
                  <a:lnTo>
                    <a:pt x="1578" y="739"/>
                  </a:lnTo>
                  <a:lnTo>
                    <a:pt x="1578" y="736"/>
                  </a:lnTo>
                  <a:lnTo>
                    <a:pt x="1576" y="736"/>
                  </a:lnTo>
                  <a:lnTo>
                    <a:pt x="1576" y="734"/>
                  </a:lnTo>
                  <a:lnTo>
                    <a:pt x="1576" y="734"/>
                  </a:lnTo>
                  <a:lnTo>
                    <a:pt x="1576" y="734"/>
                  </a:lnTo>
                  <a:lnTo>
                    <a:pt x="1576" y="734"/>
                  </a:lnTo>
                  <a:lnTo>
                    <a:pt x="1573" y="734"/>
                  </a:lnTo>
                  <a:lnTo>
                    <a:pt x="1571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8" y="734"/>
                  </a:lnTo>
                  <a:lnTo>
                    <a:pt x="1566" y="734"/>
                  </a:lnTo>
                  <a:lnTo>
                    <a:pt x="1564" y="734"/>
                  </a:lnTo>
                  <a:lnTo>
                    <a:pt x="1559" y="734"/>
                  </a:lnTo>
                  <a:lnTo>
                    <a:pt x="1554" y="734"/>
                  </a:lnTo>
                  <a:lnTo>
                    <a:pt x="1552" y="734"/>
                  </a:lnTo>
                  <a:lnTo>
                    <a:pt x="1552" y="734"/>
                  </a:lnTo>
                  <a:lnTo>
                    <a:pt x="1550" y="736"/>
                  </a:lnTo>
                  <a:lnTo>
                    <a:pt x="1550" y="736"/>
                  </a:lnTo>
                  <a:lnTo>
                    <a:pt x="1550" y="734"/>
                  </a:lnTo>
                  <a:lnTo>
                    <a:pt x="1547" y="732"/>
                  </a:lnTo>
                  <a:lnTo>
                    <a:pt x="1547" y="732"/>
                  </a:lnTo>
                  <a:lnTo>
                    <a:pt x="1545" y="734"/>
                  </a:lnTo>
                  <a:lnTo>
                    <a:pt x="1542" y="732"/>
                  </a:lnTo>
                  <a:lnTo>
                    <a:pt x="1542" y="734"/>
                  </a:lnTo>
                  <a:lnTo>
                    <a:pt x="1542" y="734"/>
                  </a:lnTo>
                  <a:lnTo>
                    <a:pt x="1540" y="734"/>
                  </a:lnTo>
                  <a:lnTo>
                    <a:pt x="1540" y="734"/>
                  </a:lnTo>
                  <a:lnTo>
                    <a:pt x="1540" y="736"/>
                  </a:lnTo>
                  <a:lnTo>
                    <a:pt x="1540" y="736"/>
                  </a:lnTo>
                  <a:lnTo>
                    <a:pt x="1540" y="736"/>
                  </a:lnTo>
                  <a:lnTo>
                    <a:pt x="1538" y="736"/>
                  </a:lnTo>
                  <a:lnTo>
                    <a:pt x="1538" y="739"/>
                  </a:lnTo>
                  <a:lnTo>
                    <a:pt x="1540" y="739"/>
                  </a:lnTo>
                  <a:lnTo>
                    <a:pt x="1545" y="739"/>
                  </a:lnTo>
                  <a:lnTo>
                    <a:pt x="1545" y="736"/>
                  </a:lnTo>
                  <a:lnTo>
                    <a:pt x="1545" y="736"/>
                  </a:lnTo>
                  <a:lnTo>
                    <a:pt x="1547" y="736"/>
                  </a:lnTo>
                  <a:lnTo>
                    <a:pt x="1547" y="739"/>
                  </a:lnTo>
                  <a:lnTo>
                    <a:pt x="1547" y="739"/>
                  </a:lnTo>
                  <a:close/>
                  <a:moveTo>
                    <a:pt x="1256" y="443"/>
                  </a:moveTo>
                  <a:lnTo>
                    <a:pt x="1254" y="445"/>
                  </a:lnTo>
                  <a:lnTo>
                    <a:pt x="1252" y="445"/>
                  </a:lnTo>
                  <a:lnTo>
                    <a:pt x="1252" y="445"/>
                  </a:lnTo>
                  <a:lnTo>
                    <a:pt x="1249" y="445"/>
                  </a:lnTo>
                  <a:lnTo>
                    <a:pt x="1249" y="445"/>
                  </a:lnTo>
                  <a:lnTo>
                    <a:pt x="1247" y="445"/>
                  </a:lnTo>
                  <a:lnTo>
                    <a:pt x="1247" y="445"/>
                  </a:lnTo>
                  <a:lnTo>
                    <a:pt x="1247" y="445"/>
                  </a:lnTo>
                  <a:lnTo>
                    <a:pt x="1244" y="445"/>
                  </a:lnTo>
                  <a:lnTo>
                    <a:pt x="1244" y="448"/>
                  </a:lnTo>
                  <a:lnTo>
                    <a:pt x="1244" y="448"/>
                  </a:lnTo>
                  <a:lnTo>
                    <a:pt x="1244" y="450"/>
                  </a:lnTo>
                  <a:lnTo>
                    <a:pt x="1244" y="450"/>
                  </a:lnTo>
                  <a:lnTo>
                    <a:pt x="1244" y="452"/>
                  </a:lnTo>
                  <a:lnTo>
                    <a:pt x="1244" y="452"/>
                  </a:lnTo>
                  <a:lnTo>
                    <a:pt x="1244" y="455"/>
                  </a:lnTo>
                  <a:lnTo>
                    <a:pt x="1244" y="457"/>
                  </a:lnTo>
                  <a:lnTo>
                    <a:pt x="1244" y="457"/>
                  </a:lnTo>
                  <a:lnTo>
                    <a:pt x="1247" y="457"/>
                  </a:lnTo>
                  <a:lnTo>
                    <a:pt x="1247" y="457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9"/>
                  </a:lnTo>
                  <a:lnTo>
                    <a:pt x="1249" y="459"/>
                  </a:lnTo>
                  <a:lnTo>
                    <a:pt x="1249" y="462"/>
                  </a:lnTo>
                  <a:lnTo>
                    <a:pt x="1249" y="462"/>
                  </a:lnTo>
                  <a:lnTo>
                    <a:pt x="1249" y="467"/>
                  </a:lnTo>
                  <a:lnTo>
                    <a:pt x="1249" y="469"/>
                  </a:lnTo>
                  <a:lnTo>
                    <a:pt x="1247" y="469"/>
                  </a:lnTo>
                  <a:lnTo>
                    <a:pt x="1247" y="469"/>
                  </a:lnTo>
                  <a:lnTo>
                    <a:pt x="1247" y="467"/>
                  </a:lnTo>
                  <a:lnTo>
                    <a:pt x="1244" y="467"/>
                  </a:lnTo>
                  <a:lnTo>
                    <a:pt x="1244" y="467"/>
                  </a:lnTo>
                  <a:lnTo>
                    <a:pt x="1244" y="469"/>
                  </a:lnTo>
                  <a:lnTo>
                    <a:pt x="1244" y="469"/>
                  </a:lnTo>
                  <a:lnTo>
                    <a:pt x="1244" y="469"/>
                  </a:lnTo>
                  <a:lnTo>
                    <a:pt x="1244" y="471"/>
                  </a:lnTo>
                  <a:lnTo>
                    <a:pt x="1244" y="471"/>
                  </a:lnTo>
                  <a:lnTo>
                    <a:pt x="1244" y="471"/>
                  </a:lnTo>
                  <a:lnTo>
                    <a:pt x="1244" y="471"/>
                  </a:lnTo>
                  <a:lnTo>
                    <a:pt x="1247" y="471"/>
                  </a:lnTo>
                  <a:lnTo>
                    <a:pt x="1247" y="474"/>
                  </a:lnTo>
                  <a:lnTo>
                    <a:pt x="1247" y="474"/>
                  </a:lnTo>
                  <a:lnTo>
                    <a:pt x="1247" y="474"/>
                  </a:lnTo>
                  <a:lnTo>
                    <a:pt x="1247" y="478"/>
                  </a:lnTo>
                  <a:lnTo>
                    <a:pt x="1249" y="481"/>
                  </a:lnTo>
                  <a:lnTo>
                    <a:pt x="1249" y="481"/>
                  </a:lnTo>
                  <a:lnTo>
                    <a:pt x="1249" y="481"/>
                  </a:lnTo>
                  <a:lnTo>
                    <a:pt x="1247" y="483"/>
                  </a:lnTo>
                  <a:lnTo>
                    <a:pt x="1247" y="483"/>
                  </a:lnTo>
                  <a:lnTo>
                    <a:pt x="1249" y="485"/>
                  </a:lnTo>
                  <a:lnTo>
                    <a:pt x="1249" y="485"/>
                  </a:lnTo>
                  <a:lnTo>
                    <a:pt x="1249" y="488"/>
                  </a:lnTo>
                  <a:lnTo>
                    <a:pt x="1252" y="493"/>
                  </a:lnTo>
                  <a:lnTo>
                    <a:pt x="1252" y="495"/>
                  </a:lnTo>
                  <a:lnTo>
                    <a:pt x="1254" y="495"/>
                  </a:lnTo>
                  <a:lnTo>
                    <a:pt x="1254" y="495"/>
                  </a:lnTo>
                  <a:lnTo>
                    <a:pt x="1254" y="493"/>
                  </a:lnTo>
                  <a:lnTo>
                    <a:pt x="1254" y="493"/>
                  </a:lnTo>
                  <a:lnTo>
                    <a:pt x="1256" y="493"/>
                  </a:lnTo>
                  <a:lnTo>
                    <a:pt x="1256" y="493"/>
                  </a:lnTo>
                  <a:lnTo>
                    <a:pt x="1256" y="493"/>
                  </a:lnTo>
                  <a:lnTo>
                    <a:pt x="1256" y="493"/>
                  </a:lnTo>
                  <a:lnTo>
                    <a:pt x="1259" y="490"/>
                  </a:lnTo>
                  <a:lnTo>
                    <a:pt x="1261" y="490"/>
                  </a:lnTo>
                  <a:lnTo>
                    <a:pt x="1263" y="490"/>
                  </a:lnTo>
                  <a:lnTo>
                    <a:pt x="1263" y="490"/>
                  </a:lnTo>
                  <a:lnTo>
                    <a:pt x="1263" y="490"/>
                  </a:lnTo>
                  <a:lnTo>
                    <a:pt x="1266" y="490"/>
                  </a:lnTo>
                  <a:lnTo>
                    <a:pt x="1266" y="490"/>
                  </a:lnTo>
                  <a:lnTo>
                    <a:pt x="1268" y="490"/>
                  </a:lnTo>
                  <a:lnTo>
                    <a:pt x="1268" y="490"/>
                  </a:lnTo>
                  <a:lnTo>
                    <a:pt x="1268" y="490"/>
                  </a:lnTo>
                  <a:lnTo>
                    <a:pt x="1270" y="488"/>
                  </a:lnTo>
                  <a:lnTo>
                    <a:pt x="1270" y="488"/>
                  </a:lnTo>
                  <a:lnTo>
                    <a:pt x="1273" y="485"/>
                  </a:lnTo>
                  <a:lnTo>
                    <a:pt x="1273" y="485"/>
                  </a:lnTo>
                  <a:lnTo>
                    <a:pt x="1275" y="488"/>
                  </a:lnTo>
                  <a:lnTo>
                    <a:pt x="1275" y="488"/>
                  </a:lnTo>
                  <a:lnTo>
                    <a:pt x="1278" y="488"/>
                  </a:lnTo>
                  <a:lnTo>
                    <a:pt x="1280" y="490"/>
                  </a:lnTo>
                  <a:lnTo>
                    <a:pt x="1280" y="488"/>
                  </a:lnTo>
                  <a:lnTo>
                    <a:pt x="1280" y="490"/>
                  </a:lnTo>
                  <a:lnTo>
                    <a:pt x="1282" y="490"/>
                  </a:lnTo>
                  <a:lnTo>
                    <a:pt x="1282" y="490"/>
                  </a:lnTo>
                  <a:lnTo>
                    <a:pt x="1282" y="490"/>
                  </a:lnTo>
                  <a:lnTo>
                    <a:pt x="1282" y="493"/>
                  </a:lnTo>
                  <a:lnTo>
                    <a:pt x="1282" y="493"/>
                  </a:lnTo>
                  <a:lnTo>
                    <a:pt x="1282" y="495"/>
                  </a:lnTo>
                  <a:lnTo>
                    <a:pt x="1282" y="495"/>
                  </a:lnTo>
                  <a:lnTo>
                    <a:pt x="1282" y="497"/>
                  </a:lnTo>
                  <a:lnTo>
                    <a:pt x="1280" y="500"/>
                  </a:lnTo>
                  <a:lnTo>
                    <a:pt x="1280" y="500"/>
                  </a:lnTo>
                  <a:lnTo>
                    <a:pt x="1280" y="502"/>
                  </a:lnTo>
                  <a:lnTo>
                    <a:pt x="1282" y="504"/>
                  </a:lnTo>
                  <a:lnTo>
                    <a:pt x="1282" y="507"/>
                  </a:lnTo>
                  <a:lnTo>
                    <a:pt x="1282" y="507"/>
                  </a:lnTo>
                  <a:lnTo>
                    <a:pt x="1285" y="514"/>
                  </a:lnTo>
                  <a:lnTo>
                    <a:pt x="1287" y="514"/>
                  </a:lnTo>
                  <a:lnTo>
                    <a:pt x="1287" y="516"/>
                  </a:lnTo>
                  <a:lnTo>
                    <a:pt x="1287" y="519"/>
                  </a:lnTo>
                  <a:lnTo>
                    <a:pt x="1287" y="516"/>
                  </a:lnTo>
                  <a:lnTo>
                    <a:pt x="1287" y="516"/>
                  </a:lnTo>
                  <a:lnTo>
                    <a:pt x="1287" y="516"/>
                  </a:lnTo>
                  <a:lnTo>
                    <a:pt x="1289" y="514"/>
                  </a:lnTo>
                  <a:lnTo>
                    <a:pt x="1289" y="516"/>
                  </a:lnTo>
                  <a:lnTo>
                    <a:pt x="1289" y="516"/>
                  </a:lnTo>
                  <a:lnTo>
                    <a:pt x="1289" y="519"/>
                  </a:lnTo>
                  <a:lnTo>
                    <a:pt x="1289" y="519"/>
                  </a:lnTo>
                  <a:lnTo>
                    <a:pt x="1289" y="519"/>
                  </a:lnTo>
                  <a:lnTo>
                    <a:pt x="1289" y="521"/>
                  </a:lnTo>
                  <a:lnTo>
                    <a:pt x="1289" y="521"/>
                  </a:lnTo>
                  <a:lnTo>
                    <a:pt x="1287" y="521"/>
                  </a:lnTo>
                  <a:lnTo>
                    <a:pt x="1287" y="521"/>
                  </a:lnTo>
                  <a:lnTo>
                    <a:pt x="1287" y="521"/>
                  </a:lnTo>
                  <a:lnTo>
                    <a:pt x="1289" y="523"/>
                  </a:lnTo>
                  <a:lnTo>
                    <a:pt x="1289" y="523"/>
                  </a:lnTo>
                  <a:lnTo>
                    <a:pt x="1289" y="526"/>
                  </a:lnTo>
                  <a:lnTo>
                    <a:pt x="1289" y="526"/>
                  </a:lnTo>
                  <a:lnTo>
                    <a:pt x="1287" y="528"/>
                  </a:lnTo>
                  <a:lnTo>
                    <a:pt x="1287" y="528"/>
                  </a:lnTo>
                  <a:lnTo>
                    <a:pt x="1287" y="530"/>
                  </a:lnTo>
                  <a:lnTo>
                    <a:pt x="1289" y="530"/>
                  </a:lnTo>
                  <a:lnTo>
                    <a:pt x="1289" y="530"/>
                  </a:lnTo>
                  <a:lnTo>
                    <a:pt x="1289" y="530"/>
                  </a:lnTo>
                  <a:lnTo>
                    <a:pt x="1289" y="533"/>
                  </a:lnTo>
                  <a:lnTo>
                    <a:pt x="1289" y="533"/>
                  </a:lnTo>
                  <a:lnTo>
                    <a:pt x="1289" y="535"/>
                  </a:lnTo>
                  <a:lnTo>
                    <a:pt x="1287" y="538"/>
                  </a:lnTo>
                  <a:lnTo>
                    <a:pt x="1287" y="545"/>
                  </a:lnTo>
                  <a:lnTo>
                    <a:pt x="1287" y="547"/>
                  </a:lnTo>
                  <a:lnTo>
                    <a:pt x="1285" y="549"/>
                  </a:lnTo>
                  <a:lnTo>
                    <a:pt x="1285" y="552"/>
                  </a:lnTo>
                  <a:lnTo>
                    <a:pt x="1285" y="552"/>
                  </a:lnTo>
                  <a:lnTo>
                    <a:pt x="1282" y="554"/>
                  </a:lnTo>
                  <a:lnTo>
                    <a:pt x="1282" y="554"/>
                  </a:lnTo>
                  <a:lnTo>
                    <a:pt x="1282" y="554"/>
                  </a:lnTo>
                  <a:lnTo>
                    <a:pt x="1282" y="556"/>
                  </a:lnTo>
                  <a:lnTo>
                    <a:pt x="1285" y="564"/>
                  </a:lnTo>
                  <a:lnTo>
                    <a:pt x="1282" y="564"/>
                  </a:lnTo>
                  <a:lnTo>
                    <a:pt x="1282" y="568"/>
                  </a:lnTo>
                  <a:lnTo>
                    <a:pt x="1280" y="571"/>
                  </a:lnTo>
                  <a:lnTo>
                    <a:pt x="1280" y="571"/>
                  </a:lnTo>
                  <a:lnTo>
                    <a:pt x="1280" y="573"/>
                  </a:lnTo>
                  <a:lnTo>
                    <a:pt x="1280" y="573"/>
                  </a:lnTo>
                  <a:lnTo>
                    <a:pt x="1280" y="573"/>
                  </a:lnTo>
                  <a:lnTo>
                    <a:pt x="1278" y="575"/>
                  </a:lnTo>
                  <a:lnTo>
                    <a:pt x="1278" y="575"/>
                  </a:lnTo>
                  <a:lnTo>
                    <a:pt x="1278" y="575"/>
                  </a:lnTo>
                  <a:lnTo>
                    <a:pt x="1278" y="578"/>
                  </a:lnTo>
                  <a:lnTo>
                    <a:pt x="1275" y="578"/>
                  </a:lnTo>
                  <a:lnTo>
                    <a:pt x="1275" y="580"/>
                  </a:lnTo>
                  <a:lnTo>
                    <a:pt x="1275" y="582"/>
                  </a:lnTo>
                  <a:lnTo>
                    <a:pt x="1275" y="585"/>
                  </a:lnTo>
                  <a:lnTo>
                    <a:pt x="1275" y="587"/>
                  </a:lnTo>
                  <a:lnTo>
                    <a:pt x="1275" y="590"/>
                  </a:lnTo>
                  <a:lnTo>
                    <a:pt x="1275" y="592"/>
                  </a:lnTo>
                  <a:lnTo>
                    <a:pt x="1278" y="594"/>
                  </a:lnTo>
                  <a:lnTo>
                    <a:pt x="1278" y="594"/>
                  </a:lnTo>
                  <a:lnTo>
                    <a:pt x="1280" y="594"/>
                  </a:lnTo>
                  <a:lnTo>
                    <a:pt x="1280" y="597"/>
                  </a:lnTo>
                  <a:lnTo>
                    <a:pt x="1280" y="597"/>
                  </a:lnTo>
                  <a:lnTo>
                    <a:pt x="1278" y="597"/>
                  </a:lnTo>
                  <a:lnTo>
                    <a:pt x="1278" y="597"/>
                  </a:lnTo>
                  <a:lnTo>
                    <a:pt x="1278" y="599"/>
                  </a:lnTo>
                  <a:lnTo>
                    <a:pt x="1280" y="599"/>
                  </a:lnTo>
                  <a:lnTo>
                    <a:pt x="1280" y="599"/>
                  </a:lnTo>
                  <a:lnTo>
                    <a:pt x="1280" y="599"/>
                  </a:lnTo>
                  <a:lnTo>
                    <a:pt x="1280" y="599"/>
                  </a:lnTo>
                  <a:lnTo>
                    <a:pt x="1280" y="597"/>
                  </a:lnTo>
                  <a:lnTo>
                    <a:pt x="1282" y="597"/>
                  </a:lnTo>
                  <a:lnTo>
                    <a:pt x="1282" y="597"/>
                  </a:lnTo>
                  <a:lnTo>
                    <a:pt x="1282" y="599"/>
                  </a:lnTo>
                  <a:lnTo>
                    <a:pt x="1285" y="599"/>
                  </a:lnTo>
                  <a:lnTo>
                    <a:pt x="1285" y="599"/>
                  </a:lnTo>
                  <a:lnTo>
                    <a:pt x="1285" y="599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7" y="604"/>
                  </a:lnTo>
                  <a:lnTo>
                    <a:pt x="1287" y="601"/>
                  </a:lnTo>
                  <a:lnTo>
                    <a:pt x="1287" y="601"/>
                  </a:lnTo>
                  <a:lnTo>
                    <a:pt x="1287" y="601"/>
                  </a:lnTo>
                  <a:lnTo>
                    <a:pt x="1289" y="601"/>
                  </a:lnTo>
                  <a:lnTo>
                    <a:pt x="1289" y="601"/>
                  </a:lnTo>
                  <a:lnTo>
                    <a:pt x="1289" y="604"/>
                  </a:lnTo>
                  <a:lnTo>
                    <a:pt x="1289" y="604"/>
                  </a:lnTo>
                  <a:lnTo>
                    <a:pt x="1292" y="604"/>
                  </a:lnTo>
                  <a:lnTo>
                    <a:pt x="1294" y="606"/>
                  </a:lnTo>
                  <a:lnTo>
                    <a:pt x="1296" y="606"/>
                  </a:lnTo>
                  <a:lnTo>
                    <a:pt x="1299" y="604"/>
                  </a:lnTo>
                  <a:lnTo>
                    <a:pt x="1299" y="604"/>
                  </a:lnTo>
                  <a:lnTo>
                    <a:pt x="1301" y="604"/>
                  </a:lnTo>
                  <a:lnTo>
                    <a:pt x="1301" y="604"/>
                  </a:lnTo>
                  <a:lnTo>
                    <a:pt x="1301" y="601"/>
                  </a:lnTo>
                  <a:lnTo>
                    <a:pt x="1301" y="601"/>
                  </a:lnTo>
                  <a:lnTo>
                    <a:pt x="1304" y="599"/>
                  </a:lnTo>
                  <a:lnTo>
                    <a:pt x="1304" y="599"/>
                  </a:lnTo>
                  <a:lnTo>
                    <a:pt x="1306" y="599"/>
                  </a:lnTo>
                  <a:lnTo>
                    <a:pt x="1306" y="599"/>
                  </a:lnTo>
                  <a:lnTo>
                    <a:pt x="1308" y="599"/>
                  </a:lnTo>
                  <a:lnTo>
                    <a:pt x="1308" y="599"/>
                  </a:lnTo>
                  <a:lnTo>
                    <a:pt x="1308" y="599"/>
                  </a:lnTo>
                  <a:lnTo>
                    <a:pt x="1313" y="599"/>
                  </a:lnTo>
                  <a:lnTo>
                    <a:pt x="1313" y="599"/>
                  </a:lnTo>
                  <a:lnTo>
                    <a:pt x="1313" y="599"/>
                  </a:lnTo>
                  <a:lnTo>
                    <a:pt x="1313" y="599"/>
                  </a:lnTo>
                  <a:lnTo>
                    <a:pt x="1315" y="599"/>
                  </a:lnTo>
                  <a:lnTo>
                    <a:pt x="1318" y="599"/>
                  </a:lnTo>
                  <a:lnTo>
                    <a:pt x="1318" y="599"/>
                  </a:lnTo>
                  <a:lnTo>
                    <a:pt x="1318" y="597"/>
                  </a:lnTo>
                  <a:lnTo>
                    <a:pt x="1320" y="597"/>
                  </a:lnTo>
                  <a:lnTo>
                    <a:pt x="1322" y="597"/>
                  </a:lnTo>
                  <a:lnTo>
                    <a:pt x="1322" y="597"/>
                  </a:lnTo>
                  <a:lnTo>
                    <a:pt x="1325" y="597"/>
                  </a:lnTo>
                  <a:lnTo>
                    <a:pt x="1325" y="594"/>
                  </a:lnTo>
                  <a:lnTo>
                    <a:pt x="1327" y="594"/>
                  </a:lnTo>
                  <a:lnTo>
                    <a:pt x="1327" y="597"/>
                  </a:lnTo>
                  <a:lnTo>
                    <a:pt x="1327" y="597"/>
                  </a:lnTo>
                  <a:lnTo>
                    <a:pt x="1327" y="599"/>
                  </a:lnTo>
                  <a:lnTo>
                    <a:pt x="1327" y="599"/>
                  </a:lnTo>
                  <a:lnTo>
                    <a:pt x="1330" y="601"/>
                  </a:lnTo>
                  <a:lnTo>
                    <a:pt x="1332" y="601"/>
                  </a:lnTo>
                  <a:lnTo>
                    <a:pt x="1332" y="601"/>
                  </a:lnTo>
                  <a:lnTo>
                    <a:pt x="1332" y="601"/>
                  </a:lnTo>
                  <a:lnTo>
                    <a:pt x="1332" y="599"/>
                  </a:lnTo>
                  <a:lnTo>
                    <a:pt x="1332" y="599"/>
                  </a:lnTo>
                  <a:lnTo>
                    <a:pt x="1332" y="599"/>
                  </a:lnTo>
                  <a:lnTo>
                    <a:pt x="1332" y="597"/>
                  </a:lnTo>
                  <a:lnTo>
                    <a:pt x="1330" y="587"/>
                  </a:lnTo>
                  <a:lnTo>
                    <a:pt x="1330" y="587"/>
                  </a:lnTo>
                  <a:lnTo>
                    <a:pt x="1330" y="587"/>
                  </a:lnTo>
                  <a:lnTo>
                    <a:pt x="1327" y="582"/>
                  </a:lnTo>
                  <a:lnTo>
                    <a:pt x="1325" y="582"/>
                  </a:lnTo>
                  <a:lnTo>
                    <a:pt x="1325" y="580"/>
                  </a:lnTo>
                  <a:lnTo>
                    <a:pt x="1325" y="580"/>
                  </a:lnTo>
                  <a:lnTo>
                    <a:pt x="1322" y="575"/>
                  </a:lnTo>
                  <a:lnTo>
                    <a:pt x="1322" y="575"/>
                  </a:lnTo>
                  <a:lnTo>
                    <a:pt x="1322" y="575"/>
                  </a:lnTo>
                  <a:lnTo>
                    <a:pt x="1325" y="568"/>
                  </a:lnTo>
                  <a:lnTo>
                    <a:pt x="1325" y="561"/>
                  </a:lnTo>
                  <a:lnTo>
                    <a:pt x="1325" y="561"/>
                  </a:lnTo>
                  <a:lnTo>
                    <a:pt x="1327" y="561"/>
                  </a:lnTo>
                  <a:lnTo>
                    <a:pt x="1327" y="559"/>
                  </a:lnTo>
                  <a:lnTo>
                    <a:pt x="1330" y="559"/>
                  </a:lnTo>
                  <a:lnTo>
                    <a:pt x="1330" y="559"/>
                  </a:lnTo>
                  <a:lnTo>
                    <a:pt x="1330" y="556"/>
                  </a:lnTo>
                  <a:lnTo>
                    <a:pt x="1330" y="552"/>
                  </a:lnTo>
                  <a:lnTo>
                    <a:pt x="1330" y="552"/>
                  </a:lnTo>
                  <a:lnTo>
                    <a:pt x="1332" y="552"/>
                  </a:lnTo>
                  <a:lnTo>
                    <a:pt x="1332" y="552"/>
                  </a:lnTo>
                  <a:lnTo>
                    <a:pt x="1332" y="549"/>
                  </a:lnTo>
                  <a:lnTo>
                    <a:pt x="1332" y="549"/>
                  </a:lnTo>
                  <a:lnTo>
                    <a:pt x="1330" y="547"/>
                  </a:lnTo>
                  <a:lnTo>
                    <a:pt x="1330" y="547"/>
                  </a:lnTo>
                  <a:lnTo>
                    <a:pt x="1330" y="545"/>
                  </a:lnTo>
                  <a:lnTo>
                    <a:pt x="1330" y="545"/>
                  </a:lnTo>
                  <a:lnTo>
                    <a:pt x="1330" y="542"/>
                  </a:lnTo>
                  <a:lnTo>
                    <a:pt x="1330" y="542"/>
                  </a:lnTo>
                  <a:lnTo>
                    <a:pt x="1330" y="540"/>
                  </a:lnTo>
                  <a:lnTo>
                    <a:pt x="1330" y="540"/>
                  </a:lnTo>
                  <a:lnTo>
                    <a:pt x="1327" y="538"/>
                  </a:lnTo>
                  <a:lnTo>
                    <a:pt x="1327" y="538"/>
                  </a:lnTo>
                  <a:lnTo>
                    <a:pt x="1330" y="533"/>
                  </a:lnTo>
                  <a:lnTo>
                    <a:pt x="1330" y="533"/>
                  </a:lnTo>
                  <a:lnTo>
                    <a:pt x="1327" y="530"/>
                  </a:lnTo>
                  <a:lnTo>
                    <a:pt x="1327" y="530"/>
                  </a:lnTo>
                  <a:lnTo>
                    <a:pt x="1327" y="528"/>
                  </a:lnTo>
                  <a:lnTo>
                    <a:pt x="1330" y="528"/>
                  </a:lnTo>
                  <a:lnTo>
                    <a:pt x="1330" y="528"/>
                  </a:lnTo>
                  <a:lnTo>
                    <a:pt x="1330" y="526"/>
                  </a:lnTo>
                  <a:lnTo>
                    <a:pt x="1327" y="523"/>
                  </a:lnTo>
                  <a:lnTo>
                    <a:pt x="1327" y="523"/>
                  </a:lnTo>
                  <a:lnTo>
                    <a:pt x="1327" y="521"/>
                  </a:lnTo>
                  <a:lnTo>
                    <a:pt x="1327" y="514"/>
                  </a:lnTo>
                  <a:lnTo>
                    <a:pt x="1327" y="511"/>
                  </a:lnTo>
                  <a:lnTo>
                    <a:pt x="1327" y="509"/>
                  </a:lnTo>
                  <a:lnTo>
                    <a:pt x="1330" y="507"/>
                  </a:lnTo>
                  <a:lnTo>
                    <a:pt x="1332" y="504"/>
                  </a:lnTo>
                  <a:lnTo>
                    <a:pt x="1332" y="502"/>
                  </a:lnTo>
                  <a:lnTo>
                    <a:pt x="1332" y="500"/>
                  </a:lnTo>
                  <a:lnTo>
                    <a:pt x="1330" y="500"/>
                  </a:lnTo>
                  <a:lnTo>
                    <a:pt x="1330" y="500"/>
                  </a:lnTo>
                  <a:lnTo>
                    <a:pt x="1330" y="495"/>
                  </a:lnTo>
                  <a:lnTo>
                    <a:pt x="1330" y="493"/>
                  </a:lnTo>
                  <a:lnTo>
                    <a:pt x="1330" y="490"/>
                  </a:lnTo>
                  <a:lnTo>
                    <a:pt x="1330" y="490"/>
                  </a:lnTo>
                  <a:lnTo>
                    <a:pt x="1330" y="488"/>
                  </a:lnTo>
                  <a:lnTo>
                    <a:pt x="1330" y="488"/>
                  </a:lnTo>
                  <a:lnTo>
                    <a:pt x="1330" y="485"/>
                  </a:lnTo>
                  <a:lnTo>
                    <a:pt x="1330" y="485"/>
                  </a:lnTo>
                  <a:lnTo>
                    <a:pt x="1330" y="485"/>
                  </a:lnTo>
                  <a:lnTo>
                    <a:pt x="1330" y="483"/>
                  </a:lnTo>
                  <a:lnTo>
                    <a:pt x="1330" y="483"/>
                  </a:lnTo>
                  <a:lnTo>
                    <a:pt x="1330" y="481"/>
                  </a:lnTo>
                  <a:lnTo>
                    <a:pt x="1330" y="481"/>
                  </a:lnTo>
                  <a:lnTo>
                    <a:pt x="1330" y="481"/>
                  </a:lnTo>
                  <a:lnTo>
                    <a:pt x="1330" y="481"/>
                  </a:lnTo>
                  <a:lnTo>
                    <a:pt x="1330" y="478"/>
                  </a:lnTo>
                  <a:lnTo>
                    <a:pt x="1330" y="478"/>
                  </a:lnTo>
                  <a:lnTo>
                    <a:pt x="1332" y="478"/>
                  </a:lnTo>
                  <a:lnTo>
                    <a:pt x="1330" y="478"/>
                  </a:lnTo>
                  <a:lnTo>
                    <a:pt x="1330" y="478"/>
                  </a:lnTo>
                  <a:lnTo>
                    <a:pt x="1330" y="476"/>
                  </a:lnTo>
                  <a:lnTo>
                    <a:pt x="1330" y="476"/>
                  </a:lnTo>
                  <a:lnTo>
                    <a:pt x="1330" y="476"/>
                  </a:lnTo>
                  <a:lnTo>
                    <a:pt x="1330" y="476"/>
                  </a:lnTo>
                  <a:lnTo>
                    <a:pt x="1327" y="474"/>
                  </a:lnTo>
                  <a:lnTo>
                    <a:pt x="1325" y="474"/>
                  </a:lnTo>
                  <a:lnTo>
                    <a:pt x="1322" y="474"/>
                  </a:lnTo>
                  <a:lnTo>
                    <a:pt x="1322" y="471"/>
                  </a:lnTo>
                  <a:lnTo>
                    <a:pt x="1322" y="471"/>
                  </a:lnTo>
                  <a:lnTo>
                    <a:pt x="1322" y="471"/>
                  </a:lnTo>
                  <a:lnTo>
                    <a:pt x="1322" y="471"/>
                  </a:lnTo>
                  <a:lnTo>
                    <a:pt x="1322" y="469"/>
                  </a:lnTo>
                  <a:lnTo>
                    <a:pt x="1322" y="467"/>
                  </a:lnTo>
                  <a:lnTo>
                    <a:pt x="1322" y="467"/>
                  </a:lnTo>
                  <a:lnTo>
                    <a:pt x="1320" y="467"/>
                  </a:lnTo>
                  <a:lnTo>
                    <a:pt x="1320" y="467"/>
                  </a:lnTo>
                  <a:lnTo>
                    <a:pt x="1320" y="464"/>
                  </a:lnTo>
                  <a:lnTo>
                    <a:pt x="1320" y="464"/>
                  </a:lnTo>
                  <a:lnTo>
                    <a:pt x="1320" y="464"/>
                  </a:lnTo>
                  <a:lnTo>
                    <a:pt x="1320" y="462"/>
                  </a:lnTo>
                  <a:lnTo>
                    <a:pt x="1320" y="462"/>
                  </a:lnTo>
                  <a:lnTo>
                    <a:pt x="1320" y="462"/>
                  </a:lnTo>
                  <a:lnTo>
                    <a:pt x="1322" y="462"/>
                  </a:lnTo>
                  <a:lnTo>
                    <a:pt x="1325" y="459"/>
                  </a:lnTo>
                  <a:lnTo>
                    <a:pt x="1337" y="450"/>
                  </a:lnTo>
                  <a:lnTo>
                    <a:pt x="1337" y="450"/>
                  </a:lnTo>
                  <a:lnTo>
                    <a:pt x="1339" y="450"/>
                  </a:lnTo>
                  <a:lnTo>
                    <a:pt x="1339" y="448"/>
                  </a:lnTo>
                  <a:lnTo>
                    <a:pt x="1339" y="448"/>
                  </a:lnTo>
                  <a:lnTo>
                    <a:pt x="1339" y="448"/>
                  </a:lnTo>
                  <a:lnTo>
                    <a:pt x="1341" y="448"/>
                  </a:lnTo>
                  <a:lnTo>
                    <a:pt x="1341" y="448"/>
                  </a:lnTo>
                  <a:lnTo>
                    <a:pt x="1344" y="445"/>
                  </a:lnTo>
                  <a:lnTo>
                    <a:pt x="1346" y="445"/>
                  </a:lnTo>
                  <a:lnTo>
                    <a:pt x="1346" y="445"/>
                  </a:lnTo>
                  <a:lnTo>
                    <a:pt x="1348" y="445"/>
                  </a:lnTo>
                  <a:lnTo>
                    <a:pt x="1348" y="445"/>
                  </a:lnTo>
                  <a:lnTo>
                    <a:pt x="1348" y="445"/>
                  </a:lnTo>
                  <a:lnTo>
                    <a:pt x="1351" y="445"/>
                  </a:lnTo>
                  <a:lnTo>
                    <a:pt x="1351" y="445"/>
                  </a:lnTo>
                  <a:lnTo>
                    <a:pt x="1351" y="445"/>
                  </a:lnTo>
                  <a:lnTo>
                    <a:pt x="1353" y="445"/>
                  </a:lnTo>
                  <a:lnTo>
                    <a:pt x="1353" y="445"/>
                  </a:lnTo>
                  <a:lnTo>
                    <a:pt x="1353" y="445"/>
                  </a:lnTo>
                  <a:lnTo>
                    <a:pt x="1353" y="445"/>
                  </a:lnTo>
                  <a:lnTo>
                    <a:pt x="1353" y="445"/>
                  </a:lnTo>
                  <a:lnTo>
                    <a:pt x="1356" y="445"/>
                  </a:lnTo>
                  <a:lnTo>
                    <a:pt x="1360" y="448"/>
                  </a:lnTo>
                  <a:lnTo>
                    <a:pt x="1363" y="448"/>
                  </a:lnTo>
                  <a:lnTo>
                    <a:pt x="1363" y="448"/>
                  </a:lnTo>
                  <a:lnTo>
                    <a:pt x="1363" y="448"/>
                  </a:lnTo>
                  <a:lnTo>
                    <a:pt x="1363" y="448"/>
                  </a:lnTo>
                  <a:lnTo>
                    <a:pt x="1363" y="448"/>
                  </a:lnTo>
                  <a:lnTo>
                    <a:pt x="1365" y="452"/>
                  </a:lnTo>
                  <a:lnTo>
                    <a:pt x="1365" y="452"/>
                  </a:lnTo>
                  <a:lnTo>
                    <a:pt x="1365" y="452"/>
                  </a:lnTo>
                  <a:lnTo>
                    <a:pt x="1365" y="452"/>
                  </a:lnTo>
                  <a:lnTo>
                    <a:pt x="1365" y="452"/>
                  </a:lnTo>
                  <a:lnTo>
                    <a:pt x="1363" y="452"/>
                  </a:lnTo>
                  <a:lnTo>
                    <a:pt x="1363" y="452"/>
                  </a:lnTo>
                  <a:lnTo>
                    <a:pt x="1363" y="452"/>
                  </a:lnTo>
                  <a:lnTo>
                    <a:pt x="1363" y="455"/>
                  </a:lnTo>
                  <a:lnTo>
                    <a:pt x="1360" y="455"/>
                  </a:lnTo>
                  <a:lnTo>
                    <a:pt x="1360" y="455"/>
                  </a:lnTo>
                  <a:lnTo>
                    <a:pt x="1360" y="455"/>
                  </a:lnTo>
                  <a:lnTo>
                    <a:pt x="1360" y="455"/>
                  </a:lnTo>
                  <a:lnTo>
                    <a:pt x="1360" y="457"/>
                  </a:lnTo>
                  <a:lnTo>
                    <a:pt x="1360" y="457"/>
                  </a:lnTo>
                  <a:lnTo>
                    <a:pt x="1360" y="457"/>
                  </a:lnTo>
                  <a:lnTo>
                    <a:pt x="1363" y="457"/>
                  </a:lnTo>
                  <a:lnTo>
                    <a:pt x="1363" y="455"/>
                  </a:lnTo>
                  <a:lnTo>
                    <a:pt x="1363" y="455"/>
                  </a:lnTo>
                  <a:lnTo>
                    <a:pt x="1363" y="455"/>
                  </a:lnTo>
                  <a:lnTo>
                    <a:pt x="1363" y="457"/>
                  </a:lnTo>
                  <a:lnTo>
                    <a:pt x="1363" y="457"/>
                  </a:lnTo>
                  <a:lnTo>
                    <a:pt x="1365" y="457"/>
                  </a:lnTo>
                  <a:lnTo>
                    <a:pt x="1365" y="457"/>
                  </a:lnTo>
                  <a:lnTo>
                    <a:pt x="1365" y="457"/>
                  </a:lnTo>
                  <a:lnTo>
                    <a:pt x="1365" y="459"/>
                  </a:lnTo>
                  <a:lnTo>
                    <a:pt x="1365" y="459"/>
                  </a:lnTo>
                  <a:lnTo>
                    <a:pt x="1365" y="462"/>
                  </a:lnTo>
                  <a:lnTo>
                    <a:pt x="1365" y="464"/>
                  </a:lnTo>
                  <a:lnTo>
                    <a:pt x="1365" y="464"/>
                  </a:lnTo>
                  <a:lnTo>
                    <a:pt x="1365" y="464"/>
                  </a:lnTo>
                  <a:lnTo>
                    <a:pt x="1365" y="467"/>
                  </a:lnTo>
                  <a:lnTo>
                    <a:pt x="1363" y="467"/>
                  </a:lnTo>
                  <a:lnTo>
                    <a:pt x="1363" y="467"/>
                  </a:lnTo>
                  <a:lnTo>
                    <a:pt x="1363" y="469"/>
                  </a:lnTo>
                  <a:lnTo>
                    <a:pt x="1365" y="469"/>
                  </a:lnTo>
                  <a:lnTo>
                    <a:pt x="1365" y="469"/>
                  </a:lnTo>
                  <a:lnTo>
                    <a:pt x="1365" y="471"/>
                  </a:lnTo>
                  <a:lnTo>
                    <a:pt x="1365" y="471"/>
                  </a:lnTo>
                  <a:lnTo>
                    <a:pt x="1365" y="474"/>
                  </a:lnTo>
                  <a:lnTo>
                    <a:pt x="1365" y="476"/>
                  </a:lnTo>
                  <a:lnTo>
                    <a:pt x="1363" y="476"/>
                  </a:lnTo>
                  <a:lnTo>
                    <a:pt x="1363" y="476"/>
                  </a:lnTo>
                  <a:lnTo>
                    <a:pt x="1363" y="476"/>
                  </a:lnTo>
                  <a:lnTo>
                    <a:pt x="1363" y="476"/>
                  </a:lnTo>
                  <a:lnTo>
                    <a:pt x="1363" y="476"/>
                  </a:lnTo>
                  <a:lnTo>
                    <a:pt x="1363" y="478"/>
                  </a:lnTo>
                  <a:lnTo>
                    <a:pt x="1360" y="478"/>
                  </a:lnTo>
                  <a:lnTo>
                    <a:pt x="1360" y="478"/>
                  </a:lnTo>
                  <a:lnTo>
                    <a:pt x="1360" y="478"/>
                  </a:lnTo>
                  <a:lnTo>
                    <a:pt x="1360" y="478"/>
                  </a:lnTo>
                  <a:lnTo>
                    <a:pt x="1358" y="481"/>
                  </a:lnTo>
                  <a:lnTo>
                    <a:pt x="1358" y="483"/>
                  </a:lnTo>
                  <a:lnTo>
                    <a:pt x="1356" y="483"/>
                  </a:lnTo>
                  <a:lnTo>
                    <a:pt x="1356" y="485"/>
                  </a:lnTo>
                  <a:lnTo>
                    <a:pt x="1356" y="485"/>
                  </a:lnTo>
                  <a:lnTo>
                    <a:pt x="1356" y="485"/>
                  </a:lnTo>
                  <a:lnTo>
                    <a:pt x="1353" y="488"/>
                  </a:lnTo>
                  <a:lnTo>
                    <a:pt x="1353" y="488"/>
                  </a:lnTo>
                  <a:lnTo>
                    <a:pt x="1353" y="488"/>
                  </a:lnTo>
                  <a:lnTo>
                    <a:pt x="1353" y="490"/>
                  </a:lnTo>
                  <a:lnTo>
                    <a:pt x="1356" y="493"/>
                  </a:lnTo>
                  <a:lnTo>
                    <a:pt x="1367" y="502"/>
                  </a:lnTo>
                  <a:lnTo>
                    <a:pt x="1370" y="507"/>
                  </a:lnTo>
                  <a:lnTo>
                    <a:pt x="1370" y="507"/>
                  </a:lnTo>
                  <a:lnTo>
                    <a:pt x="1372" y="507"/>
                  </a:lnTo>
                  <a:lnTo>
                    <a:pt x="1375" y="507"/>
                  </a:lnTo>
                  <a:lnTo>
                    <a:pt x="1375" y="507"/>
                  </a:lnTo>
                  <a:lnTo>
                    <a:pt x="1375" y="507"/>
                  </a:lnTo>
                  <a:lnTo>
                    <a:pt x="1375" y="509"/>
                  </a:lnTo>
                  <a:lnTo>
                    <a:pt x="1375" y="509"/>
                  </a:lnTo>
                  <a:lnTo>
                    <a:pt x="1375" y="511"/>
                  </a:lnTo>
                  <a:lnTo>
                    <a:pt x="1375" y="511"/>
                  </a:lnTo>
                  <a:lnTo>
                    <a:pt x="1375" y="511"/>
                  </a:lnTo>
                  <a:lnTo>
                    <a:pt x="1377" y="511"/>
                  </a:lnTo>
                  <a:lnTo>
                    <a:pt x="1377" y="511"/>
                  </a:lnTo>
                  <a:lnTo>
                    <a:pt x="1377" y="511"/>
                  </a:lnTo>
                  <a:lnTo>
                    <a:pt x="1377" y="511"/>
                  </a:lnTo>
                  <a:lnTo>
                    <a:pt x="1379" y="511"/>
                  </a:lnTo>
                  <a:lnTo>
                    <a:pt x="1379" y="514"/>
                  </a:lnTo>
                  <a:lnTo>
                    <a:pt x="1379" y="514"/>
                  </a:lnTo>
                  <a:lnTo>
                    <a:pt x="1379" y="514"/>
                  </a:lnTo>
                  <a:lnTo>
                    <a:pt x="1379" y="514"/>
                  </a:lnTo>
                  <a:lnTo>
                    <a:pt x="1384" y="516"/>
                  </a:lnTo>
                  <a:lnTo>
                    <a:pt x="1389" y="519"/>
                  </a:lnTo>
                  <a:lnTo>
                    <a:pt x="1391" y="519"/>
                  </a:lnTo>
                  <a:lnTo>
                    <a:pt x="1393" y="521"/>
                  </a:lnTo>
                  <a:lnTo>
                    <a:pt x="1393" y="526"/>
                  </a:lnTo>
                  <a:lnTo>
                    <a:pt x="1391" y="528"/>
                  </a:lnTo>
                  <a:lnTo>
                    <a:pt x="1389" y="530"/>
                  </a:lnTo>
                  <a:lnTo>
                    <a:pt x="1391" y="528"/>
                  </a:lnTo>
                  <a:lnTo>
                    <a:pt x="1391" y="528"/>
                  </a:lnTo>
                  <a:lnTo>
                    <a:pt x="1391" y="528"/>
                  </a:lnTo>
                  <a:lnTo>
                    <a:pt x="1389" y="528"/>
                  </a:lnTo>
                  <a:lnTo>
                    <a:pt x="1389" y="528"/>
                  </a:lnTo>
                  <a:lnTo>
                    <a:pt x="1389" y="528"/>
                  </a:lnTo>
                  <a:lnTo>
                    <a:pt x="1389" y="530"/>
                  </a:lnTo>
                  <a:lnTo>
                    <a:pt x="1389" y="530"/>
                  </a:lnTo>
                  <a:lnTo>
                    <a:pt x="1389" y="535"/>
                  </a:lnTo>
                  <a:lnTo>
                    <a:pt x="1389" y="538"/>
                  </a:lnTo>
                  <a:lnTo>
                    <a:pt x="1389" y="540"/>
                  </a:lnTo>
                  <a:lnTo>
                    <a:pt x="1386" y="542"/>
                  </a:lnTo>
                  <a:lnTo>
                    <a:pt x="1386" y="547"/>
                  </a:lnTo>
                  <a:lnTo>
                    <a:pt x="1386" y="549"/>
                  </a:lnTo>
                  <a:lnTo>
                    <a:pt x="1386" y="552"/>
                  </a:lnTo>
                  <a:lnTo>
                    <a:pt x="1386" y="552"/>
                  </a:lnTo>
                  <a:lnTo>
                    <a:pt x="1386" y="552"/>
                  </a:lnTo>
                  <a:lnTo>
                    <a:pt x="1386" y="552"/>
                  </a:lnTo>
                  <a:lnTo>
                    <a:pt x="1386" y="552"/>
                  </a:lnTo>
                  <a:lnTo>
                    <a:pt x="1386" y="552"/>
                  </a:lnTo>
                  <a:lnTo>
                    <a:pt x="1389" y="554"/>
                  </a:lnTo>
                  <a:lnTo>
                    <a:pt x="1391" y="556"/>
                  </a:lnTo>
                  <a:lnTo>
                    <a:pt x="1393" y="556"/>
                  </a:lnTo>
                  <a:lnTo>
                    <a:pt x="1393" y="556"/>
                  </a:lnTo>
                  <a:lnTo>
                    <a:pt x="1396" y="556"/>
                  </a:lnTo>
                  <a:lnTo>
                    <a:pt x="1396" y="559"/>
                  </a:lnTo>
                  <a:lnTo>
                    <a:pt x="1398" y="559"/>
                  </a:lnTo>
                  <a:lnTo>
                    <a:pt x="1398" y="559"/>
                  </a:lnTo>
                  <a:lnTo>
                    <a:pt x="1398" y="559"/>
                  </a:lnTo>
                  <a:lnTo>
                    <a:pt x="1398" y="559"/>
                  </a:lnTo>
                  <a:lnTo>
                    <a:pt x="1401" y="559"/>
                  </a:lnTo>
                  <a:lnTo>
                    <a:pt x="1401" y="559"/>
                  </a:lnTo>
                  <a:lnTo>
                    <a:pt x="1401" y="559"/>
                  </a:lnTo>
                  <a:lnTo>
                    <a:pt x="1401" y="559"/>
                  </a:lnTo>
                  <a:lnTo>
                    <a:pt x="1403" y="559"/>
                  </a:lnTo>
                  <a:lnTo>
                    <a:pt x="1403" y="559"/>
                  </a:lnTo>
                  <a:lnTo>
                    <a:pt x="1403" y="559"/>
                  </a:lnTo>
                  <a:lnTo>
                    <a:pt x="1405" y="559"/>
                  </a:lnTo>
                  <a:lnTo>
                    <a:pt x="1405" y="561"/>
                  </a:lnTo>
                  <a:lnTo>
                    <a:pt x="1408" y="561"/>
                  </a:lnTo>
                  <a:lnTo>
                    <a:pt x="1412" y="561"/>
                  </a:lnTo>
                  <a:lnTo>
                    <a:pt x="1415" y="561"/>
                  </a:lnTo>
                  <a:lnTo>
                    <a:pt x="1417" y="561"/>
                  </a:lnTo>
                  <a:lnTo>
                    <a:pt x="1417" y="561"/>
                  </a:lnTo>
                  <a:lnTo>
                    <a:pt x="1417" y="561"/>
                  </a:lnTo>
                  <a:lnTo>
                    <a:pt x="1419" y="559"/>
                  </a:lnTo>
                  <a:lnTo>
                    <a:pt x="1419" y="559"/>
                  </a:lnTo>
                  <a:lnTo>
                    <a:pt x="1419" y="559"/>
                  </a:lnTo>
                  <a:lnTo>
                    <a:pt x="1419" y="559"/>
                  </a:lnTo>
                  <a:lnTo>
                    <a:pt x="1419" y="559"/>
                  </a:lnTo>
                  <a:lnTo>
                    <a:pt x="1417" y="556"/>
                  </a:lnTo>
                  <a:lnTo>
                    <a:pt x="1417" y="554"/>
                  </a:lnTo>
                  <a:lnTo>
                    <a:pt x="1415" y="554"/>
                  </a:lnTo>
                  <a:lnTo>
                    <a:pt x="1415" y="552"/>
                  </a:lnTo>
                  <a:lnTo>
                    <a:pt x="1415" y="549"/>
                  </a:lnTo>
                  <a:lnTo>
                    <a:pt x="1417" y="547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19" y="542"/>
                  </a:lnTo>
                  <a:lnTo>
                    <a:pt x="1422" y="542"/>
                  </a:lnTo>
                  <a:lnTo>
                    <a:pt x="1422" y="542"/>
                  </a:lnTo>
                  <a:lnTo>
                    <a:pt x="1422" y="542"/>
                  </a:lnTo>
                  <a:lnTo>
                    <a:pt x="1424" y="542"/>
                  </a:lnTo>
                  <a:lnTo>
                    <a:pt x="1424" y="542"/>
                  </a:lnTo>
                  <a:lnTo>
                    <a:pt x="1424" y="540"/>
                  </a:lnTo>
                  <a:lnTo>
                    <a:pt x="1427" y="540"/>
                  </a:lnTo>
                  <a:lnTo>
                    <a:pt x="1427" y="540"/>
                  </a:lnTo>
                  <a:lnTo>
                    <a:pt x="1429" y="540"/>
                  </a:lnTo>
                  <a:lnTo>
                    <a:pt x="1431" y="540"/>
                  </a:lnTo>
                  <a:lnTo>
                    <a:pt x="1434" y="540"/>
                  </a:lnTo>
                  <a:lnTo>
                    <a:pt x="1436" y="538"/>
                  </a:lnTo>
                  <a:lnTo>
                    <a:pt x="1438" y="540"/>
                  </a:lnTo>
                  <a:lnTo>
                    <a:pt x="1438" y="540"/>
                  </a:lnTo>
                  <a:lnTo>
                    <a:pt x="1441" y="538"/>
                  </a:lnTo>
                  <a:lnTo>
                    <a:pt x="1443" y="538"/>
                  </a:lnTo>
                  <a:lnTo>
                    <a:pt x="1445" y="538"/>
                  </a:lnTo>
                  <a:lnTo>
                    <a:pt x="1448" y="538"/>
                  </a:lnTo>
                  <a:lnTo>
                    <a:pt x="1448" y="540"/>
                  </a:lnTo>
                  <a:lnTo>
                    <a:pt x="1448" y="540"/>
                  </a:lnTo>
                  <a:lnTo>
                    <a:pt x="1448" y="542"/>
                  </a:lnTo>
                  <a:lnTo>
                    <a:pt x="1450" y="542"/>
                  </a:lnTo>
                  <a:lnTo>
                    <a:pt x="1450" y="540"/>
                  </a:lnTo>
                  <a:lnTo>
                    <a:pt x="1450" y="540"/>
                  </a:lnTo>
                  <a:lnTo>
                    <a:pt x="1450" y="540"/>
                  </a:lnTo>
                  <a:lnTo>
                    <a:pt x="1450" y="540"/>
                  </a:lnTo>
                  <a:lnTo>
                    <a:pt x="1450" y="540"/>
                  </a:lnTo>
                  <a:lnTo>
                    <a:pt x="1453" y="542"/>
                  </a:lnTo>
                  <a:lnTo>
                    <a:pt x="1453" y="542"/>
                  </a:lnTo>
                  <a:lnTo>
                    <a:pt x="1453" y="542"/>
                  </a:lnTo>
                  <a:lnTo>
                    <a:pt x="1453" y="542"/>
                  </a:lnTo>
                  <a:lnTo>
                    <a:pt x="1453" y="540"/>
                  </a:lnTo>
                  <a:lnTo>
                    <a:pt x="1453" y="540"/>
                  </a:lnTo>
                  <a:lnTo>
                    <a:pt x="1453" y="540"/>
                  </a:lnTo>
                  <a:lnTo>
                    <a:pt x="1453" y="540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3" y="538"/>
                  </a:lnTo>
                  <a:lnTo>
                    <a:pt x="1450" y="535"/>
                  </a:lnTo>
                  <a:lnTo>
                    <a:pt x="1450" y="535"/>
                  </a:lnTo>
                  <a:lnTo>
                    <a:pt x="1448" y="533"/>
                  </a:lnTo>
                  <a:lnTo>
                    <a:pt x="1448" y="533"/>
                  </a:lnTo>
                  <a:lnTo>
                    <a:pt x="1450" y="533"/>
                  </a:lnTo>
                  <a:lnTo>
                    <a:pt x="1450" y="533"/>
                  </a:lnTo>
                  <a:lnTo>
                    <a:pt x="1453" y="535"/>
                  </a:lnTo>
                  <a:lnTo>
                    <a:pt x="1457" y="538"/>
                  </a:lnTo>
                  <a:lnTo>
                    <a:pt x="1457" y="540"/>
                  </a:lnTo>
                  <a:lnTo>
                    <a:pt x="1457" y="538"/>
                  </a:lnTo>
                  <a:lnTo>
                    <a:pt x="1457" y="538"/>
                  </a:lnTo>
                  <a:lnTo>
                    <a:pt x="1460" y="538"/>
                  </a:lnTo>
                  <a:lnTo>
                    <a:pt x="1460" y="538"/>
                  </a:lnTo>
                  <a:lnTo>
                    <a:pt x="1460" y="538"/>
                  </a:lnTo>
                  <a:lnTo>
                    <a:pt x="1460" y="535"/>
                  </a:lnTo>
                  <a:lnTo>
                    <a:pt x="1460" y="533"/>
                  </a:lnTo>
                  <a:lnTo>
                    <a:pt x="1460" y="530"/>
                  </a:lnTo>
                  <a:lnTo>
                    <a:pt x="1460" y="530"/>
                  </a:lnTo>
                  <a:lnTo>
                    <a:pt x="1460" y="528"/>
                  </a:lnTo>
                  <a:lnTo>
                    <a:pt x="1460" y="528"/>
                  </a:lnTo>
                  <a:lnTo>
                    <a:pt x="1460" y="526"/>
                  </a:lnTo>
                  <a:lnTo>
                    <a:pt x="1460" y="523"/>
                  </a:lnTo>
                  <a:lnTo>
                    <a:pt x="1460" y="521"/>
                  </a:lnTo>
                  <a:lnTo>
                    <a:pt x="1457" y="519"/>
                  </a:lnTo>
                  <a:lnTo>
                    <a:pt x="1455" y="519"/>
                  </a:lnTo>
                  <a:lnTo>
                    <a:pt x="1453" y="519"/>
                  </a:lnTo>
                  <a:lnTo>
                    <a:pt x="1455" y="521"/>
                  </a:lnTo>
                  <a:lnTo>
                    <a:pt x="1457" y="523"/>
                  </a:lnTo>
                  <a:lnTo>
                    <a:pt x="1455" y="523"/>
                  </a:lnTo>
                  <a:lnTo>
                    <a:pt x="1455" y="523"/>
                  </a:lnTo>
                  <a:lnTo>
                    <a:pt x="1453" y="523"/>
                  </a:lnTo>
                  <a:lnTo>
                    <a:pt x="1450" y="523"/>
                  </a:lnTo>
                  <a:lnTo>
                    <a:pt x="1450" y="523"/>
                  </a:lnTo>
                  <a:lnTo>
                    <a:pt x="1450" y="523"/>
                  </a:lnTo>
                  <a:lnTo>
                    <a:pt x="1450" y="523"/>
                  </a:lnTo>
                  <a:lnTo>
                    <a:pt x="1450" y="523"/>
                  </a:lnTo>
                  <a:lnTo>
                    <a:pt x="1450" y="523"/>
                  </a:lnTo>
                  <a:lnTo>
                    <a:pt x="1448" y="523"/>
                  </a:lnTo>
                  <a:lnTo>
                    <a:pt x="1448" y="521"/>
                  </a:lnTo>
                  <a:lnTo>
                    <a:pt x="1448" y="521"/>
                  </a:lnTo>
                  <a:lnTo>
                    <a:pt x="1448" y="519"/>
                  </a:lnTo>
                  <a:lnTo>
                    <a:pt x="1448" y="519"/>
                  </a:lnTo>
                  <a:lnTo>
                    <a:pt x="1448" y="516"/>
                  </a:lnTo>
                  <a:lnTo>
                    <a:pt x="1448" y="516"/>
                  </a:lnTo>
                  <a:lnTo>
                    <a:pt x="1445" y="516"/>
                  </a:lnTo>
                  <a:lnTo>
                    <a:pt x="1445" y="516"/>
                  </a:lnTo>
                  <a:lnTo>
                    <a:pt x="1443" y="516"/>
                  </a:lnTo>
                  <a:lnTo>
                    <a:pt x="1443" y="514"/>
                  </a:lnTo>
                  <a:lnTo>
                    <a:pt x="1443" y="514"/>
                  </a:lnTo>
                  <a:lnTo>
                    <a:pt x="1443" y="514"/>
                  </a:lnTo>
                  <a:lnTo>
                    <a:pt x="1445" y="514"/>
                  </a:lnTo>
                  <a:lnTo>
                    <a:pt x="1445" y="514"/>
                  </a:lnTo>
                  <a:lnTo>
                    <a:pt x="1445" y="514"/>
                  </a:lnTo>
                  <a:lnTo>
                    <a:pt x="1445" y="514"/>
                  </a:lnTo>
                  <a:lnTo>
                    <a:pt x="1448" y="511"/>
                  </a:lnTo>
                  <a:lnTo>
                    <a:pt x="1448" y="511"/>
                  </a:lnTo>
                  <a:lnTo>
                    <a:pt x="1448" y="511"/>
                  </a:lnTo>
                  <a:lnTo>
                    <a:pt x="1448" y="511"/>
                  </a:lnTo>
                  <a:lnTo>
                    <a:pt x="1448" y="511"/>
                  </a:lnTo>
                  <a:lnTo>
                    <a:pt x="1448" y="511"/>
                  </a:lnTo>
                  <a:lnTo>
                    <a:pt x="1445" y="509"/>
                  </a:lnTo>
                  <a:lnTo>
                    <a:pt x="1443" y="509"/>
                  </a:lnTo>
                  <a:lnTo>
                    <a:pt x="1441" y="509"/>
                  </a:lnTo>
                  <a:lnTo>
                    <a:pt x="1441" y="509"/>
                  </a:lnTo>
                  <a:lnTo>
                    <a:pt x="1438" y="504"/>
                  </a:lnTo>
                  <a:lnTo>
                    <a:pt x="1436" y="502"/>
                  </a:lnTo>
                  <a:lnTo>
                    <a:pt x="1436" y="502"/>
                  </a:lnTo>
                  <a:lnTo>
                    <a:pt x="1436" y="502"/>
                  </a:lnTo>
                  <a:lnTo>
                    <a:pt x="1434" y="502"/>
                  </a:lnTo>
                  <a:lnTo>
                    <a:pt x="1431" y="502"/>
                  </a:lnTo>
                  <a:lnTo>
                    <a:pt x="1431" y="502"/>
                  </a:lnTo>
                  <a:lnTo>
                    <a:pt x="1429" y="502"/>
                  </a:lnTo>
                  <a:lnTo>
                    <a:pt x="1429" y="500"/>
                  </a:lnTo>
                  <a:lnTo>
                    <a:pt x="1429" y="500"/>
                  </a:lnTo>
                  <a:lnTo>
                    <a:pt x="1429" y="500"/>
                  </a:lnTo>
                  <a:lnTo>
                    <a:pt x="1427" y="500"/>
                  </a:lnTo>
                  <a:lnTo>
                    <a:pt x="1427" y="497"/>
                  </a:lnTo>
                  <a:lnTo>
                    <a:pt x="1427" y="497"/>
                  </a:lnTo>
                  <a:lnTo>
                    <a:pt x="1424" y="497"/>
                  </a:lnTo>
                  <a:lnTo>
                    <a:pt x="1424" y="495"/>
                  </a:lnTo>
                  <a:lnTo>
                    <a:pt x="1424" y="495"/>
                  </a:lnTo>
                  <a:lnTo>
                    <a:pt x="1424" y="493"/>
                  </a:lnTo>
                  <a:lnTo>
                    <a:pt x="1424" y="493"/>
                  </a:lnTo>
                  <a:lnTo>
                    <a:pt x="1427" y="493"/>
                  </a:lnTo>
                  <a:lnTo>
                    <a:pt x="1427" y="493"/>
                  </a:lnTo>
                  <a:lnTo>
                    <a:pt x="1427" y="493"/>
                  </a:lnTo>
                  <a:lnTo>
                    <a:pt x="1427" y="493"/>
                  </a:lnTo>
                  <a:lnTo>
                    <a:pt x="1427" y="493"/>
                  </a:lnTo>
                  <a:lnTo>
                    <a:pt x="1429" y="490"/>
                  </a:lnTo>
                  <a:lnTo>
                    <a:pt x="1429" y="488"/>
                  </a:lnTo>
                  <a:lnTo>
                    <a:pt x="1429" y="488"/>
                  </a:lnTo>
                  <a:lnTo>
                    <a:pt x="1429" y="488"/>
                  </a:lnTo>
                  <a:lnTo>
                    <a:pt x="1427" y="485"/>
                  </a:lnTo>
                  <a:lnTo>
                    <a:pt x="1427" y="485"/>
                  </a:lnTo>
                  <a:lnTo>
                    <a:pt x="1427" y="485"/>
                  </a:lnTo>
                  <a:lnTo>
                    <a:pt x="1427" y="483"/>
                  </a:lnTo>
                  <a:lnTo>
                    <a:pt x="1427" y="483"/>
                  </a:lnTo>
                  <a:lnTo>
                    <a:pt x="1427" y="483"/>
                  </a:lnTo>
                  <a:lnTo>
                    <a:pt x="1427" y="483"/>
                  </a:lnTo>
                  <a:lnTo>
                    <a:pt x="1429" y="483"/>
                  </a:lnTo>
                  <a:lnTo>
                    <a:pt x="1429" y="483"/>
                  </a:lnTo>
                  <a:lnTo>
                    <a:pt x="1429" y="483"/>
                  </a:lnTo>
                  <a:lnTo>
                    <a:pt x="1431" y="483"/>
                  </a:lnTo>
                  <a:lnTo>
                    <a:pt x="1431" y="485"/>
                  </a:lnTo>
                  <a:lnTo>
                    <a:pt x="1431" y="485"/>
                  </a:lnTo>
                  <a:lnTo>
                    <a:pt x="1431" y="485"/>
                  </a:lnTo>
                  <a:lnTo>
                    <a:pt x="1431" y="485"/>
                  </a:lnTo>
                  <a:lnTo>
                    <a:pt x="1431" y="485"/>
                  </a:lnTo>
                  <a:lnTo>
                    <a:pt x="1434" y="485"/>
                  </a:lnTo>
                  <a:lnTo>
                    <a:pt x="1431" y="488"/>
                  </a:lnTo>
                  <a:lnTo>
                    <a:pt x="1434" y="488"/>
                  </a:lnTo>
                  <a:lnTo>
                    <a:pt x="1434" y="485"/>
                  </a:lnTo>
                  <a:lnTo>
                    <a:pt x="1434" y="485"/>
                  </a:lnTo>
                  <a:lnTo>
                    <a:pt x="1434" y="483"/>
                  </a:lnTo>
                  <a:lnTo>
                    <a:pt x="1431" y="483"/>
                  </a:lnTo>
                  <a:lnTo>
                    <a:pt x="1429" y="483"/>
                  </a:lnTo>
                  <a:lnTo>
                    <a:pt x="1429" y="483"/>
                  </a:lnTo>
                  <a:lnTo>
                    <a:pt x="1429" y="481"/>
                  </a:lnTo>
                  <a:lnTo>
                    <a:pt x="1429" y="478"/>
                  </a:lnTo>
                  <a:lnTo>
                    <a:pt x="1431" y="476"/>
                  </a:lnTo>
                  <a:lnTo>
                    <a:pt x="1431" y="476"/>
                  </a:lnTo>
                  <a:lnTo>
                    <a:pt x="1434" y="476"/>
                  </a:lnTo>
                  <a:lnTo>
                    <a:pt x="1434" y="476"/>
                  </a:lnTo>
                  <a:lnTo>
                    <a:pt x="1434" y="476"/>
                  </a:lnTo>
                  <a:lnTo>
                    <a:pt x="1434" y="476"/>
                  </a:lnTo>
                  <a:lnTo>
                    <a:pt x="1434" y="476"/>
                  </a:lnTo>
                  <a:lnTo>
                    <a:pt x="1434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6"/>
                  </a:lnTo>
                  <a:lnTo>
                    <a:pt x="1436" y="474"/>
                  </a:lnTo>
                  <a:lnTo>
                    <a:pt x="1436" y="474"/>
                  </a:lnTo>
                  <a:lnTo>
                    <a:pt x="1436" y="474"/>
                  </a:lnTo>
                  <a:lnTo>
                    <a:pt x="1436" y="474"/>
                  </a:lnTo>
                  <a:lnTo>
                    <a:pt x="1438" y="474"/>
                  </a:lnTo>
                  <a:lnTo>
                    <a:pt x="1438" y="474"/>
                  </a:lnTo>
                  <a:lnTo>
                    <a:pt x="1438" y="471"/>
                  </a:lnTo>
                  <a:lnTo>
                    <a:pt x="1438" y="471"/>
                  </a:lnTo>
                  <a:lnTo>
                    <a:pt x="1436" y="471"/>
                  </a:lnTo>
                  <a:lnTo>
                    <a:pt x="1436" y="471"/>
                  </a:lnTo>
                  <a:lnTo>
                    <a:pt x="1436" y="471"/>
                  </a:lnTo>
                  <a:lnTo>
                    <a:pt x="1436" y="471"/>
                  </a:lnTo>
                  <a:lnTo>
                    <a:pt x="1436" y="471"/>
                  </a:lnTo>
                  <a:lnTo>
                    <a:pt x="1436" y="471"/>
                  </a:lnTo>
                  <a:lnTo>
                    <a:pt x="1434" y="471"/>
                  </a:lnTo>
                  <a:lnTo>
                    <a:pt x="1434" y="471"/>
                  </a:lnTo>
                  <a:lnTo>
                    <a:pt x="1434" y="471"/>
                  </a:lnTo>
                  <a:lnTo>
                    <a:pt x="1429" y="467"/>
                  </a:lnTo>
                  <a:lnTo>
                    <a:pt x="1429" y="467"/>
                  </a:lnTo>
                  <a:lnTo>
                    <a:pt x="1429" y="467"/>
                  </a:lnTo>
                  <a:lnTo>
                    <a:pt x="1427" y="464"/>
                  </a:lnTo>
                  <a:lnTo>
                    <a:pt x="1429" y="462"/>
                  </a:lnTo>
                  <a:lnTo>
                    <a:pt x="1429" y="459"/>
                  </a:lnTo>
                  <a:lnTo>
                    <a:pt x="1429" y="459"/>
                  </a:lnTo>
                  <a:lnTo>
                    <a:pt x="1427" y="457"/>
                  </a:lnTo>
                  <a:lnTo>
                    <a:pt x="1427" y="457"/>
                  </a:lnTo>
                  <a:lnTo>
                    <a:pt x="1424" y="457"/>
                  </a:lnTo>
                  <a:lnTo>
                    <a:pt x="1424" y="457"/>
                  </a:lnTo>
                  <a:lnTo>
                    <a:pt x="1422" y="457"/>
                  </a:lnTo>
                  <a:lnTo>
                    <a:pt x="1422" y="455"/>
                  </a:lnTo>
                  <a:lnTo>
                    <a:pt x="1422" y="455"/>
                  </a:lnTo>
                  <a:lnTo>
                    <a:pt x="1422" y="455"/>
                  </a:lnTo>
                  <a:lnTo>
                    <a:pt x="1422" y="455"/>
                  </a:lnTo>
                  <a:lnTo>
                    <a:pt x="1422" y="455"/>
                  </a:lnTo>
                  <a:lnTo>
                    <a:pt x="1422" y="452"/>
                  </a:lnTo>
                  <a:lnTo>
                    <a:pt x="1422" y="452"/>
                  </a:lnTo>
                  <a:lnTo>
                    <a:pt x="1419" y="452"/>
                  </a:lnTo>
                  <a:lnTo>
                    <a:pt x="1419" y="452"/>
                  </a:lnTo>
                  <a:lnTo>
                    <a:pt x="1417" y="452"/>
                  </a:lnTo>
                  <a:lnTo>
                    <a:pt x="1417" y="450"/>
                  </a:lnTo>
                  <a:lnTo>
                    <a:pt x="1415" y="448"/>
                  </a:lnTo>
                  <a:lnTo>
                    <a:pt x="1415" y="448"/>
                  </a:lnTo>
                  <a:lnTo>
                    <a:pt x="1415" y="445"/>
                  </a:lnTo>
                  <a:lnTo>
                    <a:pt x="1415" y="445"/>
                  </a:lnTo>
                  <a:lnTo>
                    <a:pt x="1415" y="443"/>
                  </a:lnTo>
                  <a:lnTo>
                    <a:pt x="1412" y="440"/>
                  </a:lnTo>
                  <a:lnTo>
                    <a:pt x="1412" y="438"/>
                  </a:lnTo>
                  <a:lnTo>
                    <a:pt x="1410" y="436"/>
                  </a:lnTo>
                  <a:lnTo>
                    <a:pt x="1408" y="433"/>
                  </a:lnTo>
                  <a:lnTo>
                    <a:pt x="1408" y="433"/>
                  </a:lnTo>
                  <a:lnTo>
                    <a:pt x="1408" y="431"/>
                  </a:lnTo>
                  <a:lnTo>
                    <a:pt x="1405" y="431"/>
                  </a:lnTo>
                  <a:lnTo>
                    <a:pt x="1405" y="429"/>
                  </a:lnTo>
                  <a:lnTo>
                    <a:pt x="1403" y="426"/>
                  </a:lnTo>
                  <a:lnTo>
                    <a:pt x="1401" y="424"/>
                  </a:lnTo>
                  <a:lnTo>
                    <a:pt x="1401" y="424"/>
                  </a:lnTo>
                  <a:lnTo>
                    <a:pt x="1398" y="422"/>
                  </a:lnTo>
                  <a:lnTo>
                    <a:pt x="1396" y="422"/>
                  </a:lnTo>
                  <a:lnTo>
                    <a:pt x="1393" y="422"/>
                  </a:lnTo>
                  <a:lnTo>
                    <a:pt x="1391" y="422"/>
                  </a:lnTo>
                  <a:lnTo>
                    <a:pt x="1389" y="419"/>
                  </a:lnTo>
                  <a:lnTo>
                    <a:pt x="1389" y="414"/>
                  </a:lnTo>
                  <a:lnTo>
                    <a:pt x="1389" y="414"/>
                  </a:lnTo>
                  <a:lnTo>
                    <a:pt x="1386" y="414"/>
                  </a:lnTo>
                  <a:lnTo>
                    <a:pt x="1386" y="412"/>
                  </a:lnTo>
                  <a:lnTo>
                    <a:pt x="1386" y="412"/>
                  </a:lnTo>
                  <a:lnTo>
                    <a:pt x="1384" y="412"/>
                  </a:lnTo>
                  <a:lnTo>
                    <a:pt x="1382" y="407"/>
                  </a:lnTo>
                  <a:lnTo>
                    <a:pt x="1382" y="407"/>
                  </a:lnTo>
                  <a:lnTo>
                    <a:pt x="1382" y="407"/>
                  </a:lnTo>
                  <a:lnTo>
                    <a:pt x="1382" y="407"/>
                  </a:lnTo>
                  <a:lnTo>
                    <a:pt x="1382" y="410"/>
                  </a:lnTo>
                  <a:lnTo>
                    <a:pt x="1382" y="410"/>
                  </a:lnTo>
                  <a:lnTo>
                    <a:pt x="1379" y="410"/>
                  </a:lnTo>
                  <a:lnTo>
                    <a:pt x="1379" y="412"/>
                  </a:lnTo>
                  <a:lnTo>
                    <a:pt x="1379" y="412"/>
                  </a:lnTo>
                  <a:lnTo>
                    <a:pt x="1379" y="412"/>
                  </a:lnTo>
                  <a:lnTo>
                    <a:pt x="1379" y="410"/>
                  </a:lnTo>
                  <a:lnTo>
                    <a:pt x="1379" y="410"/>
                  </a:lnTo>
                  <a:lnTo>
                    <a:pt x="1377" y="407"/>
                  </a:lnTo>
                  <a:lnTo>
                    <a:pt x="1377" y="407"/>
                  </a:lnTo>
                  <a:lnTo>
                    <a:pt x="1379" y="407"/>
                  </a:lnTo>
                  <a:lnTo>
                    <a:pt x="1379" y="405"/>
                  </a:lnTo>
                  <a:lnTo>
                    <a:pt x="1379" y="405"/>
                  </a:lnTo>
                  <a:lnTo>
                    <a:pt x="1379" y="405"/>
                  </a:lnTo>
                  <a:lnTo>
                    <a:pt x="1377" y="405"/>
                  </a:lnTo>
                  <a:lnTo>
                    <a:pt x="1377" y="403"/>
                  </a:lnTo>
                  <a:lnTo>
                    <a:pt x="1377" y="400"/>
                  </a:lnTo>
                  <a:lnTo>
                    <a:pt x="1379" y="400"/>
                  </a:lnTo>
                  <a:lnTo>
                    <a:pt x="1379" y="400"/>
                  </a:lnTo>
                  <a:lnTo>
                    <a:pt x="1379" y="403"/>
                  </a:lnTo>
                  <a:lnTo>
                    <a:pt x="1379" y="403"/>
                  </a:lnTo>
                  <a:lnTo>
                    <a:pt x="1382" y="403"/>
                  </a:lnTo>
                  <a:lnTo>
                    <a:pt x="1384" y="403"/>
                  </a:lnTo>
                  <a:lnTo>
                    <a:pt x="1384" y="403"/>
                  </a:lnTo>
                  <a:lnTo>
                    <a:pt x="1384" y="405"/>
                  </a:lnTo>
                  <a:lnTo>
                    <a:pt x="1384" y="405"/>
                  </a:lnTo>
                  <a:lnTo>
                    <a:pt x="1386" y="405"/>
                  </a:lnTo>
                  <a:lnTo>
                    <a:pt x="1386" y="405"/>
                  </a:lnTo>
                  <a:lnTo>
                    <a:pt x="1386" y="405"/>
                  </a:lnTo>
                  <a:lnTo>
                    <a:pt x="1389" y="405"/>
                  </a:lnTo>
                  <a:lnTo>
                    <a:pt x="1389" y="407"/>
                  </a:lnTo>
                  <a:lnTo>
                    <a:pt x="1389" y="407"/>
                  </a:lnTo>
                  <a:lnTo>
                    <a:pt x="1389" y="407"/>
                  </a:lnTo>
                  <a:lnTo>
                    <a:pt x="1389" y="407"/>
                  </a:lnTo>
                  <a:lnTo>
                    <a:pt x="1391" y="410"/>
                  </a:lnTo>
                  <a:lnTo>
                    <a:pt x="1393" y="407"/>
                  </a:lnTo>
                  <a:lnTo>
                    <a:pt x="1396" y="407"/>
                  </a:lnTo>
                  <a:lnTo>
                    <a:pt x="1398" y="407"/>
                  </a:lnTo>
                  <a:lnTo>
                    <a:pt x="1398" y="407"/>
                  </a:lnTo>
                  <a:lnTo>
                    <a:pt x="1401" y="405"/>
                  </a:lnTo>
                  <a:lnTo>
                    <a:pt x="1401" y="403"/>
                  </a:lnTo>
                  <a:lnTo>
                    <a:pt x="1401" y="400"/>
                  </a:lnTo>
                  <a:lnTo>
                    <a:pt x="1403" y="398"/>
                  </a:lnTo>
                  <a:lnTo>
                    <a:pt x="1403" y="398"/>
                  </a:lnTo>
                  <a:lnTo>
                    <a:pt x="1403" y="398"/>
                  </a:lnTo>
                  <a:lnTo>
                    <a:pt x="1403" y="398"/>
                  </a:lnTo>
                  <a:lnTo>
                    <a:pt x="1405" y="396"/>
                  </a:lnTo>
                  <a:lnTo>
                    <a:pt x="1405" y="396"/>
                  </a:lnTo>
                  <a:lnTo>
                    <a:pt x="1405" y="396"/>
                  </a:lnTo>
                  <a:lnTo>
                    <a:pt x="1405" y="396"/>
                  </a:lnTo>
                  <a:lnTo>
                    <a:pt x="1408" y="396"/>
                  </a:lnTo>
                  <a:lnTo>
                    <a:pt x="1410" y="396"/>
                  </a:lnTo>
                  <a:lnTo>
                    <a:pt x="1410" y="396"/>
                  </a:lnTo>
                  <a:lnTo>
                    <a:pt x="1410" y="396"/>
                  </a:lnTo>
                  <a:lnTo>
                    <a:pt x="1412" y="393"/>
                  </a:lnTo>
                  <a:lnTo>
                    <a:pt x="1412" y="393"/>
                  </a:lnTo>
                  <a:lnTo>
                    <a:pt x="1415" y="393"/>
                  </a:lnTo>
                  <a:lnTo>
                    <a:pt x="1415" y="393"/>
                  </a:lnTo>
                  <a:lnTo>
                    <a:pt x="1415" y="393"/>
                  </a:lnTo>
                  <a:lnTo>
                    <a:pt x="1415" y="393"/>
                  </a:lnTo>
                  <a:lnTo>
                    <a:pt x="1415" y="393"/>
                  </a:lnTo>
                  <a:lnTo>
                    <a:pt x="1417" y="393"/>
                  </a:lnTo>
                  <a:lnTo>
                    <a:pt x="1417" y="393"/>
                  </a:lnTo>
                  <a:lnTo>
                    <a:pt x="1417" y="393"/>
                  </a:lnTo>
                  <a:lnTo>
                    <a:pt x="1419" y="391"/>
                  </a:lnTo>
                  <a:lnTo>
                    <a:pt x="1422" y="391"/>
                  </a:lnTo>
                  <a:lnTo>
                    <a:pt x="1422" y="391"/>
                  </a:lnTo>
                  <a:lnTo>
                    <a:pt x="1422" y="391"/>
                  </a:lnTo>
                  <a:lnTo>
                    <a:pt x="1422" y="393"/>
                  </a:lnTo>
                  <a:lnTo>
                    <a:pt x="1424" y="391"/>
                  </a:lnTo>
                  <a:lnTo>
                    <a:pt x="1424" y="391"/>
                  </a:lnTo>
                  <a:lnTo>
                    <a:pt x="1429" y="388"/>
                  </a:lnTo>
                  <a:lnTo>
                    <a:pt x="1434" y="386"/>
                  </a:lnTo>
                  <a:lnTo>
                    <a:pt x="1434" y="386"/>
                  </a:lnTo>
                  <a:lnTo>
                    <a:pt x="1434" y="384"/>
                  </a:lnTo>
                  <a:lnTo>
                    <a:pt x="1438" y="379"/>
                  </a:lnTo>
                  <a:lnTo>
                    <a:pt x="1438" y="379"/>
                  </a:lnTo>
                  <a:lnTo>
                    <a:pt x="1438" y="379"/>
                  </a:lnTo>
                  <a:lnTo>
                    <a:pt x="1438" y="379"/>
                  </a:lnTo>
                  <a:lnTo>
                    <a:pt x="1438" y="377"/>
                  </a:lnTo>
                  <a:lnTo>
                    <a:pt x="1441" y="377"/>
                  </a:lnTo>
                  <a:lnTo>
                    <a:pt x="1441" y="377"/>
                  </a:lnTo>
                  <a:lnTo>
                    <a:pt x="1443" y="374"/>
                  </a:lnTo>
                  <a:lnTo>
                    <a:pt x="1443" y="372"/>
                  </a:lnTo>
                  <a:lnTo>
                    <a:pt x="1445" y="372"/>
                  </a:lnTo>
                  <a:lnTo>
                    <a:pt x="1445" y="372"/>
                  </a:lnTo>
                  <a:lnTo>
                    <a:pt x="1448" y="370"/>
                  </a:lnTo>
                  <a:lnTo>
                    <a:pt x="1448" y="367"/>
                  </a:lnTo>
                  <a:lnTo>
                    <a:pt x="1450" y="367"/>
                  </a:lnTo>
                  <a:lnTo>
                    <a:pt x="1450" y="367"/>
                  </a:lnTo>
                  <a:lnTo>
                    <a:pt x="1450" y="367"/>
                  </a:lnTo>
                  <a:lnTo>
                    <a:pt x="1450" y="365"/>
                  </a:lnTo>
                  <a:lnTo>
                    <a:pt x="1450" y="365"/>
                  </a:lnTo>
                  <a:lnTo>
                    <a:pt x="1450" y="365"/>
                  </a:lnTo>
                  <a:lnTo>
                    <a:pt x="1450" y="365"/>
                  </a:lnTo>
                  <a:lnTo>
                    <a:pt x="1453" y="365"/>
                  </a:lnTo>
                  <a:lnTo>
                    <a:pt x="1453" y="362"/>
                  </a:lnTo>
                  <a:lnTo>
                    <a:pt x="1453" y="362"/>
                  </a:lnTo>
                  <a:lnTo>
                    <a:pt x="1453" y="360"/>
                  </a:lnTo>
                  <a:lnTo>
                    <a:pt x="1455" y="355"/>
                  </a:lnTo>
                  <a:lnTo>
                    <a:pt x="1457" y="355"/>
                  </a:lnTo>
                  <a:lnTo>
                    <a:pt x="1460" y="355"/>
                  </a:lnTo>
                  <a:lnTo>
                    <a:pt x="1462" y="355"/>
                  </a:lnTo>
                  <a:lnTo>
                    <a:pt x="1467" y="355"/>
                  </a:lnTo>
                  <a:lnTo>
                    <a:pt x="1467" y="353"/>
                  </a:lnTo>
                  <a:lnTo>
                    <a:pt x="1469" y="353"/>
                  </a:lnTo>
                  <a:lnTo>
                    <a:pt x="1471" y="351"/>
                  </a:lnTo>
                  <a:lnTo>
                    <a:pt x="1471" y="353"/>
                  </a:lnTo>
                  <a:lnTo>
                    <a:pt x="1474" y="353"/>
                  </a:lnTo>
                  <a:lnTo>
                    <a:pt x="1474" y="353"/>
                  </a:lnTo>
                  <a:lnTo>
                    <a:pt x="1474" y="355"/>
                  </a:lnTo>
                  <a:lnTo>
                    <a:pt x="1474" y="355"/>
                  </a:lnTo>
                  <a:lnTo>
                    <a:pt x="1474" y="355"/>
                  </a:lnTo>
                  <a:lnTo>
                    <a:pt x="1474" y="358"/>
                  </a:lnTo>
                  <a:lnTo>
                    <a:pt x="1476" y="358"/>
                  </a:lnTo>
                  <a:lnTo>
                    <a:pt x="1476" y="360"/>
                  </a:lnTo>
                  <a:lnTo>
                    <a:pt x="1476" y="360"/>
                  </a:lnTo>
                  <a:lnTo>
                    <a:pt x="1479" y="362"/>
                  </a:lnTo>
                  <a:lnTo>
                    <a:pt x="1479" y="362"/>
                  </a:lnTo>
                  <a:lnTo>
                    <a:pt x="1481" y="362"/>
                  </a:lnTo>
                  <a:lnTo>
                    <a:pt x="1483" y="362"/>
                  </a:lnTo>
                  <a:lnTo>
                    <a:pt x="1486" y="360"/>
                  </a:lnTo>
                  <a:lnTo>
                    <a:pt x="1486" y="360"/>
                  </a:lnTo>
                  <a:lnTo>
                    <a:pt x="1486" y="355"/>
                  </a:lnTo>
                  <a:lnTo>
                    <a:pt x="1488" y="353"/>
                  </a:lnTo>
                  <a:lnTo>
                    <a:pt x="1488" y="353"/>
                  </a:lnTo>
                  <a:lnTo>
                    <a:pt x="1488" y="351"/>
                  </a:lnTo>
                  <a:lnTo>
                    <a:pt x="1488" y="351"/>
                  </a:lnTo>
                  <a:lnTo>
                    <a:pt x="1490" y="348"/>
                  </a:lnTo>
                  <a:lnTo>
                    <a:pt x="1488" y="346"/>
                  </a:lnTo>
                  <a:lnTo>
                    <a:pt x="1488" y="346"/>
                  </a:lnTo>
                  <a:lnTo>
                    <a:pt x="1488" y="346"/>
                  </a:lnTo>
                  <a:lnTo>
                    <a:pt x="1488" y="346"/>
                  </a:lnTo>
                  <a:lnTo>
                    <a:pt x="1488" y="346"/>
                  </a:lnTo>
                  <a:lnTo>
                    <a:pt x="1488" y="343"/>
                  </a:lnTo>
                  <a:lnTo>
                    <a:pt x="1488" y="343"/>
                  </a:lnTo>
                  <a:lnTo>
                    <a:pt x="1486" y="343"/>
                  </a:lnTo>
                  <a:lnTo>
                    <a:pt x="1486" y="343"/>
                  </a:lnTo>
                  <a:lnTo>
                    <a:pt x="1486" y="343"/>
                  </a:lnTo>
                  <a:lnTo>
                    <a:pt x="1488" y="341"/>
                  </a:lnTo>
                  <a:lnTo>
                    <a:pt x="1486" y="341"/>
                  </a:lnTo>
                  <a:lnTo>
                    <a:pt x="1483" y="341"/>
                  </a:lnTo>
                  <a:lnTo>
                    <a:pt x="1481" y="339"/>
                  </a:lnTo>
                  <a:lnTo>
                    <a:pt x="1479" y="339"/>
                  </a:lnTo>
                  <a:lnTo>
                    <a:pt x="1469" y="336"/>
                  </a:lnTo>
                  <a:lnTo>
                    <a:pt x="1469" y="336"/>
                  </a:lnTo>
                  <a:lnTo>
                    <a:pt x="1469" y="339"/>
                  </a:lnTo>
                  <a:lnTo>
                    <a:pt x="1467" y="339"/>
                  </a:lnTo>
                  <a:lnTo>
                    <a:pt x="1467" y="339"/>
                  </a:lnTo>
                  <a:lnTo>
                    <a:pt x="1467" y="339"/>
                  </a:lnTo>
                  <a:lnTo>
                    <a:pt x="1464" y="339"/>
                  </a:lnTo>
                  <a:lnTo>
                    <a:pt x="1464" y="339"/>
                  </a:lnTo>
                  <a:lnTo>
                    <a:pt x="1464" y="339"/>
                  </a:lnTo>
                  <a:lnTo>
                    <a:pt x="1462" y="339"/>
                  </a:lnTo>
                  <a:lnTo>
                    <a:pt x="1457" y="339"/>
                  </a:lnTo>
                  <a:lnTo>
                    <a:pt x="1457" y="341"/>
                  </a:lnTo>
                  <a:lnTo>
                    <a:pt x="1457" y="341"/>
                  </a:lnTo>
                  <a:lnTo>
                    <a:pt x="1457" y="341"/>
                  </a:lnTo>
                  <a:lnTo>
                    <a:pt x="1457" y="341"/>
                  </a:lnTo>
                  <a:lnTo>
                    <a:pt x="1455" y="341"/>
                  </a:lnTo>
                  <a:lnTo>
                    <a:pt x="1455" y="341"/>
                  </a:lnTo>
                  <a:lnTo>
                    <a:pt x="1455" y="341"/>
                  </a:lnTo>
                  <a:lnTo>
                    <a:pt x="1455" y="341"/>
                  </a:lnTo>
                  <a:lnTo>
                    <a:pt x="1453" y="341"/>
                  </a:lnTo>
                  <a:lnTo>
                    <a:pt x="1453" y="341"/>
                  </a:lnTo>
                  <a:lnTo>
                    <a:pt x="1453" y="341"/>
                  </a:lnTo>
                  <a:lnTo>
                    <a:pt x="1453" y="343"/>
                  </a:lnTo>
                  <a:lnTo>
                    <a:pt x="1453" y="343"/>
                  </a:lnTo>
                  <a:lnTo>
                    <a:pt x="1453" y="343"/>
                  </a:lnTo>
                  <a:lnTo>
                    <a:pt x="1453" y="343"/>
                  </a:lnTo>
                  <a:lnTo>
                    <a:pt x="1455" y="343"/>
                  </a:lnTo>
                  <a:lnTo>
                    <a:pt x="1460" y="343"/>
                  </a:lnTo>
                  <a:lnTo>
                    <a:pt x="1460" y="343"/>
                  </a:lnTo>
                  <a:lnTo>
                    <a:pt x="1460" y="343"/>
                  </a:lnTo>
                  <a:lnTo>
                    <a:pt x="1460" y="346"/>
                  </a:lnTo>
                  <a:lnTo>
                    <a:pt x="1460" y="346"/>
                  </a:lnTo>
                  <a:lnTo>
                    <a:pt x="1464" y="346"/>
                  </a:lnTo>
                  <a:lnTo>
                    <a:pt x="1464" y="346"/>
                  </a:lnTo>
                  <a:lnTo>
                    <a:pt x="1462" y="348"/>
                  </a:lnTo>
                  <a:lnTo>
                    <a:pt x="1462" y="348"/>
                  </a:lnTo>
                  <a:lnTo>
                    <a:pt x="1462" y="348"/>
                  </a:lnTo>
                  <a:lnTo>
                    <a:pt x="1455" y="348"/>
                  </a:lnTo>
                  <a:lnTo>
                    <a:pt x="1453" y="348"/>
                  </a:lnTo>
                  <a:lnTo>
                    <a:pt x="1450" y="348"/>
                  </a:lnTo>
                  <a:lnTo>
                    <a:pt x="1450" y="348"/>
                  </a:lnTo>
                  <a:lnTo>
                    <a:pt x="1448" y="348"/>
                  </a:lnTo>
                  <a:lnTo>
                    <a:pt x="1448" y="348"/>
                  </a:lnTo>
                  <a:lnTo>
                    <a:pt x="1445" y="348"/>
                  </a:lnTo>
                  <a:lnTo>
                    <a:pt x="1445" y="348"/>
                  </a:lnTo>
                  <a:lnTo>
                    <a:pt x="1445" y="348"/>
                  </a:lnTo>
                  <a:lnTo>
                    <a:pt x="1445" y="348"/>
                  </a:lnTo>
                  <a:lnTo>
                    <a:pt x="1445" y="348"/>
                  </a:lnTo>
                  <a:lnTo>
                    <a:pt x="1445" y="348"/>
                  </a:lnTo>
                  <a:lnTo>
                    <a:pt x="1443" y="348"/>
                  </a:lnTo>
                  <a:lnTo>
                    <a:pt x="1438" y="348"/>
                  </a:lnTo>
                  <a:lnTo>
                    <a:pt x="1436" y="348"/>
                  </a:lnTo>
                  <a:lnTo>
                    <a:pt x="1434" y="348"/>
                  </a:lnTo>
                  <a:lnTo>
                    <a:pt x="1424" y="348"/>
                  </a:lnTo>
                  <a:lnTo>
                    <a:pt x="1424" y="348"/>
                  </a:lnTo>
                  <a:lnTo>
                    <a:pt x="1422" y="351"/>
                  </a:lnTo>
                  <a:lnTo>
                    <a:pt x="1422" y="351"/>
                  </a:lnTo>
                  <a:lnTo>
                    <a:pt x="1422" y="353"/>
                  </a:lnTo>
                  <a:lnTo>
                    <a:pt x="1419" y="355"/>
                  </a:lnTo>
                  <a:lnTo>
                    <a:pt x="1419" y="355"/>
                  </a:lnTo>
                  <a:lnTo>
                    <a:pt x="1419" y="355"/>
                  </a:lnTo>
                  <a:lnTo>
                    <a:pt x="1417" y="355"/>
                  </a:lnTo>
                  <a:lnTo>
                    <a:pt x="1417" y="355"/>
                  </a:lnTo>
                  <a:lnTo>
                    <a:pt x="1415" y="355"/>
                  </a:lnTo>
                  <a:lnTo>
                    <a:pt x="1415" y="355"/>
                  </a:lnTo>
                  <a:lnTo>
                    <a:pt x="1412" y="355"/>
                  </a:lnTo>
                  <a:lnTo>
                    <a:pt x="1412" y="358"/>
                  </a:lnTo>
                  <a:lnTo>
                    <a:pt x="1410" y="358"/>
                  </a:lnTo>
                  <a:lnTo>
                    <a:pt x="1408" y="358"/>
                  </a:lnTo>
                  <a:lnTo>
                    <a:pt x="1405" y="358"/>
                  </a:lnTo>
                  <a:lnTo>
                    <a:pt x="1403" y="358"/>
                  </a:lnTo>
                  <a:lnTo>
                    <a:pt x="1398" y="358"/>
                  </a:lnTo>
                  <a:lnTo>
                    <a:pt x="1398" y="358"/>
                  </a:lnTo>
                  <a:lnTo>
                    <a:pt x="1398" y="355"/>
                  </a:lnTo>
                  <a:lnTo>
                    <a:pt x="1396" y="355"/>
                  </a:lnTo>
                  <a:lnTo>
                    <a:pt x="1396" y="355"/>
                  </a:lnTo>
                  <a:lnTo>
                    <a:pt x="1396" y="353"/>
                  </a:lnTo>
                  <a:lnTo>
                    <a:pt x="1396" y="351"/>
                  </a:lnTo>
                  <a:lnTo>
                    <a:pt x="1396" y="351"/>
                  </a:lnTo>
                  <a:lnTo>
                    <a:pt x="1396" y="351"/>
                  </a:lnTo>
                  <a:lnTo>
                    <a:pt x="1393" y="351"/>
                  </a:lnTo>
                  <a:lnTo>
                    <a:pt x="1393" y="351"/>
                  </a:lnTo>
                  <a:lnTo>
                    <a:pt x="1393" y="351"/>
                  </a:lnTo>
                  <a:lnTo>
                    <a:pt x="1391" y="351"/>
                  </a:lnTo>
                  <a:lnTo>
                    <a:pt x="1391" y="351"/>
                  </a:lnTo>
                  <a:lnTo>
                    <a:pt x="1391" y="351"/>
                  </a:lnTo>
                  <a:lnTo>
                    <a:pt x="1391" y="351"/>
                  </a:lnTo>
                  <a:lnTo>
                    <a:pt x="1391" y="353"/>
                  </a:lnTo>
                  <a:lnTo>
                    <a:pt x="1391" y="353"/>
                  </a:lnTo>
                  <a:lnTo>
                    <a:pt x="1389" y="353"/>
                  </a:lnTo>
                  <a:lnTo>
                    <a:pt x="1389" y="353"/>
                  </a:lnTo>
                  <a:lnTo>
                    <a:pt x="1386" y="353"/>
                  </a:lnTo>
                  <a:lnTo>
                    <a:pt x="1384" y="355"/>
                  </a:lnTo>
                  <a:lnTo>
                    <a:pt x="1384" y="358"/>
                  </a:lnTo>
                  <a:lnTo>
                    <a:pt x="1382" y="362"/>
                  </a:lnTo>
                  <a:lnTo>
                    <a:pt x="1377" y="365"/>
                  </a:lnTo>
                  <a:lnTo>
                    <a:pt x="1377" y="365"/>
                  </a:lnTo>
                  <a:lnTo>
                    <a:pt x="1375" y="367"/>
                  </a:lnTo>
                  <a:lnTo>
                    <a:pt x="1375" y="367"/>
                  </a:lnTo>
                  <a:lnTo>
                    <a:pt x="1375" y="367"/>
                  </a:lnTo>
                  <a:lnTo>
                    <a:pt x="1375" y="370"/>
                  </a:lnTo>
                  <a:lnTo>
                    <a:pt x="1372" y="370"/>
                  </a:lnTo>
                  <a:lnTo>
                    <a:pt x="1372" y="370"/>
                  </a:lnTo>
                  <a:lnTo>
                    <a:pt x="1372" y="372"/>
                  </a:lnTo>
                  <a:lnTo>
                    <a:pt x="1370" y="372"/>
                  </a:lnTo>
                  <a:lnTo>
                    <a:pt x="1370" y="374"/>
                  </a:lnTo>
                  <a:lnTo>
                    <a:pt x="1370" y="377"/>
                  </a:lnTo>
                  <a:lnTo>
                    <a:pt x="1370" y="377"/>
                  </a:lnTo>
                  <a:lnTo>
                    <a:pt x="1367" y="379"/>
                  </a:lnTo>
                  <a:lnTo>
                    <a:pt x="1367" y="381"/>
                  </a:lnTo>
                  <a:lnTo>
                    <a:pt x="1365" y="381"/>
                  </a:lnTo>
                  <a:lnTo>
                    <a:pt x="1363" y="381"/>
                  </a:lnTo>
                  <a:lnTo>
                    <a:pt x="1363" y="381"/>
                  </a:lnTo>
                  <a:lnTo>
                    <a:pt x="1360" y="381"/>
                  </a:lnTo>
                  <a:lnTo>
                    <a:pt x="1360" y="379"/>
                  </a:lnTo>
                  <a:lnTo>
                    <a:pt x="1360" y="379"/>
                  </a:lnTo>
                  <a:lnTo>
                    <a:pt x="1358" y="381"/>
                  </a:lnTo>
                  <a:lnTo>
                    <a:pt x="1356" y="381"/>
                  </a:lnTo>
                  <a:lnTo>
                    <a:pt x="1353" y="381"/>
                  </a:lnTo>
                  <a:lnTo>
                    <a:pt x="1353" y="381"/>
                  </a:lnTo>
                  <a:lnTo>
                    <a:pt x="1351" y="381"/>
                  </a:lnTo>
                  <a:lnTo>
                    <a:pt x="1351" y="379"/>
                  </a:lnTo>
                  <a:lnTo>
                    <a:pt x="1353" y="379"/>
                  </a:lnTo>
                  <a:lnTo>
                    <a:pt x="1351" y="379"/>
                  </a:lnTo>
                  <a:lnTo>
                    <a:pt x="1351" y="379"/>
                  </a:lnTo>
                  <a:lnTo>
                    <a:pt x="1346" y="379"/>
                  </a:lnTo>
                  <a:lnTo>
                    <a:pt x="1346" y="379"/>
                  </a:lnTo>
                  <a:lnTo>
                    <a:pt x="1344" y="381"/>
                  </a:lnTo>
                  <a:lnTo>
                    <a:pt x="1344" y="381"/>
                  </a:lnTo>
                  <a:lnTo>
                    <a:pt x="1341" y="379"/>
                  </a:lnTo>
                  <a:lnTo>
                    <a:pt x="1341" y="379"/>
                  </a:lnTo>
                  <a:lnTo>
                    <a:pt x="1341" y="377"/>
                  </a:lnTo>
                  <a:lnTo>
                    <a:pt x="1341" y="374"/>
                  </a:lnTo>
                  <a:lnTo>
                    <a:pt x="1339" y="372"/>
                  </a:lnTo>
                  <a:lnTo>
                    <a:pt x="1339" y="372"/>
                  </a:lnTo>
                  <a:lnTo>
                    <a:pt x="1339" y="370"/>
                  </a:lnTo>
                  <a:lnTo>
                    <a:pt x="1339" y="370"/>
                  </a:lnTo>
                  <a:lnTo>
                    <a:pt x="1339" y="370"/>
                  </a:lnTo>
                  <a:lnTo>
                    <a:pt x="1339" y="367"/>
                  </a:lnTo>
                  <a:lnTo>
                    <a:pt x="1339" y="367"/>
                  </a:lnTo>
                  <a:lnTo>
                    <a:pt x="1339" y="367"/>
                  </a:lnTo>
                  <a:lnTo>
                    <a:pt x="1339" y="367"/>
                  </a:lnTo>
                  <a:lnTo>
                    <a:pt x="1339" y="367"/>
                  </a:lnTo>
                  <a:lnTo>
                    <a:pt x="1339" y="365"/>
                  </a:lnTo>
                  <a:lnTo>
                    <a:pt x="1337" y="360"/>
                  </a:lnTo>
                  <a:lnTo>
                    <a:pt x="1334" y="360"/>
                  </a:lnTo>
                  <a:lnTo>
                    <a:pt x="1334" y="360"/>
                  </a:lnTo>
                  <a:lnTo>
                    <a:pt x="1334" y="358"/>
                  </a:lnTo>
                  <a:lnTo>
                    <a:pt x="1332" y="358"/>
                  </a:lnTo>
                  <a:lnTo>
                    <a:pt x="1332" y="358"/>
                  </a:lnTo>
                  <a:lnTo>
                    <a:pt x="1332" y="358"/>
                  </a:lnTo>
                  <a:lnTo>
                    <a:pt x="1332" y="358"/>
                  </a:lnTo>
                  <a:lnTo>
                    <a:pt x="1332" y="355"/>
                  </a:lnTo>
                  <a:lnTo>
                    <a:pt x="1330" y="355"/>
                  </a:lnTo>
                  <a:lnTo>
                    <a:pt x="1330" y="355"/>
                  </a:lnTo>
                  <a:lnTo>
                    <a:pt x="1327" y="355"/>
                  </a:lnTo>
                  <a:lnTo>
                    <a:pt x="1327" y="355"/>
                  </a:lnTo>
                  <a:lnTo>
                    <a:pt x="1325" y="358"/>
                  </a:lnTo>
                  <a:lnTo>
                    <a:pt x="1325" y="358"/>
                  </a:lnTo>
                  <a:lnTo>
                    <a:pt x="1322" y="355"/>
                  </a:lnTo>
                  <a:lnTo>
                    <a:pt x="1320" y="355"/>
                  </a:lnTo>
                  <a:lnTo>
                    <a:pt x="1313" y="343"/>
                  </a:lnTo>
                  <a:lnTo>
                    <a:pt x="1313" y="341"/>
                  </a:lnTo>
                  <a:lnTo>
                    <a:pt x="1311" y="334"/>
                  </a:lnTo>
                  <a:lnTo>
                    <a:pt x="1311" y="334"/>
                  </a:lnTo>
                  <a:lnTo>
                    <a:pt x="1311" y="334"/>
                  </a:lnTo>
                  <a:lnTo>
                    <a:pt x="1311" y="332"/>
                  </a:lnTo>
                  <a:lnTo>
                    <a:pt x="1311" y="332"/>
                  </a:lnTo>
                  <a:lnTo>
                    <a:pt x="1311" y="332"/>
                  </a:lnTo>
                  <a:lnTo>
                    <a:pt x="1311" y="329"/>
                  </a:lnTo>
                  <a:lnTo>
                    <a:pt x="1311" y="329"/>
                  </a:lnTo>
                  <a:lnTo>
                    <a:pt x="1311" y="327"/>
                  </a:lnTo>
                  <a:lnTo>
                    <a:pt x="1308" y="320"/>
                  </a:lnTo>
                  <a:lnTo>
                    <a:pt x="1308" y="320"/>
                  </a:lnTo>
                  <a:lnTo>
                    <a:pt x="1308" y="317"/>
                  </a:lnTo>
                  <a:lnTo>
                    <a:pt x="1308" y="317"/>
                  </a:lnTo>
                  <a:lnTo>
                    <a:pt x="1311" y="315"/>
                  </a:lnTo>
                  <a:lnTo>
                    <a:pt x="1311" y="313"/>
                  </a:lnTo>
                  <a:lnTo>
                    <a:pt x="1311" y="313"/>
                  </a:lnTo>
                  <a:lnTo>
                    <a:pt x="1311" y="313"/>
                  </a:lnTo>
                  <a:lnTo>
                    <a:pt x="1311" y="310"/>
                  </a:lnTo>
                  <a:lnTo>
                    <a:pt x="1311" y="310"/>
                  </a:lnTo>
                  <a:lnTo>
                    <a:pt x="1313" y="308"/>
                  </a:lnTo>
                  <a:lnTo>
                    <a:pt x="1313" y="308"/>
                  </a:lnTo>
                  <a:lnTo>
                    <a:pt x="1313" y="306"/>
                  </a:lnTo>
                  <a:lnTo>
                    <a:pt x="1313" y="303"/>
                  </a:lnTo>
                  <a:lnTo>
                    <a:pt x="1313" y="303"/>
                  </a:lnTo>
                  <a:lnTo>
                    <a:pt x="1315" y="301"/>
                  </a:lnTo>
                  <a:lnTo>
                    <a:pt x="1315" y="301"/>
                  </a:lnTo>
                  <a:lnTo>
                    <a:pt x="1315" y="299"/>
                  </a:lnTo>
                  <a:lnTo>
                    <a:pt x="1315" y="299"/>
                  </a:lnTo>
                  <a:lnTo>
                    <a:pt x="1318" y="296"/>
                  </a:lnTo>
                  <a:lnTo>
                    <a:pt x="1320" y="294"/>
                  </a:lnTo>
                  <a:lnTo>
                    <a:pt x="1322" y="289"/>
                  </a:lnTo>
                  <a:lnTo>
                    <a:pt x="1325" y="287"/>
                  </a:lnTo>
                  <a:lnTo>
                    <a:pt x="1327" y="284"/>
                  </a:lnTo>
                  <a:lnTo>
                    <a:pt x="1327" y="284"/>
                  </a:lnTo>
                  <a:lnTo>
                    <a:pt x="1327" y="284"/>
                  </a:lnTo>
                  <a:lnTo>
                    <a:pt x="1327" y="284"/>
                  </a:lnTo>
                  <a:lnTo>
                    <a:pt x="1330" y="282"/>
                  </a:lnTo>
                  <a:lnTo>
                    <a:pt x="1330" y="282"/>
                  </a:lnTo>
                  <a:lnTo>
                    <a:pt x="1334" y="282"/>
                  </a:lnTo>
                  <a:lnTo>
                    <a:pt x="1334" y="280"/>
                  </a:lnTo>
                  <a:lnTo>
                    <a:pt x="1344" y="280"/>
                  </a:lnTo>
                  <a:lnTo>
                    <a:pt x="1346" y="282"/>
                  </a:lnTo>
                  <a:lnTo>
                    <a:pt x="1346" y="282"/>
                  </a:lnTo>
                  <a:lnTo>
                    <a:pt x="1348" y="282"/>
                  </a:lnTo>
                  <a:lnTo>
                    <a:pt x="1348" y="282"/>
                  </a:lnTo>
                  <a:lnTo>
                    <a:pt x="1348" y="282"/>
                  </a:lnTo>
                  <a:lnTo>
                    <a:pt x="1351" y="282"/>
                  </a:lnTo>
                  <a:lnTo>
                    <a:pt x="1351" y="282"/>
                  </a:lnTo>
                  <a:lnTo>
                    <a:pt x="1351" y="284"/>
                  </a:lnTo>
                  <a:lnTo>
                    <a:pt x="1351" y="284"/>
                  </a:lnTo>
                  <a:lnTo>
                    <a:pt x="1351" y="284"/>
                  </a:lnTo>
                  <a:lnTo>
                    <a:pt x="1353" y="284"/>
                  </a:lnTo>
                  <a:lnTo>
                    <a:pt x="1353" y="284"/>
                  </a:lnTo>
                  <a:lnTo>
                    <a:pt x="1353" y="284"/>
                  </a:lnTo>
                  <a:lnTo>
                    <a:pt x="1353" y="284"/>
                  </a:lnTo>
                  <a:lnTo>
                    <a:pt x="1353" y="287"/>
                  </a:lnTo>
                  <a:lnTo>
                    <a:pt x="1353" y="287"/>
                  </a:lnTo>
                  <a:lnTo>
                    <a:pt x="1356" y="287"/>
                  </a:lnTo>
                  <a:lnTo>
                    <a:pt x="1358" y="287"/>
                  </a:lnTo>
                  <a:lnTo>
                    <a:pt x="1360" y="284"/>
                  </a:lnTo>
                  <a:lnTo>
                    <a:pt x="1360" y="284"/>
                  </a:lnTo>
                  <a:lnTo>
                    <a:pt x="1363" y="284"/>
                  </a:lnTo>
                  <a:lnTo>
                    <a:pt x="1363" y="287"/>
                  </a:lnTo>
                  <a:lnTo>
                    <a:pt x="1365" y="287"/>
                  </a:lnTo>
                  <a:lnTo>
                    <a:pt x="1365" y="287"/>
                  </a:lnTo>
                  <a:lnTo>
                    <a:pt x="1367" y="287"/>
                  </a:lnTo>
                  <a:lnTo>
                    <a:pt x="1367" y="287"/>
                  </a:lnTo>
                  <a:lnTo>
                    <a:pt x="1367" y="287"/>
                  </a:lnTo>
                  <a:lnTo>
                    <a:pt x="1367" y="287"/>
                  </a:lnTo>
                  <a:lnTo>
                    <a:pt x="1370" y="284"/>
                  </a:lnTo>
                  <a:lnTo>
                    <a:pt x="1370" y="284"/>
                  </a:lnTo>
                  <a:lnTo>
                    <a:pt x="1370" y="284"/>
                  </a:lnTo>
                  <a:lnTo>
                    <a:pt x="1372" y="284"/>
                  </a:lnTo>
                  <a:lnTo>
                    <a:pt x="1372" y="284"/>
                  </a:lnTo>
                  <a:lnTo>
                    <a:pt x="1375" y="282"/>
                  </a:lnTo>
                  <a:lnTo>
                    <a:pt x="1377" y="282"/>
                  </a:lnTo>
                  <a:lnTo>
                    <a:pt x="1377" y="284"/>
                  </a:lnTo>
                  <a:lnTo>
                    <a:pt x="1377" y="284"/>
                  </a:lnTo>
                  <a:lnTo>
                    <a:pt x="1379" y="284"/>
                  </a:lnTo>
                  <a:lnTo>
                    <a:pt x="1379" y="284"/>
                  </a:lnTo>
                  <a:lnTo>
                    <a:pt x="1379" y="284"/>
                  </a:lnTo>
                  <a:lnTo>
                    <a:pt x="1382" y="284"/>
                  </a:lnTo>
                  <a:lnTo>
                    <a:pt x="1382" y="282"/>
                  </a:lnTo>
                  <a:lnTo>
                    <a:pt x="1384" y="282"/>
                  </a:lnTo>
                  <a:lnTo>
                    <a:pt x="1384" y="284"/>
                  </a:lnTo>
                  <a:lnTo>
                    <a:pt x="1384" y="284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6" y="282"/>
                  </a:lnTo>
                  <a:lnTo>
                    <a:pt x="1386" y="282"/>
                  </a:lnTo>
                  <a:lnTo>
                    <a:pt x="1389" y="282"/>
                  </a:lnTo>
                  <a:lnTo>
                    <a:pt x="1389" y="282"/>
                  </a:lnTo>
                  <a:lnTo>
                    <a:pt x="1389" y="282"/>
                  </a:lnTo>
                  <a:lnTo>
                    <a:pt x="1389" y="280"/>
                  </a:lnTo>
                  <a:lnTo>
                    <a:pt x="1389" y="280"/>
                  </a:lnTo>
                  <a:lnTo>
                    <a:pt x="1389" y="280"/>
                  </a:lnTo>
                  <a:lnTo>
                    <a:pt x="1391" y="280"/>
                  </a:lnTo>
                  <a:lnTo>
                    <a:pt x="1391" y="280"/>
                  </a:lnTo>
                  <a:lnTo>
                    <a:pt x="1391" y="280"/>
                  </a:lnTo>
                  <a:lnTo>
                    <a:pt x="1391" y="280"/>
                  </a:lnTo>
                  <a:lnTo>
                    <a:pt x="1393" y="280"/>
                  </a:lnTo>
                  <a:lnTo>
                    <a:pt x="1393" y="280"/>
                  </a:lnTo>
                  <a:lnTo>
                    <a:pt x="1393" y="280"/>
                  </a:lnTo>
                  <a:lnTo>
                    <a:pt x="1393" y="282"/>
                  </a:lnTo>
                  <a:lnTo>
                    <a:pt x="1393" y="282"/>
                  </a:lnTo>
                  <a:lnTo>
                    <a:pt x="1393" y="282"/>
                  </a:lnTo>
                  <a:lnTo>
                    <a:pt x="1396" y="282"/>
                  </a:lnTo>
                  <a:lnTo>
                    <a:pt x="1396" y="282"/>
                  </a:lnTo>
                  <a:lnTo>
                    <a:pt x="1398" y="282"/>
                  </a:lnTo>
                  <a:lnTo>
                    <a:pt x="1398" y="282"/>
                  </a:lnTo>
                  <a:lnTo>
                    <a:pt x="1401" y="287"/>
                  </a:lnTo>
                  <a:lnTo>
                    <a:pt x="1403" y="287"/>
                  </a:lnTo>
                  <a:lnTo>
                    <a:pt x="1403" y="287"/>
                  </a:lnTo>
                  <a:lnTo>
                    <a:pt x="1405" y="287"/>
                  </a:lnTo>
                  <a:lnTo>
                    <a:pt x="1408" y="287"/>
                  </a:lnTo>
                  <a:lnTo>
                    <a:pt x="1412" y="284"/>
                  </a:lnTo>
                  <a:lnTo>
                    <a:pt x="1412" y="284"/>
                  </a:lnTo>
                  <a:lnTo>
                    <a:pt x="1415" y="284"/>
                  </a:lnTo>
                  <a:lnTo>
                    <a:pt x="1415" y="282"/>
                  </a:lnTo>
                  <a:lnTo>
                    <a:pt x="1419" y="284"/>
                  </a:lnTo>
                  <a:lnTo>
                    <a:pt x="1422" y="284"/>
                  </a:lnTo>
                  <a:lnTo>
                    <a:pt x="1422" y="284"/>
                  </a:lnTo>
                  <a:lnTo>
                    <a:pt x="1422" y="284"/>
                  </a:lnTo>
                  <a:lnTo>
                    <a:pt x="1424" y="284"/>
                  </a:lnTo>
                  <a:lnTo>
                    <a:pt x="1424" y="282"/>
                  </a:lnTo>
                  <a:lnTo>
                    <a:pt x="1424" y="282"/>
                  </a:lnTo>
                  <a:lnTo>
                    <a:pt x="1429" y="282"/>
                  </a:lnTo>
                  <a:lnTo>
                    <a:pt x="1429" y="282"/>
                  </a:lnTo>
                  <a:lnTo>
                    <a:pt x="1429" y="282"/>
                  </a:lnTo>
                  <a:lnTo>
                    <a:pt x="1431" y="282"/>
                  </a:lnTo>
                  <a:lnTo>
                    <a:pt x="1443" y="282"/>
                  </a:lnTo>
                  <a:lnTo>
                    <a:pt x="1443" y="282"/>
                  </a:lnTo>
                  <a:lnTo>
                    <a:pt x="1445" y="282"/>
                  </a:lnTo>
                  <a:lnTo>
                    <a:pt x="1445" y="284"/>
                  </a:lnTo>
                  <a:lnTo>
                    <a:pt x="1445" y="284"/>
                  </a:lnTo>
                  <a:lnTo>
                    <a:pt x="1445" y="284"/>
                  </a:lnTo>
                  <a:lnTo>
                    <a:pt x="1448" y="284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50" y="282"/>
                  </a:lnTo>
                  <a:lnTo>
                    <a:pt x="1453" y="282"/>
                  </a:lnTo>
                  <a:lnTo>
                    <a:pt x="1457" y="282"/>
                  </a:lnTo>
                  <a:lnTo>
                    <a:pt x="1464" y="282"/>
                  </a:lnTo>
                  <a:lnTo>
                    <a:pt x="1467" y="282"/>
                  </a:lnTo>
                  <a:lnTo>
                    <a:pt x="1469" y="282"/>
                  </a:lnTo>
                  <a:lnTo>
                    <a:pt x="1469" y="282"/>
                  </a:lnTo>
                  <a:lnTo>
                    <a:pt x="1469" y="282"/>
                  </a:lnTo>
                  <a:lnTo>
                    <a:pt x="1469" y="282"/>
                  </a:lnTo>
                  <a:lnTo>
                    <a:pt x="1471" y="284"/>
                  </a:lnTo>
                  <a:lnTo>
                    <a:pt x="1474" y="287"/>
                  </a:lnTo>
                  <a:lnTo>
                    <a:pt x="1474" y="287"/>
                  </a:lnTo>
                  <a:lnTo>
                    <a:pt x="1474" y="287"/>
                  </a:lnTo>
                  <a:lnTo>
                    <a:pt x="1476" y="287"/>
                  </a:lnTo>
                  <a:lnTo>
                    <a:pt x="1476" y="289"/>
                  </a:lnTo>
                  <a:lnTo>
                    <a:pt x="1476" y="289"/>
                  </a:lnTo>
                  <a:lnTo>
                    <a:pt x="1476" y="289"/>
                  </a:lnTo>
                  <a:lnTo>
                    <a:pt x="1476" y="291"/>
                  </a:lnTo>
                  <a:lnTo>
                    <a:pt x="1479" y="291"/>
                  </a:lnTo>
                  <a:lnTo>
                    <a:pt x="1479" y="291"/>
                  </a:lnTo>
                  <a:lnTo>
                    <a:pt x="1479" y="291"/>
                  </a:lnTo>
                  <a:lnTo>
                    <a:pt x="1479" y="291"/>
                  </a:lnTo>
                  <a:lnTo>
                    <a:pt x="1481" y="291"/>
                  </a:lnTo>
                  <a:lnTo>
                    <a:pt x="1486" y="294"/>
                  </a:lnTo>
                  <a:lnTo>
                    <a:pt x="1486" y="291"/>
                  </a:lnTo>
                  <a:lnTo>
                    <a:pt x="1488" y="291"/>
                  </a:lnTo>
                  <a:lnTo>
                    <a:pt x="1490" y="291"/>
                  </a:lnTo>
                  <a:lnTo>
                    <a:pt x="1495" y="291"/>
                  </a:lnTo>
                  <a:lnTo>
                    <a:pt x="1495" y="294"/>
                  </a:lnTo>
                  <a:lnTo>
                    <a:pt x="1497" y="294"/>
                  </a:lnTo>
                  <a:lnTo>
                    <a:pt x="1497" y="294"/>
                  </a:lnTo>
                  <a:lnTo>
                    <a:pt x="1497" y="294"/>
                  </a:lnTo>
                  <a:lnTo>
                    <a:pt x="1500" y="294"/>
                  </a:lnTo>
                  <a:lnTo>
                    <a:pt x="1500" y="294"/>
                  </a:lnTo>
                  <a:lnTo>
                    <a:pt x="1502" y="294"/>
                  </a:lnTo>
                  <a:lnTo>
                    <a:pt x="1502" y="291"/>
                  </a:lnTo>
                  <a:lnTo>
                    <a:pt x="1505" y="291"/>
                  </a:lnTo>
                  <a:lnTo>
                    <a:pt x="1505" y="291"/>
                  </a:lnTo>
                  <a:lnTo>
                    <a:pt x="1507" y="291"/>
                  </a:lnTo>
                  <a:lnTo>
                    <a:pt x="1507" y="294"/>
                  </a:lnTo>
                  <a:lnTo>
                    <a:pt x="1507" y="291"/>
                  </a:lnTo>
                  <a:lnTo>
                    <a:pt x="1507" y="291"/>
                  </a:lnTo>
                  <a:lnTo>
                    <a:pt x="1509" y="291"/>
                  </a:lnTo>
                  <a:lnTo>
                    <a:pt x="1509" y="291"/>
                  </a:lnTo>
                  <a:lnTo>
                    <a:pt x="1512" y="291"/>
                  </a:lnTo>
                  <a:lnTo>
                    <a:pt x="1514" y="291"/>
                  </a:lnTo>
                  <a:lnTo>
                    <a:pt x="1514" y="291"/>
                  </a:lnTo>
                  <a:lnTo>
                    <a:pt x="1519" y="291"/>
                  </a:lnTo>
                  <a:lnTo>
                    <a:pt x="1519" y="291"/>
                  </a:lnTo>
                  <a:lnTo>
                    <a:pt x="1519" y="289"/>
                  </a:lnTo>
                  <a:lnTo>
                    <a:pt x="1519" y="289"/>
                  </a:lnTo>
                  <a:lnTo>
                    <a:pt x="1521" y="289"/>
                  </a:lnTo>
                  <a:lnTo>
                    <a:pt x="1521" y="289"/>
                  </a:lnTo>
                  <a:lnTo>
                    <a:pt x="1524" y="289"/>
                  </a:lnTo>
                  <a:lnTo>
                    <a:pt x="1524" y="289"/>
                  </a:lnTo>
                  <a:lnTo>
                    <a:pt x="1526" y="289"/>
                  </a:lnTo>
                  <a:lnTo>
                    <a:pt x="1528" y="289"/>
                  </a:lnTo>
                  <a:lnTo>
                    <a:pt x="1535" y="287"/>
                  </a:lnTo>
                  <a:lnTo>
                    <a:pt x="1535" y="287"/>
                  </a:lnTo>
                  <a:lnTo>
                    <a:pt x="1538" y="287"/>
                  </a:lnTo>
                  <a:lnTo>
                    <a:pt x="1538" y="287"/>
                  </a:lnTo>
                  <a:lnTo>
                    <a:pt x="1540" y="284"/>
                  </a:lnTo>
                  <a:lnTo>
                    <a:pt x="1540" y="284"/>
                  </a:lnTo>
                  <a:lnTo>
                    <a:pt x="1542" y="284"/>
                  </a:lnTo>
                  <a:lnTo>
                    <a:pt x="1542" y="282"/>
                  </a:lnTo>
                  <a:lnTo>
                    <a:pt x="1545" y="282"/>
                  </a:lnTo>
                  <a:lnTo>
                    <a:pt x="1545" y="282"/>
                  </a:lnTo>
                  <a:lnTo>
                    <a:pt x="1545" y="282"/>
                  </a:lnTo>
                  <a:lnTo>
                    <a:pt x="1545" y="282"/>
                  </a:lnTo>
                  <a:lnTo>
                    <a:pt x="1545" y="280"/>
                  </a:lnTo>
                  <a:lnTo>
                    <a:pt x="1547" y="277"/>
                  </a:lnTo>
                  <a:lnTo>
                    <a:pt x="1547" y="277"/>
                  </a:lnTo>
                  <a:lnTo>
                    <a:pt x="1547" y="277"/>
                  </a:lnTo>
                  <a:lnTo>
                    <a:pt x="1547" y="277"/>
                  </a:lnTo>
                  <a:lnTo>
                    <a:pt x="1547" y="277"/>
                  </a:lnTo>
                  <a:lnTo>
                    <a:pt x="1547" y="277"/>
                  </a:lnTo>
                  <a:lnTo>
                    <a:pt x="1547" y="275"/>
                  </a:lnTo>
                  <a:lnTo>
                    <a:pt x="1547" y="275"/>
                  </a:lnTo>
                  <a:lnTo>
                    <a:pt x="1547" y="275"/>
                  </a:lnTo>
                  <a:lnTo>
                    <a:pt x="1547" y="275"/>
                  </a:lnTo>
                  <a:lnTo>
                    <a:pt x="1547" y="275"/>
                  </a:lnTo>
                  <a:lnTo>
                    <a:pt x="1550" y="272"/>
                  </a:lnTo>
                  <a:lnTo>
                    <a:pt x="1550" y="272"/>
                  </a:lnTo>
                  <a:lnTo>
                    <a:pt x="1552" y="270"/>
                  </a:lnTo>
                  <a:lnTo>
                    <a:pt x="1552" y="270"/>
                  </a:lnTo>
                  <a:lnTo>
                    <a:pt x="1552" y="270"/>
                  </a:lnTo>
                  <a:lnTo>
                    <a:pt x="1552" y="268"/>
                  </a:lnTo>
                  <a:lnTo>
                    <a:pt x="1552" y="268"/>
                  </a:lnTo>
                  <a:lnTo>
                    <a:pt x="1552" y="265"/>
                  </a:lnTo>
                  <a:lnTo>
                    <a:pt x="1554" y="265"/>
                  </a:lnTo>
                  <a:lnTo>
                    <a:pt x="1554" y="265"/>
                  </a:lnTo>
                  <a:lnTo>
                    <a:pt x="1557" y="263"/>
                  </a:lnTo>
                  <a:lnTo>
                    <a:pt x="1559" y="261"/>
                  </a:lnTo>
                  <a:lnTo>
                    <a:pt x="1559" y="261"/>
                  </a:lnTo>
                  <a:lnTo>
                    <a:pt x="1559" y="261"/>
                  </a:lnTo>
                  <a:lnTo>
                    <a:pt x="1561" y="261"/>
                  </a:lnTo>
                  <a:lnTo>
                    <a:pt x="1561" y="258"/>
                  </a:lnTo>
                  <a:lnTo>
                    <a:pt x="1561" y="258"/>
                  </a:lnTo>
                  <a:lnTo>
                    <a:pt x="1564" y="258"/>
                  </a:lnTo>
                  <a:lnTo>
                    <a:pt x="1564" y="258"/>
                  </a:lnTo>
                  <a:lnTo>
                    <a:pt x="1566" y="258"/>
                  </a:lnTo>
                  <a:lnTo>
                    <a:pt x="1566" y="256"/>
                  </a:lnTo>
                  <a:lnTo>
                    <a:pt x="1566" y="256"/>
                  </a:lnTo>
                  <a:lnTo>
                    <a:pt x="1566" y="256"/>
                  </a:lnTo>
                  <a:lnTo>
                    <a:pt x="1568" y="254"/>
                  </a:lnTo>
                  <a:lnTo>
                    <a:pt x="1568" y="251"/>
                  </a:lnTo>
                  <a:lnTo>
                    <a:pt x="1571" y="246"/>
                  </a:lnTo>
                  <a:lnTo>
                    <a:pt x="1576" y="237"/>
                  </a:lnTo>
                  <a:lnTo>
                    <a:pt x="1576" y="237"/>
                  </a:lnTo>
                  <a:lnTo>
                    <a:pt x="1578" y="235"/>
                  </a:lnTo>
                  <a:lnTo>
                    <a:pt x="1580" y="232"/>
                  </a:lnTo>
                  <a:lnTo>
                    <a:pt x="1583" y="232"/>
                  </a:lnTo>
                  <a:lnTo>
                    <a:pt x="1583" y="230"/>
                  </a:lnTo>
                  <a:lnTo>
                    <a:pt x="1583" y="230"/>
                  </a:lnTo>
                  <a:lnTo>
                    <a:pt x="1580" y="228"/>
                  </a:lnTo>
                  <a:lnTo>
                    <a:pt x="1580" y="228"/>
                  </a:lnTo>
                  <a:lnTo>
                    <a:pt x="1578" y="225"/>
                  </a:lnTo>
                  <a:lnTo>
                    <a:pt x="1578" y="223"/>
                  </a:lnTo>
                  <a:lnTo>
                    <a:pt x="1580" y="220"/>
                  </a:lnTo>
                  <a:lnTo>
                    <a:pt x="1580" y="220"/>
                  </a:lnTo>
                  <a:lnTo>
                    <a:pt x="1578" y="220"/>
                  </a:lnTo>
                  <a:lnTo>
                    <a:pt x="1576" y="220"/>
                  </a:lnTo>
                  <a:lnTo>
                    <a:pt x="1573" y="220"/>
                  </a:lnTo>
                  <a:lnTo>
                    <a:pt x="1573" y="220"/>
                  </a:lnTo>
                  <a:lnTo>
                    <a:pt x="1571" y="220"/>
                  </a:lnTo>
                  <a:lnTo>
                    <a:pt x="1571" y="218"/>
                  </a:lnTo>
                  <a:lnTo>
                    <a:pt x="1571" y="218"/>
                  </a:lnTo>
                  <a:lnTo>
                    <a:pt x="1571" y="218"/>
                  </a:lnTo>
                  <a:lnTo>
                    <a:pt x="1568" y="218"/>
                  </a:lnTo>
                  <a:lnTo>
                    <a:pt x="1568" y="218"/>
                  </a:lnTo>
                  <a:lnTo>
                    <a:pt x="1568" y="218"/>
                  </a:lnTo>
                  <a:lnTo>
                    <a:pt x="1568" y="220"/>
                  </a:lnTo>
                  <a:lnTo>
                    <a:pt x="1568" y="220"/>
                  </a:lnTo>
                  <a:lnTo>
                    <a:pt x="1568" y="220"/>
                  </a:lnTo>
                  <a:lnTo>
                    <a:pt x="1568" y="220"/>
                  </a:lnTo>
                  <a:lnTo>
                    <a:pt x="1566" y="220"/>
                  </a:lnTo>
                  <a:lnTo>
                    <a:pt x="1561" y="225"/>
                  </a:lnTo>
                  <a:lnTo>
                    <a:pt x="1561" y="228"/>
                  </a:lnTo>
                  <a:lnTo>
                    <a:pt x="1561" y="228"/>
                  </a:lnTo>
                  <a:lnTo>
                    <a:pt x="1561" y="230"/>
                  </a:lnTo>
                  <a:lnTo>
                    <a:pt x="1561" y="230"/>
                  </a:lnTo>
                  <a:lnTo>
                    <a:pt x="1561" y="230"/>
                  </a:lnTo>
                  <a:lnTo>
                    <a:pt x="1561" y="232"/>
                  </a:lnTo>
                  <a:lnTo>
                    <a:pt x="1561" y="232"/>
                  </a:lnTo>
                  <a:lnTo>
                    <a:pt x="1559" y="232"/>
                  </a:lnTo>
                  <a:lnTo>
                    <a:pt x="1557" y="232"/>
                  </a:lnTo>
                  <a:lnTo>
                    <a:pt x="1557" y="235"/>
                  </a:lnTo>
                  <a:lnTo>
                    <a:pt x="1554" y="235"/>
                  </a:lnTo>
                  <a:lnTo>
                    <a:pt x="1554" y="235"/>
                  </a:lnTo>
                  <a:lnTo>
                    <a:pt x="1550" y="235"/>
                  </a:lnTo>
                  <a:lnTo>
                    <a:pt x="1550" y="235"/>
                  </a:lnTo>
                  <a:lnTo>
                    <a:pt x="1550" y="235"/>
                  </a:lnTo>
                  <a:lnTo>
                    <a:pt x="1547" y="237"/>
                  </a:lnTo>
                  <a:lnTo>
                    <a:pt x="1547" y="239"/>
                  </a:lnTo>
                  <a:lnTo>
                    <a:pt x="1545" y="239"/>
                  </a:lnTo>
                  <a:lnTo>
                    <a:pt x="1545" y="242"/>
                  </a:lnTo>
                  <a:lnTo>
                    <a:pt x="1547" y="242"/>
                  </a:lnTo>
                  <a:lnTo>
                    <a:pt x="1550" y="242"/>
                  </a:lnTo>
                  <a:lnTo>
                    <a:pt x="1550" y="242"/>
                  </a:lnTo>
                  <a:lnTo>
                    <a:pt x="1550" y="242"/>
                  </a:lnTo>
                  <a:lnTo>
                    <a:pt x="1550" y="244"/>
                  </a:lnTo>
                  <a:lnTo>
                    <a:pt x="1550" y="244"/>
                  </a:lnTo>
                  <a:lnTo>
                    <a:pt x="1550" y="246"/>
                  </a:lnTo>
                  <a:lnTo>
                    <a:pt x="1547" y="246"/>
                  </a:lnTo>
                  <a:lnTo>
                    <a:pt x="1547" y="246"/>
                  </a:lnTo>
                  <a:lnTo>
                    <a:pt x="1547" y="246"/>
                  </a:lnTo>
                  <a:lnTo>
                    <a:pt x="1547" y="244"/>
                  </a:lnTo>
                  <a:lnTo>
                    <a:pt x="1547" y="244"/>
                  </a:lnTo>
                  <a:lnTo>
                    <a:pt x="1545" y="244"/>
                  </a:lnTo>
                  <a:lnTo>
                    <a:pt x="1545" y="246"/>
                  </a:lnTo>
                  <a:lnTo>
                    <a:pt x="1545" y="246"/>
                  </a:lnTo>
                  <a:lnTo>
                    <a:pt x="1545" y="246"/>
                  </a:lnTo>
                  <a:lnTo>
                    <a:pt x="1545" y="246"/>
                  </a:lnTo>
                  <a:lnTo>
                    <a:pt x="1540" y="246"/>
                  </a:lnTo>
                  <a:lnTo>
                    <a:pt x="1540" y="246"/>
                  </a:lnTo>
                  <a:lnTo>
                    <a:pt x="1538" y="246"/>
                  </a:lnTo>
                  <a:lnTo>
                    <a:pt x="1538" y="246"/>
                  </a:lnTo>
                  <a:lnTo>
                    <a:pt x="1538" y="246"/>
                  </a:lnTo>
                  <a:lnTo>
                    <a:pt x="1535" y="249"/>
                  </a:lnTo>
                  <a:lnTo>
                    <a:pt x="1535" y="254"/>
                  </a:lnTo>
                  <a:lnTo>
                    <a:pt x="1535" y="254"/>
                  </a:lnTo>
                  <a:lnTo>
                    <a:pt x="1533" y="256"/>
                  </a:lnTo>
                  <a:lnTo>
                    <a:pt x="1531" y="256"/>
                  </a:lnTo>
                  <a:lnTo>
                    <a:pt x="1528" y="256"/>
                  </a:lnTo>
                  <a:lnTo>
                    <a:pt x="1526" y="258"/>
                  </a:lnTo>
                  <a:lnTo>
                    <a:pt x="1526" y="258"/>
                  </a:lnTo>
                  <a:lnTo>
                    <a:pt x="1524" y="258"/>
                  </a:lnTo>
                  <a:lnTo>
                    <a:pt x="1519" y="261"/>
                  </a:lnTo>
                  <a:lnTo>
                    <a:pt x="1516" y="263"/>
                  </a:lnTo>
                  <a:lnTo>
                    <a:pt x="1516" y="263"/>
                  </a:lnTo>
                  <a:lnTo>
                    <a:pt x="1514" y="263"/>
                  </a:lnTo>
                  <a:lnTo>
                    <a:pt x="1514" y="263"/>
                  </a:lnTo>
                  <a:lnTo>
                    <a:pt x="1516" y="263"/>
                  </a:lnTo>
                  <a:lnTo>
                    <a:pt x="1514" y="265"/>
                  </a:lnTo>
                  <a:lnTo>
                    <a:pt x="1514" y="265"/>
                  </a:lnTo>
                  <a:lnTo>
                    <a:pt x="1514" y="265"/>
                  </a:lnTo>
                  <a:lnTo>
                    <a:pt x="1514" y="265"/>
                  </a:lnTo>
                  <a:lnTo>
                    <a:pt x="1512" y="265"/>
                  </a:lnTo>
                  <a:lnTo>
                    <a:pt x="1509" y="265"/>
                  </a:lnTo>
                  <a:lnTo>
                    <a:pt x="1502" y="263"/>
                  </a:lnTo>
                  <a:lnTo>
                    <a:pt x="1500" y="263"/>
                  </a:lnTo>
                  <a:lnTo>
                    <a:pt x="1497" y="263"/>
                  </a:lnTo>
                  <a:lnTo>
                    <a:pt x="1497" y="263"/>
                  </a:lnTo>
                  <a:lnTo>
                    <a:pt x="1497" y="263"/>
                  </a:lnTo>
                  <a:lnTo>
                    <a:pt x="1495" y="263"/>
                  </a:lnTo>
                  <a:lnTo>
                    <a:pt x="1495" y="263"/>
                  </a:lnTo>
                  <a:lnTo>
                    <a:pt x="1493" y="263"/>
                  </a:lnTo>
                  <a:lnTo>
                    <a:pt x="1488" y="261"/>
                  </a:lnTo>
                  <a:lnTo>
                    <a:pt x="1488" y="261"/>
                  </a:lnTo>
                  <a:lnTo>
                    <a:pt x="1486" y="261"/>
                  </a:lnTo>
                  <a:lnTo>
                    <a:pt x="1486" y="261"/>
                  </a:lnTo>
                  <a:lnTo>
                    <a:pt x="1486" y="261"/>
                  </a:lnTo>
                  <a:lnTo>
                    <a:pt x="1486" y="261"/>
                  </a:lnTo>
                  <a:lnTo>
                    <a:pt x="1486" y="261"/>
                  </a:lnTo>
                  <a:lnTo>
                    <a:pt x="1483" y="261"/>
                  </a:lnTo>
                  <a:lnTo>
                    <a:pt x="1483" y="261"/>
                  </a:lnTo>
                  <a:lnTo>
                    <a:pt x="1483" y="261"/>
                  </a:lnTo>
                  <a:lnTo>
                    <a:pt x="1483" y="261"/>
                  </a:lnTo>
                  <a:lnTo>
                    <a:pt x="1481" y="261"/>
                  </a:lnTo>
                  <a:lnTo>
                    <a:pt x="1481" y="261"/>
                  </a:lnTo>
                  <a:lnTo>
                    <a:pt x="1481" y="261"/>
                  </a:lnTo>
                  <a:lnTo>
                    <a:pt x="1481" y="261"/>
                  </a:lnTo>
                  <a:lnTo>
                    <a:pt x="1481" y="258"/>
                  </a:lnTo>
                  <a:lnTo>
                    <a:pt x="1481" y="258"/>
                  </a:lnTo>
                  <a:lnTo>
                    <a:pt x="1479" y="258"/>
                  </a:lnTo>
                  <a:lnTo>
                    <a:pt x="1476" y="258"/>
                  </a:lnTo>
                  <a:lnTo>
                    <a:pt x="1476" y="258"/>
                  </a:lnTo>
                  <a:lnTo>
                    <a:pt x="1476" y="258"/>
                  </a:lnTo>
                  <a:lnTo>
                    <a:pt x="1476" y="258"/>
                  </a:lnTo>
                  <a:lnTo>
                    <a:pt x="1476" y="258"/>
                  </a:lnTo>
                  <a:lnTo>
                    <a:pt x="1476" y="261"/>
                  </a:lnTo>
                  <a:lnTo>
                    <a:pt x="1474" y="261"/>
                  </a:lnTo>
                  <a:lnTo>
                    <a:pt x="1471" y="258"/>
                  </a:lnTo>
                  <a:lnTo>
                    <a:pt x="1471" y="261"/>
                  </a:lnTo>
                  <a:lnTo>
                    <a:pt x="1471" y="261"/>
                  </a:lnTo>
                  <a:lnTo>
                    <a:pt x="1471" y="261"/>
                  </a:lnTo>
                  <a:lnTo>
                    <a:pt x="1469" y="261"/>
                  </a:lnTo>
                  <a:lnTo>
                    <a:pt x="1467" y="258"/>
                  </a:lnTo>
                  <a:lnTo>
                    <a:pt x="1464" y="258"/>
                  </a:lnTo>
                  <a:lnTo>
                    <a:pt x="1464" y="258"/>
                  </a:lnTo>
                  <a:lnTo>
                    <a:pt x="1464" y="258"/>
                  </a:lnTo>
                  <a:lnTo>
                    <a:pt x="1464" y="258"/>
                  </a:lnTo>
                  <a:lnTo>
                    <a:pt x="1464" y="261"/>
                  </a:lnTo>
                  <a:lnTo>
                    <a:pt x="1462" y="261"/>
                  </a:lnTo>
                  <a:lnTo>
                    <a:pt x="1462" y="261"/>
                  </a:lnTo>
                  <a:lnTo>
                    <a:pt x="1462" y="261"/>
                  </a:lnTo>
                  <a:lnTo>
                    <a:pt x="1462" y="263"/>
                  </a:lnTo>
                  <a:lnTo>
                    <a:pt x="1460" y="263"/>
                  </a:lnTo>
                  <a:lnTo>
                    <a:pt x="1460" y="263"/>
                  </a:lnTo>
                  <a:lnTo>
                    <a:pt x="1457" y="265"/>
                  </a:lnTo>
                  <a:lnTo>
                    <a:pt x="1457" y="265"/>
                  </a:lnTo>
                  <a:lnTo>
                    <a:pt x="1455" y="263"/>
                  </a:lnTo>
                  <a:lnTo>
                    <a:pt x="1455" y="263"/>
                  </a:lnTo>
                  <a:lnTo>
                    <a:pt x="1455" y="263"/>
                  </a:lnTo>
                  <a:lnTo>
                    <a:pt x="1453" y="263"/>
                  </a:lnTo>
                  <a:lnTo>
                    <a:pt x="1453" y="263"/>
                  </a:lnTo>
                  <a:lnTo>
                    <a:pt x="1453" y="263"/>
                  </a:lnTo>
                  <a:lnTo>
                    <a:pt x="1453" y="263"/>
                  </a:lnTo>
                  <a:lnTo>
                    <a:pt x="1453" y="261"/>
                  </a:lnTo>
                  <a:lnTo>
                    <a:pt x="1450" y="261"/>
                  </a:lnTo>
                  <a:lnTo>
                    <a:pt x="1448" y="261"/>
                  </a:lnTo>
                  <a:lnTo>
                    <a:pt x="1448" y="261"/>
                  </a:lnTo>
                  <a:lnTo>
                    <a:pt x="1448" y="258"/>
                  </a:lnTo>
                  <a:lnTo>
                    <a:pt x="1448" y="258"/>
                  </a:lnTo>
                  <a:lnTo>
                    <a:pt x="1445" y="258"/>
                  </a:lnTo>
                  <a:lnTo>
                    <a:pt x="1443" y="258"/>
                  </a:lnTo>
                  <a:lnTo>
                    <a:pt x="1441" y="258"/>
                  </a:lnTo>
                  <a:lnTo>
                    <a:pt x="1438" y="256"/>
                  </a:lnTo>
                  <a:lnTo>
                    <a:pt x="1436" y="256"/>
                  </a:lnTo>
                  <a:lnTo>
                    <a:pt x="1436" y="256"/>
                  </a:lnTo>
                  <a:lnTo>
                    <a:pt x="1434" y="256"/>
                  </a:lnTo>
                  <a:lnTo>
                    <a:pt x="1434" y="256"/>
                  </a:lnTo>
                  <a:lnTo>
                    <a:pt x="1431" y="256"/>
                  </a:lnTo>
                  <a:lnTo>
                    <a:pt x="1429" y="256"/>
                  </a:lnTo>
                  <a:lnTo>
                    <a:pt x="1429" y="256"/>
                  </a:lnTo>
                  <a:lnTo>
                    <a:pt x="1429" y="256"/>
                  </a:lnTo>
                  <a:lnTo>
                    <a:pt x="1429" y="256"/>
                  </a:lnTo>
                  <a:lnTo>
                    <a:pt x="1429" y="256"/>
                  </a:lnTo>
                  <a:lnTo>
                    <a:pt x="1429" y="256"/>
                  </a:lnTo>
                  <a:lnTo>
                    <a:pt x="1427" y="256"/>
                  </a:lnTo>
                  <a:lnTo>
                    <a:pt x="1427" y="256"/>
                  </a:lnTo>
                  <a:lnTo>
                    <a:pt x="1427" y="256"/>
                  </a:lnTo>
                  <a:lnTo>
                    <a:pt x="1427" y="256"/>
                  </a:lnTo>
                  <a:lnTo>
                    <a:pt x="1424" y="256"/>
                  </a:lnTo>
                  <a:lnTo>
                    <a:pt x="1424" y="254"/>
                  </a:lnTo>
                  <a:lnTo>
                    <a:pt x="1424" y="254"/>
                  </a:lnTo>
                  <a:lnTo>
                    <a:pt x="1422" y="254"/>
                  </a:lnTo>
                  <a:lnTo>
                    <a:pt x="1422" y="254"/>
                  </a:lnTo>
                  <a:lnTo>
                    <a:pt x="1417" y="254"/>
                  </a:lnTo>
                  <a:lnTo>
                    <a:pt x="1417" y="254"/>
                  </a:lnTo>
                  <a:lnTo>
                    <a:pt x="1415" y="254"/>
                  </a:lnTo>
                  <a:lnTo>
                    <a:pt x="1415" y="254"/>
                  </a:lnTo>
                  <a:lnTo>
                    <a:pt x="1415" y="256"/>
                  </a:lnTo>
                  <a:lnTo>
                    <a:pt x="1412" y="256"/>
                  </a:lnTo>
                  <a:lnTo>
                    <a:pt x="1412" y="254"/>
                  </a:lnTo>
                  <a:lnTo>
                    <a:pt x="1410" y="254"/>
                  </a:lnTo>
                  <a:lnTo>
                    <a:pt x="1410" y="251"/>
                  </a:lnTo>
                  <a:lnTo>
                    <a:pt x="1410" y="251"/>
                  </a:lnTo>
                  <a:lnTo>
                    <a:pt x="1393" y="254"/>
                  </a:lnTo>
                  <a:lnTo>
                    <a:pt x="1391" y="254"/>
                  </a:lnTo>
                  <a:lnTo>
                    <a:pt x="1389" y="254"/>
                  </a:lnTo>
                  <a:lnTo>
                    <a:pt x="1389" y="251"/>
                  </a:lnTo>
                  <a:lnTo>
                    <a:pt x="1386" y="249"/>
                  </a:lnTo>
                  <a:lnTo>
                    <a:pt x="1386" y="249"/>
                  </a:lnTo>
                  <a:lnTo>
                    <a:pt x="1386" y="249"/>
                  </a:lnTo>
                  <a:lnTo>
                    <a:pt x="1384" y="246"/>
                  </a:lnTo>
                  <a:lnTo>
                    <a:pt x="1384" y="246"/>
                  </a:lnTo>
                  <a:lnTo>
                    <a:pt x="1384" y="246"/>
                  </a:lnTo>
                  <a:lnTo>
                    <a:pt x="1384" y="246"/>
                  </a:lnTo>
                  <a:lnTo>
                    <a:pt x="1384" y="246"/>
                  </a:lnTo>
                  <a:lnTo>
                    <a:pt x="1384" y="244"/>
                  </a:lnTo>
                  <a:lnTo>
                    <a:pt x="1384" y="244"/>
                  </a:lnTo>
                  <a:lnTo>
                    <a:pt x="1384" y="244"/>
                  </a:lnTo>
                  <a:lnTo>
                    <a:pt x="1384" y="244"/>
                  </a:lnTo>
                  <a:lnTo>
                    <a:pt x="1384" y="244"/>
                  </a:lnTo>
                  <a:lnTo>
                    <a:pt x="1386" y="244"/>
                  </a:lnTo>
                  <a:lnTo>
                    <a:pt x="1386" y="242"/>
                  </a:lnTo>
                  <a:lnTo>
                    <a:pt x="1386" y="242"/>
                  </a:lnTo>
                  <a:lnTo>
                    <a:pt x="1386" y="242"/>
                  </a:lnTo>
                  <a:lnTo>
                    <a:pt x="1384" y="242"/>
                  </a:lnTo>
                  <a:lnTo>
                    <a:pt x="1384" y="242"/>
                  </a:lnTo>
                  <a:lnTo>
                    <a:pt x="1384" y="242"/>
                  </a:lnTo>
                  <a:lnTo>
                    <a:pt x="1384" y="242"/>
                  </a:lnTo>
                  <a:lnTo>
                    <a:pt x="1382" y="242"/>
                  </a:lnTo>
                  <a:lnTo>
                    <a:pt x="1382" y="242"/>
                  </a:lnTo>
                  <a:lnTo>
                    <a:pt x="1379" y="242"/>
                  </a:lnTo>
                  <a:lnTo>
                    <a:pt x="1377" y="244"/>
                  </a:lnTo>
                  <a:lnTo>
                    <a:pt x="1375" y="244"/>
                  </a:lnTo>
                  <a:lnTo>
                    <a:pt x="1370" y="242"/>
                  </a:lnTo>
                  <a:lnTo>
                    <a:pt x="1370" y="239"/>
                  </a:lnTo>
                  <a:lnTo>
                    <a:pt x="1367" y="239"/>
                  </a:lnTo>
                  <a:lnTo>
                    <a:pt x="1365" y="239"/>
                  </a:lnTo>
                  <a:lnTo>
                    <a:pt x="1365" y="239"/>
                  </a:lnTo>
                  <a:lnTo>
                    <a:pt x="1358" y="237"/>
                  </a:lnTo>
                  <a:lnTo>
                    <a:pt x="1358" y="239"/>
                  </a:lnTo>
                  <a:lnTo>
                    <a:pt x="1358" y="239"/>
                  </a:lnTo>
                  <a:lnTo>
                    <a:pt x="1356" y="239"/>
                  </a:lnTo>
                  <a:lnTo>
                    <a:pt x="1356" y="239"/>
                  </a:lnTo>
                  <a:lnTo>
                    <a:pt x="1356" y="239"/>
                  </a:lnTo>
                  <a:lnTo>
                    <a:pt x="1356" y="237"/>
                  </a:lnTo>
                  <a:lnTo>
                    <a:pt x="1356" y="239"/>
                  </a:lnTo>
                  <a:lnTo>
                    <a:pt x="1353" y="239"/>
                  </a:lnTo>
                  <a:lnTo>
                    <a:pt x="1353" y="239"/>
                  </a:lnTo>
                  <a:lnTo>
                    <a:pt x="1353" y="239"/>
                  </a:lnTo>
                  <a:lnTo>
                    <a:pt x="1353" y="239"/>
                  </a:lnTo>
                  <a:lnTo>
                    <a:pt x="1351" y="239"/>
                  </a:lnTo>
                  <a:lnTo>
                    <a:pt x="1351" y="242"/>
                  </a:lnTo>
                  <a:lnTo>
                    <a:pt x="1351" y="244"/>
                  </a:lnTo>
                  <a:lnTo>
                    <a:pt x="1351" y="244"/>
                  </a:lnTo>
                  <a:lnTo>
                    <a:pt x="1351" y="246"/>
                  </a:lnTo>
                  <a:lnTo>
                    <a:pt x="1351" y="246"/>
                  </a:lnTo>
                  <a:lnTo>
                    <a:pt x="1351" y="246"/>
                  </a:lnTo>
                  <a:lnTo>
                    <a:pt x="1351" y="249"/>
                  </a:lnTo>
                  <a:lnTo>
                    <a:pt x="1351" y="249"/>
                  </a:lnTo>
                  <a:lnTo>
                    <a:pt x="1351" y="249"/>
                  </a:lnTo>
                  <a:lnTo>
                    <a:pt x="1351" y="249"/>
                  </a:lnTo>
                  <a:lnTo>
                    <a:pt x="1351" y="249"/>
                  </a:lnTo>
                  <a:lnTo>
                    <a:pt x="1351" y="254"/>
                  </a:lnTo>
                  <a:lnTo>
                    <a:pt x="1351" y="254"/>
                  </a:lnTo>
                  <a:lnTo>
                    <a:pt x="1351" y="254"/>
                  </a:lnTo>
                  <a:lnTo>
                    <a:pt x="1348" y="254"/>
                  </a:lnTo>
                  <a:lnTo>
                    <a:pt x="1348" y="256"/>
                  </a:lnTo>
                  <a:lnTo>
                    <a:pt x="1348" y="256"/>
                  </a:lnTo>
                  <a:lnTo>
                    <a:pt x="1348" y="256"/>
                  </a:lnTo>
                  <a:lnTo>
                    <a:pt x="1346" y="256"/>
                  </a:lnTo>
                  <a:lnTo>
                    <a:pt x="1346" y="258"/>
                  </a:lnTo>
                  <a:lnTo>
                    <a:pt x="1346" y="258"/>
                  </a:lnTo>
                  <a:lnTo>
                    <a:pt x="1346" y="256"/>
                  </a:lnTo>
                  <a:lnTo>
                    <a:pt x="1346" y="256"/>
                  </a:lnTo>
                  <a:lnTo>
                    <a:pt x="1344" y="256"/>
                  </a:lnTo>
                  <a:lnTo>
                    <a:pt x="1344" y="256"/>
                  </a:lnTo>
                  <a:lnTo>
                    <a:pt x="1344" y="258"/>
                  </a:lnTo>
                  <a:lnTo>
                    <a:pt x="1341" y="261"/>
                  </a:lnTo>
                  <a:lnTo>
                    <a:pt x="1339" y="263"/>
                  </a:lnTo>
                  <a:lnTo>
                    <a:pt x="1341" y="265"/>
                  </a:lnTo>
                  <a:lnTo>
                    <a:pt x="1339" y="268"/>
                  </a:lnTo>
                  <a:lnTo>
                    <a:pt x="1339" y="268"/>
                  </a:lnTo>
                  <a:lnTo>
                    <a:pt x="1337" y="268"/>
                  </a:lnTo>
                  <a:lnTo>
                    <a:pt x="1337" y="268"/>
                  </a:lnTo>
                  <a:lnTo>
                    <a:pt x="1337" y="265"/>
                  </a:lnTo>
                  <a:lnTo>
                    <a:pt x="1334" y="265"/>
                  </a:lnTo>
                  <a:lnTo>
                    <a:pt x="1334" y="265"/>
                  </a:lnTo>
                  <a:lnTo>
                    <a:pt x="1334" y="265"/>
                  </a:lnTo>
                  <a:lnTo>
                    <a:pt x="1334" y="265"/>
                  </a:lnTo>
                  <a:lnTo>
                    <a:pt x="1332" y="268"/>
                  </a:lnTo>
                  <a:lnTo>
                    <a:pt x="1332" y="265"/>
                  </a:lnTo>
                  <a:lnTo>
                    <a:pt x="1330" y="265"/>
                  </a:lnTo>
                  <a:lnTo>
                    <a:pt x="1330" y="265"/>
                  </a:lnTo>
                  <a:lnTo>
                    <a:pt x="1330" y="265"/>
                  </a:lnTo>
                  <a:lnTo>
                    <a:pt x="1327" y="263"/>
                  </a:lnTo>
                  <a:lnTo>
                    <a:pt x="1327" y="263"/>
                  </a:lnTo>
                  <a:lnTo>
                    <a:pt x="1327" y="263"/>
                  </a:lnTo>
                  <a:lnTo>
                    <a:pt x="1327" y="263"/>
                  </a:lnTo>
                  <a:lnTo>
                    <a:pt x="1327" y="263"/>
                  </a:lnTo>
                  <a:lnTo>
                    <a:pt x="1327" y="261"/>
                  </a:lnTo>
                  <a:lnTo>
                    <a:pt x="1327" y="258"/>
                  </a:lnTo>
                  <a:lnTo>
                    <a:pt x="1327" y="256"/>
                  </a:lnTo>
                  <a:lnTo>
                    <a:pt x="1325" y="256"/>
                  </a:lnTo>
                  <a:lnTo>
                    <a:pt x="1322" y="256"/>
                  </a:lnTo>
                  <a:lnTo>
                    <a:pt x="1322" y="258"/>
                  </a:lnTo>
                  <a:lnTo>
                    <a:pt x="1322" y="261"/>
                  </a:lnTo>
                  <a:lnTo>
                    <a:pt x="1320" y="265"/>
                  </a:lnTo>
                  <a:lnTo>
                    <a:pt x="1320" y="265"/>
                  </a:lnTo>
                  <a:lnTo>
                    <a:pt x="1320" y="268"/>
                  </a:lnTo>
                  <a:lnTo>
                    <a:pt x="1318" y="268"/>
                  </a:lnTo>
                  <a:lnTo>
                    <a:pt x="1315" y="270"/>
                  </a:lnTo>
                  <a:lnTo>
                    <a:pt x="1315" y="270"/>
                  </a:lnTo>
                  <a:lnTo>
                    <a:pt x="1313" y="270"/>
                  </a:lnTo>
                  <a:lnTo>
                    <a:pt x="1313" y="270"/>
                  </a:lnTo>
                  <a:lnTo>
                    <a:pt x="1311" y="270"/>
                  </a:lnTo>
                  <a:lnTo>
                    <a:pt x="1311" y="270"/>
                  </a:lnTo>
                  <a:lnTo>
                    <a:pt x="1311" y="270"/>
                  </a:lnTo>
                  <a:lnTo>
                    <a:pt x="1311" y="272"/>
                  </a:lnTo>
                  <a:lnTo>
                    <a:pt x="1311" y="272"/>
                  </a:lnTo>
                  <a:lnTo>
                    <a:pt x="1311" y="275"/>
                  </a:lnTo>
                  <a:lnTo>
                    <a:pt x="1311" y="277"/>
                  </a:lnTo>
                  <a:lnTo>
                    <a:pt x="1311" y="280"/>
                  </a:lnTo>
                  <a:lnTo>
                    <a:pt x="1311" y="282"/>
                  </a:lnTo>
                  <a:lnTo>
                    <a:pt x="1308" y="282"/>
                  </a:lnTo>
                  <a:lnTo>
                    <a:pt x="1306" y="282"/>
                  </a:lnTo>
                  <a:lnTo>
                    <a:pt x="1306" y="282"/>
                  </a:lnTo>
                  <a:lnTo>
                    <a:pt x="1306" y="282"/>
                  </a:lnTo>
                  <a:lnTo>
                    <a:pt x="1304" y="284"/>
                  </a:lnTo>
                  <a:lnTo>
                    <a:pt x="1304" y="284"/>
                  </a:lnTo>
                  <a:lnTo>
                    <a:pt x="1304" y="284"/>
                  </a:lnTo>
                  <a:lnTo>
                    <a:pt x="1304" y="284"/>
                  </a:lnTo>
                  <a:lnTo>
                    <a:pt x="1304" y="287"/>
                  </a:lnTo>
                  <a:lnTo>
                    <a:pt x="1304" y="287"/>
                  </a:lnTo>
                  <a:lnTo>
                    <a:pt x="1304" y="287"/>
                  </a:lnTo>
                  <a:lnTo>
                    <a:pt x="1301" y="289"/>
                  </a:lnTo>
                  <a:lnTo>
                    <a:pt x="1301" y="291"/>
                  </a:lnTo>
                  <a:lnTo>
                    <a:pt x="1301" y="291"/>
                  </a:lnTo>
                  <a:lnTo>
                    <a:pt x="1301" y="291"/>
                  </a:lnTo>
                  <a:lnTo>
                    <a:pt x="1301" y="294"/>
                  </a:lnTo>
                  <a:lnTo>
                    <a:pt x="1301" y="294"/>
                  </a:lnTo>
                  <a:lnTo>
                    <a:pt x="1299" y="296"/>
                  </a:lnTo>
                  <a:lnTo>
                    <a:pt x="1296" y="296"/>
                  </a:lnTo>
                  <a:lnTo>
                    <a:pt x="1296" y="296"/>
                  </a:lnTo>
                  <a:lnTo>
                    <a:pt x="1296" y="299"/>
                  </a:lnTo>
                  <a:lnTo>
                    <a:pt x="1299" y="299"/>
                  </a:lnTo>
                  <a:lnTo>
                    <a:pt x="1301" y="303"/>
                  </a:lnTo>
                  <a:lnTo>
                    <a:pt x="1304" y="306"/>
                  </a:lnTo>
                  <a:lnTo>
                    <a:pt x="1301" y="306"/>
                  </a:lnTo>
                  <a:lnTo>
                    <a:pt x="1301" y="310"/>
                  </a:lnTo>
                  <a:lnTo>
                    <a:pt x="1301" y="310"/>
                  </a:lnTo>
                  <a:lnTo>
                    <a:pt x="1299" y="313"/>
                  </a:lnTo>
                  <a:lnTo>
                    <a:pt x="1299" y="313"/>
                  </a:lnTo>
                  <a:lnTo>
                    <a:pt x="1299" y="313"/>
                  </a:lnTo>
                  <a:lnTo>
                    <a:pt x="1299" y="313"/>
                  </a:lnTo>
                  <a:lnTo>
                    <a:pt x="1296" y="313"/>
                  </a:lnTo>
                  <a:lnTo>
                    <a:pt x="1296" y="310"/>
                  </a:lnTo>
                  <a:lnTo>
                    <a:pt x="1294" y="310"/>
                  </a:lnTo>
                  <a:lnTo>
                    <a:pt x="1294" y="308"/>
                  </a:lnTo>
                  <a:lnTo>
                    <a:pt x="1292" y="308"/>
                  </a:lnTo>
                  <a:lnTo>
                    <a:pt x="1292" y="306"/>
                  </a:lnTo>
                  <a:lnTo>
                    <a:pt x="1292" y="308"/>
                  </a:lnTo>
                  <a:lnTo>
                    <a:pt x="1292" y="308"/>
                  </a:lnTo>
                  <a:lnTo>
                    <a:pt x="1292" y="308"/>
                  </a:lnTo>
                  <a:lnTo>
                    <a:pt x="1292" y="308"/>
                  </a:lnTo>
                  <a:lnTo>
                    <a:pt x="1292" y="308"/>
                  </a:lnTo>
                  <a:lnTo>
                    <a:pt x="1289" y="308"/>
                  </a:lnTo>
                  <a:lnTo>
                    <a:pt x="1289" y="308"/>
                  </a:lnTo>
                  <a:lnTo>
                    <a:pt x="1289" y="308"/>
                  </a:lnTo>
                  <a:lnTo>
                    <a:pt x="1289" y="310"/>
                  </a:lnTo>
                  <a:lnTo>
                    <a:pt x="1292" y="313"/>
                  </a:lnTo>
                  <a:lnTo>
                    <a:pt x="1292" y="313"/>
                  </a:lnTo>
                  <a:lnTo>
                    <a:pt x="1292" y="315"/>
                  </a:lnTo>
                  <a:lnTo>
                    <a:pt x="1294" y="315"/>
                  </a:lnTo>
                  <a:lnTo>
                    <a:pt x="1296" y="315"/>
                  </a:lnTo>
                  <a:lnTo>
                    <a:pt x="1296" y="313"/>
                  </a:lnTo>
                  <a:lnTo>
                    <a:pt x="1299" y="315"/>
                  </a:lnTo>
                  <a:lnTo>
                    <a:pt x="1299" y="315"/>
                  </a:lnTo>
                  <a:lnTo>
                    <a:pt x="1299" y="317"/>
                  </a:lnTo>
                  <a:lnTo>
                    <a:pt x="1299" y="317"/>
                  </a:lnTo>
                  <a:lnTo>
                    <a:pt x="1296" y="320"/>
                  </a:lnTo>
                  <a:lnTo>
                    <a:pt x="1296" y="320"/>
                  </a:lnTo>
                  <a:lnTo>
                    <a:pt x="1296" y="332"/>
                  </a:lnTo>
                  <a:lnTo>
                    <a:pt x="1296" y="334"/>
                  </a:lnTo>
                  <a:lnTo>
                    <a:pt x="1296" y="336"/>
                  </a:lnTo>
                  <a:lnTo>
                    <a:pt x="1296" y="336"/>
                  </a:lnTo>
                  <a:lnTo>
                    <a:pt x="1296" y="339"/>
                  </a:lnTo>
                  <a:lnTo>
                    <a:pt x="1296" y="339"/>
                  </a:lnTo>
                  <a:lnTo>
                    <a:pt x="1299" y="341"/>
                  </a:lnTo>
                  <a:lnTo>
                    <a:pt x="1299" y="343"/>
                  </a:lnTo>
                  <a:lnTo>
                    <a:pt x="1299" y="343"/>
                  </a:lnTo>
                  <a:lnTo>
                    <a:pt x="1301" y="343"/>
                  </a:lnTo>
                  <a:lnTo>
                    <a:pt x="1301" y="346"/>
                  </a:lnTo>
                  <a:lnTo>
                    <a:pt x="1301" y="346"/>
                  </a:lnTo>
                  <a:lnTo>
                    <a:pt x="1301" y="348"/>
                  </a:lnTo>
                  <a:lnTo>
                    <a:pt x="1301" y="348"/>
                  </a:lnTo>
                  <a:lnTo>
                    <a:pt x="1301" y="348"/>
                  </a:lnTo>
                  <a:lnTo>
                    <a:pt x="1301" y="348"/>
                  </a:lnTo>
                  <a:lnTo>
                    <a:pt x="1301" y="351"/>
                  </a:lnTo>
                  <a:lnTo>
                    <a:pt x="1301" y="351"/>
                  </a:lnTo>
                  <a:lnTo>
                    <a:pt x="1301" y="353"/>
                  </a:lnTo>
                  <a:lnTo>
                    <a:pt x="1299" y="353"/>
                  </a:lnTo>
                  <a:lnTo>
                    <a:pt x="1299" y="351"/>
                  </a:lnTo>
                  <a:lnTo>
                    <a:pt x="1296" y="348"/>
                  </a:lnTo>
                  <a:lnTo>
                    <a:pt x="1296" y="346"/>
                  </a:lnTo>
                  <a:lnTo>
                    <a:pt x="1296" y="343"/>
                  </a:lnTo>
                  <a:lnTo>
                    <a:pt x="1294" y="341"/>
                  </a:lnTo>
                  <a:lnTo>
                    <a:pt x="1294" y="341"/>
                  </a:lnTo>
                  <a:lnTo>
                    <a:pt x="1294" y="341"/>
                  </a:lnTo>
                  <a:lnTo>
                    <a:pt x="1294" y="343"/>
                  </a:lnTo>
                  <a:lnTo>
                    <a:pt x="1292" y="343"/>
                  </a:lnTo>
                  <a:lnTo>
                    <a:pt x="1292" y="343"/>
                  </a:lnTo>
                  <a:lnTo>
                    <a:pt x="1292" y="343"/>
                  </a:lnTo>
                  <a:lnTo>
                    <a:pt x="1289" y="346"/>
                  </a:lnTo>
                  <a:lnTo>
                    <a:pt x="1292" y="346"/>
                  </a:lnTo>
                  <a:lnTo>
                    <a:pt x="1292" y="346"/>
                  </a:lnTo>
                  <a:lnTo>
                    <a:pt x="1289" y="348"/>
                  </a:lnTo>
                  <a:lnTo>
                    <a:pt x="1287" y="348"/>
                  </a:lnTo>
                  <a:lnTo>
                    <a:pt x="1287" y="351"/>
                  </a:lnTo>
                  <a:lnTo>
                    <a:pt x="1287" y="351"/>
                  </a:lnTo>
                  <a:lnTo>
                    <a:pt x="1287" y="351"/>
                  </a:lnTo>
                  <a:lnTo>
                    <a:pt x="1285" y="351"/>
                  </a:lnTo>
                  <a:lnTo>
                    <a:pt x="1285" y="353"/>
                  </a:lnTo>
                  <a:lnTo>
                    <a:pt x="1285" y="353"/>
                  </a:lnTo>
                  <a:lnTo>
                    <a:pt x="1282" y="353"/>
                  </a:lnTo>
                  <a:lnTo>
                    <a:pt x="1282" y="355"/>
                  </a:lnTo>
                  <a:lnTo>
                    <a:pt x="1282" y="358"/>
                  </a:lnTo>
                  <a:lnTo>
                    <a:pt x="1282" y="358"/>
                  </a:lnTo>
                  <a:lnTo>
                    <a:pt x="1282" y="358"/>
                  </a:lnTo>
                  <a:lnTo>
                    <a:pt x="1280" y="362"/>
                  </a:lnTo>
                  <a:lnTo>
                    <a:pt x="1280" y="362"/>
                  </a:lnTo>
                  <a:lnTo>
                    <a:pt x="1280" y="365"/>
                  </a:lnTo>
                  <a:lnTo>
                    <a:pt x="1280" y="367"/>
                  </a:lnTo>
                  <a:lnTo>
                    <a:pt x="1278" y="367"/>
                  </a:lnTo>
                  <a:lnTo>
                    <a:pt x="1278" y="367"/>
                  </a:lnTo>
                  <a:lnTo>
                    <a:pt x="1278" y="367"/>
                  </a:lnTo>
                  <a:lnTo>
                    <a:pt x="1278" y="367"/>
                  </a:lnTo>
                  <a:lnTo>
                    <a:pt x="1275" y="370"/>
                  </a:lnTo>
                  <a:lnTo>
                    <a:pt x="1275" y="370"/>
                  </a:lnTo>
                  <a:lnTo>
                    <a:pt x="1275" y="370"/>
                  </a:lnTo>
                  <a:lnTo>
                    <a:pt x="1273" y="372"/>
                  </a:lnTo>
                  <a:lnTo>
                    <a:pt x="1273" y="372"/>
                  </a:lnTo>
                  <a:lnTo>
                    <a:pt x="1273" y="374"/>
                  </a:lnTo>
                  <a:lnTo>
                    <a:pt x="1273" y="377"/>
                  </a:lnTo>
                  <a:lnTo>
                    <a:pt x="1273" y="379"/>
                  </a:lnTo>
                  <a:lnTo>
                    <a:pt x="1273" y="379"/>
                  </a:lnTo>
                  <a:lnTo>
                    <a:pt x="1273" y="379"/>
                  </a:lnTo>
                  <a:lnTo>
                    <a:pt x="1273" y="381"/>
                  </a:lnTo>
                  <a:lnTo>
                    <a:pt x="1270" y="381"/>
                  </a:lnTo>
                  <a:lnTo>
                    <a:pt x="1270" y="381"/>
                  </a:lnTo>
                  <a:lnTo>
                    <a:pt x="1273" y="381"/>
                  </a:lnTo>
                  <a:lnTo>
                    <a:pt x="1273" y="386"/>
                  </a:lnTo>
                  <a:lnTo>
                    <a:pt x="1273" y="386"/>
                  </a:lnTo>
                  <a:lnTo>
                    <a:pt x="1273" y="391"/>
                  </a:lnTo>
                  <a:lnTo>
                    <a:pt x="1273" y="391"/>
                  </a:lnTo>
                  <a:lnTo>
                    <a:pt x="1273" y="393"/>
                  </a:lnTo>
                  <a:lnTo>
                    <a:pt x="1273" y="393"/>
                  </a:lnTo>
                  <a:lnTo>
                    <a:pt x="1273" y="396"/>
                  </a:lnTo>
                  <a:lnTo>
                    <a:pt x="1273" y="400"/>
                  </a:lnTo>
                  <a:lnTo>
                    <a:pt x="1273" y="403"/>
                  </a:lnTo>
                  <a:lnTo>
                    <a:pt x="1275" y="403"/>
                  </a:lnTo>
                  <a:lnTo>
                    <a:pt x="1275" y="403"/>
                  </a:lnTo>
                  <a:lnTo>
                    <a:pt x="1275" y="403"/>
                  </a:lnTo>
                  <a:lnTo>
                    <a:pt x="1275" y="403"/>
                  </a:lnTo>
                  <a:lnTo>
                    <a:pt x="1275" y="405"/>
                  </a:lnTo>
                  <a:lnTo>
                    <a:pt x="1275" y="410"/>
                  </a:lnTo>
                  <a:lnTo>
                    <a:pt x="1275" y="410"/>
                  </a:lnTo>
                  <a:lnTo>
                    <a:pt x="1273" y="410"/>
                  </a:lnTo>
                  <a:lnTo>
                    <a:pt x="1273" y="410"/>
                  </a:lnTo>
                  <a:lnTo>
                    <a:pt x="1273" y="410"/>
                  </a:lnTo>
                  <a:lnTo>
                    <a:pt x="1270" y="410"/>
                  </a:lnTo>
                  <a:lnTo>
                    <a:pt x="1270" y="410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6" y="419"/>
                  </a:lnTo>
                  <a:lnTo>
                    <a:pt x="1266" y="419"/>
                  </a:lnTo>
                  <a:lnTo>
                    <a:pt x="1263" y="424"/>
                  </a:lnTo>
                  <a:lnTo>
                    <a:pt x="1263" y="424"/>
                  </a:lnTo>
                  <a:lnTo>
                    <a:pt x="1263" y="424"/>
                  </a:lnTo>
                  <a:lnTo>
                    <a:pt x="1263" y="424"/>
                  </a:lnTo>
                  <a:lnTo>
                    <a:pt x="1263" y="426"/>
                  </a:lnTo>
                  <a:lnTo>
                    <a:pt x="1263" y="431"/>
                  </a:lnTo>
                  <a:lnTo>
                    <a:pt x="1263" y="431"/>
                  </a:lnTo>
                  <a:lnTo>
                    <a:pt x="1263" y="436"/>
                  </a:lnTo>
                  <a:lnTo>
                    <a:pt x="1263" y="436"/>
                  </a:lnTo>
                  <a:lnTo>
                    <a:pt x="1261" y="438"/>
                  </a:lnTo>
                  <a:lnTo>
                    <a:pt x="1259" y="438"/>
                  </a:lnTo>
                  <a:lnTo>
                    <a:pt x="1259" y="438"/>
                  </a:lnTo>
                  <a:lnTo>
                    <a:pt x="1259" y="440"/>
                  </a:lnTo>
                  <a:lnTo>
                    <a:pt x="1256" y="443"/>
                  </a:lnTo>
                  <a:lnTo>
                    <a:pt x="1256" y="443"/>
                  </a:lnTo>
                  <a:lnTo>
                    <a:pt x="1256" y="443"/>
                  </a:lnTo>
                  <a:lnTo>
                    <a:pt x="1256" y="443"/>
                  </a:lnTo>
                  <a:close/>
                  <a:moveTo>
                    <a:pt x="1694" y="289"/>
                  </a:moveTo>
                  <a:lnTo>
                    <a:pt x="1694" y="289"/>
                  </a:lnTo>
                  <a:lnTo>
                    <a:pt x="1694" y="289"/>
                  </a:lnTo>
                  <a:lnTo>
                    <a:pt x="1691" y="289"/>
                  </a:lnTo>
                  <a:lnTo>
                    <a:pt x="1691" y="291"/>
                  </a:lnTo>
                  <a:lnTo>
                    <a:pt x="1694" y="291"/>
                  </a:lnTo>
                  <a:lnTo>
                    <a:pt x="1694" y="294"/>
                  </a:lnTo>
                  <a:lnTo>
                    <a:pt x="1694" y="294"/>
                  </a:lnTo>
                  <a:lnTo>
                    <a:pt x="1696" y="294"/>
                  </a:lnTo>
                  <a:lnTo>
                    <a:pt x="1696" y="291"/>
                  </a:lnTo>
                  <a:lnTo>
                    <a:pt x="1696" y="289"/>
                  </a:lnTo>
                  <a:lnTo>
                    <a:pt x="1696" y="289"/>
                  </a:lnTo>
                  <a:lnTo>
                    <a:pt x="1694" y="289"/>
                  </a:lnTo>
                  <a:close/>
                  <a:moveTo>
                    <a:pt x="1495" y="582"/>
                  </a:moveTo>
                  <a:lnTo>
                    <a:pt x="1493" y="582"/>
                  </a:lnTo>
                  <a:lnTo>
                    <a:pt x="1493" y="582"/>
                  </a:lnTo>
                  <a:lnTo>
                    <a:pt x="1493" y="582"/>
                  </a:lnTo>
                  <a:lnTo>
                    <a:pt x="1495" y="587"/>
                  </a:lnTo>
                  <a:lnTo>
                    <a:pt x="1495" y="587"/>
                  </a:lnTo>
                  <a:lnTo>
                    <a:pt x="1497" y="587"/>
                  </a:lnTo>
                  <a:lnTo>
                    <a:pt x="1497" y="587"/>
                  </a:lnTo>
                  <a:lnTo>
                    <a:pt x="1497" y="587"/>
                  </a:lnTo>
                  <a:lnTo>
                    <a:pt x="1500" y="587"/>
                  </a:lnTo>
                  <a:lnTo>
                    <a:pt x="1500" y="585"/>
                  </a:lnTo>
                  <a:lnTo>
                    <a:pt x="1497" y="582"/>
                  </a:lnTo>
                  <a:lnTo>
                    <a:pt x="1497" y="582"/>
                  </a:lnTo>
                  <a:lnTo>
                    <a:pt x="1495" y="582"/>
                  </a:lnTo>
                  <a:close/>
                  <a:moveTo>
                    <a:pt x="1486" y="396"/>
                  </a:moveTo>
                  <a:lnTo>
                    <a:pt x="1483" y="396"/>
                  </a:lnTo>
                  <a:lnTo>
                    <a:pt x="1483" y="396"/>
                  </a:lnTo>
                  <a:lnTo>
                    <a:pt x="1483" y="396"/>
                  </a:lnTo>
                  <a:lnTo>
                    <a:pt x="1481" y="400"/>
                  </a:lnTo>
                  <a:lnTo>
                    <a:pt x="1479" y="400"/>
                  </a:lnTo>
                  <a:lnTo>
                    <a:pt x="1481" y="400"/>
                  </a:lnTo>
                  <a:lnTo>
                    <a:pt x="1481" y="400"/>
                  </a:lnTo>
                  <a:lnTo>
                    <a:pt x="1481" y="400"/>
                  </a:lnTo>
                  <a:lnTo>
                    <a:pt x="1483" y="398"/>
                  </a:lnTo>
                  <a:lnTo>
                    <a:pt x="1483" y="398"/>
                  </a:lnTo>
                  <a:lnTo>
                    <a:pt x="1486" y="398"/>
                  </a:lnTo>
                  <a:lnTo>
                    <a:pt x="1486" y="398"/>
                  </a:lnTo>
                  <a:lnTo>
                    <a:pt x="1486" y="396"/>
                  </a:lnTo>
                  <a:lnTo>
                    <a:pt x="1486" y="396"/>
                  </a:lnTo>
                  <a:lnTo>
                    <a:pt x="1486" y="396"/>
                  </a:lnTo>
                  <a:lnTo>
                    <a:pt x="1486" y="396"/>
                  </a:lnTo>
                  <a:close/>
                  <a:moveTo>
                    <a:pt x="1495" y="388"/>
                  </a:moveTo>
                  <a:lnTo>
                    <a:pt x="1495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3" y="386"/>
                  </a:lnTo>
                  <a:lnTo>
                    <a:pt x="1490" y="388"/>
                  </a:lnTo>
                  <a:lnTo>
                    <a:pt x="1490" y="388"/>
                  </a:lnTo>
                  <a:lnTo>
                    <a:pt x="1490" y="388"/>
                  </a:lnTo>
                  <a:lnTo>
                    <a:pt x="1490" y="388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1"/>
                  </a:lnTo>
                  <a:lnTo>
                    <a:pt x="1490" y="393"/>
                  </a:lnTo>
                  <a:lnTo>
                    <a:pt x="1490" y="393"/>
                  </a:lnTo>
                  <a:lnTo>
                    <a:pt x="1490" y="393"/>
                  </a:lnTo>
                  <a:lnTo>
                    <a:pt x="1490" y="393"/>
                  </a:lnTo>
                  <a:lnTo>
                    <a:pt x="1490" y="396"/>
                  </a:lnTo>
                  <a:lnTo>
                    <a:pt x="1490" y="396"/>
                  </a:lnTo>
                  <a:lnTo>
                    <a:pt x="1490" y="396"/>
                  </a:lnTo>
                  <a:lnTo>
                    <a:pt x="1490" y="398"/>
                  </a:lnTo>
                  <a:lnTo>
                    <a:pt x="1493" y="398"/>
                  </a:lnTo>
                  <a:lnTo>
                    <a:pt x="1493" y="398"/>
                  </a:lnTo>
                  <a:lnTo>
                    <a:pt x="1493" y="398"/>
                  </a:lnTo>
                  <a:lnTo>
                    <a:pt x="1493" y="398"/>
                  </a:lnTo>
                  <a:lnTo>
                    <a:pt x="1493" y="398"/>
                  </a:lnTo>
                  <a:lnTo>
                    <a:pt x="1495" y="398"/>
                  </a:lnTo>
                  <a:lnTo>
                    <a:pt x="1495" y="398"/>
                  </a:lnTo>
                  <a:lnTo>
                    <a:pt x="1495" y="398"/>
                  </a:lnTo>
                  <a:lnTo>
                    <a:pt x="1495" y="398"/>
                  </a:lnTo>
                  <a:lnTo>
                    <a:pt x="1495" y="398"/>
                  </a:lnTo>
                  <a:lnTo>
                    <a:pt x="1495" y="398"/>
                  </a:lnTo>
                  <a:lnTo>
                    <a:pt x="1497" y="398"/>
                  </a:lnTo>
                  <a:lnTo>
                    <a:pt x="1497" y="396"/>
                  </a:lnTo>
                  <a:lnTo>
                    <a:pt x="1497" y="396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497" y="391"/>
                  </a:lnTo>
                  <a:lnTo>
                    <a:pt x="1497" y="391"/>
                  </a:lnTo>
                  <a:lnTo>
                    <a:pt x="1495" y="391"/>
                  </a:lnTo>
                  <a:lnTo>
                    <a:pt x="1495" y="391"/>
                  </a:lnTo>
                  <a:lnTo>
                    <a:pt x="1495" y="391"/>
                  </a:lnTo>
                  <a:lnTo>
                    <a:pt x="1495" y="388"/>
                  </a:lnTo>
                  <a:lnTo>
                    <a:pt x="1495" y="388"/>
                  </a:lnTo>
                  <a:lnTo>
                    <a:pt x="1495" y="388"/>
                  </a:lnTo>
                  <a:close/>
                  <a:moveTo>
                    <a:pt x="1460" y="592"/>
                  </a:moveTo>
                  <a:lnTo>
                    <a:pt x="1460" y="592"/>
                  </a:lnTo>
                  <a:lnTo>
                    <a:pt x="1464" y="590"/>
                  </a:lnTo>
                  <a:lnTo>
                    <a:pt x="1464" y="590"/>
                  </a:lnTo>
                  <a:lnTo>
                    <a:pt x="1467" y="590"/>
                  </a:lnTo>
                  <a:lnTo>
                    <a:pt x="1467" y="590"/>
                  </a:lnTo>
                  <a:lnTo>
                    <a:pt x="1469" y="590"/>
                  </a:lnTo>
                  <a:lnTo>
                    <a:pt x="1469" y="590"/>
                  </a:lnTo>
                  <a:lnTo>
                    <a:pt x="1471" y="590"/>
                  </a:lnTo>
                  <a:lnTo>
                    <a:pt x="1474" y="590"/>
                  </a:lnTo>
                  <a:lnTo>
                    <a:pt x="1474" y="587"/>
                  </a:lnTo>
                  <a:lnTo>
                    <a:pt x="1474" y="587"/>
                  </a:lnTo>
                  <a:lnTo>
                    <a:pt x="1476" y="585"/>
                  </a:lnTo>
                  <a:lnTo>
                    <a:pt x="1476" y="585"/>
                  </a:lnTo>
                  <a:lnTo>
                    <a:pt x="1476" y="582"/>
                  </a:lnTo>
                  <a:lnTo>
                    <a:pt x="1476" y="582"/>
                  </a:lnTo>
                  <a:lnTo>
                    <a:pt x="1476" y="582"/>
                  </a:lnTo>
                  <a:lnTo>
                    <a:pt x="1474" y="580"/>
                  </a:lnTo>
                  <a:lnTo>
                    <a:pt x="1471" y="580"/>
                  </a:lnTo>
                  <a:lnTo>
                    <a:pt x="1471" y="578"/>
                  </a:lnTo>
                  <a:lnTo>
                    <a:pt x="1471" y="578"/>
                  </a:lnTo>
                  <a:lnTo>
                    <a:pt x="1469" y="578"/>
                  </a:lnTo>
                  <a:lnTo>
                    <a:pt x="1469" y="578"/>
                  </a:lnTo>
                  <a:lnTo>
                    <a:pt x="1469" y="575"/>
                  </a:lnTo>
                  <a:lnTo>
                    <a:pt x="1469" y="575"/>
                  </a:lnTo>
                  <a:lnTo>
                    <a:pt x="1469" y="575"/>
                  </a:lnTo>
                  <a:lnTo>
                    <a:pt x="1467" y="575"/>
                  </a:lnTo>
                  <a:lnTo>
                    <a:pt x="1467" y="578"/>
                  </a:lnTo>
                  <a:lnTo>
                    <a:pt x="1464" y="578"/>
                  </a:lnTo>
                  <a:lnTo>
                    <a:pt x="1464" y="578"/>
                  </a:lnTo>
                  <a:lnTo>
                    <a:pt x="1462" y="578"/>
                  </a:lnTo>
                  <a:lnTo>
                    <a:pt x="1462" y="578"/>
                  </a:lnTo>
                  <a:lnTo>
                    <a:pt x="1462" y="575"/>
                  </a:lnTo>
                  <a:lnTo>
                    <a:pt x="1464" y="573"/>
                  </a:lnTo>
                  <a:lnTo>
                    <a:pt x="1464" y="573"/>
                  </a:lnTo>
                  <a:lnTo>
                    <a:pt x="1464" y="573"/>
                  </a:lnTo>
                  <a:lnTo>
                    <a:pt x="1464" y="571"/>
                  </a:lnTo>
                  <a:lnTo>
                    <a:pt x="1464" y="571"/>
                  </a:lnTo>
                  <a:lnTo>
                    <a:pt x="1464" y="571"/>
                  </a:lnTo>
                  <a:lnTo>
                    <a:pt x="1464" y="568"/>
                  </a:lnTo>
                  <a:lnTo>
                    <a:pt x="1464" y="568"/>
                  </a:lnTo>
                  <a:lnTo>
                    <a:pt x="1464" y="568"/>
                  </a:lnTo>
                  <a:lnTo>
                    <a:pt x="1464" y="568"/>
                  </a:lnTo>
                  <a:lnTo>
                    <a:pt x="1464" y="566"/>
                  </a:lnTo>
                  <a:lnTo>
                    <a:pt x="1464" y="566"/>
                  </a:lnTo>
                  <a:lnTo>
                    <a:pt x="1467" y="566"/>
                  </a:lnTo>
                  <a:lnTo>
                    <a:pt x="1467" y="564"/>
                  </a:lnTo>
                  <a:lnTo>
                    <a:pt x="1467" y="561"/>
                  </a:lnTo>
                  <a:lnTo>
                    <a:pt x="1467" y="561"/>
                  </a:lnTo>
                  <a:lnTo>
                    <a:pt x="1467" y="559"/>
                  </a:lnTo>
                  <a:lnTo>
                    <a:pt x="1467" y="559"/>
                  </a:lnTo>
                  <a:lnTo>
                    <a:pt x="1467" y="559"/>
                  </a:lnTo>
                  <a:lnTo>
                    <a:pt x="1469" y="559"/>
                  </a:lnTo>
                  <a:lnTo>
                    <a:pt x="1467" y="556"/>
                  </a:lnTo>
                  <a:lnTo>
                    <a:pt x="1469" y="554"/>
                  </a:lnTo>
                  <a:lnTo>
                    <a:pt x="1469" y="556"/>
                  </a:lnTo>
                  <a:lnTo>
                    <a:pt x="1469" y="556"/>
                  </a:lnTo>
                  <a:lnTo>
                    <a:pt x="1469" y="554"/>
                  </a:lnTo>
                  <a:lnTo>
                    <a:pt x="1469" y="554"/>
                  </a:lnTo>
                  <a:lnTo>
                    <a:pt x="1471" y="556"/>
                  </a:lnTo>
                  <a:lnTo>
                    <a:pt x="1471" y="554"/>
                  </a:lnTo>
                  <a:lnTo>
                    <a:pt x="1474" y="554"/>
                  </a:lnTo>
                  <a:lnTo>
                    <a:pt x="1474" y="554"/>
                  </a:lnTo>
                  <a:lnTo>
                    <a:pt x="1474" y="554"/>
                  </a:lnTo>
                  <a:lnTo>
                    <a:pt x="1474" y="556"/>
                  </a:lnTo>
                  <a:lnTo>
                    <a:pt x="1474" y="556"/>
                  </a:lnTo>
                  <a:lnTo>
                    <a:pt x="1474" y="556"/>
                  </a:lnTo>
                  <a:lnTo>
                    <a:pt x="1474" y="556"/>
                  </a:lnTo>
                  <a:lnTo>
                    <a:pt x="1476" y="556"/>
                  </a:lnTo>
                  <a:lnTo>
                    <a:pt x="1476" y="559"/>
                  </a:lnTo>
                  <a:lnTo>
                    <a:pt x="1476" y="561"/>
                  </a:lnTo>
                  <a:lnTo>
                    <a:pt x="1476" y="561"/>
                  </a:lnTo>
                  <a:lnTo>
                    <a:pt x="1476" y="559"/>
                  </a:lnTo>
                  <a:lnTo>
                    <a:pt x="1476" y="554"/>
                  </a:lnTo>
                  <a:lnTo>
                    <a:pt x="1476" y="552"/>
                  </a:lnTo>
                  <a:lnTo>
                    <a:pt x="1476" y="552"/>
                  </a:lnTo>
                  <a:lnTo>
                    <a:pt x="1476" y="552"/>
                  </a:lnTo>
                  <a:lnTo>
                    <a:pt x="1476" y="552"/>
                  </a:lnTo>
                  <a:lnTo>
                    <a:pt x="1476" y="549"/>
                  </a:lnTo>
                  <a:lnTo>
                    <a:pt x="1476" y="549"/>
                  </a:lnTo>
                  <a:lnTo>
                    <a:pt x="1476" y="549"/>
                  </a:lnTo>
                  <a:lnTo>
                    <a:pt x="1476" y="549"/>
                  </a:lnTo>
                  <a:lnTo>
                    <a:pt x="1476" y="547"/>
                  </a:lnTo>
                  <a:lnTo>
                    <a:pt x="1476" y="547"/>
                  </a:lnTo>
                  <a:lnTo>
                    <a:pt x="1474" y="545"/>
                  </a:lnTo>
                  <a:lnTo>
                    <a:pt x="1474" y="542"/>
                  </a:lnTo>
                  <a:lnTo>
                    <a:pt x="1469" y="540"/>
                  </a:lnTo>
                  <a:lnTo>
                    <a:pt x="1469" y="540"/>
                  </a:lnTo>
                  <a:lnTo>
                    <a:pt x="1469" y="538"/>
                  </a:lnTo>
                  <a:lnTo>
                    <a:pt x="1469" y="538"/>
                  </a:lnTo>
                  <a:lnTo>
                    <a:pt x="1469" y="538"/>
                  </a:lnTo>
                  <a:lnTo>
                    <a:pt x="1467" y="538"/>
                  </a:lnTo>
                  <a:lnTo>
                    <a:pt x="1467" y="538"/>
                  </a:lnTo>
                  <a:lnTo>
                    <a:pt x="1462" y="540"/>
                  </a:lnTo>
                  <a:lnTo>
                    <a:pt x="1460" y="542"/>
                  </a:lnTo>
                  <a:lnTo>
                    <a:pt x="1460" y="542"/>
                  </a:lnTo>
                  <a:lnTo>
                    <a:pt x="1460" y="542"/>
                  </a:lnTo>
                  <a:lnTo>
                    <a:pt x="1460" y="547"/>
                  </a:lnTo>
                  <a:lnTo>
                    <a:pt x="1457" y="547"/>
                  </a:lnTo>
                  <a:lnTo>
                    <a:pt x="1457" y="549"/>
                  </a:lnTo>
                  <a:lnTo>
                    <a:pt x="1457" y="559"/>
                  </a:lnTo>
                  <a:lnTo>
                    <a:pt x="1457" y="559"/>
                  </a:lnTo>
                  <a:lnTo>
                    <a:pt x="1457" y="559"/>
                  </a:lnTo>
                  <a:lnTo>
                    <a:pt x="1457" y="559"/>
                  </a:lnTo>
                  <a:lnTo>
                    <a:pt x="1457" y="561"/>
                  </a:lnTo>
                  <a:lnTo>
                    <a:pt x="1455" y="561"/>
                  </a:lnTo>
                  <a:lnTo>
                    <a:pt x="1457" y="561"/>
                  </a:lnTo>
                  <a:lnTo>
                    <a:pt x="1457" y="561"/>
                  </a:lnTo>
                  <a:lnTo>
                    <a:pt x="1457" y="564"/>
                  </a:lnTo>
                  <a:lnTo>
                    <a:pt x="1457" y="564"/>
                  </a:lnTo>
                  <a:lnTo>
                    <a:pt x="1457" y="566"/>
                  </a:lnTo>
                  <a:lnTo>
                    <a:pt x="1457" y="566"/>
                  </a:lnTo>
                  <a:lnTo>
                    <a:pt x="1455" y="566"/>
                  </a:lnTo>
                  <a:lnTo>
                    <a:pt x="1453" y="568"/>
                  </a:lnTo>
                  <a:lnTo>
                    <a:pt x="1453" y="571"/>
                  </a:lnTo>
                  <a:lnTo>
                    <a:pt x="1453" y="571"/>
                  </a:lnTo>
                  <a:lnTo>
                    <a:pt x="1455" y="571"/>
                  </a:lnTo>
                  <a:lnTo>
                    <a:pt x="1455" y="571"/>
                  </a:lnTo>
                  <a:lnTo>
                    <a:pt x="1455" y="571"/>
                  </a:lnTo>
                  <a:lnTo>
                    <a:pt x="1455" y="571"/>
                  </a:lnTo>
                  <a:lnTo>
                    <a:pt x="1455" y="571"/>
                  </a:lnTo>
                  <a:lnTo>
                    <a:pt x="1455" y="573"/>
                  </a:lnTo>
                  <a:lnTo>
                    <a:pt x="1455" y="573"/>
                  </a:lnTo>
                  <a:lnTo>
                    <a:pt x="1455" y="575"/>
                  </a:lnTo>
                  <a:lnTo>
                    <a:pt x="1453" y="575"/>
                  </a:lnTo>
                  <a:lnTo>
                    <a:pt x="1453" y="578"/>
                  </a:lnTo>
                  <a:lnTo>
                    <a:pt x="1453" y="578"/>
                  </a:lnTo>
                  <a:lnTo>
                    <a:pt x="1453" y="578"/>
                  </a:lnTo>
                  <a:lnTo>
                    <a:pt x="1453" y="580"/>
                  </a:lnTo>
                  <a:lnTo>
                    <a:pt x="1453" y="580"/>
                  </a:lnTo>
                  <a:lnTo>
                    <a:pt x="1455" y="578"/>
                  </a:lnTo>
                  <a:lnTo>
                    <a:pt x="1455" y="578"/>
                  </a:lnTo>
                  <a:lnTo>
                    <a:pt x="1455" y="580"/>
                  </a:lnTo>
                  <a:lnTo>
                    <a:pt x="1455" y="580"/>
                  </a:lnTo>
                  <a:lnTo>
                    <a:pt x="1455" y="580"/>
                  </a:lnTo>
                  <a:lnTo>
                    <a:pt x="1453" y="582"/>
                  </a:lnTo>
                  <a:lnTo>
                    <a:pt x="1453" y="582"/>
                  </a:lnTo>
                  <a:lnTo>
                    <a:pt x="1450" y="582"/>
                  </a:lnTo>
                  <a:lnTo>
                    <a:pt x="1450" y="585"/>
                  </a:lnTo>
                  <a:lnTo>
                    <a:pt x="1450" y="585"/>
                  </a:lnTo>
                  <a:lnTo>
                    <a:pt x="1448" y="585"/>
                  </a:lnTo>
                  <a:lnTo>
                    <a:pt x="1448" y="585"/>
                  </a:lnTo>
                  <a:lnTo>
                    <a:pt x="1448" y="585"/>
                  </a:lnTo>
                  <a:lnTo>
                    <a:pt x="1448" y="587"/>
                  </a:lnTo>
                  <a:lnTo>
                    <a:pt x="1445" y="590"/>
                  </a:lnTo>
                  <a:lnTo>
                    <a:pt x="1445" y="590"/>
                  </a:lnTo>
                  <a:lnTo>
                    <a:pt x="1448" y="590"/>
                  </a:lnTo>
                  <a:lnTo>
                    <a:pt x="1448" y="590"/>
                  </a:lnTo>
                  <a:lnTo>
                    <a:pt x="1448" y="592"/>
                  </a:lnTo>
                  <a:lnTo>
                    <a:pt x="1443" y="594"/>
                  </a:lnTo>
                  <a:lnTo>
                    <a:pt x="1445" y="604"/>
                  </a:lnTo>
                  <a:lnTo>
                    <a:pt x="1448" y="604"/>
                  </a:lnTo>
                  <a:lnTo>
                    <a:pt x="1448" y="604"/>
                  </a:lnTo>
                  <a:lnTo>
                    <a:pt x="1450" y="604"/>
                  </a:lnTo>
                  <a:lnTo>
                    <a:pt x="1450" y="601"/>
                  </a:lnTo>
                  <a:lnTo>
                    <a:pt x="1453" y="601"/>
                  </a:lnTo>
                  <a:lnTo>
                    <a:pt x="1453" y="601"/>
                  </a:lnTo>
                  <a:lnTo>
                    <a:pt x="1453" y="604"/>
                  </a:lnTo>
                  <a:lnTo>
                    <a:pt x="1453" y="604"/>
                  </a:lnTo>
                  <a:lnTo>
                    <a:pt x="1453" y="604"/>
                  </a:lnTo>
                  <a:lnTo>
                    <a:pt x="1453" y="604"/>
                  </a:lnTo>
                  <a:lnTo>
                    <a:pt x="1453" y="604"/>
                  </a:lnTo>
                  <a:lnTo>
                    <a:pt x="1453" y="601"/>
                  </a:lnTo>
                  <a:lnTo>
                    <a:pt x="1453" y="601"/>
                  </a:lnTo>
                  <a:lnTo>
                    <a:pt x="1453" y="601"/>
                  </a:lnTo>
                  <a:lnTo>
                    <a:pt x="1455" y="604"/>
                  </a:lnTo>
                  <a:lnTo>
                    <a:pt x="1455" y="604"/>
                  </a:lnTo>
                  <a:lnTo>
                    <a:pt x="1455" y="604"/>
                  </a:lnTo>
                  <a:lnTo>
                    <a:pt x="1455" y="604"/>
                  </a:lnTo>
                  <a:lnTo>
                    <a:pt x="1455" y="604"/>
                  </a:lnTo>
                  <a:lnTo>
                    <a:pt x="1457" y="604"/>
                  </a:lnTo>
                  <a:lnTo>
                    <a:pt x="1457" y="601"/>
                  </a:lnTo>
                  <a:lnTo>
                    <a:pt x="1460" y="599"/>
                  </a:lnTo>
                  <a:lnTo>
                    <a:pt x="1462" y="597"/>
                  </a:lnTo>
                  <a:lnTo>
                    <a:pt x="1460" y="594"/>
                  </a:lnTo>
                  <a:lnTo>
                    <a:pt x="1460" y="594"/>
                  </a:lnTo>
                  <a:lnTo>
                    <a:pt x="1460" y="594"/>
                  </a:lnTo>
                  <a:lnTo>
                    <a:pt x="1457" y="594"/>
                  </a:lnTo>
                  <a:lnTo>
                    <a:pt x="1457" y="594"/>
                  </a:lnTo>
                  <a:lnTo>
                    <a:pt x="1457" y="594"/>
                  </a:lnTo>
                  <a:lnTo>
                    <a:pt x="1460" y="592"/>
                  </a:lnTo>
                  <a:close/>
                  <a:moveTo>
                    <a:pt x="1441" y="592"/>
                  </a:moveTo>
                  <a:lnTo>
                    <a:pt x="1443" y="592"/>
                  </a:lnTo>
                  <a:lnTo>
                    <a:pt x="1443" y="590"/>
                  </a:lnTo>
                  <a:lnTo>
                    <a:pt x="1443" y="590"/>
                  </a:lnTo>
                  <a:lnTo>
                    <a:pt x="1443" y="590"/>
                  </a:lnTo>
                  <a:lnTo>
                    <a:pt x="1443" y="590"/>
                  </a:lnTo>
                  <a:lnTo>
                    <a:pt x="1445" y="590"/>
                  </a:lnTo>
                  <a:lnTo>
                    <a:pt x="1445" y="590"/>
                  </a:lnTo>
                  <a:lnTo>
                    <a:pt x="1445" y="590"/>
                  </a:lnTo>
                  <a:lnTo>
                    <a:pt x="1445" y="590"/>
                  </a:lnTo>
                  <a:lnTo>
                    <a:pt x="1445" y="587"/>
                  </a:lnTo>
                  <a:lnTo>
                    <a:pt x="1445" y="587"/>
                  </a:lnTo>
                  <a:lnTo>
                    <a:pt x="1445" y="587"/>
                  </a:lnTo>
                  <a:lnTo>
                    <a:pt x="1448" y="587"/>
                  </a:lnTo>
                  <a:lnTo>
                    <a:pt x="1448" y="585"/>
                  </a:lnTo>
                  <a:lnTo>
                    <a:pt x="1448" y="585"/>
                  </a:lnTo>
                  <a:lnTo>
                    <a:pt x="1448" y="582"/>
                  </a:lnTo>
                  <a:lnTo>
                    <a:pt x="1448" y="582"/>
                  </a:lnTo>
                  <a:lnTo>
                    <a:pt x="1448" y="582"/>
                  </a:lnTo>
                  <a:lnTo>
                    <a:pt x="1445" y="582"/>
                  </a:lnTo>
                  <a:lnTo>
                    <a:pt x="1445" y="580"/>
                  </a:lnTo>
                  <a:lnTo>
                    <a:pt x="1445" y="580"/>
                  </a:lnTo>
                  <a:lnTo>
                    <a:pt x="1445" y="580"/>
                  </a:lnTo>
                  <a:lnTo>
                    <a:pt x="1445" y="580"/>
                  </a:lnTo>
                  <a:lnTo>
                    <a:pt x="1445" y="580"/>
                  </a:lnTo>
                  <a:lnTo>
                    <a:pt x="1445" y="578"/>
                  </a:lnTo>
                  <a:lnTo>
                    <a:pt x="1445" y="578"/>
                  </a:lnTo>
                  <a:lnTo>
                    <a:pt x="1445" y="578"/>
                  </a:lnTo>
                  <a:lnTo>
                    <a:pt x="1445" y="578"/>
                  </a:lnTo>
                  <a:lnTo>
                    <a:pt x="1445" y="578"/>
                  </a:lnTo>
                  <a:lnTo>
                    <a:pt x="1445" y="578"/>
                  </a:lnTo>
                  <a:lnTo>
                    <a:pt x="1448" y="573"/>
                  </a:lnTo>
                  <a:lnTo>
                    <a:pt x="1448" y="571"/>
                  </a:lnTo>
                  <a:lnTo>
                    <a:pt x="1450" y="568"/>
                  </a:lnTo>
                  <a:lnTo>
                    <a:pt x="1453" y="568"/>
                  </a:lnTo>
                  <a:lnTo>
                    <a:pt x="1453" y="566"/>
                  </a:lnTo>
                  <a:lnTo>
                    <a:pt x="1453" y="566"/>
                  </a:lnTo>
                  <a:lnTo>
                    <a:pt x="1453" y="566"/>
                  </a:lnTo>
                  <a:lnTo>
                    <a:pt x="1453" y="566"/>
                  </a:lnTo>
                  <a:lnTo>
                    <a:pt x="1453" y="566"/>
                  </a:lnTo>
                  <a:lnTo>
                    <a:pt x="1455" y="566"/>
                  </a:lnTo>
                  <a:lnTo>
                    <a:pt x="1455" y="566"/>
                  </a:lnTo>
                  <a:lnTo>
                    <a:pt x="1455" y="564"/>
                  </a:lnTo>
                  <a:lnTo>
                    <a:pt x="1455" y="564"/>
                  </a:lnTo>
                  <a:lnTo>
                    <a:pt x="1453" y="564"/>
                  </a:lnTo>
                  <a:lnTo>
                    <a:pt x="1453" y="561"/>
                  </a:lnTo>
                  <a:lnTo>
                    <a:pt x="1453" y="561"/>
                  </a:lnTo>
                  <a:lnTo>
                    <a:pt x="1453" y="561"/>
                  </a:lnTo>
                  <a:lnTo>
                    <a:pt x="1453" y="561"/>
                  </a:lnTo>
                  <a:lnTo>
                    <a:pt x="1453" y="556"/>
                  </a:lnTo>
                  <a:lnTo>
                    <a:pt x="1453" y="549"/>
                  </a:lnTo>
                  <a:lnTo>
                    <a:pt x="1450" y="549"/>
                  </a:lnTo>
                  <a:lnTo>
                    <a:pt x="1450" y="549"/>
                  </a:lnTo>
                  <a:lnTo>
                    <a:pt x="1450" y="549"/>
                  </a:lnTo>
                  <a:lnTo>
                    <a:pt x="1448" y="549"/>
                  </a:lnTo>
                  <a:lnTo>
                    <a:pt x="1445" y="552"/>
                  </a:lnTo>
                  <a:lnTo>
                    <a:pt x="1441" y="554"/>
                  </a:lnTo>
                  <a:lnTo>
                    <a:pt x="1438" y="554"/>
                  </a:lnTo>
                  <a:lnTo>
                    <a:pt x="1438" y="554"/>
                  </a:lnTo>
                  <a:lnTo>
                    <a:pt x="1434" y="554"/>
                  </a:lnTo>
                  <a:lnTo>
                    <a:pt x="1434" y="556"/>
                  </a:lnTo>
                  <a:lnTo>
                    <a:pt x="1431" y="556"/>
                  </a:lnTo>
                  <a:lnTo>
                    <a:pt x="1431" y="559"/>
                  </a:lnTo>
                  <a:lnTo>
                    <a:pt x="1431" y="559"/>
                  </a:lnTo>
                  <a:lnTo>
                    <a:pt x="1431" y="561"/>
                  </a:lnTo>
                  <a:lnTo>
                    <a:pt x="1431" y="561"/>
                  </a:lnTo>
                  <a:lnTo>
                    <a:pt x="1431" y="564"/>
                  </a:lnTo>
                  <a:lnTo>
                    <a:pt x="1431" y="564"/>
                  </a:lnTo>
                  <a:lnTo>
                    <a:pt x="1434" y="566"/>
                  </a:lnTo>
                  <a:lnTo>
                    <a:pt x="1434" y="568"/>
                  </a:lnTo>
                  <a:lnTo>
                    <a:pt x="1434" y="571"/>
                  </a:lnTo>
                  <a:lnTo>
                    <a:pt x="1434" y="571"/>
                  </a:lnTo>
                  <a:lnTo>
                    <a:pt x="1434" y="571"/>
                  </a:lnTo>
                  <a:lnTo>
                    <a:pt x="1434" y="573"/>
                  </a:lnTo>
                  <a:lnTo>
                    <a:pt x="1434" y="573"/>
                  </a:lnTo>
                  <a:lnTo>
                    <a:pt x="1434" y="573"/>
                  </a:lnTo>
                  <a:lnTo>
                    <a:pt x="1431" y="573"/>
                  </a:lnTo>
                  <a:lnTo>
                    <a:pt x="1431" y="575"/>
                  </a:lnTo>
                  <a:lnTo>
                    <a:pt x="1431" y="575"/>
                  </a:lnTo>
                  <a:lnTo>
                    <a:pt x="1431" y="575"/>
                  </a:lnTo>
                  <a:lnTo>
                    <a:pt x="1429" y="580"/>
                  </a:lnTo>
                  <a:lnTo>
                    <a:pt x="1429" y="580"/>
                  </a:lnTo>
                  <a:lnTo>
                    <a:pt x="1429" y="582"/>
                  </a:lnTo>
                  <a:lnTo>
                    <a:pt x="1429" y="585"/>
                  </a:lnTo>
                  <a:lnTo>
                    <a:pt x="1427" y="585"/>
                  </a:lnTo>
                  <a:lnTo>
                    <a:pt x="1427" y="587"/>
                  </a:lnTo>
                  <a:lnTo>
                    <a:pt x="1429" y="587"/>
                  </a:lnTo>
                  <a:lnTo>
                    <a:pt x="1429" y="587"/>
                  </a:lnTo>
                  <a:lnTo>
                    <a:pt x="1429" y="590"/>
                  </a:lnTo>
                  <a:lnTo>
                    <a:pt x="1429" y="590"/>
                  </a:lnTo>
                  <a:lnTo>
                    <a:pt x="1429" y="590"/>
                  </a:lnTo>
                  <a:lnTo>
                    <a:pt x="1431" y="590"/>
                  </a:lnTo>
                  <a:lnTo>
                    <a:pt x="1434" y="590"/>
                  </a:lnTo>
                  <a:lnTo>
                    <a:pt x="1434" y="587"/>
                  </a:lnTo>
                  <a:lnTo>
                    <a:pt x="1434" y="587"/>
                  </a:lnTo>
                  <a:lnTo>
                    <a:pt x="1434" y="585"/>
                  </a:lnTo>
                  <a:lnTo>
                    <a:pt x="1434" y="585"/>
                  </a:lnTo>
                  <a:lnTo>
                    <a:pt x="1434" y="585"/>
                  </a:lnTo>
                  <a:lnTo>
                    <a:pt x="1436" y="585"/>
                  </a:lnTo>
                  <a:lnTo>
                    <a:pt x="1436" y="585"/>
                  </a:lnTo>
                  <a:lnTo>
                    <a:pt x="1436" y="585"/>
                  </a:lnTo>
                  <a:lnTo>
                    <a:pt x="1436" y="585"/>
                  </a:lnTo>
                  <a:lnTo>
                    <a:pt x="1436" y="587"/>
                  </a:lnTo>
                  <a:lnTo>
                    <a:pt x="1434" y="587"/>
                  </a:lnTo>
                  <a:lnTo>
                    <a:pt x="1436" y="587"/>
                  </a:lnTo>
                  <a:lnTo>
                    <a:pt x="1436" y="590"/>
                  </a:lnTo>
                  <a:lnTo>
                    <a:pt x="1436" y="590"/>
                  </a:lnTo>
                  <a:lnTo>
                    <a:pt x="1438" y="590"/>
                  </a:lnTo>
                  <a:lnTo>
                    <a:pt x="1438" y="590"/>
                  </a:lnTo>
                  <a:lnTo>
                    <a:pt x="1438" y="587"/>
                  </a:lnTo>
                  <a:lnTo>
                    <a:pt x="1438" y="587"/>
                  </a:lnTo>
                  <a:lnTo>
                    <a:pt x="1438" y="585"/>
                  </a:lnTo>
                  <a:lnTo>
                    <a:pt x="1438" y="585"/>
                  </a:lnTo>
                  <a:lnTo>
                    <a:pt x="1441" y="582"/>
                  </a:lnTo>
                  <a:lnTo>
                    <a:pt x="1441" y="585"/>
                  </a:lnTo>
                  <a:lnTo>
                    <a:pt x="1441" y="585"/>
                  </a:lnTo>
                  <a:lnTo>
                    <a:pt x="1441" y="585"/>
                  </a:lnTo>
                  <a:lnTo>
                    <a:pt x="1441" y="587"/>
                  </a:lnTo>
                  <a:lnTo>
                    <a:pt x="1441" y="590"/>
                  </a:lnTo>
                  <a:lnTo>
                    <a:pt x="1441" y="592"/>
                  </a:lnTo>
                  <a:close/>
                  <a:moveTo>
                    <a:pt x="1476" y="374"/>
                  </a:moveTo>
                  <a:lnTo>
                    <a:pt x="1476" y="374"/>
                  </a:lnTo>
                  <a:lnTo>
                    <a:pt x="1476" y="374"/>
                  </a:lnTo>
                  <a:lnTo>
                    <a:pt x="1479" y="372"/>
                  </a:lnTo>
                  <a:lnTo>
                    <a:pt x="1479" y="372"/>
                  </a:lnTo>
                  <a:lnTo>
                    <a:pt x="1479" y="372"/>
                  </a:lnTo>
                  <a:lnTo>
                    <a:pt x="1476" y="367"/>
                  </a:lnTo>
                  <a:lnTo>
                    <a:pt x="1476" y="367"/>
                  </a:lnTo>
                  <a:lnTo>
                    <a:pt x="1476" y="367"/>
                  </a:lnTo>
                  <a:lnTo>
                    <a:pt x="1476" y="367"/>
                  </a:lnTo>
                  <a:lnTo>
                    <a:pt x="1474" y="367"/>
                  </a:lnTo>
                  <a:lnTo>
                    <a:pt x="1474" y="370"/>
                  </a:lnTo>
                  <a:lnTo>
                    <a:pt x="1474" y="370"/>
                  </a:lnTo>
                  <a:lnTo>
                    <a:pt x="1474" y="370"/>
                  </a:lnTo>
                  <a:lnTo>
                    <a:pt x="1474" y="370"/>
                  </a:lnTo>
                  <a:lnTo>
                    <a:pt x="1471" y="370"/>
                  </a:lnTo>
                  <a:lnTo>
                    <a:pt x="1471" y="370"/>
                  </a:lnTo>
                  <a:lnTo>
                    <a:pt x="1471" y="370"/>
                  </a:lnTo>
                  <a:lnTo>
                    <a:pt x="1471" y="370"/>
                  </a:lnTo>
                  <a:lnTo>
                    <a:pt x="1469" y="370"/>
                  </a:lnTo>
                  <a:lnTo>
                    <a:pt x="1467" y="370"/>
                  </a:lnTo>
                  <a:lnTo>
                    <a:pt x="1467" y="370"/>
                  </a:lnTo>
                  <a:lnTo>
                    <a:pt x="1464" y="370"/>
                  </a:lnTo>
                  <a:lnTo>
                    <a:pt x="1464" y="370"/>
                  </a:lnTo>
                  <a:lnTo>
                    <a:pt x="1464" y="370"/>
                  </a:lnTo>
                  <a:lnTo>
                    <a:pt x="1462" y="370"/>
                  </a:lnTo>
                  <a:lnTo>
                    <a:pt x="1462" y="370"/>
                  </a:lnTo>
                  <a:lnTo>
                    <a:pt x="1460" y="370"/>
                  </a:lnTo>
                  <a:lnTo>
                    <a:pt x="1457" y="374"/>
                  </a:lnTo>
                  <a:lnTo>
                    <a:pt x="1457" y="377"/>
                  </a:lnTo>
                  <a:lnTo>
                    <a:pt x="1455" y="379"/>
                  </a:lnTo>
                  <a:lnTo>
                    <a:pt x="1455" y="381"/>
                  </a:lnTo>
                  <a:lnTo>
                    <a:pt x="1455" y="384"/>
                  </a:lnTo>
                  <a:lnTo>
                    <a:pt x="1460" y="391"/>
                  </a:lnTo>
                  <a:lnTo>
                    <a:pt x="1460" y="391"/>
                  </a:lnTo>
                  <a:lnTo>
                    <a:pt x="1462" y="391"/>
                  </a:lnTo>
                  <a:lnTo>
                    <a:pt x="1464" y="386"/>
                  </a:lnTo>
                  <a:lnTo>
                    <a:pt x="1467" y="386"/>
                  </a:lnTo>
                  <a:lnTo>
                    <a:pt x="1467" y="384"/>
                  </a:lnTo>
                  <a:lnTo>
                    <a:pt x="1467" y="381"/>
                  </a:lnTo>
                  <a:lnTo>
                    <a:pt x="1469" y="381"/>
                  </a:lnTo>
                  <a:lnTo>
                    <a:pt x="1469" y="381"/>
                  </a:lnTo>
                  <a:lnTo>
                    <a:pt x="1469" y="381"/>
                  </a:lnTo>
                  <a:lnTo>
                    <a:pt x="1471" y="379"/>
                  </a:lnTo>
                  <a:lnTo>
                    <a:pt x="1471" y="379"/>
                  </a:lnTo>
                  <a:lnTo>
                    <a:pt x="1471" y="377"/>
                  </a:lnTo>
                  <a:lnTo>
                    <a:pt x="1471" y="377"/>
                  </a:lnTo>
                  <a:lnTo>
                    <a:pt x="1474" y="377"/>
                  </a:lnTo>
                  <a:lnTo>
                    <a:pt x="1474" y="377"/>
                  </a:lnTo>
                  <a:lnTo>
                    <a:pt x="1474" y="377"/>
                  </a:lnTo>
                  <a:lnTo>
                    <a:pt x="1474" y="377"/>
                  </a:lnTo>
                  <a:lnTo>
                    <a:pt x="1474" y="377"/>
                  </a:lnTo>
                  <a:lnTo>
                    <a:pt x="1474" y="379"/>
                  </a:lnTo>
                  <a:lnTo>
                    <a:pt x="1476" y="386"/>
                  </a:lnTo>
                  <a:lnTo>
                    <a:pt x="1474" y="386"/>
                  </a:lnTo>
                  <a:lnTo>
                    <a:pt x="1471" y="388"/>
                  </a:lnTo>
                  <a:lnTo>
                    <a:pt x="1471" y="388"/>
                  </a:lnTo>
                  <a:lnTo>
                    <a:pt x="1471" y="388"/>
                  </a:lnTo>
                  <a:lnTo>
                    <a:pt x="1471" y="388"/>
                  </a:lnTo>
                  <a:lnTo>
                    <a:pt x="1471" y="391"/>
                  </a:lnTo>
                  <a:lnTo>
                    <a:pt x="1471" y="391"/>
                  </a:lnTo>
                  <a:lnTo>
                    <a:pt x="1471" y="391"/>
                  </a:lnTo>
                  <a:lnTo>
                    <a:pt x="1474" y="391"/>
                  </a:lnTo>
                  <a:lnTo>
                    <a:pt x="1474" y="391"/>
                  </a:lnTo>
                  <a:lnTo>
                    <a:pt x="1474" y="393"/>
                  </a:lnTo>
                  <a:lnTo>
                    <a:pt x="1474" y="393"/>
                  </a:lnTo>
                  <a:lnTo>
                    <a:pt x="1476" y="391"/>
                  </a:lnTo>
                  <a:lnTo>
                    <a:pt x="1476" y="391"/>
                  </a:lnTo>
                  <a:lnTo>
                    <a:pt x="1479" y="391"/>
                  </a:lnTo>
                  <a:lnTo>
                    <a:pt x="1479" y="393"/>
                  </a:lnTo>
                  <a:lnTo>
                    <a:pt x="1479" y="393"/>
                  </a:lnTo>
                  <a:lnTo>
                    <a:pt x="1479" y="393"/>
                  </a:lnTo>
                  <a:lnTo>
                    <a:pt x="1479" y="391"/>
                  </a:lnTo>
                  <a:lnTo>
                    <a:pt x="1479" y="386"/>
                  </a:lnTo>
                  <a:lnTo>
                    <a:pt x="1479" y="384"/>
                  </a:lnTo>
                  <a:lnTo>
                    <a:pt x="1481" y="381"/>
                  </a:lnTo>
                  <a:lnTo>
                    <a:pt x="1481" y="381"/>
                  </a:lnTo>
                  <a:lnTo>
                    <a:pt x="1481" y="381"/>
                  </a:lnTo>
                  <a:lnTo>
                    <a:pt x="1481" y="381"/>
                  </a:lnTo>
                  <a:lnTo>
                    <a:pt x="1481" y="381"/>
                  </a:lnTo>
                  <a:lnTo>
                    <a:pt x="1483" y="381"/>
                  </a:lnTo>
                  <a:lnTo>
                    <a:pt x="1483" y="384"/>
                  </a:lnTo>
                  <a:lnTo>
                    <a:pt x="1483" y="384"/>
                  </a:lnTo>
                  <a:lnTo>
                    <a:pt x="1483" y="384"/>
                  </a:lnTo>
                  <a:lnTo>
                    <a:pt x="1483" y="384"/>
                  </a:lnTo>
                  <a:lnTo>
                    <a:pt x="1483" y="384"/>
                  </a:lnTo>
                  <a:lnTo>
                    <a:pt x="1483" y="386"/>
                  </a:lnTo>
                  <a:lnTo>
                    <a:pt x="1486" y="386"/>
                  </a:lnTo>
                  <a:lnTo>
                    <a:pt x="1488" y="386"/>
                  </a:lnTo>
                  <a:lnTo>
                    <a:pt x="1488" y="386"/>
                  </a:lnTo>
                  <a:lnTo>
                    <a:pt x="1488" y="386"/>
                  </a:lnTo>
                  <a:lnTo>
                    <a:pt x="1490" y="386"/>
                  </a:lnTo>
                  <a:lnTo>
                    <a:pt x="1490" y="386"/>
                  </a:lnTo>
                  <a:lnTo>
                    <a:pt x="1493" y="384"/>
                  </a:lnTo>
                  <a:lnTo>
                    <a:pt x="1493" y="384"/>
                  </a:lnTo>
                  <a:lnTo>
                    <a:pt x="1493" y="381"/>
                  </a:lnTo>
                  <a:lnTo>
                    <a:pt x="1493" y="381"/>
                  </a:lnTo>
                  <a:lnTo>
                    <a:pt x="1493" y="379"/>
                  </a:lnTo>
                  <a:lnTo>
                    <a:pt x="1493" y="379"/>
                  </a:lnTo>
                  <a:lnTo>
                    <a:pt x="1495" y="377"/>
                  </a:lnTo>
                  <a:lnTo>
                    <a:pt x="1495" y="377"/>
                  </a:lnTo>
                  <a:lnTo>
                    <a:pt x="1495" y="374"/>
                  </a:lnTo>
                  <a:lnTo>
                    <a:pt x="1493" y="374"/>
                  </a:lnTo>
                  <a:lnTo>
                    <a:pt x="1493" y="374"/>
                  </a:lnTo>
                  <a:lnTo>
                    <a:pt x="1493" y="374"/>
                  </a:lnTo>
                  <a:lnTo>
                    <a:pt x="1490" y="374"/>
                  </a:lnTo>
                  <a:lnTo>
                    <a:pt x="1490" y="372"/>
                  </a:lnTo>
                  <a:lnTo>
                    <a:pt x="1490" y="372"/>
                  </a:lnTo>
                  <a:lnTo>
                    <a:pt x="1488" y="372"/>
                  </a:lnTo>
                  <a:lnTo>
                    <a:pt x="1488" y="374"/>
                  </a:lnTo>
                  <a:lnTo>
                    <a:pt x="1488" y="374"/>
                  </a:lnTo>
                  <a:lnTo>
                    <a:pt x="1488" y="374"/>
                  </a:lnTo>
                  <a:lnTo>
                    <a:pt x="1488" y="372"/>
                  </a:lnTo>
                  <a:lnTo>
                    <a:pt x="1488" y="372"/>
                  </a:lnTo>
                  <a:lnTo>
                    <a:pt x="1486" y="372"/>
                  </a:lnTo>
                  <a:lnTo>
                    <a:pt x="1486" y="372"/>
                  </a:lnTo>
                  <a:lnTo>
                    <a:pt x="1486" y="372"/>
                  </a:lnTo>
                  <a:lnTo>
                    <a:pt x="1486" y="372"/>
                  </a:lnTo>
                  <a:lnTo>
                    <a:pt x="1486" y="372"/>
                  </a:lnTo>
                  <a:lnTo>
                    <a:pt x="1483" y="372"/>
                  </a:lnTo>
                  <a:lnTo>
                    <a:pt x="1483" y="372"/>
                  </a:lnTo>
                  <a:lnTo>
                    <a:pt x="1483" y="374"/>
                  </a:lnTo>
                  <a:lnTo>
                    <a:pt x="1483" y="374"/>
                  </a:lnTo>
                  <a:lnTo>
                    <a:pt x="1481" y="377"/>
                  </a:lnTo>
                  <a:lnTo>
                    <a:pt x="1481" y="377"/>
                  </a:lnTo>
                  <a:lnTo>
                    <a:pt x="1481" y="377"/>
                  </a:lnTo>
                  <a:lnTo>
                    <a:pt x="1479" y="379"/>
                  </a:lnTo>
                  <a:lnTo>
                    <a:pt x="1479" y="379"/>
                  </a:lnTo>
                  <a:lnTo>
                    <a:pt x="1479" y="381"/>
                  </a:lnTo>
                  <a:lnTo>
                    <a:pt x="1479" y="379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6" y="377"/>
                  </a:lnTo>
                  <a:lnTo>
                    <a:pt x="1476" y="377"/>
                  </a:lnTo>
                  <a:lnTo>
                    <a:pt x="1476" y="377"/>
                  </a:lnTo>
                  <a:lnTo>
                    <a:pt x="1476" y="377"/>
                  </a:lnTo>
                  <a:lnTo>
                    <a:pt x="1476" y="374"/>
                  </a:lnTo>
                  <a:lnTo>
                    <a:pt x="1476" y="374"/>
                  </a:lnTo>
                  <a:close/>
                  <a:moveTo>
                    <a:pt x="1434" y="748"/>
                  </a:moveTo>
                  <a:lnTo>
                    <a:pt x="1431" y="748"/>
                  </a:lnTo>
                  <a:lnTo>
                    <a:pt x="1431" y="748"/>
                  </a:lnTo>
                  <a:lnTo>
                    <a:pt x="1431" y="751"/>
                  </a:lnTo>
                  <a:lnTo>
                    <a:pt x="1434" y="753"/>
                  </a:lnTo>
                  <a:lnTo>
                    <a:pt x="1434" y="751"/>
                  </a:lnTo>
                  <a:lnTo>
                    <a:pt x="1436" y="751"/>
                  </a:lnTo>
                  <a:lnTo>
                    <a:pt x="1434" y="748"/>
                  </a:lnTo>
                  <a:lnTo>
                    <a:pt x="1434" y="748"/>
                  </a:lnTo>
                  <a:close/>
                  <a:moveTo>
                    <a:pt x="1533" y="736"/>
                  </a:moveTo>
                  <a:lnTo>
                    <a:pt x="1533" y="736"/>
                  </a:lnTo>
                  <a:lnTo>
                    <a:pt x="1533" y="736"/>
                  </a:lnTo>
                  <a:lnTo>
                    <a:pt x="1533" y="734"/>
                  </a:lnTo>
                  <a:lnTo>
                    <a:pt x="1531" y="736"/>
                  </a:lnTo>
                  <a:lnTo>
                    <a:pt x="1531" y="736"/>
                  </a:lnTo>
                  <a:lnTo>
                    <a:pt x="1531" y="736"/>
                  </a:lnTo>
                  <a:lnTo>
                    <a:pt x="1531" y="736"/>
                  </a:lnTo>
                  <a:lnTo>
                    <a:pt x="1528" y="739"/>
                  </a:lnTo>
                  <a:lnTo>
                    <a:pt x="1528" y="741"/>
                  </a:lnTo>
                  <a:lnTo>
                    <a:pt x="1526" y="743"/>
                  </a:lnTo>
                  <a:lnTo>
                    <a:pt x="1524" y="743"/>
                  </a:lnTo>
                  <a:lnTo>
                    <a:pt x="1524" y="746"/>
                  </a:lnTo>
                  <a:lnTo>
                    <a:pt x="1524" y="746"/>
                  </a:lnTo>
                  <a:lnTo>
                    <a:pt x="1524" y="746"/>
                  </a:lnTo>
                  <a:lnTo>
                    <a:pt x="1524" y="746"/>
                  </a:lnTo>
                  <a:lnTo>
                    <a:pt x="1521" y="743"/>
                  </a:lnTo>
                  <a:lnTo>
                    <a:pt x="1521" y="743"/>
                  </a:lnTo>
                  <a:lnTo>
                    <a:pt x="1521" y="743"/>
                  </a:lnTo>
                  <a:lnTo>
                    <a:pt x="1521" y="743"/>
                  </a:lnTo>
                  <a:lnTo>
                    <a:pt x="1521" y="741"/>
                  </a:lnTo>
                  <a:lnTo>
                    <a:pt x="1521" y="741"/>
                  </a:lnTo>
                  <a:lnTo>
                    <a:pt x="1521" y="741"/>
                  </a:lnTo>
                  <a:lnTo>
                    <a:pt x="1519" y="741"/>
                  </a:lnTo>
                  <a:lnTo>
                    <a:pt x="1516" y="743"/>
                  </a:lnTo>
                  <a:lnTo>
                    <a:pt x="1516" y="743"/>
                  </a:lnTo>
                  <a:lnTo>
                    <a:pt x="1514" y="748"/>
                  </a:lnTo>
                  <a:lnTo>
                    <a:pt x="1514" y="748"/>
                  </a:lnTo>
                  <a:lnTo>
                    <a:pt x="1514" y="748"/>
                  </a:lnTo>
                  <a:lnTo>
                    <a:pt x="1514" y="751"/>
                  </a:lnTo>
                  <a:lnTo>
                    <a:pt x="1514" y="751"/>
                  </a:lnTo>
                  <a:lnTo>
                    <a:pt x="1514" y="751"/>
                  </a:lnTo>
                  <a:lnTo>
                    <a:pt x="1514" y="751"/>
                  </a:lnTo>
                  <a:lnTo>
                    <a:pt x="1516" y="748"/>
                  </a:lnTo>
                  <a:lnTo>
                    <a:pt x="1519" y="748"/>
                  </a:lnTo>
                  <a:lnTo>
                    <a:pt x="1519" y="748"/>
                  </a:lnTo>
                  <a:lnTo>
                    <a:pt x="1519" y="748"/>
                  </a:lnTo>
                  <a:lnTo>
                    <a:pt x="1519" y="751"/>
                  </a:lnTo>
                  <a:lnTo>
                    <a:pt x="1521" y="751"/>
                  </a:lnTo>
                  <a:lnTo>
                    <a:pt x="1521" y="753"/>
                  </a:lnTo>
                  <a:lnTo>
                    <a:pt x="1521" y="753"/>
                  </a:lnTo>
                  <a:lnTo>
                    <a:pt x="1521" y="755"/>
                  </a:lnTo>
                  <a:lnTo>
                    <a:pt x="1521" y="755"/>
                  </a:lnTo>
                  <a:lnTo>
                    <a:pt x="1524" y="755"/>
                  </a:lnTo>
                  <a:lnTo>
                    <a:pt x="1524" y="755"/>
                  </a:lnTo>
                  <a:lnTo>
                    <a:pt x="1526" y="753"/>
                  </a:lnTo>
                  <a:lnTo>
                    <a:pt x="1526" y="753"/>
                  </a:lnTo>
                  <a:lnTo>
                    <a:pt x="1528" y="753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8" y="748"/>
                  </a:lnTo>
                  <a:lnTo>
                    <a:pt x="1528" y="746"/>
                  </a:lnTo>
                  <a:lnTo>
                    <a:pt x="1531" y="746"/>
                  </a:lnTo>
                  <a:lnTo>
                    <a:pt x="1531" y="746"/>
                  </a:lnTo>
                  <a:lnTo>
                    <a:pt x="1533" y="743"/>
                  </a:lnTo>
                  <a:lnTo>
                    <a:pt x="1533" y="743"/>
                  </a:lnTo>
                  <a:lnTo>
                    <a:pt x="1533" y="741"/>
                  </a:lnTo>
                  <a:lnTo>
                    <a:pt x="1533" y="741"/>
                  </a:lnTo>
                  <a:lnTo>
                    <a:pt x="1533" y="739"/>
                  </a:lnTo>
                  <a:lnTo>
                    <a:pt x="1533" y="736"/>
                  </a:lnTo>
                  <a:close/>
                  <a:moveTo>
                    <a:pt x="1682" y="332"/>
                  </a:moveTo>
                  <a:lnTo>
                    <a:pt x="1682" y="332"/>
                  </a:lnTo>
                  <a:lnTo>
                    <a:pt x="1682" y="332"/>
                  </a:lnTo>
                  <a:lnTo>
                    <a:pt x="1682" y="334"/>
                  </a:lnTo>
                  <a:lnTo>
                    <a:pt x="1682" y="334"/>
                  </a:lnTo>
                  <a:lnTo>
                    <a:pt x="1680" y="334"/>
                  </a:lnTo>
                  <a:lnTo>
                    <a:pt x="1680" y="334"/>
                  </a:lnTo>
                  <a:lnTo>
                    <a:pt x="1682" y="334"/>
                  </a:lnTo>
                  <a:lnTo>
                    <a:pt x="1682" y="334"/>
                  </a:lnTo>
                  <a:lnTo>
                    <a:pt x="1682" y="334"/>
                  </a:lnTo>
                  <a:lnTo>
                    <a:pt x="1682" y="336"/>
                  </a:lnTo>
                  <a:lnTo>
                    <a:pt x="1684" y="336"/>
                  </a:lnTo>
                  <a:lnTo>
                    <a:pt x="1684" y="336"/>
                  </a:lnTo>
                  <a:lnTo>
                    <a:pt x="1687" y="334"/>
                  </a:lnTo>
                  <a:lnTo>
                    <a:pt x="1687" y="334"/>
                  </a:lnTo>
                  <a:lnTo>
                    <a:pt x="1687" y="334"/>
                  </a:lnTo>
                  <a:lnTo>
                    <a:pt x="1687" y="334"/>
                  </a:lnTo>
                  <a:lnTo>
                    <a:pt x="1689" y="334"/>
                  </a:lnTo>
                  <a:lnTo>
                    <a:pt x="1689" y="334"/>
                  </a:lnTo>
                  <a:lnTo>
                    <a:pt x="1689" y="332"/>
                  </a:lnTo>
                  <a:lnTo>
                    <a:pt x="1689" y="332"/>
                  </a:lnTo>
                  <a:lnTo>
                    <a:pt x="1689" y="332"/>
                  </a:lnTo>
                  <a:lnTo>
                    <a:pt x="1689" y="329"/>
                  </a:lnTo>
                  <a:lnTo>
                    <a:pt x="1689" y="329"/>
                  </a:lnTo>
                  <a:lnTo>
                    <a:pt x="1689" y="329"/>
                  </a:lnTo>
                  <a:lnTo>
                    <a:pt x="1689" y="327"/>
                  </a:lnTo>
                  <a:lnTo>
                    <a:pt x="1689" y="327"/>
                  </a:lnTo>
                  <a:lnTo>
                    <a:pt x="1689" y="327"/>
                  </a:lnTo>
                  <a:lnTo>
                    <a:pt x="1689" y="327"/>
                  </a:lnTo>
                  <a:lnTo>
                    <a:pt x="1689" y="325"/>
                  </a:lnTo>
                  <a:lnTo>
                    <a:pt x="1689" y="325"/>
                  </a:lnTo>
                  <a:lnTo>
                    <a:pt x="1689" y="325"/>
                  </a:lnTo>
                  <a:lnTo>
                    <a:pt x="1689" y="325"/>
                  </a:lnTo>
                  <a:lnTo>
                    <a:pt x="1689" y="325"/>
                  </a:lnTo>
                  <a:lnTo>
                    <a:pt x="1689" y="325"/>
                  </a:lnTo>
                  <a:lnTo>
                    <a:pt x="1691" y="322"/>
                  </a:lnTo>
                  <a:lnTo>
                    <a:pt x="1691" y="322"/>
                  </a:lnTo>
                  <a:lnTo>
                    <a:pt x="1689" y="322"/>
                  </a:lnTo>
                  <a:lnTo>
                    <a:pt x="1689" y="322"/>
                  </a:lnTo>
                  <a:lnTo>
                    <a:pt x="1689" y="322"/>
                  </a:lnTo>
                  <a:lnTo>
                    <a:pt x="1687" y="322"/>
                  </a:lnTo>
                  <a:lnTo>
                    <a:pt x="1687" y="322"/>
                  </a:lnTo>
                  <a:lnTo>
                    <a:pt x="1687" y="322"/>
                  </a:lnTo>
                  <a:lnTo>
                    <a:pt x="1687" y="322"/>
                  </a:lnTo>
                  <a:lnTo>
                    <a:pt x="1687" y="322"/>
                  </a:lnTo>
                  <a:lnTo>
                    <a:pt x="1687" y="322"/>
                  </a:lnTo>
                  <a:lnTo>
                    <a:pt x="1684" y="322"/>
                  </a:lnTo>
                  <a:lnTo>
                    <a:pt x="1684" y="322"/>
                  </a:lnTo>
                  <a:lnTo>
                    <a:pt x="1684" y="322"/>
                  </a:lnTo>
                  <a:lnTo>
                    <a:pt x="1682" y="322"/>
                  </a:lnTo>
                  <a:lnTo>
                    <a:pt x="1682" y="322"/>
                  </a:lnTo>
                  <a:lnTo>
                    <a:pt x="1682" y="322"/>
                  </a:lnTo>
                  <a:lnTo>
                    <a:pt x="1680" y="322"/>
                  </a:lnTo>
                  <a:lnTo>
                    <a:pt x="1680" y="325"/>
                  </a:lnTo>
                  <a:lnTo>
                    <a:pt x="1682" y="325"/>
                  </a:lnTo>
                  <a:lnTo>
                    <a:pt x="1682" y="327"/>
                  </a:lnTo>
                  <a:lnTo>
                    <a:pt x="1682" y="327"/>
                  </a:lnTo>
                  <a:lnTo>
                    <a:pt x="1682" y="327"/>
                  </a:lnTo>
                  <a:lnTo>
                    <a:pt x="1680" y="327"/>
                  </a:lnTo>
                  <a:lnTo>
                    <a:pt x="1680" y="327"/>
                  </a:lnTo>
                  <a:lnTo>
                    <a:pt x="1680" y="329"/>
                  </a:lnTo>
                  <a:lnTo>
                    <a:pt x="1680" y="329"/>
                  </a:lnTo>
                  <a:lnTo>
                    <a:pt x="1680" y="332"/>
                  </a:lnTo>
                  <a:lnTo>
                    <a:pt x="1680" y="332"/>
                  </a:lnTo>
                  <a:lnTo>
                    <a:pt x="1682" y="332"/>
                  </a:lnTo>
                  <a:close/>
                  <a:moveTo>
                    <a:pt x="1682" y="62"/>
                  </a:moveTo>
                  <a:lnTo>
                    <a:pt x="1682" y="62"/>
                  </a:lnTo>
                  <a:lnTo>
                    <a:pt x="1682" y="59"/>
                  </a:lnTo>
                  <a:lnTo>
                    <a:pt x="1682" y="59"/>
                  </a:lnTo>
                  <a:lnTo>
                    <a:pt x="1682" y="59"/>
                  </a:lnTo>
                  <a:lnTo>
                    <a:pt x="1682" y="59"/>
                  </a:lnTo>
                  <a:lnTo>
                    <a:pt x="1682" y="62"/>
                  </a:lnTo>
                  <a:lnTo>
                    <a:pt x="1682" y="62"/>
                  </a:lnTo>
                  <a:close/>
                  <a:moveTo>
                    <a:pt x="1661" y="100"/>
                  </a:moveTo>
                  <a:lnTo>
                    <a:pt x="1663" y="100"/>
                  </a:lnTo>
                  <a:lnTo>
                    <a:pt x="1665" y="100"/>
                  </a:lnTo>
                  <a:lnTo>
                    <a:pt x="1665" y="97"/>
                  </a:lnTo>
                  <a:lnTo>
                    <a:pt x="1665" y="95"/>
                  </a:lnTo>
                  <a:lnTo>
                    <a:pt x="1665" y="93"/>
                  </a:lnTo>
                  <a:lnTo>
                    <a:pt x="1668" y="88"/>
                  </a:lnTo>
                  <a:lnTo>
                    <a:pt x="1670" y="86"/>
                  </a:lnTo>
                  <a:lnTo>
                    <a:pt x="1670" y="83"/>
                  </a:lnTo>
                  <a:lnTo>
                    <a:pt x="1668" y="83"/>
                  </a:lnTo>
                  <a:lnTo>
                    <a:pt x="1668" y="81"/>
                  </a:lnTo>
                  <a:lnTo>
                    <a:pt x="1668" y="78"/>
                  </a:lnTo>
                  <a:lnTo>
                    <a:pt x="1668" y="78"/>
                  </a:lnTo>
                  <a:lnTo>
                    <a:pt x="1668" y="76"/>
                  </a:lnTo>
                  <a:lnTo>
                    <a:pt x="1668" y="76"/>
                  </a:lnTo>
                  <a:lnTo>
                    <a:pt x="1668" y="76"/>
                  </a:lnTo>
                  <a:lnTo>
                    <a:pt x="1668" y="76"/>
                  </a:lnTo>
                  <a:lnTo>
                    <a:pt x="1668" y="74"/>
                  </a:lnTo>
                  <a:lnTo>
                    <a:pt x="1668" y="74"/>
                  </a:lnTo>
                  <a:lnTo>
                    <a:pt x="1668" y="74"/>
                  </a:lnTo>
                  <a:lnTo>
                    <a:pt x="1665" y="74"/>
                  </a:lnTo>
                  <a:lnTo>
                    <a:pt x="1665" y="74"/>
                  </a:lnTo>
                  <a:lnTo>
                    <a:pt x="1665" y="71"/>
                  </a:lnTo>
                  <a:lnTo>
                    <a:pt x="1665" y="71"/>
                  </a:lnTo>
                  <a:lnTo>
                    <a:pt x="1665" y="71"/>
                  </a:lnTo>
                  <a:lnTo>
                    <a:pt x="1663" y="71"/>
                  </a:lnTo>
                  <a:lnTo>
                    <a:pt x="1663" y="71"/>
                  </a:lnTo>
                  <a:lnTo>
                    <a:pt x="1661" y="71"/>
                  </a:lnTo>
                  <a:lnTo>
                    <a:pt x="1661" y="71"/>
                  </a:lnTo>
                  <a:lnTo>
                    <a:pt x="1661" y="74"/>
                  </a:lnTo>
                  <a:lnTo>
                    <a:pt x="1661" y="74"/>
                  </a:lnTo>
                  <a:lnTo>
                    <a:pt x="1661" y="74"/>
                  </a:lnTo>
                  <a:lnTo>
                    <a:pt x="1661" y="76"/>
                  </a:lnTo>
                  <a:lnTo>
                    <a:pt x="1661" y="76"/>
                  </a:lnTo>
                  <a:lnTo>
                    <a:pt x="1658" y="78"/>
                  </a:lnTo>
                  <a:lnTo>
                    <a:pt x="1658" y="78"/>
                  </a:lnTo>
                  <a:lnTo>
                    <a:pt x="1658" y="81"/>
                  </a:lnTo>
                  <a:lnTo>
                    <a:pt x="1658" y="81"/>
                  </a:lnTo>
                  <a:lnTo>
                    <a:pt x="1658" y="83"/>
                  </a:lnTo>
                  <a:lnTo>
                    <a:pt x="1658" y="83"/>
                  </a:lnTo>
                  <a:lnTo>
                    <a:pt x="1661" y="83"/>
                  </a:lnTo>
                  <a:lnTo>
                    <a:pt x="1658" y="86"/>
                  </a:lnTo>
                  <a:lnTo>
                    <a:pt x="1661" y="86"/>
                  </a:lnTo>
                  <a:lnTo>
                    <a:pt x="1663" y="88"/>
                  </a:lnTo>
                  <a:lnTo>
                    <a:pt x="1663" y="88"/>
                  </a:lnTo>
                  <a:lnTo>
                    <a:pt x="1663" y="88"/>
                  </a:lnTo>
                  <a:lnTo>
                    <a:pt x="1665" y="88"/>
                  </a:lnTo>
                  <a:lnTo>
                    <a:pt x="1663" y="90"/>
                  </a:lnTo>
                  <a:lnTo>
                    <a:pt x="1661" y="95"/>
                  </a:lnTo>
                  <a:lnTo>
                    <a:pt x="1658" y="95"/>
                  </a:lnTo>
                  <a:lnTo>
                    <a:pt x="1658" y="97"/>
                  </a:lnTo>
                  <a:lnTo>
                    <a:pt x="1658" y="97"/>
                  </a:lnTo>
                  <a:lnTo>
                    <a:pt x="1658" y="100"/>
                  </a:lnTo>
                  <a:lnTo>
                    <a:pt x="1661" y="100"/>
                  </a:lnTo>
                  <a:close/>
                  <a:moveTo>
                    <a:pt x="1710" y="372"/>
                  </a:moveTo>
                  <a:lnTo>
                    <a:pt x="1708" y="372"/>
                  </a:lnTo>
                  <a:lnTo>
                    <a:pt x="1706" y="370"/>
                  </a:lnTo>
                  <a:lnTo>
                    <a:pt x="1703" y="370"/>
                  </a:lnTo>
                  <a:lnTo>
                    <a:pt x="1703" y="370"/>
                  </a:lnTo>
                  <a:lnTo>
                    <a:pt x="1701" y="370"/>
                  </a:lnTo>
                  <a:lnTo>
                    <a:pt x="1701" y="370"/>
                  </a:lnTo>
                  <a:lnTo>
                    <a:pt x="1699" y="372"/>
                  </a:lnTo>
                  <a:lnTo>
                    <a:pt x="1699" y="372"/>
                  </a:lnTo>
                  <a:lnTo>
                    <a:pt x="1699" y="372"/>
                  </a:lnTo>
                  <a:lnTo>
                    <a:pt x="1701" y="374"/>
                  </a:lnTo>
                  <a:lnTo>
                    <a:pt x="1701" y="374"/>
                  </a:lnTo>
                  <a:lnTo>
                    <a:pt x="1701" y="374"/>
                  </a:lnTo>
                  <a:lnTo>
                    <a:pt x="1703" y="374"/>
                  </a:lnTo>
                  <a:lnTo>
                    <a:pt x="1703" y="372"/>
                  </a:lnTo>
                  <a:lnTo>
                    <a:pt x="1703" y="372"/>
                  </a:lnTo>
                  <a:lnTo>
                    <a:pt x="1706" y="372"/>
                  </a:lnTo>
                  <a:lnTo>
                    <a:pt x="1708" y="374"/>
                  </a:lnTo>
                  <a:lnTo>
                    <a:pt x="1710" y="374"/>
                  </a:lnTo>
                  <a:lnTo>
                    <a:pt x="1710" y="374"/>
                  </a:lnTo>
                  <a:lnTo>
                    <a:pt x="1710" y="374"/>
                  </a:lnTo>
                  <a:lnTo>
                    <a:pt x="1710" y="372"/>
                  </a:lnTo>
                  <a:lnTo>
                    <a:pt x="1710" y="372"/>
                  </a:lnTo>
                  <a:lnTo>
                    <a:pt x="1710" y="372"/>
                  </a:lnTo>
                  <a:close/>
                  <a:moveTo>
                    <a:pt x="1665" y="109"/>
                  </a:moveTo>
                  <a:lnTo>
                    <a:pt x="1663" y="109"/>
                  </a:lnTo>
                  <a:lnTo>
                    <a:pt x="1661" y="107"/>
                  </a:lnTo>
                  <a:lnTo>
                    <a:pt x="1661" y="109"/>
                  </a:lnTo>
                  <a:lnTo>
                    <a:pt x="1663" y="112"/>
                  </a:lnTo>
                  <a:lnTo>
                    <a:pt x="1665" y="114"/>
                  </a:lnTo>
                  <a:lnTo>
                    <a:pt x="1665" y="114"/>
                  </a:lnTo>
                  <a:lnTo>
                    <a:pt x="1668" y="112"/>
                  </a:lnTo>
                  <a:lnTo>
                    <a:pt x="1665" y="112"/>
                  </a:lnTo>
                  <a:lnTo>
                    <a:pt x="1665" y="112"/>
                  </a:lnTo>
                  <a:lnTo>
                    <a:pt x="1665" y="109"/>
                  </a:lnTo>
                  <a:close/>
                  <a:moveTo>
                    <a:pt x="1689" y="268"/>
                  </a:moveTo>
                  <a:lnTo>
                    <a:pt x="1691" y="268"/>
                  </a:lnTo>
                  <a:lnTo>
                    <a:pt x="1691" y="268"/>
                  </a:lnTo>
                  <a:lnTo>
                    <a:pt x="1691" y="268"/>
                  </a:lnTo>
                  <a:lnTo>
                    <a:pt x="1694" y="268"/>
                  </a:lnTo>
                  <a:lnTo>
                    <a:pt x="1694" y="268"/>
                  </a:lnTo>
                  <a:lnTo>
                    <a:pt x="1694" y="268"/>
                  </a:lnTo>
                  <a:lnTo>
                    <a:pt x="1694" y="265"/>
                  </a:lnTo>
                  <a:lnTo>
                    <a:pt x="1694" y="265"/>
                  </a:lnTo>
                  <a:lnTo>
                    <a:pt x="1694" y="265"/>
                  </a:lnTo>
                  <a:lnTo>
                    <a:pt x="1691" y="263"/>
                  </a:lnTo>
                  <a:lnTo>
                    <a:pt x="1691" y="263"/>
                  </a:lnTo>
                  <a:lnTo>
                    <a:pt x="1689" y="265"/>
                  </a:lnTo>
                  <a:lnTo>
                    <a:pt x="1689" y="265"/>
                  </a:lnTo>
                  <a:lnTo>
                    <a:pt x="1689" y="265"/>
                  </a:lnTo>
                  <a:lnTo>
                    <a:pt x="1689" y="268"/>
                  </a:lnTo>
                  <a:close/>
                  <a:moveTo>
                    <a:pt x="1694" y="272"/>
                  </a:moveTo>
                  <a:lnTo>
                    <a:pt x="1694" y="275"/>
                  </a:lnTo>
                  <a:lnTo>
                    <a:pt x="1694" y="275"/>
                  </a:lnTo>
                  <a:lnTo>
                    <a:pt x="1694" y="275"/>
                  </a:lnTo>
                  <a:lnTo>
                    <a:pt x="1696" y="275"/>
                  </a:lnTo>
                  <a:lnTo>
                    <a:pt x="1696" y="275"/>
                  </a:lnTo>
                  <a:lnTo>
                    <a:pt x="1699" y="275"/>
                  </a:lnTo>
                  <a:lnTo>
                    <a:pt x="1699" y="272"/>
                  </a:lnTo>
                  <a:lnTo>
                    <a:pt x="1699" y="272"/>
                  </a:lnTo>
                  <a:lnTo>
                    <a:pt x="1699" y="272"/>
                  </a:lnTo>
                  <a:lnTo>
                    <a:pt x="1699" y="270"/>
                  </a:lnTo>
                  <a:lnTo>
                    <a:pt x="1699" y="270"/>
                  </a:lnTo>
                  <a:lnTo>
                    <a:pt x="1699" y="270"/>
                  </a:lnTo>
                  <a:lnTo>
                    <a:pt x="1699" y="270"/>
                  </a:lnTo>
                  <a:lnTo>
                    <a:pt x="1696" y="270"/>
                  </a:lnTo>
                  <a:lnTo>
                    <a:pt x="1696" y="268"/>
                  </a:lnTo>
                  <a:lnTo>
                    <a:pt x="1696" y="270"/>
                  </a:lnTo>
                  <a:lnTo>
                    <a:pt x="1696" y="270"/>
                  </a:lnTo>
                  <a:lnTo>
                    <a:pt x="1696" y="270"/>
                  </a:lnTo>
                  <a:lnTo>
                    <a:pt x="1694" y="268"/>
                  </a:lnTo>
                  <a:lnTo>
                    <a:pt x="1694" y="272"/>
                  </a:lnTo>
                  <a:lnTo>
                    <a:pt x="1694" y="272"/>
                  </a:lnTo>
                  <a:close/>
                  <a:moveTo>
                    <a:pt x="1590" y="168"/>
                  </a:moveTo>
                  <a:lnTo>
                    <a:pt x="1590" y="168"/>
                  </a:lnTo>
                  <a:lnTo>
                    <a:pt x="1590" y="171"/>
                  </a:lnTo>
                  <a:lnTo>
                    <a:pt x="1590" y="171"/>
                  </a:lnTo>
                  <a:lnTo>
                    <a:pt x="1590" y="171"/>
                  </a:lnTo>
                  <a:lnTo>
                    <a:pt x="1592" y="171"/>
                  </a:lnTo>
                  <a:lnTo>
                    <a:pt x="1592" y="171"/>
                  </a:lnTo>
                  <a:lnTo>
                    <a:pt x="1592" y="171"/>
                  </a:lnTo>
                  <a:lnTo>
                    <a:pt x="1592" y="171"/>
                  </a:lnTo>
                  <a:lnTo>
                    <a:pt x="1592" y="168"/>
                  </a:lnTo>
                  <a:lnTo>
                    <a:pt x="1592" y="168"/>
                  </a:lnTo>
                  <a:lnTo>
                    <a:pt x="1592" y="168"/>
                  </a:lnTo>
                  <a:lnTo>
                    <a:pt x="1592" y="166"/>
                  </a:lnTo>
                  <a:lnTo>
                    <a:pt x="1592" y="166"/>
                  </a:lnTo>
                  <a:lnTo>
                    <a:pt x="1592" y="166"/>
                  </a:lnTo>
                  <a:lnTo>
                    <a:pt x="1594" y="166"/>
                  </a:lnTo>
                  <a:lnTo>
                    <a:pt x="1594" y="164"/>
                  </a:lnTo>
                  <a:lnTo>
                    <a:pt x="1594" y="164"/>
                  </a:lnTo>
                  <a:lnTo>
                    <a:pt x="1594" y="164"/>
                  </a:lnTo>
                  <a:lnTo>
                    <a:pt x="1592" y="161"/>
                  </a:lnTo>
                  <a:lnTo>
                    <a:pt x="1592" y="161"/>
                  </a:lnTo>
                  <a:lnTo>
                    <a:pt x="1592" y="161"/>
                  </a:lnTo>
                  <a:lnTo>
                    <a:pt x="1590" y="161"/>
                  </a:lnTo>
                  <a:lnTo>
                    <a:pt x="1590" y="164"/>
                  </a:lnTo>
                  <a:lnTo>
                    <a:pt x="1590" y="166"/>
                  </a:lnTo>
                  <a:lnTo>
                    <a:pt x="1590" y="166"/>
                  </a:lnTo>
                  <a:lnTo>
                    <a:pt x="1590" y="166"/>
                  </a:lnTo>
                  <a:lnTo>
                    <a:pt x="1590" y="168"/>
                  </a:lnTo>
                  <a:close/>
                  <a:moveTo>
                    <a:pt x="1578" y="216"/>
                  </a:moveTo>
                  <a:lnTo>
                    <a:pt x="1578" y="216"/>
                  </a:lnTo>
                  <a:lnTo>
                    <a:pt x="1578" y="218"/>
                  </a:lnTo>
                  <a:lnTo>
                    <a:pt x="1578" y="218"/>
                  </a:lnTo>
                  <a:lnTo>
                    <a:pt x="1578" y="218"/>
                  </a:lnTo>
                  <a:lnTo>
                    <a:pt x="1578" y="218"/>
                  </a:lnTo>
                  <a:lnTo>
                    <a:pt x="1578" y="216"/>
                  </a:lnTo>
                  <a:lnTo>
                    <a:pt x="1580" y="216"/>
                  </a:lnTo>
                  <a:lnTo>
                    <a:pt x="1580" y="216"/>
                  </a:lnTo>
                  <a:lnTo>
                    <a:pt x="1580" y="216"/>
                  </a:lnTo>
                  <a:lnTo>
                    <a:pt x="1578" y="213"/>
                  </a:lnTo>
                  <a:lnTo>
                    <a:pt x="1578" y="213"/>
                  </a:lnTo>
                  <a:lnTo>
                    <a:pt x="1578" y="213"/>
                  </a:lnTo>
                  <a:lnTo>
                    <a:pt x="1578" y="213"/>
                  </a:lnTo>
                  <a:lnTo>
                    <a:pt x="1578" y="213"/>
                  </a:lnTo>
                  <a:lnTo>
                    <a:pt x="1578" y="213"/>
                  </a:lnTo>
                  <a:lnTo>
                    <a:pt x="1576" y="213"/>
                  </a:lnTo>
                  <a:lnTo>
                    <a:pt x="1576" y="216"/>
                  </a:lnTo>
                  <a:lnTo>
                    <a:pt x="1578" y="216"/>
                  </a:lnTo>
                  <a:close/>
                  <a:moveTo>
                    <a:pt x="1656" y="102"/>
                  </a:moveTo>
                  <a:lnTo>
                    <a:pt x="1656" y="102"/>
                  </a:lnTo>
                  <a:lnTo>
                    <a:pt x="1658" y="104"/>
                  </a:lnTo>
                  <a:lnTo>
                    <a:pt x="1656" y="104"/>
                  </a:lnTo>
                  <a:lnTo>
                    <a:pt x="1658" y="107"/>
                  </a:lnTo>
                  <a:lnTo>
                    <a:pt x="1658" y="109"/>
                  </a:lnTo>
                  <a:lnTo>
                    <a:pt x="1658" y="109"/>
                  </a:lnTo>
                  <a:lnTo>
                    <a:pt x="1658" y="107"/>
                  </a:lnTo>
                  <a:lnTo>
                    <a:pt x="1658" y="107"/>
                  </a:lnTo>
                  <a:lnTo>
                    <a:pt x="1661" y="104"/>
                  </a:lnTo>
                  <a:lnTo>
                    <a:pt x="1661" y="104"/>
                  </a:lnTo>
                  <a:lnTo>
                    <a:pt x="1658" y="104"/>
                  </a:lnTo>
                  <a:lnTo>
                    <a:pt x="1656" y="102"/>
                  </a:lnTo>
                  <a:lnTo>
                    <a:pt x="1656" y="97"/>
                  </a:lnTo>
                  <a:lnTo>
                    <a:pt x="1654" y="97"/>
                  </a:lnTo>
                  <a:lnTo>
                    <a:pt x="1654" y="100"/>
                  </a:lnTo>
                  <a:lnTo>
                    <a:pt x="1656" y="100"/>
                  </a:lnTo>
                  <a:lnTo>
                    <a:pt x="1656" y="102"/>
                  </a:lnTo>
                  <a:close/>
                  <a:moveTo>
                    <a:pt x="1580" y="235"/>
                  </a:moveTo>
                  <a:lnTo>
                    <a:pt x="1580" y="235"/>
                  </a:lnTo>
                  <a:lnTo>
                    <a:pt x="1580" y="235"/>
                  </a:lnTo>
                  <a:lnTo>
                    <a:pt x="1580" y="237"/>
                  </a:lnTo>
                  <a:lnTo>
                    <a:pt x="1580" y="235"/>
                  </a:lnTo>
                  <a:lnTo>
                    <a:pt x="1583" y="235"/>
                  </a:lnTo>
                  <a:lnTo>
                    <a:pt x="1585" y="235"/>
                  </a:lnTo>
                  <a:lnTo>
                    <a:pt x="1585" y="232"/>
                  </a:lnTo>
                  <a:lnTo>
                    <a:pt x="1585" y="232"/>
                  </a:lnTo>
                  <a:lnTo>
                    <a:pt x="1585" y="232"/>
                  </a:lnTo>
                  <a:lnTo>
                    <a:pt x="1585" y="232"/>
                  </a:lnTo>
                  <a:lnTo>
                    <a:pt x="1585" y="230"/>
                  </a:lnTo>
                  <a:lnTo>
                    <a:pt x="1585" y="228"/>
                  </a:lnTo>
                  <a:lnTo>
                    <a:pt x="1585" y="228"/>
                  </a:lnTo>
                  <a:lnTo>
                    <a:pt x="1585" y="228"/>
                  </a:lnTo>
                  <a:lnTo>
                    <a:pt x="1583" y="232"/>
                  </a:lnTo>
                  <a:lnTo>
                    <a:pt x="1580" y="235"/>
                  </a:lnTo>
                  <a:lnTo>
                    <a:pt x="1580" y="235"/>
                  </a:lnTo>
                  <a:close/>
                  <a:moveTo>
                    <a:pt x="1592" y="185"/>
                  </a:moveTo>
                  <a:lnTo>
                    <a:pt x="1592" y="185"/>
                  </a:lnTo>
                  <a:lnTo>
                    <a:pt x="1590" y="185"/>
                  </a:lnTo>
                  <a:lnTo>
                    <a:pt x="1590" y="185"/>
                  </a:lnTo>
                  <a:lnTo>
                    <a:pt x="1590" y="185"/>
                  </a:lnTo>
                  <a:lnTo>
                    <a:pt x="1590" y="185"/>
                  </a:lnTo>
                  <a:lnTo>
                    <a:pt x="1590" y="187"/>
                  </a:lnTo>
                  <a:lnTo>
                    <a:pt x="1592" y="187"/>
                  </a:lnTo>
                  <a:lnTo>
                    <a:pt x="1594" y="187"/>
                  </a:lnTo>
                  <a:lnTo>
                    <a:pt x="1594" y="185"/>
                  </a:lnTo>
                  <a:lnTo>
                    <a:pt x="1594" y="185"/>
                  </a:lnTo>
                  <a:lnTo>
                    <a:pt x="1592" y="185"/>
                  </a:lnTo>
                  <a:close/>
                  <a:moveTo>
                    <a:pt x="1654" y="19"/>
                  </a:moveTo>
                  <a:lnTo>
                    <a:pt x="1654" y="19"/>
                  </a:lnTo>
                  <a:lnTo>
                    <a:pt x="1654" y="19"/>
                  </a:lnTo>
                  <a:lnTo>
                    <a:pt x="1654" y="19"/>
                  </a:lnTo>
                  <a:lnTo>
                    <a:pt x="1654" y="19"/>
                  </a:lnTo>
                  <a:lnTo>
                    <a:pt x="1654" y="19"/>
                  </a:lnTo>
                  <a:close/>
                  <a:moveTo>
                    <a:pt x="1469" y="495"/>
                  </a:moveTo>
                  <a:lnTo>
                    <a:pt x="1469" y="495"/>
                  </a:lnTo>
                  <a:lnTo>
                    <a:pt x="1469" y="495"/>
                  </a:lnTo>
                  <a:lnTo>
                    <a:pt x="1471" y="497"/>
                  </a:lnTo>
                  <a:lnTo>
                    <a:pt x="1471" y="497"/>
                  </a:lnTo>
                  <a:lnTo>
                    <a:pt x="1471" y="497"/>
                  </a:lnTo>
                  <a:lnTo>
                    <a:pt x="1474" y="495"/>
                  </a:lnTo>
                  <a:lnTo>
                    <a:pt x="1474" y="495"/>
                  </a:lnTo>
                  <a:lnTo>
                    <a:pt x="1474" y="495"/>
                  </a:lnTo>
                  <a:lnTo>
                    <a:pt x="1474" y="495"/>
                  </a:lnTo>
                  <a:lnTo>
                    <a:pt x="1474" y="493"/>
                  </a:lnTo>
                  <a:lnTo>
                    <a:pt x="1474" y="493"/>
                  </a:lnTo>
                  <a:lnTo>
                    <a:pt x="1474" y="493"/>
                  </a:lnTo>
                  <a:lnTo>
                    <a:pt x="1469" y="493"/>
                  </a:lnTo>
                  <a:lnTo>
                    <a:pt x="1469" y="495"/>
                  </a:lnTo>
                  <a:lnTo>
                    <a:pt x="1469" y="495"/>
                  </a:lnTo>
                  <a:lnTo>
                    <a:pt x="1469" y="495"/>
                  </a:lnTo>
                  <a:close/>
                  <a:moveTo>
                    <a:pt x="1592" y="119"/>
                  </a:moveTo>
                  <a:lnTo>
                    <a:pt x="1592" y="119"/>
                  </a:lnTo>
                  <a:lnTo>
                    <a:pt x="1597" y="121"/>
                  </a:lnTo>
                  <a:lnTo>
                    <a:pt x="1597" y="121"/>
                  </a:lnTo>
                  <a:lnTo>
                    <a:pt x="1597" y="121"/>
                  </a:lnTo>
                  <a:lnTo>
                    <a:pt x="1597" y="123"/>
                  </a:lnTo>
                  <a:lnTo>
                    <a:pt x="1597" y="123"/>
                  </a:lnTo>
                  <a:lnTo>
                    <a:pt x="1597" y="123"/>
                  </a:lnTo>
                  <a:lnTo>
                    <a:pt x="1597" y="128"/>
                  </a:lnTo>
                  <a:lnTo>
                    <a:pt x="1597" y="128"/>
                  </a:lnTo>
                  <a:lnTo>
                    <a:pt x="1597" y="128"/>
                  </a:lnTo>
                  <a:lnTo>
                    <a:pt x="1599" y="128"/>
                  </a:lnTo>
                  <a:lnTo>
                    <a:pt x="1602" y="130"/>
                  </a:lnTo>
                  <a:lnTo>
                    <a:pt x="1602" y="130"/>
                  </a:lnTo>
                  <a:lnTo>
                    <a:pt x="1602" y="130"/>
                  </a:lnTo>
                  <a:lnTo>
                    <a:pt x="1602" y="130"/>
                  </a:lnTo>
                  <a:lnTo>
                    <a:pt x="1602" y="130"/>
                  </a:lnTo>
                  <a:lnTo>
                    <a:pt x="1604" y="130"/>
                  </a:lnTo>
                  <a:lnTo>
                    <a:pt x="1604" y="130"/>
                  </a:lnTo>
                  <a:lnTo>
                    <a:pt x="1604" y="130"/>
                  </a:lnTo>
                  <a:lnTo>
                    <a:pt x="1604" y="128"/>
                  </a:lnTo>
                  <a:lnTo>
                    <a:pt x="1604" y="128"/>
                  </a:lnTo>
                  <a:lnTo>
                    <a:pt x="1604" y="128"/>
                  </a:lnTo>
                  <a:lnTo>
                    <a:pt x="1604" y="128"/>
                  </a:lnTo>
                  <a:lnTo>
                    <a:pt x="1604" y="126"/>
                  </a:lnTo>
                  <a:lnTo>
                    <a:pt x="1604" y="126"/>
                  </a:lnTo>
                  <a:lnTo>
                    <a:pt x="1604" y="126"/>
                  </a:lnTo>
                  <a:lnTo>
                    <a:pt x="1604" y="126"/>
                  </a:lnTo>
                  <a:lnTo>
                    <a:pt x="1602" y="126"/>
                  </a:lnTo>
                  <a:lnTo>
                    <a:pt x="1602" y="126"/>
                  </a:lnTo>
                  <a:lnTo>
                    <a:pt x="1602" y="123"/>
                  </a:lnTo>
                  <a:lnTo>
                    <a:pt x="1602" y="123"/>
                  </a:lnTo>
                  <a:lnTo>
                    <a:pt x="1602" y="121"/>
                  </a:lnTo>
                  <a:lnTo>
                    <a:pt x="1599" y="121"/>
                  </a:lnTo>
                  <a:lnTo>
                    <a:pt x="1599" y="121"/>
                  </a:lnTo>
                  <a:lnTo>
                    <a:pt x="1599" y="121"/>
                  </a:lnTo>
                  <a:lnTo>
                    <a:pt x="1599" y="121"/>
                  </a:lnTo>
                  <a:lnTo>
                    <a:pt x="1599" y="121"/>
                  </a:lnTo>
                  <a:lnTo>
                    <a:pt x="1599" y="119"/>
                  </a:lnTo>
                  <a:lnTo>
                    <a:pt x="1599" y="116"/>
                  </a:lnTo>
                  <a:lnTo>
                    <a:pt x="1597" y="116"/>
                  </a:lnTo>
                  <a:lnTo>
                    <a:pt x="1594" y="114"/>
                  </a:lnTo>
                  <a:lnTo>
                    <a:pt x="1592" y="114"/>
                  </a:lnTo>
                  <a:lnTo>
                    <a:pt x="1592" y="114"/>
                  </a:lnTo>
                  <a:lnTo>
                    <a:pt x="1592" y="116"/>
                  </a:lnTo>
                  <a:lnTo>
                    <a:pt x="1592" y="116"/>
                  </a:lnTo>
                  <a:lnTo>
                    <a:pt x="1592" y="119"/>
                  </a:lnTo>
                  <a:close/>
                  <a:moveTo>
                    <a:pt x="1836" y="713"/>
                  </a:moveTo>
                  <a:lnTo>
                    <a:pt x="1836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6" y="715"/>
                  </a:lnTo>
                  <a:lnTo>
                    <a:pt x="1836" y="715"/>
                  </a:lnTo>
                  <a:lnTo>
                    <a:pt x="1836" y="715"/>
                  </a:lnTo>
                  <a:lnTo>
                    <a:pt x="1836" y="713"/>
                  </a:lnTo>
                  <a:lnTo>
                    <a:pt x="1836" y="713"/>
                  </a:lnTo>
                  <a:lnTo>
                    <a:pt x="1836" y="713"/>
                  </a:lnTo>
                  <a:close/>
                  <a:moveTo>
                    <a:pt x="1769" y="500"/>
                  </a:moveTo>
                  <a:lnTo>
                    <a:pt x="1769" y="497"/>
                  </a:lnTo>
                  <a:lnTo>
                    <a:pt x="1769" y="497"/>
                  </a:lnTo>
                  <a:lnTo>
                    <a:pt x="1767" y="497"/>
                  </a:lnTo>
                  <a:lnTo>
                    <a:pt x="1767" y="497"/>
                  </a:lnTo>
                  <a:lnTo>
                    <a:pt x="1767" y="500"/>
                  </a:lnTo>
                  <a:lnTo>
                    <a:pt x="1767" y="500"/>
                  </a:lnTo>
                  <a:lnTo>
                    <a:pt x="1767" y="500"/>
                  </a:lnTo>
                  <a:lnTo>
                    <a:pt x="1767" y="502"/>
                  </a:lnTo>
                  <a:lnTo>
                    <a:pt x="1769" y="500"/>
                  </a:lnTo>
                  <a:lnTo>
                    <a:pt x="1769" y="500"/>
                  </a:lnTo>
                  <a:lnTo>
                    <a:pt x="1769" y="500"/>
                  </a:lnTo>
                  <a:lnTo>
                    <a:pt x="1769" y="500"/>
                  </a:lnTo>
                  <a:close/>
                  <a:moveTo>
                    <a:pt x="1786" y="670"/>
                  </a:moveTo>
                  <a:lnTo>
                    <a:pt x="1786" y="672"/>
                  </a:lnTo>
                  <a:lnTo>
                    <a:pt x="1786" y="672"/>
                  </a:lnTo>
                  <a:lnTo>
                    <a:pt x="1786" y="672"/>
                  </a:lnTo>
                  <a:lnTo>
                    <a:pt x="1786" y="672"/>
                  </a:lnTo>
                  <a:lnTo>
                    <a:pt x="1786" y="672"/>
                  </a:lnTo>
                  <a:lnTo>
                    <a:pt x="1786" y="672"/>
                  </a:lnTo>
                  <a:lnTo>
                    <a:pt x="1788" y="672"/>
                  </a:lnTo>
                  <a:lnTo>
                    <a:pt x="1788" y="672"/>
                  </a:lnTo>
                  <a:lnTo>
                    <a:pt x="1786" y="670"/>
                  </a:lnTo>
                  <a:lnTo>
                    <a:pt x="1786" y="670"/>
                  </a:lnTo>
                  <a:close/>
                  <a:moveTo>
                    <a:pt x="1765" y="493"/>
                  </a:moveTo>
                  <a:lnTo>
                    <a:pt x="1765" y="490"/>
                  </a:lnTo>
                  <a:lnTo>
                    <a:pt x="1762" y="490"/>
                  </a:lnTo>
                  <a:lnTo>
                    <a:pt x="1762" y="490"/>
                  </a:lnTo>
                  <a:lnTo>
                    <a:pt x="1762" y="493"/>
                  </a:lnTo>
                  <a:lnTo>
                    <a:pt x="1762" y="493"/>
                  </a:lnTo>
                  <a:lnTo>
                    <a:pt x="1760" y="493"/>
                  </a:lnTo>
                  <a:lnTo>
                    <a:pt x="1760" y="490"/>
                  </a:lnTo>
                  <a:lnTo>
                    <a:pt x="1760" y="490"/>
                  </a:lnTo>
                  <a:lnTo>
                    <a:pt x="1758" y="490"/>
                  </a:lnTo>
                  <a:lnTo>
                    <a:pt x="1758" y="490"/>
                  </a:lnTo>
                  <a:lnTo>
                    <a:pt x="1758" y="490"/>
                  </a:lnTo>
                  <a:lnTo>
                    <a:pt x="1755" y="490"/>
                  </a:lnTo>
                  <a:lnTo>
                    <a:pt x="1758" y="493"/>
                  </a:lnTo>
                  <a:lnTo>
                    <a:pt x="1758" y="493"/>
                  </a:lnTo>
                  <a:lnTo>
                    <a:pt x="1758" y="495"/>
                  </a:lnTo>
                  <a:lnTo>
                    <a:pt x="1758" y="495"/>
                  </a:lnTo>
                  <a:lnTo>
                    <a:pt x="1760" y="495"/>
                  </a:lnTo>
                  <a:lnTo>
                    <a:pt x="1760" y="495"/>
                  </a:lnTo>
                  <a:lnTo>
                    <a:pt x="1760" y="495"/>
                  </a:lnTo>
                  <a:lnTo>
                    <a:pt x="1760" y="497"/>
                  </a:lnTo>
                  <a:lnTo>
                    <a:pt x="1760" y="497"/>
                  </a:lnTo>
                  <a:lnTo>
                    <a:pt x="1760" y="497"/>
                  </a:lnTo>
                  <a:lnTo>
                    <a:pt x="1762" y="497"/>
                  </a:lnTo>
                  <a:lnTo>
                    <a:pt x="1762" y="495"/>
                  </a:lnTo>
                  <a:lnTo>
                    <a:pt x="1762" y="495"/>
                  </a:lnTo>
                  <a:lnTo>
                    <a:pt x="1762" y="495"/>
                  </a:lnTo>
                  <a:lnTo>
                    <a:pt x="1762" y="495"/>
                  </a:lnTo>
                  <a:lnTo>
                    <a:pt x="1762" y="495"/>
                  </a:lnTo>
                  <a:lnTo>
                    <a:pt x="1765" y="495"/>
                  </a:lnTo>
                  <a:lnTo>
                    <a:pt x="1765" y="497"/>
                  </a:lnTo>
                  <a:lnTo>
                    <a:pt x="1765" y="493"/>
                  </a:lnTo>
                  <a:lnTo>
                    <a:pt x="1765" y="493"/>
                  </a:lnTo>
                  <a:close/>
                  <a:moveTo>
                    <a:pt x="1734" y="734"/>
                  </a:moveTo>
                  <a:lnTo>
                    <a:pt x="1734" y="734"/>
                  </a:lnTo>
                  <a:lnTo>
                    <a:pt x="1732" y="732"/>
                  </a:lnTo>
                  <a:lnTo>
                    <a:pt x="1729" y="734"/>
                  </a:lnTo>
                  <a:lnTo>
                    <a:pt x="1727" y="734"/>
                  </a:lnTo>
                  <a:lnTo>
                    <a:pt x="1725" y="732"/>
                  </a:lnTo>
                  <a:lnTo>
                    <a:pt x="1720" y="732"/>
                  </a:lnTo>
                  <a:lnTo>
                    <a:pt x="1717" y="732"/>
                  </a:lnTo>
                  <a:lnTo>
                    <a:pt x="1717" y="732"/>
                  </a:lnTo>
                  <a:lnTo>
                    <a:pt x="1715" y="732"/>
                  </a:lnTo>
                  <a:lnTo>
                    <a:pt x="1715" y="732"/>
                  </a:lnTo>
                  <a:lnTo>
                    <a:pt x="1715" y="732"/>
                  </a:lnTo>
                  <a:lnTo>
                    <a:pt x="1715" y="732"/>
                  </a:lnTo>
                  <a:lnTo>
                    <a:pt x="1715" y="732"/>
                  </a:lnTo>
                  <a:lnTo>
                    <a:pt x="1715" y="732"/>
                  </a:lnTo>
                  <a:lnTo>
                    <a:pt x="1715" y="734"/>
                  </a:lnTo>
                  <a:lnTo>
                    <a:pt x="1717" y="734"/>
                  </a:lnTo>
                  <a:lnTo>
                    <a:pt x="1717" y="734"/>
                  </a:lnTo>
                  <a:lnTo>
                    <a:pt x="1717" y="736"/>
                  </a:lnTo>
                  <a:lnTo>
                    <a:pt x="1720" y="736"/>
                  </a:lnTo>
                  <a:lnTo>
                    <a:pt x="1720" y="736"/>
                  </a:lnTo>
                  <a:lnTo>
                    <a:pt x="1722" y="736"/>
                  </a:lnTo>
                  <a:lnTo>
                    <a:pt x="1725" y="736"/>
                  </a:lnTo>
                  <a:lnTo>
                    <a:pt x="1725" y="736"/>
                  </a:lnTo>
                  <a:lnTo>
                    <a:pt x="1727" y="739"/>
                  </a:lnTo>
                  <a:lnTo>
                    <a:pt x="1727" y="739"/>
                  </a:lnTo>
                  <a:lnTo>
                    <a:pt x="1729" y="739"/>
                  </a:lnTo>
                  <a:lnTo>
                    <a:pt x="1729" y="739"/>
                  </a:lnTo>
                  <a:lnTo>
                    <a:pt x="1729" y="739"/>
                  </a:lnTo>
                  <a:lnTo>
                    <a:pt x="1732" y="736"/>
                  </a:lnTo>
                  <a:lnTo>
                    <a:pt x="1734" y="734"/>
                  </a:lnTo>
                  <a:lnTo>
                    <a:pt x="1734" y="734"/>
                  </a:lnTo>
                  <a:close/>
                  <a:moveTo>
                    <a:pt x="1762" y="677"/>
                  </a:moveTo>
                  <a:lnTo>
                    <a:pt x="1762" y="677"/>
                  </a:lnTo>
                  <a:lnTo>
                    <a:pt x="1762" y="677"/>
                  </a:lnTo>
                  <a:lnTo>
                    <a:pt x="1762" y="677"/>
                  </a:lnTo>
                  <a:lnTo>
                    <a:pt x="1760" y="677"/>
                  </a:lnTo>
                  <a:lnTo>
                    <a:pt x="1760" y="677"/>
                  </a:lnTo>
                  <a:lnTo>
                    <a:pt x="1760" y="677"/>
                  </a:lnTo>
                  <a:lnTo>
                    <a:pt x="1758" y="677"/>
                  </a:lnTo>
                  <a:lnTo>
                    <a:pt x="1758" y="677"/>
                  </a:lnTo>
                  <a:lnTo>
                    <a:pt x="1755" y="680"/>
                  </a:lnTo>
                  <a:lnTo>
                    <a:pt x="1755" y="680"/>
                  </a:lnTo>
                  <a:lnTo>
                    <a:pt x="1755" y="682"/>
                  </a:lnTo>
                  <a:lnTo>
                    <a:pt x="1755" y="682"/>
                  </a:lnTo>
                  <a:lnTo>
                    <a:pt x="1758" y="682"/>
                  </a:lnTo>
                  <a:lnTo>
                    <a:pt x="1760" y="684"/>
                  </a:lnTo>
                  <a:lnTo>
                    <a:pt x="1760" y="684"/>
                  </a:lnTo>
                  <a:lnTo>
                    <a:pt x="1762" y="682"/>
                  </a:lnTo>
                  <a:lnTo>
                    <a:pt x="1762" y="682"/>
                  </a:lnTo>
                  <a:lnTo>
                    <a:pt x="1762" y="682"/>
                  </a:lnTo>
                  <a:lnTo>
                    <a:pt x="1762" y="680"/>
                  </a:lnTo>
                  <a:lnTo>
                    <a:pt x="1762" y="680"/>
                  </a:lnTo>
                  <a:lnTo>
                    <a:pt x="1762" y="680"/>
                  </a:lnTo>
                  <a:lnTo>
                    <a:pt x="1765" y="680"/>
                  </a:lnTo>
                  <a:lnTo>
                    <a:pt x="1765" y="680"/>
                  </a:lnTo>
                  <a:lnTo>
                    <a:pt x="1762" y="677"/>
                  </a:lnTo>
                  <a:close/>
                  <a:moveTo>
                    <a:pt x="1739" y="739"/>
                  </a:moveTo>
                  <a:lnTo>
                    <a:pt x="1739" y="736"/>
                  </a:lnTo>
                  <a:lnTo>
                    <a:pt x="1739" y="736"/>
                  </a:lnTo>
                  <a:lnTo>
                    <a:pt x="1736" y="736"/>
                  </a:lnTo>
                  <a:lnTo>
                    <a:pt x="1736" y="736"/>
                  </a:lnTo>
                  <a:lnTo>
                    <a:pt x="1734" y="736"/>
                  </a:lnTo>
                  <a:lnTo>
                    <a:pt x="1734" y="736"/>
                  </a:lnTo>
                  <a:lnTo>
                    <a:pt x="1732" y="736"/>
                  </a:lnTo>
                  <a:lnTo>
                    <a:pt x="1732" y="736"/>
                  </a:lnTo>
                  <a:lnTo>
                    <a:pt x="1732" y="739"/>
                  </a:lnTo>
                  <a:lnTo>
                    <a:pt x="1732" y="739"/>
                  </a:lnTo>
                  <a:lnTo>
                    <a:pt x="1732" y="739"/>
                  </a:lnTo>
                  <a:lnTo>
                    <a:pt x="1732" y="739"/>
                  </a:lnTo>
                  <a:lnTo>
                    <a:pt x="1732" y="739"/>
                  </a:lnTo>
                  <a:lnTo>
                    <a:pt x="1732" y="741"/>
                  </a:lnTo>
                  <a:lnTo>
                    <a:pt x="1734" y="741"/>
                  </a:lnTo>
                  <a:lnTo>
                    <a:pt x="1734" y="741"/>
                  </a:lnTo>
                  <a:lnTo>
                    <a:pt x="1736" y="741"/>
                  </a:lnTo>
                  <a:lnTo>
                    <a:pt x="1739" y="741"/>
                  </a:lnTo>
                  <a:lnTo>
                    <a:pt x="1739" y="741"/>
                  </a:lnTo>
                  <a:lnTo>
                    <a:pt x="1739" y="741"/>
                  </a:lnTo>
                  <a:lnTo>
                    <a:pt x="1739" y="739"/>
                  </a:lnTo>
                  <a:lnTo>
                    <a:pt x="1739" y="739"/>
                  </a:lnTo>
                  <a:lnTo>
                    <a:pt x="1739" y="739"/>
                  </a:lnTo>
                  <a:close/>
                  <a:moveTo>
                    <a:pt x="1755" y="495"/>
                  </a:moveTo>
                  <a:lnTo>
                    <a:pt x="1758" y="495"/>
                  </a:lnTo>
                  <a:lnTo>
                    <a:pt x="1755" y="495"/>
                  </a:lnTo>
                  <a:lnTo>
                    <a:pt x="1755" y="493"/>
                  </a:lnTo>
                  <a:lnTo>
                    <a:pt x="1755" y="493"/>
                  </a:lnTo>
                  <a:lnTo>
                    <a:pt x="1753" y="493"/>
                  </a:lnTo>
                  <a:lnTo>
                    <a:pt x="1753" y="490"/>
                  </a:lnTo>
                  <a:lnTo>
                    <a:pt x="1751" y="490"/>
                  </a:lnTo>
                  <a:lnTo>
                    <a:pt x="1751" y="493"/>
                  </a:lnTo>
                  <a:lnTo>
                    <a:pt x="1748" y="493"/>
                  </a:lnTo>
                  <a:lnTo>
                    <a:pt x="1748" y="493"/>
                  </a:lnTo>
                  <a:lnTo>
                    <a:pt x="1748" y="493"/>
                  </a:lnTo>
                  <a:lnTo>
                    <a:pt x="1748" y="495"/>
                  </a:lnTo>
                  <a:lnTo>
                    <a:pt x="1748" y="495"/>
                  </a:lnTo>
                  <a:lnTo>
                    <a:pt x="1748" y="495"/>
                  </a:lnTo>
                  <a:lnTo>
                    <a:pt x="1748" y="497"/>
                  </a:lnTo>
                  <a:lnTo>
                    <a:pt x="1748" y="497"/>
                  </a:lnTo>
                  <a:lnTo>
                    <a:pt x="1751" y="497"/>
                  </a:lnTo>
                  <a:lnTo>
                    <a:pt x="1751" y="497"/>
                  </a:lnTo>
                  <a:lnTo>
                    <a:pt x="1753" y="497"/>
                  </a:lnTo>
                  <a:lnTo>
                    <a:pt x="1755" y="495"/>
                  </a:lnTo>
                  <a:lnTo>
                    <a:pt x="1755" y="495"/>
                  </a:lnTo>
                  <a:close/>
                  <a:moveTo>
                    <a:pt x="1741" y="490"/>
                  </a:moveTo>
                  <a:lnTo>
                    <a:pt x="1739" y="493"/>
                  </a:lnTo>
                  <a:lnTo>
                    <a:pt x="1736" y="495"/>
                  </a:lnTo>
                  <a:lnTo>
                    <a:pt x="1734" y="495"/>
                  </a:lnTo>
                  <a:lnTo>
                    <a:pt x="1729" y="495"/>
                  </a:lnTo>
                  <a:lnTo>
                    <a:pt x="1729" y="495"/>
                  </a:lnTo>
                  <a:lnTo>
                    <a:pt x="1729" y="495"/>
                  </a:lnTo>
                  <a:lnTo>
                    <a:pt x="1727" y="497"/>
                  </a:lnTo>
                  <a:lnTo>
                    <a:pt x="1725" y="497"/>
                  </a:lnTo>
                  <a:lnTo>
                    <a:pt x="1722" y="500"/>
                  </a:lnTo>
                  <a:lnTo>
                    <a:pt x="1722" y="502"/>
                  </a:lnTo>
                  <a:lnTo>
                    <a:pt x="1722" y="502"/>
                  </a:lnTo>
                  <a:lnTo>
                    <a:pt x="1722" y="502"/>
                  </a:lnTo>
                  <a:lnTo>
                    <a:pt x="1725" y="504"/>
                  </a:lnTo>
                  <a:lnTo>
                    <a:pt x="1725" y="504"/>
                  </a:lnTo>
                  <a:lnTo>
                    <a:pt x="1727" y="504"/>
                  </a:lnTo>
                  <a:lnTo>
                    <a:pt x="1727" y="504"/>
                  </a:lnTo>
                  <a:lnTo>
                    <a:pt x="1729" y="502"/>
                  </a:lnTo>
                  <a:lnTo>
                    <a:pt x="1729" y="502"/>
                  </a:lnTo>
                  <a:lnTo>
                    <a:pt x="1729" y="502"/>
                  </a:lnTo>
                  <a:lnTo>
                    <a:pt x="1732" y="502"/>
                  </a:lnTo>
                  <a:lnTo>
                    <a:pt x="1732" y="500"/>
                  </a:lnTo>
                  <a:lnTo>
                    <a:pt x="1734" y="500"/>
                  </a:lnTo>
                  <a:lnTo>
                    <a:pt x="1736" y="497"/>
                  </a:lnTo>
                  <a:lnTo>
                    <a:pt x="1739" y="497"/>
                  </a:lnTo>
                  <a:lnTo>
                    <a:pt x="1739" y="497"/>
                  </a:lnTo>
                  <a:lnTo>
                    <a:pt x="1739" y="500"/>
                  </a:lnTo>
                  <a:lnTo>
                    <a:pt x="1734" y="502"/>
                  </a:lnTo>
                  <a:lnTo>
                    <a:pt x="1734" y="502"/>
                  </a:lnTo>
                  <a:lnTo>
                    <a:pt x="1734" y="504"/>
                  </a:lnTo>
                  <a:lnTo>
                    <a:pt x="1732" y="504"/>
                  </a:lnTo>
                  <a:lnTo>
                    <a:pt x="1732" y="504"/>
                  </a:lnTo>
                  <a:lnTo>
                    <a:pt x="1734" y="504"/>
                  </a:lnTo>
                  <a:lnTo>
                    <a:pt x="1734" y="504"/>
                  </a:lnTo>
                  <a:lnTo>
                    <a:pt x="1736" y="502"/>
                  </a:lnTo>
                  <a:lnTo>
                    <a:pt x="1736" y="502"/>
                  </a:lnTo>
                  <a:lnTo>
                    <a:pt x="1739" y="502"/>
                  </a:lnTo>
                  <a:lnTo>
                    <a:pt x="1739" y="502"/>
                  </a:lnTo>
                  <a:lnTo>
                    <a:pt x="1741" y="502"/>
                  </a:lnTo>
                  <a:lnTo>
                    <a:pt x="1741" y="500"/>
                  </a:lnTo>
                  <a:lnTo>
                    <a:pt x="1741" y="500"/>
                  </a:lnTo>
                  <a:lnTo>
                    <a:pt x="1741" y="500"/>
                  </a:lnTo>
                  <a:lnTo>
                    <a:pt x="1741" y="497"/>
                  </a:lnTo>
                  <a:lnTo>
                    <a:pt x="1741" y="497"/>
                  </a:lnTo>
                  <a:lnTo>
                    <a:pt x="1741" y="497"/>
                  </a:lnTo>
                  <a:lnTo>
                    <a:pt x="1741" y="497"/>
                  </a:lnTo>
                  <a:lnTo>
                    <a:pt x="1741" y="497"/>
                  </a:lnTo>
                  <a:lnTo>
                    <a:pt x="1741" y="497"/>
                  </a:lnTo>
                  <a:lnTo>
                    <a:pt x="1743" y="497"/>
                  </a:lnTo>
                  <a:lnTo>
                    <a:pt x="1743" y="497"/>
                  </a:lnTo>
                  <a:lnTo>
                    <a:pt x="1746" y="497"/>
                  </a:lnTo>
                  <a:lnTo>
                    <a:pt x="1746" y="497"/>
                  </a:lnTo>
                  <a:lnTo>
                    <a:pt x="1743" y="495"/>
                  </a:lnTo>
                  <a:lnTo>
                    <a:pt x="1743" y="495"/>
                  </a:lnTo>
                  <a:lnTo>
                    <a:pt x="1743" y="493"/>
                  </a:lnTo>
                  <a:lnTo>
                    <a:pt x="1746" y="493"/>
                  </a:lnTo>
                  <a:lnTo>
                    <a:pt x="1746" y="493"/>
                  </a:lnTo>
                  <a:lnTo>
                    <a:pt x="1743" y="490"/>
                  </a:lnTo>
                  <a:lnTo>
                    <a:pt x="1741" y="490"/>
                  </a:lnTo>
                  <a:close/>
                  <a:moveTo>
                    <a:pt x="1779" y="736"/>
                  </a:moveTo>
                  <a:lnTo>
                    <a:pt x="1779" y="736"/>
                  </a:lnTo>
                  <a:lnTo>
                    <a:pt x="1774" y="734"/>
                  </a:lnTo>
                  <a:lnTo>
                    <a:pt x="1772" y="736"/>
                  </a:lnTo>
                  <a:lnTo>
                    <a:pt x="1772" y="736"/>
                  </a:lnTo>
                  <a:lnTo>
                    <a:pt x="1772" y="736"/>
                  </a:lnTo>
                  <a:lnTo>
                    <a:pt x="1774" y="739"/>
                  </a:lnTo>
                  <a:lnTo>
                    <a:pt x="1774" y="739"/>
                  </a:lnTo>
                  <a:lnTo>
                    <a:pt x="1777" y="739"/>
                  </a:lnTo>
                  <a:lnTo>
                    <a:pt x="1777" y="739"/>
                  </a:lnTo>
                  <a:lnTo>
                    <a:pt x="1777" y="739"/>
                  </a:lnTo>
                  <a:lnTo>
                    <a:pt x="1777" y="739"/>
                  </a:lnTo>
                  <a:lnTo>
                    <a:pt x="1779" y="739"/>
                  </a:lnTo>
                  <a:lnTo>
                    <a:pt x="1779" y="739"/>
                  </a:lnTo>
                  <a:lnTo>
                    <a:pt x="1779" y="739"/>
                  </a:lnTo>
                  <a:lnTo>
                    <a:pt x="1781" y="739"/>
                  </a:lnTo>
                  <a:lnTo>
                    <a:pt x="1781" y="739"/>
                  </a:lnTo>
                  <a:lnTo>
                    <a:pt x="1781" y="739"/>
                  </a:lnTo>
                  <a:lnTo>
                    <a:pt x="1781" y="736"/>
                  </a:lnTo>
                  <a:lnTo>
                    <a:pt x="1781" y="736"/>
                  </a:lnTo>
                  <a:lnTo>
                    <a:pt x="1779" y="736"/>
                  </a:lnTo>
                  <a:close/>
                  <a:moveTo>
                    <a:pt x="1829" y="542"/>
                  </a:moveTo>
                  <a:lnTo>
                    <a:pt x="1829" y="545"/>
                  </a:lnTo>
                  <a:lnTo>
                    <a:pt x="1829" y="545"/>
                  </a:lnTo>
                  <a:lnTo>
                    <a:pt x="1826" y="545"/>
                  </a:lnTo>
                  <a:lnTo>
                    <a:pt x="1824" y="545"/>
                  </a:lnTo>
                  <a:lnTo>
                    <a:pt x="1826" y="545"/>
                  </a:lnTo>
                  <a:lnTo>
                    <a:pt x="1826" y="545"/>
                  </a:lnTo>
                  <a:lnTo>
                    <a:pt x="1826" y="545"/>
                  </a:lnTo>
                  <a:lnTo>
                    <a:pt x="1826" y="547"/>
                  </a:lnTo>
                  <a:lnTo>
                    <a:pt x="1826" y="545"/>
                  </a:lnTo>
                  <a:lnTo>
                    <a:pt x="1829" y="545"/>
                  </a:lnTo>
                  <a:lnTo>
                    <a:pt x="1829" y="545"/>
                  </a:lnTo>
                  <a:lnTo>
                    <a:pt x="1829" y="542"/>
                  </a:lnTo>
                  <a:lnTo>
                    <a:pt x="1829" y="542"/>
                  </a:lnTo>
                  <a:lnTo>
                    <a:pt x="1829" y="542"/>
                  </a:lnTo>
                  <a:close/>
                  <a:moveTo>
                    <a:pt x="1831" y="710"/>
                  </a:moveTo>
                  <a:lnTo>
                    <a:pt x="1831" y="710"/>
                  </a:lnTo>
                  <a:lnTo>
                    <a:pt x="1831" y="710"/>
                  </a:lnTo>
                  <a:lnTo>
                    <a:pt x="1831" y="710"/>
                  </a:lnTo>
                  <a:lnTo>
                    <a:pt x="1831" y="710"/>
                  </a:lnTo>
                  <a:lnTo>
                    <a:pt x="1831" y="710"/>
                  </a:lnTo>
                  <a:lnTo>
                    <a:pt x="1831" y="713"/>
                  </a:lnTo>
                  <a:lnTo>
                    <a:pt x="1831" y="713"/>
                  </a:lnTo>
                  <a:lnTo>
                    <a:pt x="1831" y="713"/>
                  </a:lnTo>
                  <a:lnTo>
                    <a:pt x="1831" y="713"/>
                  </a:lnTo>
                  <a:lnTo>
                    <a:pt x="1833" y="713"/>
                  </a:lnTo>
                  <a:lnTo>
                    <a:pt x="1833" y="713"/>
                  </a:lnTo>
                  <a:lnTo>
                    <a:pt x="1833" y="710"/>
                  </a:lnTo>
                  <a:lnTo>
                    <a:pt x="1831" y="710"/>
                  </a:lnTo>
                  <a:close/>
                  <a:moveTo>
                    <a:pt x="1807" y="658"/>
                  </a:moveTo>
                  <a:lnTo>
                    <a:pt x="1805" y="658"/>
                  </a:lnTo>
                  <a:lnTo>
                    <a:pt x="1805" y="658"/>
                  </a:lnTo>
                  <a:lnTo>
                    <a:pt x="1805" y="658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5" y="661"/>
                  </a:lnTo>
                  <a:lnTo>
                    <a:pt x="1807" y="661"/>
                  </a:lnTo>
                  <a:lnTo>
                    <a:pt x="1807" y="661"/>
                  </a:lnTo>
                  <a:lnTo>
                    <a:pt x="1807" y="661"/>
                  </a:lnTo>
                  <a:lnTo>
                    <a:pt x="1807" y="658"/>
                  </a:lnTo>
                  <a:lnTo>
                    <a:pt x="1807" y="658"/>
                  </a:lnTo>
                  <a:lnTo>
                    <a:pt x="1807" y="658"/>
                  </a:lnTo>
                  <a:close/>
                  <a:moveTo>
                    <a:pt x="1833" y="637"/>
                  </a:moveTo>
                  <a:lnTo>
                    <a:pt x="1831" y="637"/>
                  </a:lnTo>
                  <a:lnTo>
                    <a:pt x="1831" y="637"/>
                  </a:lnTo>
                  <a:lnTo>
                    <a:pt x="1831" y="637"/>
                  </a:lnTo>
                  <a:lnTo>
                    <a:pt x="1831" y="637"/>
                  </a:lnTo>
                  <a:lnTo>
                    <a:pt x="1833" y="637"/>
                  </a:lnTo>
                  <a:lnTo>
                    <a:pt x="1833" y="637"/>
                  </a:lnTo>
                  <a:lnTo>
                    <a:pt x="1833" y="637"/>
                  </a:lnTo>
                  <a:lnTo>
                    <a:pt x="1833" y="637"/>
                  </a:lnTo>
                  <a:close/>
                  <a:moveTo>
                    <a:pt x="1824" y="720"/>
                  </a:moveTo>
                  <a:lnTo>
                    <a:pt x="1824" y="720"/>
                  </a:lnTo>
                  <a:lnTo>
                    <a:pt x="1824" y="720"/>
                  </a:lnTo>
                  <a:lnTo>
                    <a:pt x="1824" y="717"/>
                  </a:lnTo>
                  <a:lnTo>
                    <a:pt x="1824" y="717"/>
                  </a:lnTo>
                  <a:lnTo>
                    <a:pt x="1824" y="717"/>
                  </a:lnTo>
                  <a:lnTo>
                    <a:pt x="1824" y="717"/>
                  </a:lnTo>
                  <a:lnTo>
                    <a:pt x="1822" y="715"/>
                  </a:lnTo>
                  <a:lnTo>
                    <a:pt x="1822" y="715"/>
                  </a:lnTo>
                  <a:lnTo>
                    <a:pt x="1819" y="715"/>
                  </a:lnTo>
                  <a:lnTo>
                    <a:pt x="1819" y="715"/>
                  </a:lnTo>
                  <a:lnTo>
                    <a:pt x="1819" y="715"/>
                  </a:lnTo>
                  <a:lnTo>
                    <a:pt x="1817" y="715"/>
                  </a:lnTo>
                  <a:lnTo>
                    <a:pt x="1817" y="715"/>
                  </a:lnTo>
                  <a:lnTo>
                    <a:pt x="1812" y="715"/>
                  </a:lnTo>
                  <a:lnTo>
                    <a:pt x="1812" y="715"/>
                  </a:lnTo>
                  <a:lnTo>
                    <a:pt x="1810" y="717"/>
                  </a:lnTo>
                  <a:lnTo>
                    <a:pt x="1810" y="720"/>
                  </a:lnTo>
                  <a:lnTo>
                    <a:pt x="1810" y="722"/>
                  </a:lnTo>
                  <a:lnTo>
                    <a:pt x="1814" y="727"/>
                  </a:lnTo>
                  <a:lnTo>
                    <a:pt x="1817" y="727"/>
                  </a:lnTo>
                  <a:lnTo>
                    <a:pt x="1819" y="729"/>
                  </a:lnTo>
                  <a:lnTo>
                    <a:pt x="1819" y="729"/>
                  </a:lnTo>
                  <a:lnTo>
                    <a:pt x="1822" y="729"/>
                  </a:lnTo>
                  <a:lnTo>
                    <a:pt x="1822" y="724"/>
                  </a:lnTo>
                  <a:lnTo>
                    <a:pt x="1824" y="722"/>
                  </a:lnTo>
                  <a:lnTo>
                    <a:pt x="1824" y="722"/>
                  </a:lnTo>
                  <a:lnTo>
                    <a:pt x="1824" y="722"/>
                  </a:lnTo>
                  <a:lnTo>
                    <a:pt x="1824" y="720"/>
                  </a:lnTo>
                  <a:lnTo>
                    <a:pt x="1824" y="720"/>
                  </a:lnTo>
                  <a:close/>
                  <a:moveTo>
                    <a:pt x="1819" y="545"/>
                  </a:moveTo>
                  <a:lnTo>
                    <a:pt x="1819" y="542"/>
                  </a:lnTo>
                  <a:lnTo>
                    <a:pt x="1819" y="545"/>
                  </a:lnTo>
                  <a:lnTo>
                    <a:pt x="1819" y="545"/>
                  </a:lnTo>
                  <a:lnTo>
                    <a:pt x="1819" y="545"/>
                  </a:lnTo>
                  <a:close/>
                  <a:moveTo>
                    <a:pt x="1814" y="703"/>
                  </a:moveTo>
                  <a:lnTo>
                    <a:pt x="1817" y="703"/>
                  </a:lnTo>
                  <a:lnTo>
                    <a:pt x="1817" y="703"/>
                  </a:lnTo>
                  <a:lnTo>
                    <a:pt x="1817" y="703"/>
                  </a:lnTo>
                  <a:lnTo>
                    <a:pt x="1817" y="703"/>
                  </a:lnTo>
                  <a:lnTo>
                    <a:pt x="1817" y="703"/>
                  </a:lnTo>
                  <a:lnTo>
                    <a:pt x="1814" y="703"/>
                  </a:lnTo>
                  <a:lnTo>
                    <a:pt x="1814" y="703"/>
                  </a:lnTo>
                  <a:lnTo>
                    <a:pt x="1814" y="701"/>
                  </a:lnTo>
                  <a:lnTo>
                    <a:pt x="1814" y="701"/>
                  </a:lnTo>
                  <a:lnTo>
                    <a:pt x="1814" y="701"/>
                  </a:lnTo>
                  <a:lnTo>
                    <a:pt x="1814" y="703"/>
                  </a:lnTo>
                  <a:lnTo>
                    <a:pt x="1814" y="703"/>
                  </a:lnTo>
                  <a:lnTo>
                    <a:pt x="1814" y="703"/>
                  </a:lnTo>
                  <a:close/>
                  <a:moveTo>
                    <a:pt x="1708" y="483"/>
                  </a:moveTo>
                  <a:lnTo>
                    <a:pt x="1708" y="483"/>
                  </a:lnTo>
                  <a:lnTo>
                    <a:pt x="1708" y="481"/>
                  </a:lnTo>
                  <a:lnTo>
                    <a:pt x="1708" y="481"/>
                  </a:lnTo>
                  <a:lnTo>
                    <a:pt x="1706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3" y="478"/>
                  </a:lnTo>
                  <a:lnTo>
                    <a:pt x="1701" y="478"/>
                  </a:lnTo>
                  <a:lnTo>
                    <a:pt x="1701" y="478"/>
                  </a:lnTo>
                  <a:lnTo>
                    <a:pt x="1701" y="478"/>
                  </a:lnTo>
                  <a:lnTo>
                    <a:pt x="1701" y="481"/>
                  </a:lnTo>
                  <a:lnTo>
                    <a:pt x="1701" y="481"/>
                  </a:lnTo>
                  <a:lnTo>
                    <a:pt x="1701" y="481"/>
                  </a:lnTo>
                  <a:lnTo>
                    <a:pt x="1701" y="481"/>
                  </a:lnTo>
                  <a:lnTo>
                    <a:pt x="1703" y="481"/>
                  </a:lnTo>
                  <a:lnTo>
                    <a:pt x="1706" y="483"/>
                  </a:lnTo>
                  <a:lnTo>
                    <a:pt x="1708" y="483"/>
                  </a:lnTo>
                  <a:lnTo>
                    <a:pt x="1708" y="483"/>
                  </a:lnTo>
                  <a:close/>
                  <a:moveTo>
                    <a:pt x="1665" y="710"/>
                  </a:moveTo>
                  <a:lnTo>
                    <a:pt x="1665" y="710"/>
                  </a:lnTo>
                  <a:lnTo>
                    <a:pt x="1665" y="708"/>
                  </a:lnTo>
                  <a:lnTo>
                    <a:pt x="1665" y="708"/>
                  </a:lnTo>
                  <a:lnTo>
                    <a:pt x="1665" y="708"/>
                  </a:lnTo>
                  <a:lnTo>
                    <a:pt x="1661" y="708"/>
                  </a:lnTo>
                  <a:lnTo>
                    <a:pt x="1661" y="708"/>
                  </a:lnTo>
                  <a:lnTo>
                    <a:pt x="1661" y="708"/>
                  </a:lnTo>
                  <a:lnTo>
                    <a:pt x="1658" y="708"/>
                  </a:lnTo>
                  <a:lnTo>
                    <a:pt x="1658" y="706"/>
                  </a:lnTo>
                  <a:lnTo>
                    <a:pt x="1656" y="706"/>
                  </a:lnTo>
                  <a:lnTo>
                    <a:pt x="1656" y="706"/>
                  </a:lnTo>
                  <a:lnTo>
                    <a:pt x="1656" y="706"/>
                  </a:lnTo>
                  <a:lnTo>
                    <a:pt x="1656" y="703"/>
                  </a:lnTo>
                  <a:lnTo>
                    <a:pt x="1656" y="703"/>
                  </a:lnTo>
                  <a:lnTo>
                    <a:pt x="1656" y="703"/>
                  </a:lnTo>
                  <a:lnTo>
                    <a:pt x="1656" y="703"/>
                  </a:lnTo>
                  <a:lnTo>
                    <a:pt x="1654" y="703"/>
                  </a:lnTo>
                  <a:lnTo>
                    <a:pt x="1649" y="703"/>
                  </a:lnTo>
                  <a:lnTo>
                    <a:pt x="1649" y="706"/>
                  </a:lnTo>
                  <a:lnTo>
                    <a:pt x="1647" y="706"/>
                  </a:lnTo>
                  <a:lnTo>
                    <a:pt x="1644" y="708"/>
                  </a:lnTo>
                  <a:lnTo>
                    <a:pt x="1642" y="710"/>
                  </a:lnTo>
                  <a:lnTo>
                    <a:pt x="1639" y="710"/>
                  </a:lnTo>
                  <a:lnTo>
                    <a:pt x="1639" y="710"/>
                  </a:lnTo>
                  <a:lnTo>
                    <a:pt x="1637" y="710"/>
                  </a:lnTo>
                  <a:lnTo>
                    <a:pt x="1637" y="710"/>
                  </a:lnTo>
                  <a:lnTo>
                    <a:pt x="1635" y="710"/>
                  </a:lnTo>
                  <a:lnTo>
                    <a:pt x="1635" y="710"/>
                  </a:lnTo>
                  <a:lnTo>
                    <a:pt x="1632" y="710"/>
                  </a:lnTo>
                  <a:lnTo>
                    <a:pt x="1625" y="710"/>
                  </a:lnTo>
                  <a:lnTo>
                    <a:pt x="1625" y="710"/>
                  </a:lnTo>
                  <a:lnTo>
                    <a:pt x="1625" y="708"/>
                  </a:lnTo>
                  <a:lnTo>
                    <a:pt x="1623" y="708"/>
                  </a:lnTo>
                  <a:lnTo>
                    <a:pt x="1623" y="708"/>
                  </a:lnTo>
                  <a:lnTo>
                    <a:pt x="1620" y="708"/>
                  </a:lnTo>
                  <a:lnTo>
                    <a:pt x="1620" y="708"/>
                  </a:lnTo>
                  <a:lnTo>
                    <a:pt x="1620" y="708"/>
                  </a:lnTo>
                  <a:lnTo>
                    <a:pt x="1620" y="708"/>
                  </a:lnTo>
                  <a:lnTo>
                    <a:pt x="1618" y="710"/>
                  </a:lnTo>
                  <a:lnTo>
                    <a:pt x="1618" y="713"/>
                  </a:lnTo>
                  <a:lnTo>
                    <a:pt x="1618" y="713"/>
                  </a:lnTo>
                  <a:lnTo>
                    <a:pt x="1618" y="713"/>
                  </a:lnTo>
                  <a:lnTo>
                    <a:pt x="1616" y="713"/>
                  </a:lnTo>
                  <a:lnTo>
                    <a:pt x="1616" y="713"/>
                  </a:lnTo>
                  <a:lnTo>
                    <a:pt x="1616" y="713"/>
                  </a:lnTo>
                  <a:lnTo>
                    <a:pt x="1616" y="715"/>
                  </a:lnTo>
                  <a:lnTo>
                    <a:pt x="1616" y="715"/>
                  </a:lnTo>
                  <a:lnTo>
                    <a:pt x="1616" y="717"/>
                  </a:lnTo>
                  <a:lnTo>
                    <a:pt x="1613" y="717"/>
                  </a:lnTo>
                  <a:lnTo>
                    <a:pt x="1613" y="717"/>
                  </a:lnTo>
                  <a:lnTo>
                    <a:pt x="1613" y="717"/>
                  </a:lnTo>
                  <a:lnTo>
                    <a:pt x="1613" y="717"/>
                  </a:lnTo>
                  <a:lnTo>
                    <a:pt x="1613" y="722"/>
                  </a:lnTo>
                  <a:lnTo>
                    <a:pt x="1613" y="722"/>
                  </a:lnTo>
                  <a:lnTo>
                    <a:pt x="1611" y="722"/>
                  </a:lnTo>
                  <a:lnTo>
                    <a:pt x="1611" y="724"/>
                  </a:lnTo>
                  <a:lnTo>
                    <a:pt x="1611" y="724"/>
                  </a:lnTo>
                  <a:lnTo>
                    <a:pt x="1611" y="727"/>
                  </a:lnTo>
                  <a:lnTo>
                    <a:pt x="1611" y="727"/>
                  </a:lnTo>
                  <a:lnTo>
                    <a:pt x="1613" y="727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2"/>
                  </a:lnTo>
                  <a:lnTo>
                    <a:pt x="1618" y="720"/>
                  </a:lnTo>
                  <a:lnTo>
                    <a:pt x="1620" y="720"/>
                  </a:lnTo>
                  <a:lnTo>
                    <a:pt x="1620" y="720"/>
                  </a:lnTo>
                  <a:lnTo>
                    <a:pt x="1620" y="720"/>
                  </a:lnTo>
                  <a:lnTo>
                    <a:pt x="1623" y="720"/>
                  </a:lnTo>
                  <a:lnTo>
                    <a:pt x="1625" y="720"/>
                  </a:lnTo>
                  <a:lnTo>
                    <a:pt x="1625" y="720"/>
                  </a:lnTo>
                  <a:lnTo>
                    <a:pt x="1628" y="720"/>
                  </a:lnTo>
                  <a:lnTo>
                    <a:pt x="1628" y="720"/>
                  </a:lnTo>
                  <a:lnTo>
                    <a:pt x="1630" y="720"/>
                  </a:lnTo>
                  <a:lnTo>
                    <a:pt x="1630" y="720"/>
                  </a:lnTo>
                  <a:lnTo>
                    <a:pt x="1632" y="722"/>
                  </a:lnTo>
                  <a:lnTo>
                    <a:pt x="1632" y="722"/>
                  </a:lnTo>
                  <a:lnTo>
                    <a:pt x="1637" y="722"/>
                  </a:lnTo>
                  <a:lnTo>
                    <a:pt x="1637" y="722"/>
                  </a:lnTo>
                  <a:lnTo>
                    <a:pt x="1642" y="722"/>
                  </a:lnTo>
                  <a:lnTo>
                    <a:pt x="1642" y="722"/>
                  </a:lnTo>
                  <a:lnTo>
                    <a:pt x="1644" y="722"/>
                  </a:lnTo>
                  <a:lnTo>
                    <a:pt x="1644" y="722"/>
                  </a:lnTo>
                  <a:lnTo>
                    <a:pt x="1647" y="724"/>
                  </a:lnTo>
                  <a:lnTo>
                    <a:pt x="1647" y="724"/>
                  </a:lnTo>
                  <a:lnTo>
                    <a:pt x="1647" y="722"/>
                  </a:lnTo>
                  <a:lnTo>
                    <a:pt x="1649" y="722"/>
                  </a:lnTo>
                  <a:lnTo>
                    <a:pt x="1649" y="722"/>
                  </a:lnTo>
                  <a:lnTo>
                    <a:pt x="1649" y="722"/>
                  </a:lnTo>
                  <a:lnTo>
                    <a:pt x="1649" y="720"/>
                  </a:lnTo>
                  <a:lnTo>
                    <a:pt x="1649" y="720"/>
                  </a:lnTo>
                  <a:lnTo>
                    <a:pt x="1649" y="720"/>
                  </a:lnTo>
                  <a:lnTo>
                    <a:pt x="1651" y="715"/>
                  </a:lnTo>
                  <a:lnTo>
                    <a:pt x="1651" y="715"/>
                  </a:lnTo>
                  <a:lnTo>
                    <a:pt x="1654" y="715"/>
                  </a:lnTo>
                  <a:lnTo>
                    <a:pt x="1654" y="715"/>
                  </a:lnTo>
                  <a:lnTo>
                    <a:pt x="1656" y="715"/>
                  </a:lnTo>
                  <a:lnTo>
                    <a:pt x="1656" y="713"/>
                  </a:lnTo>
                  <a:lnTo>
                    <a:pt x="1661" y="713"/>
                  </a:lnTo>
                  <a:lnTo>
                    <a:pt x="1661" y="713"/>
                  </a:lnTo>
                  <a:lnTo>
                    <a:pt x="1661" y="713"/>
                  </a:lnTo>
                  <a:lnTo>
                    <a:pt x="1663" y="713"/>
                  </a:lnTo>
                  <a:lnTo>
                    <a:pt x="1665" y="713"/>
                  </a:lnTo>
                  <a:lnTo>
                    <a:pt x="1665" y="713"/>
                  </a:lnTo>
                  <a:lnTo>
                    <a:pt x="1665" y="713"/>
                  </a:lnTo>
                  <a:lnTo>
                    <a:pt x="1665" y="713"/>
                  </a:lnTo>
                  <a:lnTo>
                    <a:pt x="1665" y="713"/>
                  </a:lnTo>
                  <a:lnTo>
                    <a:pt x="1665" y="713"/>
                  </a:lnTo>
                  <a:lnTo>
                    <a:pt x="1665" y="710"/>
                  </a:lnTo>
                  <a:lnTo>
                    <a:pt x="1665" y="710"/>
                  </a:lnTo>
                  <a:close/>
                  <a:moveTo>
                    <a:pt x="1687" y="729"/>
                  </a:moveTo>
                  <a:lnTo>
                    <a:pt x="1687" y="727"/>
                  </a:lnTo>
                  <a:lnTo>
                    <a:pt x="1687" y="727"/>
                  </a:lnTo>
                  <a:lnTo>
                    <a:pt x="1684" y="727"/>
                  </a:lnTo>
                  <a:lnTo>
                    <a:pt x="1684" y="727"/>
                  </a:lnTo>
                  <a:lnTo>
                    <a:pt x="1684" y="727"/>
                  </a:lnTo>
                  <a:lnTo>
                    <a:pt x="1682" y="727"/>
                  </a:lnTo>
                  <a:lnTo>
                    <a:pt x="1682" y="729"/>
                  </a:lnTo>
                  <a:lnTo>
                    <a:pt x="1682" y="729"/>
                  </a:lnTo>
                  <a:lnTo>
                    <a:pt x="1682" y="729"/>
                  </a:lnTo>
                  <a:lnTo>
                    <a:pt x="1682" y="732"/>
                  </a:lnTo>
                  <a:lnTo>
                    <a:pt x="1684" y="732"/>
                  </a:lnTo>
                  <a:lnTo>
                    <a:pt x="1687" y="732"/>
                  </a:lnTo>
                  <a:lnTo>
                    <a:pt x="1687" y="729"/>
                  </a:lnTo>
                  <a:lnTo>
                    <a:pt x="1687" y="729"/>
                  </a:lnTo>
                  <a:lnTo>
                    <a:pt x="1687" y="729"/>
                  </a:lnTo>
                  <a:close/>
                  <a:moveTo>
                    <a:pt x="1623" y="414"/>
                  </a:moveTo>
                  <a:lnTo>
                    <a:pt x="1623" y="414"/>
                  </a:lnTo>
                  <a:lnTo>
                    <a:pt x="1623" y="412"/>
                  </a:lnTo>
                  <a:lnTo>
                    <a:pt x="1623" y="412"/>
                  </a:lnTo>
                  <a:lnTo>
                    <a:pt x="1623" y="412"/>
                  </a:lnTo>
                  <a:lnTo>
                    <a:pt x="1620" y="410"/>
                  </a:lnTo>
                  <a:lnTo>
                    <a:pt x="1620" y="410"/>
                  </a:lnTo>
                  <a:lnTo>
                    <a:pt x="1618" y="410"/>
                  </a:lnTo>
                  <a:lnTo>
                    <a:pt x="1618" y="410"/>
                  </a:lnTo>
                  <a:lnTo>
                    <a:pt x="1618" y="410"/>
                  </a:lnTo>
                  <a:lnTo>
                    <a:pt x="1618" y="412"/>
                  </a:lnTo>
                  <a:lnTo>
                    <a:pt x="1616" y="412"/>
                  </a:lnTo>
                  <a:lnTo>
                    <a:pt x="1616" y="414"/>
                  </a:lnTo>
                  <a:lnTo>
                    <a:pt x="1616" y="414"/>
                  </a:lnTo>
                  <a:lnTo>
                    <a:pt x="1616" y="417"/>
                  </a:lnTo>
                  <a:lnTo>
                    <a:pt x="1616" y="419"/>
                  </a:lnTo>
                  <a:lnTo>
                    <a:pt x="1616" y="419"/>
                  </a:lnTo>
                  <a:lnTo>
                    <a:pt x="1618" y="422"/>
                  </a:lnTo>
                  <a:lnTo>
                    <a:pt x="1618" y="424"/>
                  </a:lnTo>
                  <a:lnTo>
                    <a:pt x="1618" y="424"/>
                  </a:lnTo>
                  <a:lnTo>
                    <a:pt x="1618" y="424"/>
                  </a:lnTo>
                  <a:lnTo>
                    <a:pt x="1618" y="426"/>
                  </a:lnTo>
                  <a:lnTo>
                    <a:pt x="1620" y="426"/>
                  </a:lnTo>
                  <a:lnTo>
                    <a:pt x="1620" y="429"/>
                  </a:lnTo>
                  <a:lnTo>
                    <a:pt x="1620" y="431"/>
                  </a:lnTo>
                  <a:lnTo>
                    <a:pt x="1620" y="433"/>
                  </a:lnTo>
                  <a:lnTo>
                    <a:pt x="1620" y="436"/>
                  </a:lnTo>
                  <a:lnTo>
                    <a:pt x="1623" y="436"/>
                  </a:lnTo>
                  <a:lnTo>
                    <a:pt x="1625" y="436"/>
                  </a:lnTo>
                  <a:lnTo>
                    <a:pt x="1628" y="436"/>
                  </a:lnTo>
                  <a:lnTo>
                    <a:pt x="1628" y="436"/>
                  </a:lnTo>
                  <a:lnTo>
                    <a:pt x="1628" y="433"/>
                  </a:lnTo>
                  <a:lnTo>
                    <a:pt x="1625" y="433"/>
                  </a:lnTo>
                  <a:lnTo>
                    <a:pt x="1625" y="433"/>
                  </a:lnTo>
                  <a:lnTo>
                    <a:pt x="1625" y="431"/>
                  </a:lnTo>
                  <a:lnTo>
                    <a:pt x="1620" y="422"/>
                  </a:lnTo>
                  <a:lnTo>
                    <a:pt x="1620" y="419"/>
                  </a:lnTo>
                  <a:lnTo>
                    <a:pt x="1620" y="417"/>
                  </a:lnTo>
                  <a:lnTo>
                    <a:pt x="1623" y="414"/>
                  </a:lnTo>
                  <a:close/>
                  <a:moveTo>
                    <a:pt x="1616" y="407"/>
                  </a:moveTo>
                  <a:lnTo>
                    <a:pt x="1616" y="407"/>
                  </a:lnTo>
                  <a:lnTo>
                    <a:pt x="1616" y="407"/>
                  </a:lnTo>
                  <a:lnTo>
                    <a:pt x="1618" y="407"/>
                  </a:lnTo>
                  <a:lnTo>
                    <a:pt x="1618" y="410"/>
                  </a:lnTo>
                  <a:lnTo>
                    <a:pt x="1620" y="407"/>
                  </a:lnTo>
                  <a:lnTo>
                    <a:pt x="1620" y="407"/>
                  </a:lnTo>
                  <a:lnTo>
                    <a:pt x="1623" y="407"/>
                  </a:lnTo>
                  <a:lnTo>
                    <a:pt x="1623" y="407"/>
                  </a:lnTo>
                  <a:lnTo>
                    <a:pt x="1625" y="407"/>
                  </a:lnTo>
                  <a:lnTo>
                    <a:pt x="1625" y="407"/>
                  </a:lnTo>
                  <a:lnTo>
                    <a:pt x="1630" y="405"/>
                  </a:lnTo>
                  <a:lnTo>
                    <a:pt x="1632" y="407"/>
                  </a:lnTo>
                  <a:lnTo>
                    <a:pt x="1632" y="407"/>
                  </a:lnTo>
                  <a:lnTo>
                    <a:pt x="1632" y="405"/>
                  </a:lnTo>
                  <a:lnTo>
                    <a:pt x="1632" y="405"/>
                  </a:lnTo>
                  <a:lnTo>
                    <a:pt x="1632" y="405"/>
                  </a:lnTo>
                  <a:lnTo>
                    <a:pt x="1635" y="405"/>
                  </a:lnTo>
                  <a:lnTo>
                    <a:pt x="1637" y="405"/>
                  </a:lnTo>
                  <a:lnTo>
                    <a:pt x="1637" y="405"/>
                  </a:lnTo>
                  <a:lnTo>
                    <a:pt x="1639" y="403"/>
                  </a:lnTo>
                  <a:lnTo>
                    <a:pt x="1639" y="403"/>
                  </a:lnTo>
                  <a:lnTo>
                    <a:pt x="1639" y="403"/>
                  </a:lnTo>
                  <a:lnTo>
                    <a:pt x="1639" y="403"/>
                  </a:lnTo>
                  <a:lnTo>
                    <a:pt x="1639" y="403"/>
                  </a:lnTo>
                  <a:lnTo>
                    <a:pt x="1639" y="403"/>
                  </a:lnTo>
                  <a:lnTo>
                    <a:pt x="1637" y="403"/>
                  </a:lnTo>
                  <a:lnTo>
                    <a:pt x="1628" y="403"/>
                  </a:lnTo>
                  <a:lnTo>
                    <a:pt x="1623" y="400"/>
                  </a:lnTo>
                  <a:lnTo>
                    <a:pt x="1620" y="400"/>
                  </a:lnTo>
                  <a:lnTo>
                    <a:pt x="1613" y="403"/>
                  </a:lnTo>
                  <a:lnTo>
                    <a:pt x="1611" y="403"/>
                  </a:lnTo>
                  <a:lnTo>
                    <a:pt x="1611" y="403"/>
                  </a:lnTo>
                  <a:lnTo>
                    <a:pt x="1609" y="403"/>
                  </a:lnTo>
                  <a:lnTo>
                    <a:pt x="1609" y="403"/>
                  </a:lnTo>
                  <a:lnTo>
                    <a:pt x="1609" y="403"/>
                  </a:lnTo>
                  <a:lnTo>
                    <a:pt x="1606" y="403"/>
                  </a:lnTo>
                  <a:lnTo>
                    <a:pt x="1606" y="403"/>
                  </a:lnTo>
                  <a:lnTo>
                    <a:pt x="1604" y="403"/>
                  </a:lnTo>
                  <a:lnTo>
                    <a:pt x="1602" y="403"/>
                  </a:lnTo>
                  <a:lnTo>
                    <a:pt x="1602" y="403"/>
                  </a:lnTo>
                  <a:lnTo>
                    <a:pt x="1599" y="403"/>
                  </a:lnTo>
                  <a:lnTo>
                    <a:pt x="1597" y="403"/>
                  </a:lnTo>
                  <a:lnTo>
                    <a:pt x="1597" y="403"/>
                  </a:lnTo>
                  <a:lnTo>
                    <a:pt x="1597" y="403"/>
                  </a:lnTo>
                  <a:lnTo>
                    <a:pt x="1597" y="400"/>
                  </a:lnTo>
                  <a:lnTo>
                    <a:pt x="1597" y="400"/>
                  </a:lnTo>
                  <a:lnTo>
                    <a:pt x="1594" y="400"/>
                  </a:lnTo>
                  <a:lnTo>
                    <a:pt x="1594" y="400"/>
                  </a:lnTo>
                  <a:lnTo>
                    <a:pt x="1594" y="400"/>
                  </a:lnTo>
                  <a:lnTo>
                    <a:pt x="1592" y="403"/>
                  </a:lnTo>
                  <a:lnTo>
                    <a:pt x="1592" y="403"/>
                  </a:lnTo>
                  <a:lnTo>
                    <a:pt x="1592" y="403"/>
                  </a:lnTo>
                  <a:lnTo>
                    <a:pt x="1592" y="400"/>
                  </a:lnTo>
                  <a:lnTo>
                    <a:pt x="1592" y="400"/>
                  </a:lnTo>
                  <a:lnTo>
                    <a:pt x="1590" y="400"/>
                  </a:lnTo>
                  <a:lnTo>
                    <a:pt x="1590" y="400"/>
                  </a:lnTo>
                  <a:lnTo>
                    <a:pt x="1590" y="400"/>
                  </a:lnTo>
                  <a:lnTo>
                    <a:pt x="1590" y="403"/>
                  </a:lnTo>
                  <a:lnTo>
                    <a:pt x="1590" y="403"/>
                  </a:lnTo>
                  <a:lnTo>
                    <a:pt x="1587" y="403"/>
                  </a:lnTo>
                  <a:lnTo>
                    <a:pt x="1587" y="403"/>
                  </a:lnTo>
                  <a:lnTo>
                    <a:pt x="1587" y="405"/>
                  </a:lnTo>
                  <a:lnTo>
                    <a:pt x="1587" y="405"/>
                  </a:lnTo>
                  <a:lnTo>
                    <a:pt x="1587" y="405"/>
                  </a:lnTo>
                  <a:lnTo>
                    <a:pt x="1587" y="405"/>
                  </a:lnTo>
                  <a:lnTo>
                    <a:pt x="1590" y="405"/>
                  </a:lnTo>
                  <a:lnTo>
                    <a:pt x="1590" y="405"/>
                  </a:lnTo>
                  <a:lnTo>
                    <a:pt x="1590" y="405"/>
                  </a:lnTo>
                  <a:lnTo>
                    <a:pt x="1590" y="405"/>
                  </a:lnTo>
                  <a:lnTo>
                    <a:pt x="1592" y="405"/>
                  </a:lnTo>
                  <a:lnTo>
                    <a:pt x="1592" y="405"/>
                  </a:lnTo>
                  <a:lnTo>
                    <a:pt x="1592" y="407"/>
                  </a:lnTo>
                  <a:lnTo>
                    <a:pt x="1592" y="407"/>
                  </a:lnTo>
                  <a:lnTo>
                    <a:pt x="1592" y="410"/>
                  </a:lnTo>
                  <a:lnTo>
                    <a:pt x="1592" y="410"/>
                  </a:lnTo>
                  <a:lnTo>
                    <a:pt x="1594" y="410"/>
                  </a:lnTo>
                  <a:lnTo>
                    <a:pt x="1594" y="410"/>
                  </a:lnTo>
                  <a:lnTo>
                    <a:pt x="1597" y="410"/>
                  </a:lnTo>
                  <a:lnTo>
                    <a:pt x="1599" y="410"/>
                  </a:lnTo>
                  <a:lnTo>
                    <a:pt x="1602" y="407"/>
                  </a:lnTo>
                  <a:lnTo>
                    <a:pt x="1602" y="407"/>
                  </a:lnTo>
                  <a:lnTo>
                    <a:pt x="1611" y="407"/>
                  </a:lnTo>
                  <a:lnTo>
                    <a:pt x="1616" y="407"/>
                  </a:lnTo>
                  <a:close/>
                  <a:moveTo>
                    <a:pt x="485" y="272"/>
                  </a:moveTo>
                  <a:lnTo>
                    <a:pt x="485" y="272"/>
                  </a:lnTo>
                  <a:lnTo>
                    <a:pt x="485" y="272"/>
                  </a:lnTo>
                  <a:lnTo>
                    <a:pt x="488" y="272"/>
                  </a:lnTo>
                  <a:lnTo>
                    <a:pt x="485" y="270"/>
                  </a:lnTo>
                  <a:lnTo>
                    <a:pt x="485" y="270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3" y="268"/>
                  </a:lnTo>
                  <a:lnTo>
                    <a:pt x="483" y="268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0" y="270"/>
                  </a:lnTo>
                  <a:lnTo>
                    <a:pt x="483" y="270"/>
                  </a:lnTo>
                  <a:lnTo>
                    <a:pt x="483" y="270"/>
                  </a:lnTo>
                  <a:lnTo>
                    <a:pt x="483" y="270"/>
                  </a:lnTo>
                  <a:lnTo>
                    <a:pt x="485" y="272"/>
                  </a:lnTo>
                  <a:lnTo>
                    <a:pt x="485" y="272"/>
                  </a:lnTo>
                  <a:close/>
                  <a:moveTo>
                    <a:pt x="1687" y="507"/>
                  </a:moveTo>
                  <a:lnTo>
                    <a:pt x="1687" y="507"/>
                  </a:lnTo>
                  <a:lnTo>
                    <a:pt x="1684" y="507"/>
                  </a:lnTo>
                  <a:lnTo>
                    <a:pt x="1684" y="507"/>
                  </a:lnTo>
                  <a:lnTo>
                    <a:pt x="1684" y="507"/>
                  </a:lnTo>
                  <a:lnTo>
                    <a:pt x="1682" y="509"/>
                  </a:lnTo>
                  <a:lnTo>
                    <a:pt x="1682" y="509"/>
                  </a:lnTo>
                  <a:lnTo>
                    <a:pt x="1682" y="511"/>
                  </a:lnTo>
                  <a:lnTo>
                    <a:pt x="1684" y="511"/>
                  </a:lnTo>
                  <a:lnTo>
                    <a:pt x="1684" y="511"/>
                  </a:lnTo>
                  <a:lnTo>
                    <a:pt x="1684" y="511"/>
                  </a:lnTo>
                  <a:lnTo>
                    <a:pt x="1687" y="511"/>
                  </a:lnTo>
                  <a:lnTo>
                    <a:pt x="1687" y="511"/>
                  </a:lnTo>
                  <a:lnTo>
                    <a:pt x="1687" y="511"/>
                  </a:lnTo>
                  <a:lnTo>
                    <a:pt x="1687" y="511"/>
                  </a:lnTo>
                  <a:lnTo>
                    <a:pt x="1687" y="511"/>
                  </a:lnTo>
                  <a:lnTo>
                    <a:pt x="1689" y="509"/>
                  </a:lnTo>
                  <a:lnTo>
                    <a:pt x="1689" y="509"/>
                  </a:lnTo>
                  <a:lnTo>
                    <a:pt x="1687" y="507"/>
                  </a:lnTo>
                  <a:close/>
                  <a:moveTo>
                    <a:pt x="1587" y="201"/>
                  </a:moveTo>
                  <a:lnTo>
                    <a:pt x="1590" y="199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2" y="199"/>
                  </a:lnTo>
                  <a:lnTo>
                    <a:pt x="1592" y="199"/>
                  </a:lnTo>
                  <a:lnTo>
                    <a:pt x="1592" y="199"/>
                  </a:lnTo>
                  <a:lnTo>
                    <a:pt x="1592" y="197"/>
                  </a:lnTo>
                  <a:lnTo>
                    <a:pt x="1592" y="197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0" y="197"/>
                  </a:lnTo>
                  <a:lnTo>
                    <a:pt x="1590" y="197"/>
                  </a:lnTo>
                  <a:lnTo>
                    <a:pt x="1590" y="197"/>
                  </a:lnTo>
                  <a:lnTo>
                    <a:pt x="1590" y="197"/>
                  </a:lnTo>
                  <a:lnTo>
                    <a:pt x="1590" y="197"/>
                  </a:lnTo>
                  <a:lnTo>
                    <a:pt x="1590" y="197"/>
                  </a:lnTo>
                  <a:lnTo>
                    <a:pt x="1587" y="197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90" y="199"/>
                  </a:lnTo>
                  <a:lnTo>
                    <a:pt x="1587" y="199"/>
                  </a:lnTo>
                  <a:lnTo>
                    <a:pt x="1587" y="199"/>
                  </a:lnTo>
                  <a:lnTo>
                    <a:pt x="1587" y="199"/>
                  </a:lnTo>
                  <a:lnTo>
                    <a:pt x="1587" y="199"/>
                  </a:lnTo>
                  <a:lnTo>
                    <a:pt x="1587" y="199"/>
                  </a:lnTo>
                  <a:lnTo>
                    <a:pt x="1587" y="201"/>
                  </a:lnTo>
                  <a:lnTo>
                    <a:pt x="1587" y="201"/>
                  </a:lnTo>
                  <a:close/>
                  <a:moveTo>
                    <a:pt x="1703" y="594"/>
                  </a:moveTo>
                  <a:lnTo>
                    <a:pt x="1703" y="594"/>
                  </a:lnTo>
                  <a:lnTo>
                    <a:pt x="1703" y="594"/>
                  </a:lnTo>
                  <a:lnTo>
                    <a:pt x="1703" y="594"/>
                  </a:lnTo>
                  <a:close/>
                  <a:moveTo>
                    <a:pt x="1703" y="594"/>
                  </a:moveTo>
                  <a:lnTo>
                    <a:pt x="1703" y="597"/>
                  </a:lnTo>
                  <a:lnTo>
                    <a:pt x="1703" y="594"/>
                  </a:lnTo>
                  <a:lnTo>
                    <a:pt x="1703" y="594"/>
                  </a:lnTo>
                  <a:close/>
                  <a:moveTo>
                    <a:pt x="1713" y="734"/>
                  </a:moveTo>
                  <a:lnTo>
                    <a:pt x="1713" y="734"/>
                  </a:lnTo>
                  <a:lnTo>
                    <a:pt x="1713" y="734"/>
                  </a:lnTo>
                  <a:lnTo>
                    <a:pt x="1710" y="734"/>
                  </a:lnTo>
                  <a:lnTo>
                    <a:pt x="1706" y="736"/>
                  </a:lnTo>
                  <a:lnTo>
                    <a:pt x="1708" y="736"/>
                  </a:lnTo>
                  <a:lnTo>
                    <a:pt x="1708" y="739"/>
                  </a:lnTo>
                  <a:lnTo>
                    <a:pt x="1710" y="739"/>
                  </a:lnTo>
                  <a:lnTo>
                    <a:pt x="1710" y="739"/>
                  </a:lnTo>
                  <a:lnTo>
                    <a:pt x="1713" y="736"/>
                  </a:lnTo>
                  <a:lnTo>
                    <a:pt x="1713" y="736"/>
                  </a:lnTo>
                  <a:lnTo>
                    <a:pt x="1715" y="736"/>
                  </a:lnTo>
                  <a:lnTo>
                    <a:pt x="1715" y="736"/>
                  </a:lnTo>
                  <a:lnTo>
                    <a:pt x="1715" y="734"/>
                  </a:lnTo>
                  <a:lnTo>
                    <a:pt x="1713" y="734"/>
                  </a:lnTo>
                  <a:close/>
                  <a:moveTo>
                    <a:pt x="1874" y="509"/>
                  </a:moveTo>
                  <a:lnTo>
                    <a:pt x="1874" y="509"/>
                  </a:lnTo>
                  <a:lnTo>
                    <a:pt x="1876" y="509"/>
                  </a:lnTo>
                  <a:lnTo>
                    <a:pt x="1876" y="509"/>
                  </a:lnTo>
                  <a:lnTo>
                    <a:pt x="1876" y="507"/>
                  </a:lnTo>
                  <a:lnTo>
                    <a:pt x="1876" y="507"/>
                  </a:lnTo>
                  <a:lnTo>
                    <a:pt x="1876" y="500"/>
                  </a:lnTo>
                  <a:lnTo>
                    <a:pt x="1876" y="500"/>
                  </a:lnTo>
                  <a:lnTo>
                    <a:pt x="1876" y="500"/>
                  </a:lnTo>
                  <a:lnTo>
                    <a:pt x="1876" y="497"/>
                  </a:lnTo>
                  <a:lnTo>
                    <a:pt x="1876" y="497"/>
                  </a:lnTo>
                  <a:lnTo>
                    <a:pt x="1878" y="497"/>
                  </a:lnTo>
                  <a:lnTo>
                    <a:pt x="1878" y="497"/>
                  </a:lnTo>
                  <a:lnTo>
                    <a:pt x="1878" y="495"/>
                  </a:lnTo>
                  <a:lnTo>
                    <a:pt x="1878" y="495"/>
                  </a:lnTo>
                  <a:lnTo>
                    <a:pt x="1878" y="495"/>
                  </a:lnTo>
                  <a:lnTo>
                    <a:pt x="1876" y="493"/>
                  </a:lnTo>
                  <a:lnTo>
                    <a:pt x="1876" y="493"/>
                  </a:lnTo>
                  <a:lnTo>
                    <a:pt x="1874" y="490"/>
                  </a:lnTo>
                  <a:lnTo>
                    <a:pt x="1874" y="490"/>
                  </a:lnTo>
                  <a:lnTo>
                    <a:pt x="1874" y="488"/>
                  </a:lnTo>
                  <a:lnTo>
                    <a:pt x="1876" y="488"/>
                  </a:lnTo>
                  <a:lnTo>
                    <a:pt x="1874" y="488"/>
                  </a:lnTo>
                  <a:lnTo>
                    <a:pt x="1874" y="485"/>
                  </a:lnTo>
                  <a:lnTo>
                    <a:pt x="1871" y="485"/>
                  </a:lnTo>
                  <a:lnTo>
                    <a:pt x="1869" y="485"/>
                  </a:lnTo>
                  <a:lnTo>
                    <a:pt x="1866" y="485"/>
                  </a:lnTo>
                  <a:lnTo>
                    <a:pt x="1866" y="485"/>
                  </a:lnTo>
                  <a:lnTo>
                    <a:pt x="1866" y="485"/>
                  </a:lnTo>
                  <a:lnTo>
                    <a:pt x="1866" y="483"/>
                  </a:lnTo>
                  <a:lnTo>
                    <a:pt x="1864" y="483"/>
                  </a:lnTo>
                  <a:lnTo>
                    <a:pt x="1864" y="481"/>
                  </a:lnTo>
                  <a:lnTo>
                    <a:pt x="1864" y="478"/>
                  </a:lnTo>
                  <a:lnTo>
                    <a:pt x="1864" y="476"/>
                  </a:lnTo>
                  <a:lnTo>
                    <a:pt x="1864" y="474"/>
                  </a:lnTo>
                  <a:lnTo>
                    <a:pt x="1864" y="474"/>
                  </a:lnTo>
                  <a:lnTo>
                    <a:pt x="1862" y="471"/>
                  </a:lnTo>
                  <a:lnTo>
                    <a:pt x="1862" y="471"/>
                  </a:lnTo>
                  <a:lnTo>
                    <a:pt x="1862" y="471"/>
                  </a:lnTo>
                  <a:lnTo>
                    <a:pt x="1857" y="469"/>
                  </a:lnTo>
                  <a:lnTo>
                    <a:pt x="1857" y="469"/>
                  </a:lnTo>
                  <a:lnTo>
                    <a:pt x="1852" y="464"/>
                  </a:lnTo>
                  <a:lnTo>
                    <a:pt x="1850" y="464"/>
                  </a:lnTo>
                  <a:lnTo>
                    <a:pt x="1848" y="464"/>
                  </a:lnTo>
                  <a:lnTo>
                    <a:pt x="1843" y="464"/>
                  </a:lnTo>
                  <a:lnTo>
                    <a:pt x="1833" y="464"/>
                  </a:lnTo>
                  <a:lnTo>
                    <a:pt x="1831" y="462"/>
                  </a:lnTo>
                  <a:lnTo>
                    <a:pt x="1829" y="462"/>
                  </a:lnTo>
                  <a:lnTo>
                    <a:pt x="1829" y="462"/>
                  </a:lnTo>
                  <a:lnTo>
                    <a:pt x="1826" y="462"/>
                  </a:lnTo>
                  <a:lnTo>
                    <a:pt x="1826" y="459"/>
                  </a:lnTo>
                  <a:lnTo>
                    <a:pt x="1826" y="462"/>
                  </a:lnTo>
                  <a:lnTo>
                    <a:pt x="1826" y="459"/>
                  </a:lnTo>
                  <a:lnTo>
                    <a:pt x="1824" y="459"/>
                  </a:lnTo>
                  <a:lnTo>
                    <a:pt x="1824" y="459"/>
                  </a:lnTo>
                  <a:lnTo>
                    <a:pt x="1824" y="459"/>
                  </a:lnTo>
                  <a:lnTo>
                    <a:pt x="1824" y="459"/>
                  </a:lnTo>
                  <a:lnTo>
                    <a:pt x="1824" y="459"/>
                  </a:lnTo>
                  <a:lnTo>
                    <a:pt x="1822" y="459"/>
                  </a:lnTo>
                  <a:lnTo>
                    <a:pt x="1822" y="459"/>
                  </a:lnTo>
                  <a:lnTo>
                    <a:pt x="1822" y="459"/>
                  </a:lnTo>
                  <a:lnTo>
                    <a:pt x="1819" y="457"/>
                  </a:lnTo>
                  <a:lnTo>
                    <a:pt x="1819" y="457"/>
                  </a:lnTo>
                  <a:lnTo>
                    <a:pt x="1819" y="457"/>
                  </a:lnTo>
                  <a:lnTo>
                    <a:pt x="1812" y="455"/>
                  </a:lnTo>
                  <a:lnTo>
                    <a:pt x="1807" y="455"/>
                  </a:lnTo>
                  <a:lnTo>
                    <a:pt x="1807" y="455"/>
                  </a:lnTo>
                  <a:lnTo>
                    <a:pt x="1807" y="455"/>
                  </a:lnTo>
                  <a:lnTo>
                    <a:pt x="1807" y="452"/>
                  </a:lnTo>
                  <a:lnTo>
                    <a:pt x="1807" y="452"/>
                  </a:lnTo>
                  <a:lnTo>
                    <a:pt x="1807" y="452"/>
                  </a:lnTo>
                  <a:lnTo>
                    <a:pt x="1807" y="452"/>
                  </a:lnTo>
                  <a:lnTo>
                    <a:pt x="1803" y="452"/>
                  </a:lnTo>
                  <a:lnTo>
                    <a:pt x="1800" y="452"/>
                  </a:lnTo>
                  <a:lnTo>
                    <a:pt x="1798" y="455"/>
                  </a:lnTo>
                  <a:lnTo>
                    <a:pt x="1798" y="455"/>
                  </a:lnTo>
                  <a:lnTo>
                    <a:pt x="1798" y="457"/>
                  </a:lnTo>
                  <a:lnTo>
                    <a:pt x="1798" y="457"/>
                  </a:lnTo>
                  <a:lnTo>
                    <a:pt x="1796" y="457"/>
                  </a:lnTo>
                  <a:lnTo>
                    <a:pt x="1793" y="459"/>
                  </a:lnTo>
                  <a:lnTo>
                    <a:pt x="1793" y="459"/>
                  </a:lnTo>
                  <a:lnTo>
                    <a:pt x="1791" y="459"/>
                  </a:lnTo>
                  <a:lnTo>
                    <a:pt x="1791" y="459"/>
                  </a:lnTo>
                  <a:lnTo>
                    <a:pt x="1791" y="462"/>
                  </a:lnTo>
                  <a:lnTo>
                    <a:pt x="1791" y="462"/>
                  </a:lnTo>
                  <a:lnTo>
                    <a:pt x="1791" y="459"/>
                  </a:lnTo>
                  <a:lnTo>
                    <a:pt x="1791" y="459"/>
                  </a:lnTo>
                  <a:lnTo>
                    <a:pt x="1788" y="459"/>
                  </a:lnTo>
                  <a:lnTo>
                    <a:pt x="1788" y="459"/>
                  </a:lnTo>
                  <a:lnTo>
                    <a:pt x="1788" y="459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8" y="462"/>
                  </a:lnTo>
                  <a:lnTo>
                    <a:pt x="1786" y="462"/>
                  </a:lnTo>
                  <a:lnTo>
                    <a:pt x="1786" y="462"/>
                  </a:lnTo>
                  <a:lnTo>
                    <a:pt x="1786" y="462"/>
                  </a:lnTo>
                  <a:lnTo>
                    <a:pt x="1784" y="459"/>
                  </a:lnTo>
                  <a:lnTo>
                    <a:pt x="1784" y="459"/>
                  </a:lnTo>
                  <a:lnTo>
                    <a:pt x="1784" y="457"/>
                  </a:lnTo>
                  <a:lnTo>
                    <a:pt x="1784" y="455"/>
                  </a:lnTo>
                  <a:lnTo>
                    <a:pt x="1781" y="455"/>
                  </a:lnTo>
                  <a:lnTo>
                    <a:pt x="1781" y="455"/>
                  </a:lnTo>
                  <a:lnTo>
                    <a:pt x="1777" y="457"/>
                  </a:lnTo>
                  <a:lnTo>
                    <a:pt x="1774" y="457"/>
                  </a:lnTo>
                  <a:lnTo>
                    <a:pt x="1772" y="457"/>
                  </a:lnTo>
                  <a:lnTo>
                    <a:pt x="1772" y="457"/>
                  </a:lnTo>
                  <a:lnTo>
                    <a:pt x="1769" y="457"/>
                  </a:lnTo>
                  <a:lnTo>
                    <a:pt x="1758" y="457"/>
                  </a:lnTo>
                  <a:lnTo>
                    <a:pt x="1758" y="457"/>
                  </a:lnTo>
                  <a:lnTo>
                    <a:pt x="1755" y="455"/>
                  </a:lnTo>
                  <a:lnTo>
                    <a:pt x="1755" y="455"/>
                  </a:lnTo>
                  <a:lnTo>
                    <a:pt x="1753" y="455"/>
                  </a:lnTo>
                  <a:lnTo>
                    <a:pt x="1751" y="457"/>
                  </a:lnTo>
                  <a:lnTo>
                    <a:pt x="1748" y="457"/>
                  </a:lnTo>
                  <a:lnTo>
                    <a:pt x="1748" y="457"/>
                  </a:lnTo>
                  <a:lnTo>
                    <a:pt x="1739" y="457"/>
                  </a:lnTo>
                  <a:lnTo>
                    <a:pt x="1736" y="457"/>
                  </a:lnTo>
                  <a:lnTo>
                    <a:pt x="1736" y="457"/>
                  </a:lnTo>
                  <a:lnTo>
                    <a:pt x="1736" y="457"/>
                  </a:lnTo>
                  <a:lnTo>
                    <a:pt x="1736" y="457"/>
                  </a:lnTo>
                  <a:lnTo>
                    <a:pt x="1736" y="459"/>
                  </a:lnTo>
                  <a:lnTo>
                    <a:pt x="1736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59"/>
                  </a:lnTo>
                  <a:lnTo>
                    <a:pt x="1734" y="462"/>
                  </a:lnTo>
                  <a:lnTo>
                    <a:pt x="1734" y="462"/>
                  </a:lnTo>
                  <a:lnTo>
                    <a:pt x="1732" y="462"/>
                  </a:lnTo>
                  <a:lnTo>
                    <a:pt x="1732" y="462"/>
                  </a:lnTo>
                  <a:lnTo>
                    <a:pt x="1732" y="462"/>
                  </a:lnTo>
                  <a:lnTo>
                    <a:pt x="1732" y="462"/>
                  </a:lnTo>
                  <a:lnTo>
                    <a:pt x="1732" y="464"/>
                  </a:lnTo>
                  <a:lnTo>
                    <a:pt x="1734" y="464"/>
                  </a:lnTo>
                  <a:lnTo>
                    <a:pt x="1734" y="464"/>
                  </a:lnTo>
                  <a:lnTo>
                    <a:pt x="1732" y="464"/>
                  </a:lnTo>
                  <a:lnTo>
                    <a:pt x="1732" y="467"/>
                  </a:lnTo>
                  <a:lnTo>
                    <a:pt x="1732" y="467"/>
                  </a:lnTo>
                  <a:lnTo>
                    <a:pt x="1732" y="469"/>
                  </a:lnTo>
                  <a:lnTo>
                    <a:pt x="1732" y="469"/>
                  </a:lnTo>
                  <a:lnTo>
                    <a:pt x="1732" y="469"/>
                  </a:lnTo>
                  <a:lnTo>
                    <a:pt x="1729" y="467"/>
                  </a:lnTo>
                  <a:lnTo>
                    <a:pt x="1729" y="469"/>
                  </a:lnTo>
                  <a:lnTo>
                    <a:pt x="1727" y="469"/>
                  </a:lnTo>
                  <a:lnTo>
                    <a:pt x="1727" y="469"/>
                  </a:lnTo>
                  <a:lnTo>
                    <a:pt x="1725" y="469"/>
                  </a:lnTo>
                  <a:lnTo>
                    <a:pt x="1725" y="469"/>
                  </a:lnTo>
                  <a:lnTo>
                    <a:pt x="1725" y="471"/>
                  </a:lnTo>
                  <a:lnTo>
                    <a:pt x="1722" y="471"/>
                  </a:lnTo>
                  <a:lnTo>
                    <a:pt x="1722" y="471"/>
                  </a:lnTo>
                  <a:lnTo>
                    <a:pt x="1722" y="471"/>
                  </a:lnTo>
                  <a:lnTo>
                    <a:pt x="1720" y="471"/>
                  </a:lnTo>
                  <a:lnTo>
                    <a:pt x="1720" y="471"/>
                  </a:lnTo>
                  <a:lnTo>
                    <a:pt x="1720" y="474"/>
                  </a:lnTo>
                  <a:lnTo>
                    <a:pt x="1720" y="474"/>
                  </a:lnTo>
                  <a:lnTo>
                    <a:pt x="1720" y="474"/>
                  </a:lnTo>
                  <a:lnTo>
                    <a:pt x="1720" y="476"/>
                  </a:lnTo>
                  <a:lnTo>
                    <a:pt x="1722" y="478"/>
                  </a:lnTo>
                  <a:lnTo>
                    <a:pt x="1722" y="481"/>
                  </a:lnTo>
                  <a:lnTo>
                    <a:pt x="1722" y="481"/>
                  </a:lnTo>
                  <a:lnTo>
                    <a:pt x="1725" y="481"/>
                  </a:lnTo>
                  <a:lnTo>
                    <a:pt x="1725" y="483"/>
                  </a:lnTo>
                  <a:lnTo>
                    <a:pt x="1725" y="485"/>
                  </a:lnTo>
                  <a:lnTo>
                    <a:pt x="1722" y="490"/>
                  </a:lnTo>
                  <a:lnTo>
                    <a:pt x="1722" y="493"/>
                  </a:lnTo>
                  <a:lnTo>
                    <a:pt x="1722" y="493"/>
                  </a:lnTo>
                  <a:lnTo>
                    <a:pt x="1725" y="493"/>
                  </a:lnTo>
                  <a:lnTo>
                    <a:pt x="1725" y="493"/>
                  </a:lnTo>
                  <a:lnTo>
                    <a:pt x="1725" y="490"/>
                  </a:lnTo>
                  <a:lnTo>
                    <a:pt x="1725" y="490"/>
                  </a:lnTo>
                  <a:lnTo>
                    <a:pt x="1725" y="490"/>
                  </a:lnTo>
                  <a:lnTo>
                    <a:pt x="1725" y="490"/>
                  </a:lnTo>
                  <a:lnTo>
                    <a:pt x="1725" y="488"/>
                  </a:lnTo>
                  <a:lnTo>
                    <a:pt x="1725" y="485"/>
                  </a:lnTo>
                  <a:lnTo>
                    <a:pt x="1727" y="485"/>
                  </a:lnTo>
                  <a:lnTo>
                    <a:pt x="1727" y="485"/>
                  </a:lnTo>
                  <a:lnTo>
                    <a:pt x="1727" y="483"/>
                  </a:lnTo>
                  <a:lnTo>
                    <a:pt x="1727" y="483"/>
                  </a:lnTo>
                  <a:lnTo>
                    <a:pt x="1727" y="483"/>
                  </a:lnTo>
                  <a:lnTo>
                    <a:pt x="1729" y="483"/>
                  </a:lnTo>
                  <a:lnTo>
                    <a:pt x="1729" y="483"/>
                  </a:lnTo>
                  <a:lnTo>
                    <a:pt x="1729" y="481"/>
                  </a:lnTo>
                  <a:lnTo>
                    <a:pt x="1729" y="481"/>
                  </a:lnTo>
                  <a:lnTo>
                    <a:pt x="1729" y="481"/>
                  </a:lnTo>
                  <a:lnTo>
                    <a:pt x="1732" y="474"/>
                  </a:lnTo>
                  <a:lnTo>
                    <a:pt x="1732" y="474"/>
                  </a:lnTo>
                  <a:lnTo>
                    <a:pt x="1732" y="471"/>
                  </a:lnTo>
                  <a:lnTo>
                    <a:pt x="1734" y="469"/>
                  </a:lnTo>
                  <a:lnTo>
                    <a:pt x="1734" y="469"/>
                  </a:lnTo>
                  <a:lnTo>
                    <a:pt x="1736" y="469"/>
                  </a:lnTo>
                  <a:lnTo>
                    <a:pt x="1736" y="469"/>
                  </a:lnTo>
                  <a:lnTo>
                    <a:pt x="1736" y="469"/>
                  </a:lnTo>
                  <a:lnTo>
                    <a:pt x="1739" y="469"/>
                  </a:lnTo>
                  <a:lnTo>
                    <a:pt x="1736" y="471"/>
                  </a:lnTo>
                  <a:lnTo>
                    <a:pt x="1736" y="474"/>
                  </a:lnTo>
                  <a:lnTo>
                    <a:pt x="1736" y="474"/>
                  </a:lnTo>
                  <a:lnTo>
                    <a:pt x="1736" y="474"/>
                  </a:lnTo>
                  <a:lnTo>
                    <a:pt x="1736" y="474"/>
                  </a:lnTo>
                  <a:lnTo>
                    <a:pt x="1739" y="476"/>
                  </a:lnTo>
                  <a:lnTo>
                    <a:pt x="1739" y="476"/>
                  </a:lnTo>
                  <a:lnTo>
                    <a:pt x="1741" y="476"/>
                  </a:lnTo>
                  <a:lnTo>
                    <a:pt x="1741" y="476"/>
                  </a:lnTo>
                  <a:lnTo>
                    <a:pt x="1748" y="485"/>
                  </a:lnTo>
                  <a:lnTo>
                    <a:pt x="1748" y="485"/>
                  </a:lnTo>
                  <a:lnTo>
                    <a:pt x="1751" y="488"/>
                  </a:lnTo>
                  <a:lnTo>
                    <a:pt x="1751" y="488"/>
                  </a:lnTo>
                  <a:lnTo>
                    <a:pt x="1753" y="488"/>
                  </a:lnTo>
                  <a:lnTo>
                    <a:pt x="1753" y="488"/>
                  </a:lnTo>
                  <a:lnTo>
                    <a:pt x="1755" y="488"/>
                  </a:lnTo>
                  <a:lnTo>
                    <a:pt x="1758" y="488"/>
                  </a:lnTo>
                  <a:lnTo>
                    <a:pt x="1760" y="488"/>
                  </a:lnTo>
                  <a:lnTo>
                    <a:pt x="1762" y="488"/>
                  </a:lnTo>
                  <a:lnTo>
                    <a:pt x="1762" y="485"/>
                  </a:lnTo>
                  <a:lnTo>
                    <a:pt x="1762" y="485"/>
                  </a:lnTo>
                  <a:lnTo>
                    <a:pt x="1762" y="485"/>
                  </a:lnTo>
                  <a:lnTo>
                    <a:pt x="1762" y="485"/>
                  </a:lnTo>
                  <a:lnTo>
                    <a:pt x="1762" y="485"/>
                  </a:lnTo>
                  <a:lnTo>
                    <a:pt x="1762" y="483"/>
                  </a:lnTo>
                  <a:lnTo>
                    <a:pt x="1762" y="483"/>
                  </a:lnTo>
                  <a:lnTo>
                    <a:pt x="1762" y="483"/>
                  </a:lnTo>
                  <a:lnTo>
                    <a:pt x="1762" y="483"/>
                  </a:lnTo>
                  <a:lnTo>
                    <a:pt x="1762" y="483"/>
                  </a:lnTo>
                  <a:lnTo>
                    <a:pt x="1767" y="478"/>
                  </a:lnTo>
                  <a:lnTo>
                    <a:pt x="1767" y="478"/>
                  </a:lnTo>
                  <a:lnTo>
                    <a:pt x="1769" y="478"/>
                  </a:lnTo>
                  <a:lnTo>
                    <a:pt x="1772" y="476"/>
                  </a:lnTo>
                  <a:lnTo>
                    <a:pt x="1772" y="476"/>
                  </a:lnTo>
                  <a:lnTo>
                    <a:pt x="1772" y="476"/>
                  </a:lnTo>
                  <a:lnTo>
                    <a:pt x="1774" y="476"/>
                  </a:lnTo>
                  <a:lnTo>
                    <a:pt x="1774" y="476"/>
                  </a:lnTo>
                  <a:lnTo>
                    <a:pt x="1774" y="476"/>
                  </a:lnTo>
                  <a:lnTo>
                    <a:pt x="1777" y="476"/>
                  </a:lnTo>
                  <a:lnTo>
                    <a:pt x="1777" y="476"/>
                  </a:lnTo>
                  <a:lnTo>
                    <a:pt x="1779" y="476"/>
                  </a:lnTo>
                  <a:lnTo>
                    <a:pt x="1779" y="478"/>
                  </a:lnTo>
                  <a:lnTo>
                    <a:pt x="1777" y="481"/>
                  </a:lnTo>
                  <a:lnTo>
                    <a:pt x="1777" y="481"/>
                  </a:lnTo>
                  <a:lnTo>
                    <a:pt x="1777" y="481"/>
                  </a:lnTo>
                  <a:lnTo>
                    <a:pt x="1777" y="483"/>
                  </a:lnTo>
                  <a:lnTo>
                    <a:pt x="1779" y="483"/>
                  </a:lnTo>
                  <a:lnTo>
                    <a:pt x="1784" y="483"/>
                  </a:lnTo>
                  <a:lnTo>
                    <a:pt x="1784" y="483"/>
                  </a:lnTo>
                  <a:lnTo>
                    <a:pt x="1786" y="483"/>
                  </a:lnTo>
                  <a:lnTo>
                    <a:pt x="1788" y="485"/>
                  </a:lnTo>
                  <a:lnTo>
                    <a:pt x="1791" y="485"/>
                  </a:lnTo>
                  <a:lnTo>
                    <a:pt x="1798" y="485"/>
                  </a:lnTo>
                  <a:lnTo>
                    <a:pt x="1800" y="485"/>
                  </a:lnTo>
                  <a:lnTo>
                    <a:pt x="1805" y="488"/>
                  </a:lnTo>
                  <a:lnTo>
                    <a:pt x="1807" y="488"/>
                  </a:lnTo>
                  <a:lnTo>
                    <a:pt x="1810" y="488"/>
                  </a:lnTo>
                  <a:lnTo>
                    <a:pt x="1807" y="485"/>
                  </a:lnTo>
                  <a:lnTo>
                    <a:pt x="1805" y="481"/>
                  </a:lnTo>
                  <a:lnTo>
                    <a:pt x="1805" y="481"/>
                  </a:lnTo>
                  <a:lnTo>
                    <a:pt x="1807" y="481"/>
                  </a:lnTo>
                  <a:lnTo>
                    <a:pt x="1826" y="481"/>
                  </a:lnTo>
                  <a:lnTo>
                    <a:pt x="1829" y="483"/>
                  </a:lnTo>
                  <a:lnTo>
                    <a:pt x="1829" y="483"/>
                  </a:lnTo>
                  <a:lnTo>
                    <a:pt x="1831" y="485"/>
                  </a:lnTo>
                  <a:lnTo>
                    <a:pt x="1829" y="485"/>
                  </a:lnTo>
                  <a:lnTo>
                    <a:pt x="1831" y="485"/>
                  </a:lnTo>
                  <a:lnTo>
                    <a:pt x="1831" y="488"/>
                  </a:lnTo>
                  <a:lnTo>
                    <a:pt x="1831" y="488"/>
                  </a:lnTo>
                  <a:lnTo>
                    <a:pt x="1831" y="488"/>
                  </a:lnTo>
                  <a:lnTo>
                    <a:pt x="1831" y="488"/>
                  </a:lnTo>
                  <a:lnTo>
                    <a:pt x="1833" y="490"/>
                  </a:lnTo>
                  <a:lnTo>
                    <a:pt x="1836" y="490"/>
                  </a:lnTo>
                  <a:lnTo>
                    <a:pt x="1838" y="490"/>
                  </a:lnTo>
                  <a:lnTo>
                    <a:pt x="1838" y="490"/>
                  </a:lnTo>
                  <a:lnTo>
                    <a:pt x="1838" y="493"/>
                  </a:lnTo>
                  <a:lnTo>
                    <a:pt x="1848" y="495"/>
                  </a:lnTo>
                  <a:lnTo>
                    <a:pt x="1850" y="497"/>
                  </a:lnTo>
                  <a:lnTo>
                    <a:pt x="1852" y="497"/>
                  </a:lnTo>
                  <a:lnTo>
                    <a:pt x="1852" y="497"/>
                  </a:lnTo>
                  <a:lnTo>
                    <a:pt x="1855" y="497"/>
                  </a:lnTo>
                  <a:lnTo>
                    <a:pt x="1855" y="497"/>
                  </a:lnTo>
                  <a:lnTo>
                    <a:pt x="1855" y="497"/>
                  </a:lnTo>
                  <a:lnTo>
                    <a:pt x="1857" y="500"/>
                  </a:lnTo>
                  <a:lnTo>
                    <a:pt x="1857" y="500"/>
                  </a:lnTo>
                  <a:lnTo>
                    <a:pt x="1857" y="502"/>
                  </a:lnTo>
                  <a:lnTo>
                    <a:pt x="1859" y="502"/>
                  </a:lnTo>
                  <a:lnTo>
                    <a:pt x="1859" y="502"/>
                  </a:lnTo>
                  <a:lnTo>
                    <a:pt x="1862" y="502"/>
                  </a:lnTo>
                  <a:lnTo>
                    <a:pt x="1862" y="502"/>
                  </a:lnTo>
                  <a:lnTo>
                    <a:pt x="1864" y="504"/>
                  </a:lnTo>
                  <a:lnTo>
                    <a:pt x="1864" y="504"/>
                  </a:lnTo>
                  <a:lnTo>
                    <a:pt x="1864" y="504"/>
                  </a:lnTo>
                  <a:lnTo>
                    <a:pt x="1871" y="507"/>
                  </a:lnTo>
                  <a:lnTo>
                    <a:pt x="1871" y="507"/>
                  </a:lnTo>
                  <a:lnTo>
                    <a:pt x="1871" y="507"/>
                  </a:lnTo>
                  <a:lnTo>
                    <a:pt x="1874" y="509"/>
                  </a:lnTo>
                  <a:close/>
                  <a:moveTo>
                    <a:pt x="1691" y="348"/>
                  </a:moveTo>
                  <a:lnTo>
                    <a:pt x="1691" y="346"/>
                  </a:lnTo>
                  <a:lnTo>
                    <a:pt x="1689" y="346"/>
                  </a:lnTo>
                  <a:lnTo>
                    <a:pt x="1691" y="346"/>
                  </a:lnTo>
                  <a:lnTo>
                    <a:pt x="1691" y="346"/>
                  </a:lnTo>
                  <a:lnTo>
                    <a:pt x="1689" y="343"/>
                  </a:lnTo>
                  <a:lnTo>
                    <a:pt x="1689" y="343"/>
                  </a:lnTo>
                  <a:lnTo>
                    <a:pt x="1689" y="343"/>
                  </a:lnTo>
                  <a:lnTo>
                    <a:pt x="1689" y="343"/>
                  </a:lnTo>
                  <a:lnTo>
                    <a:pt x="1689" y="341"/>
                  </a:lnTo>
                  <a:lnTo>
                    <a:pt x="1687" y="341"/>
                  </a:lnTo>
                  <a:lnTo>
                    <a:pt x="1689" y="341"/>
                  </a:lnTo>
                  <a:lnTo>
                    <a:pt x="1689" y="341"/>
                  </a:lnTo>
                  <a:lnTo>
                    <a:pt x="1689" y="341"/>
                  </a:lnTo>
                  <a:lnTo>
                    <a:pt x="1687" y="341"/>
                  </a:lnTo>
                  <a:lnTo>
                    <a:pt x="1687" y="341"/>
                  </a:lnTo>
                  <a:lnTo>
                    <a:pt x="1684" y="341"/>
                  </a:lnTo>
                  <a:lnTo>
                    <a:pt x="1684" y="341"/>
                  </a:lnTo>
                  <a:lnTo>
                    <a:pt x="1684" y="343"/>
                  </a:lnTo>
                  <a:lnTo>
                    <a:pt x="1684" y="343"/>
                  </a:lnTo>
                  <a:lnTo>
                    <a:pt x="1684" y="346"/>
                  </a:lnTo>
                  <a:lnTo>
                    <a:pt x="1682" y="346"/>
                  </a:lnTo>
                  <a:lnTo>
                    <a:pt x="1682" y="348"/>
                  </a:lnTo>
                  <a:lnTo>
                    <a:pt x="1684" y="348"/>
                  </a:lnTo>
                  <a:lnTo>
                    <a:pt x="1687" y="348"/>
                  </a:lnTo>
                  <a:lnTo>
                    <a:pt x="1687" y="348"/>
                  </a:lnTo>
                  <a:lnTo>
                    <a:pt x="1689" y="348"/>
                  </a:lnTo>
                  <a:lnTo>
                    <a:pt x="1689" y="351"/>
                  </a:lnTo>
                  <a:lnTo>
                    <a:pt x="1689" y="351"/>
                  </a:lnTo>
                  <a:lnTo>
                    <a:pt x="1689" y="351"/>
                  </a:lnTo>
                  <a:lnTo>
                    <a:pt x="1691" y="351"/>
                  </a:lnTo>
                  <a:lnTo>
                    <a:pt x="1691" y="348"/>
                  </a:lnTo>
                  <a:close/>
                  <a:moveTo>
                    <a:pt x="1687" y="483"/>
                  </a:moveTo>
                  <a:lnTo>
                    <a:pt x="1684" y="483"/>
                  </a:lnTo>
                  <a:lnTo>
                    <a:pt x="1682" y="481"/>
                  </a:lnTo>
                  <a:lnTo>
                    <a:pt x="1682" y="481"/>
                  </a:lnTo>
                  <a:lnTo>
                    <a:pt x="1682" y="483"/>
                  </a:lnTo>
                  <a:lnTo>
                    <a:pt x="1682" y="483"/>
                  </a:lnTo>
                  <a:lnTo>
                    <a:pt x="1680" y="483"/>
                  </a:lnTo>
                  <a:lnTo>
                    <a:pt x="1680" y="483"/>
                  </a:lnTo>
                  <a:lnTo>
                    <a:pt x="1680" y="483"/>
                  </a:lnTo>
                  <a:lnTo>
                    <a:pt x="1680" y="481"/>
                  </a:lnTo>
                  <a:lnTo>
                    <a:pt x="1677" y="481"/>
                  </a:lnTo>
                  <a:lnTo>
                    <a:pt x="1677" y="481"/>
                  </a:lnTo>
                  <a:lnTo>
                    <a:pt x="1677" y="481"/>
                  </a:lnTo>
                  <a:lnTo>
                    <a:pt x="1677" y="478"/>
                  </a:lnTo>
                  <a:lnTo>
                    <a:pt x="1677" y="478"/>
                  </a:lnTo>
                  <a:lnTo>
                    <a:pt x="1677" y="478"/>
                  </a:lnTo>
                  <a:lnTo>
                    <a:pt x="1680" y="478"/>
                  </a:lnTo>
                  <a:lnTo>
                    <a:pt x="1680" y="478"/>
                  </a:lnTo>
                  <a:lnTo>
                    <a:pt x="1680" y="478"/>
                  </a:lnTo>
                  <a:lnTo>
                    <a:pt x="1680" y="478"/>
                  </a:lnTo>
                  <a:lnTo>
                    <a:pt x="1680" y="478"/>
                  </a:lnTo>
                  <a:lnTo>
                    <a:pt x="1680" y="478"/>
                  </a:lnTo>
                  <a:lnTo>
                    <a:pt x="1680" y="476"/>
                  </a:lnTo>
                  <a:lnTo>
                    <a:pt x="1680" y="476"/>
                  </a:lnTo>
                  <a:lnTo>
                    <a:pt x="1680" y="476"/>
                  </a:lnTo>
                  <a:lnTo>
                    <a:pt x="1680" y="474"/>
                  </a:lnTo>
                  <a:lnTo>
                    <a:pt x="1680" y="474"/>
                  </a:lnTo>
                  <a:lnTo>
                    <a:pt x="1677" y="474"/>
                  </a:lnTo>
                  <a:lnTo>
                    <a:pt x="1677" y="474"/>
                  </a:lnTo>
                  <a:lnTo>
                    <a:pt x="1675" y="471"/>
                  </a:lnTo>
                  <a:lnTo>
                    <a:pt x="1675" y="471"/>
                  </a:lnTo>
                  <a:lnTo>
                    <a:pt x="1673" y="471"/>
                  </a:lnTo>
                  <a:lnTo>
                    <a:pt x="1673" y="471"/>
                  </a:lnTo>
                  <a:lnTo>
                    <a:pt x="1670" y="471"/>
                  </a:lnTo>
                  <a:lnTo>
                    <a:pt x="1670" y="471"/>
                  </a:lnTo>
                  <a:lnTo>
                    <a:pt x="1668" y="469"/>
                  </a:lnTo>
                  <a:lnTo>
                    <a:pt x="1668" y="469"/>
                  </a:lnTo>
                  <a:lnTo>
                    <a:pt x="1665" y="469"/>
                  </a:lnTo>
                  <a:lnTo>
                    <a:pt x="1661" y="467"/>
                  </a:lnTo>
                  <a:lnTo>
                    <a:pt x="1644" y="469"/>
                  </a:lnTo>
                  <a:lnTo>
                    <a:pt x="1637" y="469"/>
                  </a:lnTo>
                  <a:lnTo>
                    <a:pt x="1637" y="471"/>
                  </a:lnTo>
                  <a:lnTo>
                    <a:pt x="1635" y="471"/>
                  </a:lnTo>
                  <a:lnTo>
                    <a:pt x="1635" y="474"/>
                  </a:lnTo>
                  <a:lnTo>
                    <a:pt x="1632" y="474"/>
                  </a:lnTo>
                  <a:lnTo>
                    <a:pt x="1632" y="474"/>
                  </a:lnTo>
                  <a:lnTo>
                    <a:pt x="1630" y="474"/>
                  </a:lnTo>
                  <a:lnTo>
                    <a:pt x="1630" y="474"/>
                  </a:lnTo>
                  <a:lnTo>
                    <a:pt x="1630" y="471"/>
                  </a:lnTo>
                  <a:lnTo>
                    <a:pt x="1628" y="471"/>
                  </a:lnTo>
                  <a:lnTo>
                    <a:pt x="1628" y="471"/>
                  </a:lnTo>
                  <a:lnTo>
                    <a:pt x="1625" y="471"/>
                  </a:lnTo>
                  <a:lnTo>
                    <a:pt x="1625" y="471"/>
                  </a:lnTo>
                  <a:lnTo>
                    <a:pt x="1623" y="474"/>
                  </a:lnTo>
                  <a:lnTo>
                    <a:pt x="1623" y="478"/>
                  </a:lnTo>
                  <a:lnTo>
                    <a:pt x="1623" y="483"/>
                  </a:lnTo>
                  <a:lnTo>
                    <a:pt x="1625" y="485"/>
                  </a:lnTo>
                  <a:lnTo>
                    <a:pt x="1625" y="485"/>
                  </a:lnTo>
                  <a:lnTo>
                    <a:pt x="1625" y="488"/>
                  </a:lnTo>
                  <a:lnTo>
                    <a:pt x="1625" y="488"/>
                  </a:lnTo>
                  <a:lnTo>
                    <a:pt x="1628" y="490"/>
                  </a:lnTo>
                  <a:lnTo>
                    <a:pt x="1630" y="493"/>
                  </a:lnTo>
                  <a:lnTo>
                    <a:pt x="1630" y="495"/>
                  </a:lnTo>
                  <a:lnTo>
                    <a:pt x="1632" y="495"/>
                  </a:lnTo>
                  <a:lnTo>
                    <a:pt x="1632" y="497"/>
                  </a:lnTo>
                  <a:lnTo>
                    <a:pt x="1635" y="497"/>
                  </a:lnTo>
                  <a:lnTo>
                    <a:pt x="1637" y="497"/>
                  </a:lnTo>
                  <a:lnTo>
                    <a:pt x="1637" y="500"/>
                  </a:lnTo>
                  <a:lnTo>
                    <a:pt x="1639" y="500"/>
                  </a:lnTo>
                  <a:lnTo>
                    <a:pt x="1642" y="500"/>
                  </a:lnTo>
                  <a:lnTo>
                    <a:pt x="1642" y="502"/>
                  </a:lnTo>
                  <a:lnTo>
                    <a:pt x="1647" y="504"/>
                  </a:lnTo>
                  <a:lnTo>
                    <a:pt x="1649" y="504"/>
                  </a:lnTo>
                  <a:lnTo>
                    <a:pt x="1651" y="507"/>
                  </a:lnTo>
                  <a:lnTo>
                    <a:pt x="1654" y="507"/>
                  </a:lnTo>
                  <a:lnTo>
                    <a:pt x="1656" y="507"/>
                  </a:lnTo>
                  <a:lnTo>
                    <a:pt x="1658" y="509"/>
                  </a:lnTo>
                  <a:lnTo>
                    <a:pt x="1658" y="509"/>
                  </a:lnTo>
                  <a:lnTo>
                    <a:pt x="1661" y="509"/>
                  </a:lnTo>
                  <a:lnTo>
                    <a:pt x="1661" y="509"/>
                  </a:lnTo>
                  <a:lnTo>
                    <a:pt x="1663" y="507"/>
                  </a:lnTo>
                  <a:lnTo>
                    <a:pt x="1665" y="507"/>
                  </a:lnTo>
                  <a:lnTo>
                    <a:pt x="1670" y="504"/>
                  </a:lnTo>
                  <a:lnTo>
                    <a:pt x="1673" y="504"/>
                  </a:lnTo>
                  <a:lnTo>
                    <a:pt x="1673" y="504"/>
                  </a:lnTo>
                  <a:lnTo>
                    <a:pt x="1675" y="502"/>
                  </a:lnTo>
                  <a:lnTo>
                    <a:pt x="1675" y="502"/>
                  </a:lnTo>
                  <a:lnTo>
                    <a:pt x="1675" y="502"/>
                  </a:lnTo>
                  <a:lnTo>
                    <a:pt x="1682" y="497"/>
                  </a:lnTo>
                  <a:lnTo>
                    <a:pt x="1682" y="497"/>
                  </a:lnTo>
                  <a:lnTo>
                    <a:pt x="1684" y="497"/>
                  </a:lnTo>
                  <a:lnTo>
                    <a:pt x="1684" y="500"/>
                  </a:lnTo>
                  <a:lnTo>
                    <a:pt x="1687" y="500"/>
                  </a:lnTo>
                  <a:lnTo>
                    <a:pt x="1687" y="497"/>
                  </a:lnTo>
                  <a:lnTo>
                    <a:pt x="1687" y="495"/>
                  </a:lnTo>
                  <a:lnTo>
                    <a:pt x="1687" y="488"/>
                  </a:lnTo>
                  <a:lnTo>
                    <a:pt x="1687" y="488"/>
                  </a:lnTo>
                  <a:lnTo>
                    <a:pt x="1689" y="485"/>
                  </a:lnTo>
                  <a:lnTo>
                    <a:pt x="1689" y="485"/>
                  </a:lnTo>
                  <a:lnTo>
                    <a:pt x="1689" y="483"/>
                  </a:lnTo>
                  <a:lnTo>
                    <a:pt x="1687" y="483"/>
                  </a:lnTo>
                  <a:close/>
                  <a:moveTo>
                    <a:pt x="1694" y="381"/>
                  </a:moveTo>
                  <a:lnTo>
                    <a:pt x="1694" y="381"/>
                  </a:lnTo>
                  <a:lnTo>
                    <a:pt x="1694" y="381"/>
                  </a:lnTo>
                  <a:lnTo>
                    <a:pt x="1694" y="379"/>
                  </a:lnTo>
                  <a:lnTo>
                    <a:pt x="1694" y="379"/>
                  </a:lnTo>
                  <a:lnTo>
                    <a:pt x="1694" y="379"/>
                  </a:lnTo>
                  <a:lnTo>
                    <a:pt x="1694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91" y="379"/>
                  </a:lnTo>
                  <a:lnTo>
                    <a:pt x="1689" y="381"/>
                  </a:lnTo>
                  <a:lnTo>
                    <a:pt x="1689" y="381"/>
                  </a:lnTo>
                  <a:lnTo>
                    <a:pt x="1691" y="384"/>
                  </a:lnTo>
                  <a:lnTo>
                    <a:pt x="1691" y="384"/>
                  </a:lnTo>
                  <a:lnTo>
                    <a:pt x="1694" y="381"/>
                  </a:lnTo>
                  <a:lnTo>
                    <a:pt x="1694" y="381"/>
                  </a:lnTo>
                  <a:close/>
                  <a:moveTo>
                    <a:pt x="1699" y="701"/>
                  </a:moveTo>
                  <a:lnTo>
                    <a:pt x="1699" y="701"/>
                  </a:lnTo>
                  <a:lnTo>
                    <a:pt x="1699" y="701"/>
                  </a:lnTo>
                  <a:lnTo>
                    <a:pt x="1696" y="701"/>
                  </a:lnTo>
                  <a:lnTo>
                    <a:pt x="1694" y="698"/>
                  </a:lnTo>
                  <a:lnTo>
                    <a:pt x="1694" y="701"/>
                  </a:lnTo>
                  <a:lnTo>
                    <a:pt x="1694" y="701"/>
                  </a:lnTo>
                  <a:lnTo>
                    <a:pt x="1694" y="701"/>
                  </a:lnTo>
                  <a:lnTo>
                    <a:pt x="1694" y="703"/>
                  </a:lnTo>
                  <a:lnTo>
                    <a:pt x="1694" y="703"/>
                  </a:lnTo>
                  <a:lnTo>
                    <a:pt x="1694" y="706"/>
                  </a:lnTo>
                  <a:lnTo>
                    <a:pt x="1694" y="706"/>
                  </a:lnTo>
                  <a:lnTo>
                    <a:pt x="1694" y="706"/>
                  </a:lnTo>
                  <a:lnTo>
                    <a:pt x="1694" y="706"/>
                  </a:lnTo>
                  <a:lnTo>
                    <a:pt x="1694" y="706"/>
                  </a:lnTo>
                  <a:lnTo>
                    <a:pt x="1694" y="706"/>
                  </a:lnTo>
                  <a:lnTo>
                    <a:pt x="1694" y="708"/>
                  </a:lnTo>
                  <a:lnTo>
                    <a:pt x="1694" y="708"/>
                  </a:lnTo>
                  <a:lnTo>
                    <a:pt x="1694" y="708"/>
                  </a:lnTo>
                  <a:lnTo>
                    <a:pt x="1696" y="708"/>
                  </a:lnTo>
                  <a:lnTo>
                    <a:pt x="1696" y="708"/>
                  </a:lnTo>
                  <a:lnTo>
                    <a:pt x="1696" y="706"/>
                  </a:lnTo>
                  <a:lnTo>
                    <a:pt x="1696" y="706"/>
                  </a:lnTo>
                  <a:lnTo>
                    <a:pt x="1696" y="706"/>
                  </a:lnTo>
                  <a:lnTo>
                    <a:pt x="1699" y="706"/>
                  </a:lnTo>
                  <a:lnTo>
                    <a:pt x="1699" y="706"/>
                  </a:lnTo>
                  <a:lnTo>
                    <a:pt x="1701" y="703"/>
                  </a:lnTo>
                  <a:lnTo>
                    <a:pt x="1701" y="703"/>
                  </a:lnTo>
                  <a:lnTo>
                    <a:pt x="1701" y="701"/>
                  </a:lnTo>
                  <a:lnTo>
                    <a:pt x="1701" y="701"/>
                  </a:lnTo>
                  <a:lnTo>
                    <a:pt x="1699" y="701"/>
                  </a:lnTo>
                  <a:close/>
                  <a:moveTo>
                    <a:pt x="2018" y="528"/>
                  </a:moveTo>
                  <a:lnTo>
                    <a:pt x="2018" y="528"/>
                  </a:lnTo>
                  <a:lnTo>
                    <a:pt x="2015" y="528"/>
                  </a:lnTo>
                  <a:lnTo>
                    <a:pt x="2015" y="528"/>
                  </a:lnTo>
                  <a:lnTo>
                    <a:pt x="2013" y="528"/>
                  </a:lnTo>
                  <a:lnTo>
                    <a:pt x="2013" y="528"/>
                  </a:lnTo>
                  <a:lnTo>
                    <a:pt x="2013" y="526"/>
                  </a:lnTo>
                  <a:lnTo>
                    <a:pt x="2011" y="526"/>
                  </a:lnTo>
                  <a:lnTo>
                    <a:pt x="2011" y="526"/>
                  </a:lnTo>
                  <a:lnTo>
                    <a:pt x="2011" y="526"/>
                  </a:lnTo>
                  <a:lnTo>
                    <a:pt x="2011" y="526"/>
                  </a:lnTo>
                  <a:lnTo>
                    <a:pt x="2011" y="526"/>
                  </a:lnTo>
                  <a:lnTo>
                    <a:pt x="2011" y="526"/>
                  </a:lnTo>
                  <a:lnTo>
                    <a:pt x="2006" y="521"/>
                  </a:lnTo>
                  <a:lnTo>
                    <a:pt x="2006" y="521"/>
                  </a:lnTo>
                  <a:lnTo>
                    <a:pt x="2006" y="523"/>
                  </a:lnTo>
                  <a:lnTo>
                    <a:pt x="2006" y="523"/>
                  </a:lnTo>
                  <a:lnTo>
                    <a:pt x="2006" y="523"/>
                  </a:lnTo>
                  <a:lnTo>
                    <a:pt x="2006" y="526"/>
                  </a:lnTo>
                  <a:lnTo>
                    <a:pt x="2006" y="526"/>
                  </a:lnTo>
                  <a:lnTo>
                    <a:pt x="2008" y="526"/>
                  </a:lnTo>
                  <a:lnTo>
                    <a:pt x="2008" y="526"/>
                  </a:lnTo>
                  <a:lnTo>
                    <a:pt x="2008" y="526"/>
                  </a:lnTo>
                  <a:lnTo>
                    <a:pt x="2008" y="528"/>
                  </a:lnTo>
                  <a:lnTo>
                    <a:pt x="2011" y="528"/>
                  </a:lnTo>
                  <a:lnTo>
                    <a:pt x="2011" y="528"/>
                  </a:lnTo>
                  <a:lnTo>
                    <a:pt x="2011" y="528"/>
                  </a:lnTo>
                  <a:lnTo>
                    <a:pt x="2013" y="528"/>
                  </a:lnTo>
                  <a:lnTo>
                    <a:pt x="2013" y="528"/>
                  </a:lnTo>
                  <a:lnTo>
                    <a:pt x="2013" y="528"/>
                  </a:lnTo>
                  <a:lnTo>
                    <a:pt x="2015" y="528"/>
                  </a:lnTo>
                  <a:lnTo>
                    <a:pt x="2015" y="528"/>
                  </a:lnTo>
                  <a:lnTo>
                    <a:pt x="2015" y="528"/>
                  </a:lnTo>
                  <a:lnTo>
                    <a:pt x="2018" y="528"/>
                  </a:lnTo>
                  <a:lnTo>
                    <a:pt x="2018" y="530"/>
                  </a:lnTo>
                  <a:lnTo>
                    <a:pt x="2020" y="530"/>
                  </a:lnTo>
                  <a:lnTo>
                    <a:pt x="2020" y="533"/>
                  </a:lnTo>
                  <a:lnTo>
                    <a:pt x="2023" y="533"/>
                  </a:lnTo>
                  <a:lnTo>
                    <a:pt x="2020" y="530"/>
                  </a:lnTo>
                  <a:lnTo>
                    <a:pt x="2018" y="528"/>
                  </a:lnTo>
                  <a:close/>
                  <a:moveTo>
                    <a:pt x="2072" y="642"/>
                  </a:moveTo>
                  <a:lnTo>
                    <a:pt x="2072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68" y="637"/>
                  </a:lnTo>
                  <a:lnTo>
                    <a:pt x="2068" y="637"/>
                  </a:lnTo>
                  <a:lnTo>
                    <a:pt x="2065" y="637"/>
                  </a:lnTo>
                  <a:lnTo>
                    <a:pt x="2065" y="637"/>
                  </a:lnTo>
                  <a:lnTo>
                    <a:pt x="2065" y="635"/>
                  </a:lnTo>
                  <a:lnTo>
                    <a:pt x="2065" y="635"/>
                  </a:lnTo>
                  <a:lnTo>
                    <a:pt x="2063" y="637"/>
                  </a:lnTo>
                  <a:lnTo>
                    <a:pt x="2063" y="637"/>
                  </a:lnTo>
                  <a:lnTo>
                    <a:pt x="2063" y="637"/>
                  </a:lnTo>
                  <a:lnTo>
                    <a:pt x="2063" y="637"/>
                  </a:lnTo>
                  <a:lnTo>
                    <a:pt x="2060" y="637"/>
                  </a:lnTo>
                  <a:lnTo>
                    <a:pt x="2060" y="637"/>
                  </a:lnTo>
                  <a:lnTo>
                    <a:pt x="2060" y="637"/>
                  </a:lnTo>
                  <a:lnTo>
                    <a:pt x="2060" y="639"/>
                  </a:lnTo>
                  <a:lnTo>
                    <a:pt x="2060" y="639"/>
                  </a:lnTo>
                  <a:lnTo>
                    <a:pt x="2060" y="639"/>
                  </a:lnTo>
                  <a:lnTo>
                    <a:pt x="2060" y="639"/>
                  </a:lnTo>
                  <a:lnTo>
                    <a:pt x="2060" y="639"/>
                  </a:lnTo>
                  <a:lnTo>
                    <a:pt x="2060" y="642"/>
                  </a:lnTo>
                  <a:lnTo>
                    <a:pt x="2063" y="642"/>
                  </a:lnTo>
                  <a:lnTo>
                    <a:pt x="2063" y="642"/>
                  </a:lnTo>
                  <a:lnTo>
                    <a:pt x="2063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8" y="644"/>
                  </a:lnTo>
                  <a:lnTo>
                    <a:pt x="2068" y="644"/>
                  </a:lnTo>
                  <a:lnTo>
                    <a:pt x="2068" y="646"/>
                  </a:lnTo>
                  <a:lnTo>
                    <a:pt x="2068" y="646"/>
                  </a:lnTo>
                  <a:lnTo>
                    <a:pt x="2068" y="646"/>
                  </a:lnTo>
                  <a:lnTo>
                    <a:pt x="2068" y="649"/>
                  </a:lnTo>
                  <a:lnTo>
                    <a:pt x="2070" y="649"/>
                  </a:lnTo>
                  <a:lnTo>
                    <a:pt x="2070" y="649"/>
                  </a:lnTo>
                  <a:lnTo>
                    <a:pt x="2070" y="646"/>
                  </a:lnTo>
                  <a:lnTo>
                    <a:pt x="2070" y="646"/>
                  </a:lnTo>
                  <a:lnTo>
                    <a:pt x="2072" y="644"/>
                  </a:lnTo>
                  <a:lnTo>
                    <a:pt x="2072" y="644"/>
                  </a:lnTo>
                  <a:lnTo>
                    <a:pt x="2072" y="644"/>
                  </a:lnTo>
                  <a:lnTo>
                    <a:pt x="2072" y="642"/>
                  </a:lnTo>
                  <a:lnTo>
                    <a:pt x="2072" y="642"/>
                  </a:lnTo>
                  <a:close/>
                  <a:moveTo>
                    <a:pt x="2079" y="653"/>
                  </a:moveTo>
                  <a:lnTo>
                    <a:pt x="2079" y="651"/>
                  </a:lnTo>
                  <a:lnTo>
                    <a:pt x="2077" y="651"/>
                  </a:lnTo>
                  <a:lnTo>
                    <a:pt x="2077" y="651"/>
                  </a:lnTo>
                  <a:lnTo>
                    <a:pt x="2077" y="651"/>
                  </a:lnTo>
                  <a:lnTo>
                    <a:pt x="2077" y="651"/>
                  </a:lnTo>
                  <a:lnTo>
                    <a:pt x="2077" y="653"/>
                  </a:lnTo>
                  <a:lnTo>
                    <a:pt x="2077" y="656"/>
                  </a:lnTo>
                  <a:lnTo>
                    <a:pt x="2075" y="658"/>
                  </a:lnTo>
                  <a:lnTo>
                    <a:pt x="2075" y="658"/>
                  </a:lnTo>
                  <a:lnTo>
                    <a:pt x="2075" y="658"/>
                  </a:lnTo>
                  <a:lnTo>
                    <a:pt x="2075" y="658"/>
                  </a:lnTo>
                  <a:lnTo>
                    <a:pt x="2075" y="661"/>
                  </a:lnTo>
                  <a:lnTo>
                    <a:pt x="2075" y="661"/>
                  </a:lnTo>
                  <a:lnTo>
                    <a:pt x="2077" y="661"/>
                  </a:lnTo>
                  <a:lnTo>
                    <a:pt x="2077" y="661"/>
                  </a:lnTo>
                  <a:lnTo>
                    <a:pt x="2077" y="661"/>
                  </a:lnTo>
                  <a:lnTo>
                    <a:pt x="2077" y="658"/>
                  </a:lnTo>
                  <a:lnTo>
                    <a:pt x="2079" y="658"/>
                  </a:lnTo>
                  <a:lnTo>
                    <a:pt x="2079" y="656"/>
                  </a:lnTo>
                  <a:lnTo>
                    <a:pt x="2079" y="656"/>
                  </a:lnTo>
                  <a:lnTo>
                    <a:pt x="2079" y="653"/>
                  </a:lnTo>
                  <a:lnTo>
                    <a:pt x="2079" y="653"/>
                  </a:lnTo>
                  <a:lnTo>
                    <a:pt x="2079" y="653"/>
                  </a:lnTo>
                  <a:close/>
                  <a:moveTo>
                    <a:pt x="2051" y="611"/>
                  </a:moveTo>
                  <a:lnTo>
                    <a:pt x="2051" y="611"/>
                  </a:lnTo>
                  <a:lnTo>
                    <a:pt x="2053" y="611"/>
                  </a:lnTo>
                  <a:lnTo>
                    <a:pt x="2053" y="611"/>
                  </a:lnTo>
                  <a:lnTo>
                    <a:pt x="2053" y="609"/>
                  </a:lnTo>
                  <a:lnTo>
                    <a:pt x="2053" y="609"/>
                  </a:lnTo>
                  <a:lnTo>
                    <a:pt x="2053" y="609"/>
                  </a:lnTo>
                  <a:lnTo>
                    <a:pt x="2051" y="609"/>
                  </a:lnTo>
                  <a:lnTo>
                    <a:pt x="2051" y="609"/>
                  </a:lnTo>
                  <a:lnTo>
                    <a:pt x="2051" y="609"/>
                  </a:lnTo>
                  <a:lnTo>
                    <a:pt x="2051" y="609"/>
                  </a:lnTo>
                  <a:lnTo>
                    <a:pt x="2051" y="609"/>
                  </a:lnTo>
                  <a:lnTo>
                    <a:pt x="2051" y="611"/>
                  </a:lnTo>
                  <a:lnTo>
                    <a:pt x="2051" y="611"/>
                  </a:lnTo>
                  <a:lnTo>
                    <a:pt x="2051" y="611"/>
                  </a:lnTo>
                  <a:lnTo>
                    <a:pt x="2051" y="611"/>
                  </a:lnTo>
                  <a:close/>
                  <a:moveTo>
                    <a:pt x="2079" y="623"/>
                  </a:moveTo>
                  <a:lnTo>
                    <a:pt x="2079" y="623"/>
                  </a:lnTo>
                  <a:lnTo>
                    <a:pt x="2077" y="620"/>
                  </a:lnTo>
                  <a:lnTo>
                    <a:pt x="2075" y="620"/>
                  </a:lnTo>
                  <a:lnTo>
                    <a:pt x="2075" y="618"/>
                  </a:lnTo>
                  <a:lnTo>
                    <a:pt x="2075" y="618"/>
                  </a:lnTo>
                  <a:lnTo>
                    <a:pt x="2072" y="618"/>
                  </a:lnTo>
                  <a:lnTo>
                    <a:pt x="2072" y="618"/>
                  </a:lnTo>
                  <a:lnTo>
                    <a:pt x="2072" y="618"/>
                  </a:lnTo>
                  <a:lnTo>
                    <a:pt x="2075" y="618"/>
                  </a:lnTo>
                  <a:lnTo>
                    <a:pt x="2075" y="618"/>
                  </a:lnTo>
                  <a:lnTo>
                    <a:pt x="2075" y="618"/>
                  </a:lnTo>
                  <a:lnTo>
                    <a:pt x="2077" y="618"/>
                  </a:lnTo>
                  <a:lnTo>
                    <a:pt x="2077" y="618"/>
                  </a:lnTo>
                  <a:lnTo>
                    <a:pt x="2077" y="618"/>
                  </a:lnTo>
                  <a:lnTo>
                    <a:pt x="2077" y="618"/>
                  </a:lnTo>
                  <a:lnTo>
                    <a:pt x="2079" y="620"/>
                  </a:lnTo>
                  <a:lnTo>
                    <a:pt x="2079" y="620"/>
                  </a:lnTo>
                  <a:lnTo>
                    <a:pt x="2079" y="618"/>
                  </a:lnTo>
                  <a:lnTo>
                    <a:pt x="2079" y="618"/>
                  </a:lnTo>
                  <a:lnTo>
                    <a:pt x="2079" y="618"/>
                  </a:lnTo>
                  <a:lnTo>
                    <a:pt x="2079" y="618"/>
                  </a:lnTo>
                  <a:lnTo>
                    <a:pt x="2077" y="618"/>
                  </a:lnTo>
                  <a:lnTo>
                    <a:pt x="2077" y="616"/>
                  </a:lnTo>
                  <a:lnTo>
                    <a:pt x="2077" y="616"/>
                  </a:lnTo>
                  <a:lnTo>
                    <a:pt x="2079" y="616"/>
                  </a:lnTo>
                  <a:lnTo>
                    <a:pt x="2079" y="616"/>
                  </a:lnTo>
                  <a:lnTo>
                    <a:pt x="2079" y="616"/>
                  </a:lnTo>
                  <a:lnTo>
                    <a:pt x="2079" y="616"/>
                  </a:lnTo>
                  <a:lnTo>
                    <a:pt x="2082" y="616"/>
                  </a:lnTo>
                  <a:lnTo>
                    <a:pt x="2082" y="616"/>
                  </a:lnTo>
                  <a:lnTo>
                    <a:pt x="2082" y="616"/>
                  </a:lnTo>
                  <a:lnTo>
                    <a:pt x="2082" y="616"/>
                  </a:lnTo>
                  <a:lnTo>
                    <a:pt x="2079" y="613"/>
                  </a:lnTo>
                  <a:lnTo>
                    <a:pt x="2082" y="613"/>
                  </a:lnTo>
                  <a:lnTo>
                    <a:pt x="2079" y="613"/>
                  </a:lnTo>
                  <a:lnTo>
                    <a:pt x="2079" y="613"/>
                  </a:lnTo>
                  <a:lnTo>
                    <a:pt x="2077" y="613"/>
                  </a:lnTo>
                  <a:lnTo>
                    <a:pt x="2079" y="611"/>
                  </a:lnTo>
                  <a:lnTo>
                    <a:pt x="2079" y="611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9"/>
                  </a:lnTo>
                  <a:lnTo>
                    <a:pt x="2079" y="606"/>
                  </a:lnTo>
                  <a:lnTo>
                    <a:pt x="2079" y="606"/>
                  </a:lnTo>
                  <a:lnTo>
                    <a:pt x="2079" y="604"/>
                  </a:lnTo>
                  <a:lnTo>
                    <a:pt x="2082" y="604"/>
                  </a:lnTo>
                  <a:lnTo>
                    <a:pt x="2079" y="601"/>
                  </a:lnTo>
                  <a:lnTo>
                    <a:pt x="2079" y="601"/>
                  </a:lnTo>
                  <a:lnTo>
                    <a:pt x="2077" y="599"/>
                  </a:lnTo>
                  <a:lnTo>
                    <a:pt x="2077" y="599"/>
                  </a:lnTo>
                  <a:lnTo>
                    <a:pt x="2077" y="599"/>
                  </a:lnTo>
                  <a:lnTo>
                    <a:pt x="2075" y="599"/>
                  </a:lnTo>
                  <a:lnTo>
                    <a:pt x="2075" y="599"/>
                  </a:lnTo>
                  <a:lnTo>
                    <a:pt x="2075" y="599"/>
                  </a:lnTo>
                  <a:lnTo>
                    <a:pt x="2075" y="599"/>
                  </a:lnTo>
                  <a:lnTo>
                    <a:pt x="2077" y="599"/>
                  </a:lnTo>
                  <a:lnTo>
                    <a:pt x="2077" y="599"/>
                  </a:lnTo>
                  <a:lnTo>
                    <a:pt x="2077" y="599"/>
                  </a:lnTo>
                  <a:lnTo>
                    <a:pt x="2077" y="597"/>
                  </a:lnTo>
                  <a:lnTo>
                    <a:pt x="2077" y="597"/>
                  </a:lnTo>
                  <a:lnTo>
                    <a:pt x="2077" y="597"/>
                  </a:lnTo>
                  <a:lnTo>
                    <a:pt x="2077" y="597"/>
                  </a:lnTo>
                  <a:lnTo>
                    <a:pt x="2077" y="597"/>
                  </a:lnTo>
                  <a:lnTo>
                    <a:pt x="2077" y="597"/>
                  </a:lnTo>
                  <a:lnTo>
                    <a:pt x="2075" y="594"/>
                  </a:lnTo>
                  <a:lnTo>
                    <a:pt x="2075" y="594"/>
                  </a:lnTo>
                  <a:lnTo>
                    <a:pt x="2075" y="592"/>
                  </a:lnTo>
                  <a:lnTo>
                    <a:pt x="2075" y="592"/>
                  </a:lnTo>
                  <a:lnTo>
                    <a:pt x="2072" y="590"/>
                  </a:lnTo>
                  <a:lnTo>
                    <a:pt x="2070" y="592"/>
                  </a:lnTo>
                  <a:lnTo>
                    <a:pt x="2070" y="592"/>
                  </a:lnTo>
                  <a:lnTo>
                    <a:pt x="2070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2"/>
                  </a:lnTo>
                  <a:lnTo>
                    <a:pt x="2068" y="594"/>
                  </a:lnTo>
                  <a:lnTo>
                    <a:pt x="2068" y="594"/>
                  </a:lnTo>
                  <a:lnTo>
                    <a:pt x="2068" y="594"/>
                  </a:lnTo>
                  <a:lnTo>
                    <a:pt x="2068" y="597"/>
                  </a:lnTo>
                  <a:lnTo>
                    <a:pt x="2068" y="597"/>
                  </a:lnTo>
                  <a:lnTo>
                    <a:pt x="2068" y="597"/>
                  </a:lnTo>
                  <a:lnTo>
                    <a:pt x="2068" y="597"/>
                  </a:lnTo>
                  <a:lnTo>
                    <a:pt x="2068" y="597"/>
                  </a:lnTo>
                  <a:lnTo>
                    <a:pt x="2068" y="597"/>
                  </a:lnTo>
                  <a:lnTo>
                    <a:pt x="2065" y="597"/>
                  </a:lnTo>
                  <a:lnTo>
                    <a:pt x="2065" y="597"/>
                  </a:lnTo>
                  <a:lnTo>
                    <a:pt x="2065" y="597"/>
                  </a:lnTo>
                  <a:lnTo>
                    <a:pt x="2063" y="601"/>
                  </a:lnTo>
                  <a:lnTo>
                    <a:pt x="2063" y="601"/>
                  </a:lnTo>
                  <a:lnTo>
                    <a:pt x="2063" y="601"/>
                  </a:lnTo>
                  <a:lnTo>
                    <a:pt x="2063" y="604"/>
                  </a:lnTo>
                  <a:lnTo>
                    <a:pt x="2060" y="604"/>
                  </a:lnTo>
                  <a:lnTo>
                    <a:pt x="2060" y="604"/>
                  </a:lnTo>
                  <a:lnTo>
                    <a:pt x="2060" y="604"/>
                  </a:lnTo>
                  <a:lnTo>
                    <a:pt x="2060" y="606"/>
                  </a:lnTo>
                  <a:lnTo>
                    <a:pt x="2060" y="606"/>
                  </a:lnTo>
                  <a:lnTo>
                    <a:pt x="2058" y="606"/>
                  </a:lnTo>
                  <a:lnTo>
                    <a:pt x="2058" y="606"/>
                  </a:lnTo>
                  <a:lnTo>
                    <a:pt x="2056" y="604"/>
                  </a:lnTo>
                  <a:lnTo>
                    <a:pt x="2056" y="604"/>
                  </a:lnTo>
                  <a:lnTo>
                    <a:pt x="2053" y="604"/>
                  </a:lnTo>
                  <a:lnTo>
                    <a:pt x="2053" y="604"/>
                  </a:lnTo>
                  <a:lnTo>
                    <a:pt x="2051" y="606"/>
                  </a:lnTo>
                  <a:lnTo>
                    <a:pt x="2051" y="606"/>
                  </a:lnTo>
                  <a:lnTo>
                    <a:pt x="2053" y="609"/>
                  </a:lnTo>
                  <a:lnTo>
                    <a:pt x="2053" y="609"/>
                  </a:lnTo>
                  <a:lnTo>
                    <a:pt x="2056" y="609"/>
                  </a:lnTo>
                  <a:lnTo>
                    <a:pt x="2056" y="609"/>
                  </a:lnTo>
                  <a:lnTo>
                    <a:pt x="2058" y="609"/>
                  </a:lnTo>
                  <a:lnTo>
                    <a:pt x="2058" y="609"/>
                  </a:lnTo>
                  <a:lnTo>
                    <a:pt x="2058" y="611"/>
                  </a:lnTo>
                  <a:lnTo>
                    <a:pt x="2058" y="611"/>
                  </a:lnTo>
                  <a:lnTo>
                    <a:pt x="2060" y="611"/>
                  </a:lnTo>
                  <a:lnTo>
                    <a:pt x="2060" y="609"/>
                  </a:lnTo>
                  <a:lnTo>
                    <a:pt x="2060" y="611"/>
                  </a:lnTo>
                  <a:lnTo>
                    <a:pt x="2060" y="611"/>
                  </a:lnTo>
                  <a:lnTo>
                    <a:pt x="2060" y="611"/>
                  </a:lnTo>
                  <a:lnTo>
                    <a:pt x="2060" y="613"/>
                  </a:lnTo>
                  <a:lnTo>
                    <a:pt x="2060" y="613"/>
                  </a:lnTo>
                  <a:lnTo>
                    <a:pt x="2058" y="613"/>
                  </a:lnTo>
                  <a:lnTo>
                    <a:pt x="2058" y="616"/>
                  </a:lnTo>
                  <a:lnTo>
                    <a:pt x="2058" y="616"/>
                  </a:lnTo>
                  <a:lnTo>
                    <a:pt x="2056" y="616"/>
                  </a:lnTo>
                  <a:lnTo>
                    <a:pt x="2056" y="616"/>
                  </a:lnTo>
                  <a:lnTo>
                    <a:pt x="2056" y="618"/>
                  </a:lnTo>
                  <a:lnTo>
                    <a:pt x="2058" y="618"/>
                  </a:lnTo>
                  <a:lnTo>
                    <a:pt x="2058" y="618"/>
                  </a:lnTo>
                  <a:lnTo>
                    <a:pt x="2058" y="620"/>
                  </a:lnTo>
                  <a:lnTo>
                    <a:pt x="2058" y="620"/>
                  </a:lnTo>
                  <a:lnTo>
                    <a:pt x="2058" y="623"/>
                  </a:lnTo>
                  <a:lnTo>
                    <a:pt x="2058" y="623"/>
                  </a:lnTo>
                  <a:lnTo>
                    <a:pt x="2058" y="623"/>
                  </a:lnTo>
                  <a:lnTo>
                    <a:pt x="2060" y="623"/>
                  </a:lnTo>
                  <a:lnTo>
                    <a:pt x="2060" y="623"/>
                  </a:lnTo>
                  <a:lnTo>
                    <a:pt x="2060" y="623"/>
                  </a:lnTo>
                  <a:lnTo>
                    <a:pt x="2058" y="623"/>
                  </a:lnTo>
                  <a:lnTo>
                    <a:pt x="2058" y="623"/>
                  </a:lnTo>
                  <a:lnTo>
                    <a:pt x="2056" y="623"/>
                  </a:lnTo>
                  <a:lnTo>
                    <a:pt x="2056" y="625"/>
                  </a:lnTo>
                  <a:lnTo>
                    <a:pt x="2056" y="627"/>
                  </a:lnTo>
                  <a:lnTo>
                    <a:pt x="2056" y="630"/>
                  </a:lnTo>
                  <a:lnTo>
                    <a:pt x="2058" y="630"/>
                  </a:lnTo>
                  <a:lnTo>
                    <a:pt x="2058" y="632"/>
                  </a:lnTo>
                  <a:lnTo>
                    <a:pt x="2058" y="632"/>
                  </a:lnTo>
                  <a:lnTo>
                    <a:pt x="2058" y="632"/>
                  </a:lnTo>
                  <a:lnTo>
                    <a:pt x="2058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0" y="632"/>
                  </a:lnTo>
                  <a:lnTo>
                    <a:pt x="2065" y="635"/>
                  </a:lnTo>
                  <a:lnTo>
                    <a:pt x="2065" y="635"/>
                  </a:lnTo>
                  <a:lnTo>
                    <a:pt x="2065" y="635"/>
                  </a:lnTo>
                  <a:lnTo>
                    <a:pt x="2068" y="637"/>
                  </a:lnTo>
                  <a:lnTo>
                    <a:pt x="2068" y="637"/>
                  </a:lnTo>
                  <a:lnTo>
                    <a:pt x="2068" y="637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0" y="639"/>
                  </a:lnTo>
                  <a:lnTo>
                    <a:pt x="2072" y="639"/>
                  </a:lnTo>
                  <a:lnTo>
                    <a:pt x="2072" y="639"/>
                  </a:lnTo>
                  <a:lnTo>
                    <a:pt x="2075" y="639"/>
                  </a:lnTo>
                  <a:lnTo>
                    <a:pt x="2077" y="637"/>
                  </a:lnTo>
                  <a:lnTo>
                    <a:pt x="2079" y="637"/>
                  </a:lnTo>
                  <a:lnTo>
                    <a:pt x="2079" y="635"/>
                  </a:lnTo>
                  <a:lnTo>
                    <a:pt x="2079" y="635"/>
                  </a:lnTo>
                  <a:lnTo>
                    <a:pt x="2079" y="632"/>
                  </a:lnTo>
                  <a:lnTo>
                    <a:pt x="2079" y="632"/>
                  </a:lnTo>
                  <a:lnTo>
                    <a:pt x="2079" y="632"/>
                  </a:lnTo>
                  <a:lnTo>
                    <a:pt x="2079" y="630"/>
                  </a:lnTo>
                  <a:lnTo>
                    <a:pt x="2082" y="630"/>
                  </a:lnTo>
                  <a:lnTo>
                    <a:pt x="2082" y="630"/>
                  </a:lnTo>
                  <a:lnTo>
                    <a:pt x="2082" y="630"/>
                  </a:lnTo>
                  <a:lnTo>
                    <a:pt x="2082" y="630"/>
                  </a:lnTo>
                  <a:lnTo>
                    <a:pt x="2079" y="630"/>
                  </a:lnTo>
                  <a:lnTo>
                    <a:pt x="2077" y="630"/>
                  </a:lnTo>
                  <a:lnTo>
                    <a:pt x="2077" y="630"/>
                  </a:lnTo>
                  <a:lnTo>
                    <a:pt x="2077" y="630"/>
                  </a:lnTo>
                  <a:lnTo>
                    <a:pt x="2077" y="630"/>
                  </a:lnTo>
                  <a:lnTo>
                    <a:pt x="2079" y="630"/>
                  </a:lnTo>
                  <a:lnTo>
                    <a:pt x="2079" y="630"/>
                  </a:lnTo>
                  <a:lnTo>
                    <a:pt x="2079" y="630"/>
                  </a:lnTo>
                  <a:lnTo>
                    <a:pt x="2079" y="630"/>
                  </a:lnTo>
                  <a:lnTo>
                    <a:pt x="2082" y="627"/>
                  </a:lnTo>
                  <a:lnTo>
                    <a:pt x="2082" y="627"/>
                  </a:lnTo>
                  <a:lnTo>
                    <a:pt x="2082" y="625"/>
                  </a:lnTo>
                  <a:lnTo>
                    <a:pt x="2082" y="625"/>
                  </a:lnTo>
                  <a:lnTo>
                    <a:pt x="2079" y="623"/>
                  </a:lnTo>
                  <a:close/>
                  <a:moveTo>
                    <a:pt x="2075" y="649"/>
                  </a:moveTo>
                  <a:lnTo>
                    <a:pt x="2075" y="649"/>
                  </a:lnTo>
                  <a:lnTo>
                    <a:pt x="2075" y="651"/>
                  </a:lnTo>
                  <a:lnTo>
                    <a:pt x="2077" y="651"/>
                  </a:lnTo>
                  <a:lnTo>
                    <a:pt x="2077" y="651"/>
                  </a:lnTo>
                  <a:lnTo>
                    <a:pt x="2077" y="649"/>
                  </a:lnTo>
                  <a:lnTo>
                    <a:pt x="2077" y="649"/>
                  </a:lnTo>
                  <a:lnTo>
                    <a:pt x="2079" y="649"/>
                  </a:lnTo>
                  <a:lnTo>
                    <a:pt x="2079" y="649"/>
                  </a:lnTo>
                  <a:lnTo>
                    <a:pt x="2079" y="649"/>
                  </a:lnTo>
                  <a:lnTo>
                    <a:pt x="2079" y="649"/>
                  </a:lnTo>
                  <a:lnTo>
                    <a:pt x="2079" y="646"/>
                  </a:lnTo>
                  <a:lnTo>
                    <a:pt x="2079" y="646"/>
                  </a:lnTo>
                  <a:lnTo>
                    <a:pt x="2077" y="646"/>
                  </a:lnTo>
                  <a:lnTo>
                    <a:pt x="2077" y="644"/>
                  </a:lnTo>
                  <a:lnTo>
                    <a:pt x="2077" y="644"/>
                  </a:lnTo>
                  <a:lnTo>
                    <a:pt x="2075" y="644"/>
                  </a:lnTo>
                  <a:lnTo>
                    <a:pt x="2075" y="646"/>
                  </a:lnTo>
                  <a:lnTo>
                    <a:pt x="2075" y="646"/>
                  </a:lnTo>
                  <a:lnTo>
                    <a:pt x="2075" y="646"/>
                  </a:lnTo>
                  <a:lnTo>
                    <a:pt x="2075" y="646"/>
                  </a:lnTo>
                  <a:lnTo>
                    <a:pt x="2075" y="649"/>
                  </a:lnTo>
                  <a:close/>
                  <a:moveTo>
                    <a:pt x="2049" y="623"/>
                  </a:moveTo>
                  <a:lnTo>
                    <a:pt x="2046" y="625"/>
                  </a:lnTo>
                  <a:lnTo>
                    <a:pt x="2049" y="627"/>
                  </a:lnTo>
                  <a:lnTo>
                    <a:pt x="2049" y="630"/>
                  </a:lnTo>
                  <a:lnTo>
                    <a:pt x="2051" y="627"/>
                  </a:lnTo>
                  <a:lnTo>
                    <a:pt x="2051" y="627"/>
                  </a:lnTo>
                  <a:lnTo>
                    <a:pt x="2051" y="630"/>
                  </a:lnTo>
                  <a:lnTo>
                    <a:pt x="2051" y="630"/>
                  </a:lnTo>
                  <a:lnTo>
                    <a:pt x="2051" y="630"/>
                  </a:lnTo>
                  <a:lnTo>
                    <a:pt x="2049" y="632"/>
                  </a:lnTo>
                  <a:lnTo>
                    <a:pt x="2051" y="632"/>
                  </a:lnTo>
                  <a:lnTo>
                    <a:pt x="2051" y="630"/>
                  </a:lnTo>
                  <a:lnTo>
                    <a:pt x="2053" y="632"/>
                  </a:lnTo>
                  <a:lnTo>
                    <a:pt x="2053" y="632"/>
                  </a:lnTo>
                  <a:lnTo>
                    <a:pt x="2056" y="635"/>
                  </a:lnTo>
                  <a:lnTo>
                    <a:pt x="2056" y="635"/>
                  </a:lnTo>
                  <a:lnTo>
                    <a:pt x="2056" y="635"/>
                  </a:lnTo>
                  <a:lnTo>
                    <a:pt x="2058" y="637"/>
                  </a:lnTo>
                  <a:lnTo>
                    <a:pt x="2058" y="637"/>
                  </a:lnTo>
                  <a:lnTo>
                    <a:pt x="2058" y="637"/>
                  </a:lnTo>
                  <a:lnTo>
                    <a:pt x="2058" y="637"/>
                  </a:lnTo>
                  <a:lnTo>
                    <a:pt x="2058" y="639"/>
                  </a:lnTo>
                  <a:lnTo>
                    <a:pt x="2060" y="637"/>
                  </a:lnTo>
                  <a:lnTo>
                    <a:pt x="2060" y="637"/>
                  </a:lnTo>
                  <a:lnTo>
                    <a:pt x="2060" y="637"/>
                  </a:lnTo>
                  <a:lnTo>
                    <a:pt x="2063" y="635"/>
                  </a:lnTo>
                  <a:lnTo>
                    <a:pt x="2063" y="635"/>
                  </a:lnTo>
                  <a:lnTo>
                    <a:pt x="2063" y="635"/>
                  </a:lnTo>
                  <a:lnTo>
                    <a:pt x="2063" y="635"/>
                  </a:lnTo>
                  <a:lnTo>
                    <a:pt x="2063" y="635"/>
                  </a:lnTo>
                  <a:lnTo>
                    <a:pt x="2060" y="635"/>
                  </a:lnTo>
                  <a:lnTo>
                    <a:pt x="2060" y="635"/>
                  </a:lnTo>
                  <a:lnTo>
                    <a:pt x="2060" y="635"/>
                  </a:lnTo>
                  <a:lnTo>
                    <a:pt x="2060" y="635"/>
                  </a:lnTo>
                  <a:lnTo>
                    <a:pt x="2060" y="632"/>
                  </a:lnTo>
                  <a:lnTo>
                    <a:pt x="2058" y="632"/>
                  </a:lnTo>
                  <a:lnTo>
                    <a:pt x="2058" y="632"/>
                  </a:lnTo>
                  <a:lnTo>
                    <a:pt x="2056" y="630"/>
                  </a:lnTo>
                  <a:lnTo>
                    <a:pt x="2056" y="630"/>
                  </a:lnTo>
                  <a:lnTo>
                    <a:pt x="2056" y="630"/>
                  </a:lnTo>
                  <a:lnTo>
                    <a:pt x="2056" y="630"/>
                  </a:lnTo>
                  <a:lnTo>
                    <a:pt x="2053" y="627"/>
                  </a:lnTo>
                  <a:lnTo>
                    <a:pt x="2053" y="627"/>
                  </a:lnTo>
                  <a:lnTo>
                    <a:pt x="2053" y="627"/>
                  </a:lnTo>
                  <a:lnTo>
                    <a:pt x="2053" y="625"/>
                  </a:lnTo>
                  <a:lnTo>
                    <a:pt x="2056" y="625"/>
                  </a:lnTo>
                  <a:lnTo>
                    <a:pt x="2056" y="625"/>
                  </a:lnTo>
                  <a:lnTo>
                    <a:pt x="2053" y="625"/>
                  </a:lnTo>
                  <a:lnTo>
                    <a:pt x="2053" y="625"/>
                  </a:lnTo>
                  <a:lnTo>
                    <a:pt x="2053" y="625"/>
                  </a:lnTo>
                  <a:lnTo>
                    <a:pt x="2053" y="625"/>
                  </a:lnTo>
                  <a:lnTo>
                    <a:pt x="2053" y="623"/>
                  </a:lnTo>
                  <a:lnTo>
                    <a:pt x="2053" y="623"/>
                  </a:lnTo>
                  <a:lnTo>
                    <a:pt x="2051" y="623"/>
                  </a:lnTo>
                  <a:lnTo>
                    <a:pt x="2049" y="623"/>
                  </a:lnTo>
                  <a:lnTo>
                    <a:pt x="2049" y="623"/>
                  </a:lnTo>
                  <a:lnTo>
                    <a:pt x="2049" y="620"/>
                  </a:lnTo>
                  <a:lnTo>
                    <a:pt x="2049" y="623"/>
                  </a:lnTo>
                  <a:close/>
                  <a:moveTo>
                    <a:pt x="1578" y="779"/>
                  </a:moveTo>
                  <a:lnTo>
                    <a:pt x="1576" y="779"/>
                  </a:lnTo>
                  <a:lnTo>
                    <a:pt x="1576" y="779"/>
                  </a:lnTo>
                  <a:lnTo>
                    <a:pt x="1576" y="779"/>
                  </a:lnTo>
                  <a:lnTo>
                    <a:pt x="1576" y="777"/>
                  </a:lnTo>
                  <a:lnTo>
                    <a:pt x="1576" y="777"/>
                  </a:lnTo>
                  <a:lnTo>
                    <a:pt x="1573" y="777"/>
                  </a:lnTo>
                  <a:lnTo>
                    <a:pt x="1573" y="779"/>
                  </a:lnTo>
                  <a:lnTo>
                    <a:pt x="1573" y="779"/>
                  </a:lnTo>
                  <a:lnTo>
                    <a:pt x="1573" y="779"/>
                  </a:lnTo>
                  <a:lnTo>
                    <a:pt x="1573" y="779"/>
                  </a:lnTo>
                  <a:lnTo>
                    <a:pt x="1571" y="781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66" y="781"/>
                  </a:lnTo>
                  <a:lnTo>
                    <a:pt x="1566" y="781"/>
                  </a:lnTo>
                  <a:lnTo>
                    <a:pt x="1566" y="781"/>
                  </a:lnTo>
                  <a:lnTo>
                    <a:pt x="1566" y="781"/>
                  </a:lnTo>
                  <a:lnTo>
                    <a:pt x="1566" y="779"/>
                  </a:lnTo>
                  <a:lnTo>
                    <a:pt x="1566" y="777"/>
                  </a:lnTo>
                  <a:lnTo>
                    <a:pt x="1566" y="777"/>
                  </a:lnTo>
                  <a:lnTo>
                    <a:pt x="1566" y="777"/>
                  </a:lnTo>
                  <a:lnTo>
                    <a:pt x="1564" y="777"/>
                  </a:lnTo>
                  <a:lnTo>
                    <a:pt x="1564" y="779"/>
                  </a:lnTo>
                  <a:lnTo>
                    <a:pt x="1561" y="779"/>
                  </a:lnTo>
                  <a:lnTo>
                    <a:pt x="1561" y="779"/>
                  </a:lnTo>
                  <a:lnTo>
                    <a:pt x="1559" y="779"/>
                  </a:lnTo>
                  <a:lnTo>
                    <a:pt x="1559" y="781"/>
                  </a:lnTo>
                  <a:lnTo>
                    <a:pt x="1557" y="781"/>
                  </a:lnTo>
                  <a:lnTo>
                    <a:pt x="1554" y="781"/>
                  </a:lnTo>
                  <a:lnTo>
                    <a:pt x="1554" y="781"/>
                  </a:lnTo>
                  <a:lnTo>
                    <a:pt x="1554" y="781"/>
                  </a:lnTo>
                  <a:lnTo>
                    <a:pt x="1552" y="784"/>
                  </a:lnTo>
                  <a:lnTo>
                    <a:pt x="1552" y="784"/>
                  </a:lnTo>
                  <a:lnTo>
                    <a:pt x="1552" y="784"/>
                  </a:lnTo>
                  <a:lnTo>
                    <a:pt x="1550" y="786"/>
                  </a:lnTo>
                  <a:lnTo>
                    <a:pt x="1547" y="788"/>
                  </a:lnTo>
                  <a:lnTo>
                    <a:pt x="1545" y="788"/>
                  </a:lnTo>
                  <a:lnTo>
                    <a:pt x="1542" y="788"/>
                  </a:lnTo>
                  <a:lnTo>
                    <a:pt x="1542" y="788"/>
                  </a:lnTo>
                  <a:lnTo>
                    <a:pt x="1542" y="788"/>
                  </a:lnTo>
                  <a:lnTo>
                    <a:pt x="1540" y="791"/>
                  </a:lnTo>
                  <a:lnTo>
                    <a:pt x="1540" y="793"/>
                  </a:lnTo>
                  <a:lnTo>
                    <a:pt x="1540" y="793"/>
                  </a:lnTo>
                  <a:lnTo>
                    <a:pt x="1540" y="793"/>
                  </a:lnTo>
                  <a:lnTo>
                    <a:pt x="1540" y="795"/>
                  </a:lnTo>
                  <a:lnTo>
                    <a:pt x="1538" y="795"/>
                  </a:lnTo>
                  <a:lnTo>
                    <a:pt x="1538" y="798"/>
                  </a:lnTo>
                  <a:lnTo>
                    <a:pt x="1538" y="798"/>
                  </a:lnTo>
                  <a:lnTo>
                    <a:pt x="1538" y="798"/>
                  </a:lnTo>
                  <a:lnTo>
                    <a:pt x="1535" y="798"/>
                  </a:lnTo>
                  <a:lnTo>
                    <a:pt x="1535" y="798"/>
                  </a:lnTo>
                  <a:lnTo>
                    <a:pt x="1535" y="800"/>
                  </a:lnTo>
                  <a:lnTo>
                    <a:pt x="1535" y="800"/>
                  </a:lnTo>
                  <a:lnTo>
                    <a:pt x="1535" y="800"/>
                  </a:lnTo>
                  <a:lnTo>
                    <a:pt x="1535" y="800"/>
                  </a:lnTo>
                  <a:lnTo>
                    <a:pt x="1535" y="800"/>
                  </a:lnTo>
                  <a:lnTo>
                    <a:pt x="1535" y="803"/>
                  </a:lnTo>
                  <a:lnTo>
                    <a:pt x="1535" y="803"/>
                  </a:lnTo>
                  <a:lnTo>
                    <a:pt x="1535" y="803"/>
                  </a:lnTo>
                  <a:lnTo>
                    <a:pt x="1533" y="805"/>
                  </a:lnTo>
                  <a:lnTo>
                    <a:pt x="1533" y="805"/>
                  </a:lnTo>
                  <a:lnTo>
                    <a:pt x="1533" y="805"/>
                  </a:lnTo>
                  <a:lnTo>
                    <a:pt x="1531" y="805"/>
                  </a:lnTo>
                  <a:lnTo>
                    <a:pt x="1531" y="805"/>
                  </a:lnTo>
                  <a:lnTo>
                    <a:pt x="1531" y="805"/>
                  </a:lnTo>
                  <a:lnTo>
                    <a:pt x="1531" y="805"/>
                  </a:lnTo>
                  <a:lnTo>
                    <a:pt x="1531" y="803"/>
                  </a:lnTo>
                  <a:lnTo>
                    <a:pt x="1531" y="803"/>
                  </a:lnTo>
                  <a:lnTo>
                    <a:pt x="1531" y="803"/>
                  </a:lnTo>
                  <a:lnTo>
                    <a:pt x="1531" y="800"/>
                  </a:lnTo>
                  <a:lnTo>
                    <a:pt x="1531" y="800"/>
                  </a:lnTo>
                  <a:lnTo>
                    <a:pt x="1531" y="800"/>
                  </a:lnTo>
                  <a:lnTo>
                    <a:pt x="1531" y="798"/>
                  </a:lnTo>
                  <a:lnTo>
                    <a:pt x="1528" y="798"/>
                  </a:lnTo>
                  <a:lnTo>
                    <a:pt x="1528" y="798"/>
                  </a:lnTo>
                  <a:lnTo>
                    <a:pt x="1528" y="798"/>
                  </a:lnTo>
                  <a:lnTo>
                    <a:pt x="1526" y="798"/>
                  </a:lnTo>
                  <a:lnTo>
                    <a:pt x="1526" y="798"/>
                  </a:lnTo>
                  <a:lnTo>
                    <a:pt x="1526" y="800"/>
                  </a:lnTo>
                  <a:lnTo>
                    <a:pt x="1524" y="800"/>
                  </a:lnTo>
                  <a:lnTo>
                    <a:pt x="1524" y="800"/>
                  </a:lnTo>
                  <a:lnTo>
                    <a:pt x="1521" y="800"/>
                  </a:lnTo>
                  <a:lnTo>
                    <a:pt x="1519" y="795"/>
                  </a:lnTo>
                  <a:lnTo>
                    <a:pt x="1519" y="795"/>
                  </a:lnTo>
                  <a:lnTo>
                    <a:pt x="1516" y="795"/>
                  </a:lnTo>
                  <a:lnTo>
                    <a:pt x="1516" y="798"/>
                  </a:lnTo>
                  <a:lnTo>
                    <a:pt x="1516" y="798"/>
                  </a:lnTo>
                  <a:lnTo>
                    <a:pt x="1514" y="800"/>
                  </a:lnTo>
                  <a:lnTo>
                    <a:pt x="1514" y="800"/>
                  </a:lnTo>
                  <a:lnTo>
                    <a:pt x="1512" y="803"/>
                  </a:lnTo>
                  <a:lnTo>
                    <a:pt x="1512" y="805"/>
                  </a:lnTo>
                  <a:lnTo>
                    <a:pt x="1509" y="805"/>
                  </a:lnTo>
                  <a:lnTo>
                    <a:pt x="1509" y="805"/>
                  </a:lnTo>
                  <a:lnTo>
                    <a:pt x="1509" y="805"/>
                  </a:lnTo>
                  <a:lnTo>
                    <a:pt x="1509" y="805"/>
                  </a:lnTo>
                  <a:lnTo>
                    <a:pt x="1509" y="805"/>
                  </a:lnTo>
                  <a:lnTo>
                    <a:pt x="1509" y="805"/>
                  </a:lnTo>
                  <a:lnTo>
                    <a:pt x="1507" y="805"/>
                  </a:lnTo>
                  <a:lnTo>
                    <a:pt x="1507" y="805"/>
                  </a:lnTo>
                  <a:lnTo>
                    <a:pt x="1507" y="805"/>
                  </a:lnTo>
                  <a:lnTo>
                    <a:pt x="1507" y="805"/>
                  </a:lnTo>
                  <a:lnTo>
                    <a:pt x="1505" y="807"/>
                  </a:lnTo>
                  <a:lnTo>
                    <a:pt x="1505" y="807"/>
                  </a:lnTo>
                  <a:lnTo>
                    <a:pt x="1502" y="810"/>
                  </a:lnTo>
                  <a:lnTo>
                    <a:pt x="1502" y="810"/>
                  </a:lnTo>
                  <a:lnTo>
                    <a:pt x="1500" y="812"/>
                  </a:lnTo>
                  <a:lnTo>
                    <a:pt x="1500" y="812"/>
                  </a:lnTo>
                  <a:lnTo>
                    <a:pt x="1500" y="817"/>
                  </a:lnTo>
                  <a:lnTo>
                    <a:pt x="1500" y="819"/>
                  </a:lnTo>
                  <a:lnTo>
                    <a:pt x="1500" y="819"/>
                  </a:lnTo>
                  <a:lnTo>
                    <a:pt x="1500" y="819"/>
                  </a:lnTo>
                  <a:lnTo>
                    <a:pt x="1500" y="819"/>
                  </a:lnTo>
                  <a:lnTo>
                    <a:pt x="1500" y="819"/>
                  </a:lnTo>
                  <a:lnTo>
                    <a:pt x="1500" y="819"/>
                  </a:lnTo>
                  <a:lnTo>
                    <a:pt x="1500" y="822"/>
                  </a:lnTo>
                  <a:lnTo>
                    <a:pt x="1500" y="822"/>
                  </a:lnTo>
                  <a:lnTo>
                    <a:pt x="1500" y="824"/>
                  </a:lnTo>
                  <a:lnTo>
                    <a:pt x="1500" y="824"/>
                  </a:lnTo>
                  <a:lnTo>
                    <a:pt x="1500" y="826"/>
                  </a:lnTo>
                  <a:lnTo>
                    <a:pt x="1497" y="826"/>
                  </a:lnTo>
                  <a:lnTo>
                    <a:pt x="1497" y="826"/>
                  </a:lnTo>
                  <a:lnTo>
                    <a:pt x="1495" y="829"/>
                  </a:lnTo>
                  <a:lnTo>
                    <a:pt x="1495" y="831"/>
                  </a:lnTo>
                  <a:lnTo>
                    <a:pt x="1495" y="833"/>
                  </a:lnTo>
                  <a:lnTo>
                    <a:pt x="1495" y="833"/>
                  </a:lnTo>
                  <a:lnTo>
                    <a:pt x="1497" y="833"/>
                  </a:lnTo>
                  <a:lnTo>
                    <a:pt x="1500" y="833"/>
                  </a:lnTo>
                  <a:lnTo>
                    <a:pt x="1500" y="833"/>
                  </a:lnTo>
                  <a:lnTo>
                    <a:pt x="1502" y="833"/>
                  </a:lnTo>
                  <a:lnTo>
                    <a:pt x="1502" y="833"/>
                  </a:lnTo>
                  <a:lnTo>
                    <a:pt x="1505" y="833"/>
                  </a:lnTo>
                  <a:lnTo>
                    <a:pt x="1505" y="833"/>
                  </a:lnTo>
                  <a:lnTo>
                    <a:pt x="1505" y="836"/>
                  </a:lnTo>
                  <a:lnTo>
                    <a:pt x="1505" y="836"/>
                  </a:lnTo>
                  <a:lnTo>
                    <a:pt x="1500" y="838"/>
                  </a:lnTo>
                  <a:lnTo>
                    <a:pt x="1500" y="838"/>
                  </a:lnTo>
                  <a:lnTo>
                    <a:pt x="1497" y="838"/>
                  </a:lnTo>
                  <a:lnTo>
                    <a:pt x="1497" y="838"/>
                  </a:lnTo>
                  <a:lnTo>
                    <a:pt x="1497" y="840"/>
                  </a:lnTo>
                  <a:lnTo>
                    <a:pt x="1495" y="840"/>
                  </a:lnTo>
                  <a:lnTo>
                    <a:pt x="1493" y="843"/>
                  </a:lnTo>
                  <a:lnTo>
                    <a:pt x="1493" y="843"/>
                  </a:lnTo>
                  <a:lnTo>
                    <a:pt x="1490" y="843"/>
                  </a:lnTo>
                  <a:lnTo>
                    <a:pt x="1490" y="845"/>
                  </a:lnTo>
                  <a:lnTo>
                    <a:pt x="1490" y="848"/>
                  </a:lnTo>
                  <a:lnTo>
                    <a:pt x="1490" y="848"/>
                  </a:lnTo>
                  <a:lnTo>
                    <a:pt x="1490" y="850"/>
                  </a:lnTo>
                  <a:lnTo>
                    <a:pt x="1490" y="850"/>
                  </a:lnTo>
                  <a:lnTo>
                    <a:pt x="1490" y="850"/>
                  </a:lnTo>
                  <a:lnTo>
                    <a:pt x="1490" y="850"/>
                  </a:lnTo>
                  <a:lnTo>
                    <a:pt x="1490" y="850"/>
                  </a:lnTo>
                  <a:lnTo>
                    <a:pt x="1493" y="850"/>
                  </a:lnTo>
                  <a:lnTo>
                    <a:pt x="1493" y="848"/>
                  </a:lnTo>
                  <a:lnTo>
                    <a:pt x="1493" y="848"/>
                  </a:lnTo>
                  <a:lnTo>
                    <a:pt x="1495" y="848"/>
                  </a:lnTo>
                  <a:lnTo>
                    <a:pt x="1495" y="850"/>
                  </a:lnTo>
                  <a:lnTo>
                    <a:pt x="1497" y="850"/>
                  </a:lnTo>
                  <a:lnTo>
                    <a:pt x="1497" y="850"/>
                  </a:lnTo>
                  <a:lnTo>
                    <a:pt x="1500" y="850"/>
                  </a:lnTo>
                  <a:lnTo>
                    <a:pt x="1500" y="850"/>
                  </a:lnTo>
                  <a:lnTo>
                    <a:pt x="1500" y="850"/>
                  </a:lnTo>
                  <a:lnTo>
                    <a:pt x="1502" y="850"/>
                  </a:lnTo>
                  <a:lnTo>
                    <a:pt x="1502" y="850"/>
                  </a:lnTo>
                  <a:lnTo>
                    <a:pt x="1505" y="850"/>
                  </a:lnTo>
                  <a:lnTo>
                    <a:pt x="1507" y="850"/>
                  </a:lnTo>
                  <a:lnTo>
                    <a:pt x="1507" y="850"/>
                  </a:lnTo>
                  <a:lnTo>
                    <a:pt x="1507" y="850"/>
                  </a:lnTo>
                  <a:lnTo>
                    <a:pt x="1509" y="850"/>
                  </a:lnTo>
                  <a:lnTo>
                    <a:pt x="1514" y="848"/>
                  </a:lnTo>
                  <a:lnTo>
                    <a:pt x="1519" y="845"/>
                  </a:lnTo>
                  <a:lnTo>
                    <a:pt x="1519" y="845"/>
                  </a:lnTo>
                  <a:lnTo>
                    <a:pt x="1521" y="845"/>
                  </a:lnTo>
                  <a:lnTo>
                    <a:pt x="1521" y="845"/>
                  </a:lnTo>
                  <a:lnTo>
                    <a:pt x="1521" y="843"/>
                  </a:lnTo>
                  <a:lnTo>
                    <a:pt x="1521" y="843"/>
                  </a:lnTo>
                  <a:lnTo>
                    <a:pt x="1524" y="843"/>
                  </a:lnTo>
                  <a:lnTo>
                    <a:pt x="1524" y="840"/>
                  </a:lnTo>
                  <a:lnTo>
                    <a:pt x="1524" y="840"/>
                  </a:lnTo>
                  <a:lnTo>
                    <a:pt x="1526" y="840"/>
                  </a:lnTo>
                  <a:lnTo>
                    <a:pt x="1526" y="840"/>
                  </a:lnTo>
                  <a:lnTo>
                    <a:pt x="1526" y="840"/>
                  </a:lnTo>
                  <a:lnTo>
                    <a:pt x="1528" y="840"/>
                  </a:lnTo>
                  <a:lnTo>
                    <a:pt x="1533" y="840"/>
                  </a:lnTo>
                  <a:lnTo>
                    <a:pt x="1538" y="840"/>
                  </a:lnTo>
                  <a:lnTo>
                    <a:pt x="1540" y="840"/>
                  </a:lnTo>
                  <a:lnTo>
                    <a:pt x="1542" y="838"/>
                  </a:lnTo>
                  <a:lnTo>
                    <a:pt x="1545" y="836"/>
                  </a:lnTo>
                  <a:lnTo>
                    <a:pt x="1545" y="836"/>
                  </a:lnTo>
                  <a:lnTo>
                    <a:pt x="1545" y="836"/>
                  </a:lnTo>
                  <a:lnTo>
                    <a:pt x="1547" y="833"/>
                  </a:lnTo>
                  <a:lnTo>
                    <a:pt x="1547" y="831"/>
                  </a:lnTo>
                  <a:lnTo>
                    <a:pt x="1550" y="831"/>
                  </a:lnTo>
                  <a:lnTo>
                    <a:pt x="1552" y="829"/>
                  </a:lnTo>
                  <a:lnTo>
                    <a:pt x="1554" y="826"/>
                  </a:lnTo>
                  <a:lnTo>
                    <a:pt x="1557" y="826"/>
                  </a:lnTo>
                  <a:lnTo>
                    <a:pt x="1557" y="824"/>
                  </a:lnTo>
                  <a:lnTo>
                    <a:pt x="1557" y="824"/>
                  </a:lnTo>
                  <a:lnTo>
                    <a:pt x="1561" y="817"/>
                  </a:lnTo>
                  <a:lnTo>
                    <a:pt x="1564" y="817"/>
                  </a:lnTo>
                  <a:lnTo>
                    <a:pt x="1568" y="812"/>
                  </a:lnTo>
                  <a:lnTo>
                    <a:pt x="1568" y="812"/>
                  </a:lnTo>
                  <a:lnTo>
                    <a:pt x="1568" y="810"/>
                  </a:lnTo>
                  <a:lnTo>
                    <a:pt x="1571" y="807"/>
                  </a:lnTo>
                  <a:lnTo>
                    <a:pt x="1571" y="805"/>
                  </a:lnTo>
                  <a:lnTo>
                    <a:pt x="1573" y="805"/>
                  </a:lnTo>
                  <a:lnTo>
                    <a:pt x="1573" y="805"/>
                  </a:lnTo>
                  <a:lnTo>
                    <a:pt x="1573" y="805"/>
                  </a:lnTo>
                  <a:lnTo>
                    <a:pt x="1573" y="800"/>
                  </a:lnTo>
                  <a:lnTo>
                    <a:pt x="1573" y="800"/>
                  </a:lnTo>
                  <a:lnTo>
                    <a:pt x="1571" y="798"/>
                  </a:lnTo>
                  <a:lnTo>
                    <a:pt x="1571" y="798"/>
                  </a:lnTo>
                  <a:lnTo>
                    <a:pt x="1571" y="798"/>
                  </a:lnTo>
                  <a:lnTo>
                    <a:pt x="1571" y="795"/>
                  </a:lnTo>
                  <a:lnTo>
                    <a:pt x="1571" y="795"/>
                  </a:lnTo>
                  <a:lnTo>
                    <a:pt x="1571" y="795"/>
                  </a:lnTo>
                  <a:lnTo>
                    <a:pt x="1568" y="793"/>
                  </a:lnTo>
                  <a:lnTo>
                    <a:pt x="1568" y="793"/>
                  </a:lnTo>
                  <a:lnTo>
                    <a:pt x="1568" y="793"/>
                  </a:lnTo>
                  <a:lnTo>
                    <a:pt x="1568" y="791"/>
                  </a:lnTo>
                  <a:lnTo>
                    <a:pt x="1568" y="788"/>
                  </a:lnTo>
                  <a:lnTo>
                    <a:pt x="1568" y="788"/>
                  </a:lnTo>
                  <a:lnTo>
                    <a:pt x="1571" y="788"/>
                  </a:lnTo>
                  <a:lnTo>
                    <a:pt x="1571" y="788"/>
                  </a:lnTo>
                  <a:lnTo>
                    <a:pt x="1571" y="788"/>
                  </a:lnTo>
                  <a:lnTo>
                    <a:pt x="1573" y="788"/>
                  </a:lnTo>
                  <a:lnTo>
                    <a:pt x="1573" y="788"/>
                  </a:lnTo>
                  <a:lnTo>
                    <a:pt x="1573" y="788"/>
                  </a:lnTo>
                  <a:lnTo>
                    <a:pt x="1573" y="788"/>
                  </a:lnTo>
                  <a:lnTo>
                    <a:pt x="1576" y="788"/>
                  </a:lnTo>
                  <a:lnTo>
                    <a:pt x="1576" y="788"/>
                  </a:lnTo>
                  <a:lnTo>
                    <a:pt x="1576" y="788"/>
                  </a:lnTo>
                  <a:lnTo>
                    <a:pt x="1576" y="788"/>
                  </a:lnTo>
                  <a:lnTo>
                    <a:pt x="1578" y="788"/>
                  </a:lnTo>
                  <a:lnTo>
                    <a:pt x="1578" y="788"/>
                  </a:lnTo>
                  <a:lnTo>
                    <a:pt x="1578" y="788"/>
                  </a:lnTo>
                  <a:lnTo>
                    <a:pt x="1578" y="788"/>
                  </a:lnTo>
                  <a:lnTo>
                    <a:pt x="1578" y="786"/>
                  </a:lnTo>
                  <a:lnTo>
                    <a:pt x="1578" y="786"/>
                  </a:lnTo>
                  <a:lnTo>
                    <a:pt x="1578" y="786"/>
                  </a:lnTo>
                  <a:lnTo>
                    <a:pt x="1578" y="784"/>
                  </a:lnTo>
                  <a:lnTo>
                    <a:pt x="1578" y="781"/>
                  </a:lnTo>
                  <a:lnTo>
                    <a:pt x="1578" y="781"/>
                  </a:lnTo>
                  <a:lnTo>
                    <a:pt x="1578" y="779"/>
                  </a:lnTo>
                  <a:close/>
                  <a:moveTo>
                    <a:pt x="1999" y="585"/>
                  </a:moveTo>
                  <a:lnTo>
                    <a:pt x="1999" y="585"/>
                  </a:lnTo>
                  <a:lnTo>
                    <a:pt x="1997" y="582"/>
                  </a:lnTo>
                  <a:lnTo>
                    <a:pt x="1997" y="582"/>
                  </a:lnTo>
                  <a:lnTo>
                    <a:pt x="1994" y="585"/>
                  </a:lnTo>
                  <a:lnTo>
                    <a:pt x="1994" y="585"/>
                  </a:lnTo>
                  <a:lnTo>
                    <a:pt x="1994" y="587"/>
                  </a:lnTo>
                  <a:lnTo>
                    <a:pt x="1994" y="587"/>
                  </a:lnTo>
                  <a:lnTo>
                    <a:pt x="1992" y="590"/>
                  </a:lnTo>
                  <a:lnTo>
                    <a:pt x="1992" y="594"/>
                  </a:lnTo>
                  <a:lnTo>
                    <a:pt x="1989" y="597"/>
                  </a:lnTo>
                  <a:lnTo>
                    <a:pt x="1989" y="599"/>
                  </a:lnTo>
                  <a:lnTo>
                    <a:pt x="1989" y="601"/>
                  </a:lnTo>
                  <a:lnTo>
                    <a:pt x="1989" y="601"/>
                  </a:lnTo>
                  <a:lnTo>
                    <a:pt x="1989" y="601"/>
                  </a:lnTo>
                  <a:lnTo>
                    <a:pt x="1987" y="601"/>
                  </a:lnTo>
                  <a:lnTo>
                    <a:pt x="1987" y="601"/>
                  </a:lnTo>
                  <a:lnTo>
                    <a:pt x="1985" y="606"/>
                  </a:lnTo>
                  <a:lnTo>
                    <a:pt x="1985" y="606"/>
                  </a:lnTo>
                  <a:lnTo>
                    <a:pt x="1985" y="609"/>
                  </a:lnTo>
                  <a:lnTo>
                    <a:pt x="1985" y="609"/>
                  </a:lnTo>
                  <a:lnTo>
                    <a:pt x="1985" y="611"/>
                  </a:lnTo>
                  <a:lnTo>
                    <a:pt x="1980" y="620"/>
                  </a:lnTo>
                  <a:lnTo>
                    <a:pt x="1980" y="620"/>
                  </a:lnTo>
                  <a:lnTo>
                    <a:pt x="1982" y="620"/>
                  </a:lnTo>
                  <a:lnTo>
                    <a:pt x="1987" y="613"/>
                  </a:lnTo>
                  <a:lnTo>
                    <a:pt x="1987" y="613"/>
                  </a:lnTo>
                  <a:lnTo>
                    <a:pt x="1987" y="613"/>
                  </a:lnTo>
                  <a:lnTo>
                    <a:pt x="1987" y="611"/>
                  </a:lnTo>
                  <a:lnTo>
                    <a:pt x="1987" y="611"/>
                  </a:lnTo>
                  <a:lnTo>
                    <a:pt x="1987" y="609"/>
                  </a:lnTo>
                  <a:lnTo>
                    <a:pt x="1987" y="606"/>
                  </a:lnTo>
                  <a:lnTo>
                    <a:pt x="1989" y="606"/>
                  </a:lnTo>
                  <a:lnTo>
                    <a:pt x="1989" y="604"/>
                  </a:lnTo>
                  <a:lnTo>
                    <a:pt x="1989" y="604"/>
                  </a:lnTo>
                  <a:lnTo>
                    <a:pt x="1989" y="604"/>
                  </a:lnTo>
                  <a:lnTo>
                    <a:pt x="1992" y="601"/>
                  </a:lnTo>
                  <a:lnTo>
                    <a:pt x="1992" y="601"/>
                  </a:lnTo>
                  <a:lnTo>
                    <a:pt x="1992" y="601"/>
                  </a:lnTo>
                  <a:lnTo>
                    <a:pt x="1992" y="601"/>
                  </a:lnTo>
                  <a:lnTo>
                    <a:pt x="1994" y="599"/>
                  </a:lnTo>
                  <a:lnTo>
                    <a:pt x="1994" y="599"/>
                  </a:lnTo>
                  <a:lnTo>
                    <a:pt x="1997" y="597"/>
                  </a:lnTo>
                  <a:lnTo>
                    <a:pt x="1997" y="587"/>
                  </a:lnTo>
                  <a:lnTo>
                    <a:pt x="1999" y="587"/>
                  </a:lnTo>
                  <a:lnTo>
                    <a:pt x="1999" y="587"/>
                  </a:lnTo>
                  <a:lnTo>
                    <a:pt x="1999" y="587"/>
                  </a:lnTo>
                  <a:lnTo>
                    <a:pt x="1999" y="585"/>
                  </a:lnTo>
                  <a:lnTo>
                    <a:pt x="1999" y="585"/>
                  </a:lnTo>
                  <a:close/>
                  <a:moveTo>
                    <a:pt x="2068" y="651"/>
                  </a:moveTo>
                  <a:lnTo>
                    <a:pt x="2065" y="649"/>
                  </a:lnTo>
                  <a:lnTo>
                    <a:pt x="2065" y="649"/>
                  </a:lnTo>
                  <a:lnTo>
                    <a:pt x="2068" y="649"/>
                  </a:lnTo>
                  <a:lnTo>
                    <a:pt x="2068" y="649"/>
                  </a:lnTo>
                  <a:lnTo>
                    <a:pt x="2068" y="649"/>
                  </a:lnTo>
                  <a:lnTo>
                    <a:pt x="2068" y="646"/>
                  </a:lnTo>
                  <a:lnTo>
                    <a:pt x="2068" y="646"/>
                  </a:lnTo>
                  <a:lnTo>
                    <a:pt x="2068" y="646"/>
                  </a:lnTo>
                  <a:lnTo>
                    <a:pt x="2065" y="646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5" y="644"/>
                  </a:lnTo>
                  <a:lnTo>
                    <a:pt x="2063" y="644"/>
                  </a:lnTo>
                  <a:lnTo>
                    <a:pt x="2063" y="644"/>
                  </a:lnTo>
                  <a:lnTo>
                    <a:pt x="2063" y="642"/>
                  </a:lnTo>
                  <a:lnTo>
                    <a:pt x="2063" y="642"/>
                  </a:lnTo>
                  <a:lnTo>
                    <a:pt x="2060" y="642"/>
                  </a:lnTo>
                  <a:lnTo>
                    <a:pt x="2058" y="642"/>
                  </a:lnTo>
                  <a:lnTo>
                    <a:pt x="2058" y="639"/>
                  </a:lnTo>
                  <a:lnTo>
                    <a:pt x="2056" y="639"/>
                  </a:lnTo>
                  <a:lnTo>
                    <a:pt x="2056" y="639"/>
                  </a:lnTo>
                  <a:lnTo>
                    <a:pt x="2056" y="637"/>
                  </a:lnTo>
                  <a:lnTo>
                    <a:pt x="2056" y="637"/>
                  </a:lnTo>
                  <a:lnTo>
                    <a:pt x="2056" y="637"/>
                  </a:lnTo>
                  <a:lnTo>
                    <a:pt x="2056" y="637"/>
                  </a:lnTo>
                  <a:lnTo>
                    <a:pt x="2056" y="637"/>
                  </a:lnTo>
                  <a:lnTo>
                    <a:pt x="2056" y="637"/>
                  </a:lnTo>
                  <a:lnTo>
                    <a:pt x="2053" y="635"/>
                  </a:lnTo>
                  <a:lnTo>
                    <a:pt x="2053" y="632"/>
                  </a:lnTo>
                  <a:lnTo>
                    <a:pt x="2051" y="632"/>
                  </a:lnTo>
                  <a:lnTo>
                    <a:pt x="2049" y="632"/>
                  </a:lnTo>
                  <a:lnTo>
                    <a:pt x="2049" y="632"/>
                  </a:lnTo>
                  <a:lnTo>
                    <a:pt x="2049" y="630"/>
                  </a:lnTo>
                  <a:lnTo>
                    <a:pt x="2049" y="630"/>
                  </a:lnTo>
                  <a:lnTo>
                    <a:pt x="2049" y="630"/>
                  </a:lnTo>
                  <a:lnTo>
                    <a:pt x="2046" y="630"/>
                  </a:lnTo>
                  <a:lnTo>
                    <a:pt x="2046" y="630"/>
                  </a:lnTo>
                  <a:lnTo>
                    <a:pt x="2046" y="630"/>
                  </a:lnTo>
                  <a:lnTo>
                    <a:pt x="2046" y="632"/>
                  </a:lnTo>
                  <a:lnTo>
                    <a:pt x="2049" y="637"/>
                  </a:lnTo>
                  <a:lnTo>
                    <a:pt x="2049" y="637"/>
                  </a:lnTo>
                  <a:lnTo>
                    <a:pt x="2049" y="642"/>
                  </a:lnTo>
                  <a:lnTo>
                    <a:pt x="2049" y="644"/>
                  </a:lnTo>
                  <a:lnTo>
                    <a:pt x="2051" y="644"/>
                  </a:lnTo>
                  <a:lnTo>
                    <a:pt x="2051" y="644"/>
                  </a:lnTo>
                  <a:lnTo>
                    <a:pt x="2051" y="646"/>
                  </a:lnTo>
                  <a:lnTo>
                    <a:pt x="2051" y="646"/>
                  </a:lnTo>
                  <a:lnTo>
                    <a:pt x="2051" y="646"/>
                  </a:lnTo>
                  <a:lnTo>
                    <a:pt x="2049" y="646"/>
                  </a:lnTo>
                  <a:lnTo>
                    <a:pt x="2049" y="644"/>
                  </a:lnTo>
                  <a:lnTo>
                    <a:pt x="2046" y="644"/>
                  </a:lnTo>
                  <a:lnTo>
                    <a:pt x="2046" y="644"/>
                  </a:lnTo>
                  <a:lnTo>
                    <a:pt x="2046" y="646"/>
                  </a:lnTo>
                  <a:lnTo>
                    <a:pt x="2046" y="653"/>
                  </a:lnTo>
                  <a:lnTo>
                    <a:pt x="2044" y="658"/>
                  </a:lnTo>
                  <a:lnTo>
                    <a:pt x="2044" y="661"/>
                  </a:lnTo>
                  <a:lnTo>
                    <a:pt x="2044" y="661"/>
                  </a:lnTo>
                  <a:lnTo>
                    <a:pt x="2044" y="661"/>
                  </a:lnTo>
                  <a:lnTo>
                    <a:pt x="2044" y="663"/>
                  </a:lnTo>
                  <a:lnTo>
                    <a:pt x="2044" y="663"/>
                  </a:lnTo>
                  <a:lnTo>
                    <a:pt x="2046" y="665"/>
                  </a:lnTo>
                  <a:lnTo>
                    <a:pt x="2049" y="665"/>
                  </a:lnTo>
                  <a:lnTo>
                    <a:pt x="2049" y="665"/>
                  </a:lnTo>
                  <a:lnTo>
                    <a:pt x="2049" y="665"/>
                  </a:lnTo>
                  <a:lnTo>
                    <a:pt x="2049" y="668"/>
                  </a:lnTo>
                  <a:lnTo>
                    <a:pt x="2051" y="670"/>
                  </a:lnTo>
                  <a:lnTo>
                    <a:pt x="2051" y="668"/>
                  </a:lnTo>
                  <a:lnTo>
                    <a:pt x="2053" y="668"/>
                  </a:lnTo>
                  <a:lnTo>
                    <a:pt x="2058" y="665"/>
                  </a:lnTo>
                  <a:lnTo>
                    <a:pt x="2060" y="663"/>
                  </a:lnTo>
                  <a:lnTo>
                    <a:pt x="2060" y="663"/>
                  </a:lnTo>
                  <a:lnTo>
                    <a:pt x="2060" y="663"/>
                  </a:lnTo>
                  <a:lnTo>
                    <a:pt x="2063" y="658"/>
                  </a:lnTo>
                  <a:lnTo>
                    <a:pt x="2063" y="658"/>
                  </a:lnTo>
                  <a:lnTo>
                    <a:pt x="2063" y="658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3" y="656"/>
                  </a:lnTo>
                  <a:lnTo>
                    <a:pt x="2065" y="656"/>
                  </a:lnTo>
                  <a:lnTo>
                    <a:pt x="2065" y="656"/>
                  </a:lnTo>
                  <a:lnTo>
                    <a:pt x="2068" y="653"/>
                  </a:lnTo>
                  <a:lnTo>
                    <a:pt x="2068" y="653"/>
                  </a:lnTo>
                  <a:lnTo>
                    <a:pt x="2068" y="653"/>
                  </a:lnTo>
                  <a:lnTo>
                    <a:pt x="2068" y="651"/>
                  </a:lnTo>
                  <a:lnTo>
                    <a:pt x="2068" y="651"/>
                  </a:lnTo>
                  <a:lnTo>
                    <a:pt x="2068" y="651"/>
                  </a:lnTo>
                  <a:lnTo>
                    <a:pt x="2068" y="651"/>
                  </a:lnTo>
                  <a:close/>
                  <a:moveTo>
                    <a:pt x="2086" y="637"/>
                  </a:moveTo>
                  <a:lnTo>
                    <a:pt x="2086" y="635"/>
                  </a:lnTo>
                  <a:lnTo>
                    <a:pt x="2084" y="637"/>
                  </a:lnTo>
                  <a:lnTo>
                    <a:pt x="2084" y="637"/>
                  </a:lnTo>
                  <a:lnTo>
                    <a:pt x="2084" y="637"/>
                  </a:lnTo>
                  <a:lnTo>
                    <a:pt x="2084" y="639"/>
                  </a:lnTo>
                  <a:lnTo>
                    <a:pt x="2084" y="639"/>
                  </a:lnTo>
                  <a:lnTo>
                    <a:pt x="2084" y="639"/>
                  </a:lnTo>
                  <a:lnTo>
                    <a:pt x="2082" y="642"/>
                  </a:lnTo>
                  <a:lnTo>
                    <a:pt x="2084" y="644"/>
                  </a:lnTo>
                  <a:lnTo>
                    <a:pt x="2084" y="644"/>
                  </a:lnTo>
                  <a:lnTo>
                    <a:pt x="2082" y="644"/>
                  </a:lnTo>
                  <a:lnTo>
                    <a:pt x="2084" y="644"/>
                  </a:lnTo>
                  <a:lnTo>
                    <a:pt x="2084" y="644"/>
                  </a:lnTo>
                  <a:lnTo>
                    <a:pt x="2084" y="646"/>
                  </a:lnTo>
                  <a:lnTo>
                    <a:pt x="2084" y="644"/>
                  </a:lnTo>
                  <a:lnTo>
                    <a:pt x="2086" y="642"/>
                  </a:lnTo>
                  <a:lnTo>
                    <a:pt x="2086" y="639"/>
                  </a:lnTo>
                  <a:lnTo>
                    <a:pt x="2086" y="639"/>
                  </a:lnTo>
                  <a:lnTo>
                    <a:pt x="2086" y="637"/>
                  </a:lnTo>
                  <a:lnTo>
                    <a:pt x="2086" y="637"/>
                  </a:lnTo>
                  <a:lnTo>
                    <a:pt x="2086" y="637"/>
                  </a:lnTo>
                  <a:close/>
                  <a:moveTo>
                    <a:pt x="2285" y="663"/>
                  </a:moveTo>
                  <a:lnTo>
                    <a:pt x="2285" y="663"/>
                  </a:lnTo>
                  <a:lnTo>
                    <a:pt x="2285" y="663"/>
                  </a:lnTo>
                  <a:lnTo>
                    <a:pt x="2285" y="665"/>
                  </a:lnTo>
                  <a:lnTo>
                    <a:pt x="2287" y="665"/>
                  </a:lnTo>
                  <a:lnTo>
                    <a:pt x="2287" y="665"/>
                  </a:lnTo>
                  <a:lnTo>
                    <a:pt x="2287" y="665"/>
                  </a:lnTo>
                  <a:lnTo>
                    <a:pt x="2287" y="665"/>
                  </a:lnTo>
                  <a:lnTo>
                    <a:pt x="2290" y="665"/>
                  </a:lnTo>
                  <a:lnTo>
                    <a:pt x="2290" y="665"/>
                  </a:lnTo>
                  <a:lnTo>
                    <a:pt x="2292" y="665"/>
                  </a:lnTo>
                  <a:lnTo>
                    <a:pt x="2292" y="665"/>
                  </a:lnTo>
                  <a:lnTo>
                    <a:pt x="2292" y="663"/>
                  </a:lnTo>
                  <a:lnTo>
                    <a:pt x="2290" y="663"/>
                  </a:lnTo>
                  <a:lnTo>
                    <a:pt x="2290" y="661"/>
                  </a:lnTo>
                  <a:lnTo>
                    <a:pt x="2290" y="661"/>
                  </a:lnTo>
                  <a:lnTo>
                    <a:pt x="2290" y="661"/>
                  </a:lnTo>
                  <a:lnTo>
                    <a:pt x="2287" y="661"/>
                  </a:lnTo>
                  <a:lnTo>
                    <a:pt x="2285" y="661"/>
                  </a:lnTo>
                  <a:lnTo>
                    <a:pt x="2285" y="661"/>
                  </a:lnTo>
                  <a:lnTo>
                    <a:pt x="2285" y="658"/>
                  </a:lnTo>
                  <a:lnTo>
                    <a:pt x="2283" y="658"/>
                  </a:lnTo>
                  <a:lnTo>
                    <a:pt x="2283" y="658"/>
                  </a:lnTo>
                  <a:lnTo>
                    <a:pt x="2283" y="661"/>
                  </a:lnTo>
                  <a:lnTo>
                    <a:pt x="2283" y="661"/>
                  </a:lnTo>
                  <a:lnTo>
                    <a:pt x="2283" y="663"/>
                  </a:lnTo>
                  <a:lnTo>
                    <a:pt x="2285" y="663"/>
                  </a:lnTo>
                  <a:close/>
                  <a:moveTo>
                    <a:pt x="2053" y="403"/>
                  </a:moveTo>
                  <a:lnTo>
                    <a:pt x="2053" y="403"/>
                  </a:lnTo>
                  <a:lnTo>
                    <a:pt x="2053" y="400"/>
                  </a:lnTo>
                  <a:lnTo>
                    <a:pt x="2053" y="398"/>
                  </a:lnTo>
                  <a:lnTo>
                    <a:pt x="2053" y="398"/>
                  </a:lnTo>
                  <a:lnTo>
                    <a:pt x="2053" y="398"/>
                  </a:lnTo>
                  <a:lnTo>
                    <a:pt x="2051" y="403"/>
                  </a:lnTo>
                  <a:lnTo>
                    <a:pt x="2049" y="405"/>
                  </a:lnTo>
                  <a:lnTo>
                    <a:pt x="2049" y="407"/>
                  </a:lnTo>
                  <a:lnTo>
                    <a:pt x="2051" y="410"/>
                  </a:lnTo>
                  <a:lnTo>
                    <a:pt x="2051" y="407"/>
                  </a:lnTo>
                  <a:lnTo>
                    <a:pt x="2053" y="405"/>
                  </a:lnTo>
                  <a:lnTo>
                    <a:pt x="2053" y="405"/>
                  </a:lnTo>
                  <a:lnTo>
                    <a:pt x="2051" y="403"/>
                  </a:lnTo>
                  <a:lnTo>
                    <a:pt x="2053" y="403"/>
                  </a:lnTo>
                  <a:lnTo>
                    <a:pt x="2053" y="403"/>
                  </a:lnTo>
                  <a:close/>
                  <a:moveTo>
                    <a:pt x="2015" y="436"/>
                  </a:moveTo>
                  <a:lnTo>
                    <a:pt x="2015" y="438"/>
                  </a:lnTo>
                  <a:lnTo>
                    <a:pt x="2015" y="438"/>
                  </a:lnTo>
                  <a:lnTo>
                    <a:pt x="2018" y="438"/>
                  </a:lnTo>
                  <a:lnTo>
                    <a:pt x="2018" y="438"/>
                  </a:lnTo>
                  <a:lnTo>
                    <a:pt x="2018" y="438"/>
                  </a:lnTo>
                  <a:lnTo>
                    <a:pt x="2020" y="438"/>
                  </a:lnTo>
                  <a:lnTo>
                    <a:pt x="2020" y="438"/>
                  </a:lnTo>
                  <a:lnTo>
                    <a:pt x="2020" y="436"/>
                  </a:lnTo>
                  <a:lnTo>
                    <a:pt x="2020" y="436"/>
                  </a:lnTo>
                  <a:lnTo>
                    <a:pt x="2020" y="436"/>
                  </a:lnTo>
                  <a:lnTo>
                    <a:pt x="2018" y="436"/>
                  </a:lnTo>
                  <a:lnTo>
                    <a:pt x="2018" y="436"/>
                  </a:lnTo>
                  <a:lnTo>
                    <a:pt x="2018" y="436"/>
                  </a:lnTo>
                  <a:lnTo>
                    <a:pt x="2018" y="436"/>
                  </a:lnTo>
                  <a:lnTo>
                    <a:pt x="2018" y="436"/>
                  </a:lnTo>
                  <a:lnTo>
                    <a:pt x="2015" y="433"/>
                  </a:lnTo>
                  <a:lnTo>
                    <a:pt x="2015" y="436"/>
                  </a:lnTo>
                  <a:lnTo>
                    <a:pt x="2015" y="436"/>
                  </a:lnTo>
                  <a:lnTo>
                    <a:pt x="2015" y="436"/>
                  </a:lnTo>
                  <a:close/>
                  <a:moveTo>
                    <a:pt x="2283" y="739"/>
                  </a:moveTo>
                  <a:lnTo>
                    <a:pt x="2285" y="736"/>
                  </a:lnTo>
                  <a:lnTo>
                    <a:pt x="2285" y="734"/>
                  </a:lnTo>
                  <a:lnTo>
                    <a:pt x="2285" y="734"/>
                  </a:lnTo>
                  <a:lnTo>
                    <a:pt x="2287" y="734"/>
                  </a:lnTo>
                  <a:lnTo>
                    <a:pt x="2290" y="734"/>
                  </a:lnTo>
                  <a:lnTo>
                    <a:pt x="2290" y="734"/>
                  </a:lnTo>
                  <a:lnTo>
                    <a:pt x="2292" y="732"/>
                  </a:lnTo>
                  <a:lnTo>
                    <a:pt x="2292" y="732"/>
                  </a:lnTo>
                  <a:lnTo>
                    <a:pt x="2295" y="729"/>
                  </a:lnTo>
                  <a:lnTo>
                    <a:pt x="2295" y="729"/>
                  </a:lnTo>
                  <a:lnTo>
                    <a:pt x="2297" y="729"/>
                  </a:lnTo>
                  <a:lnTo>
                    <a:pt x="2297" y="727"/>
                  </a:lnTo>
                  <a:lnTo>
                    <a:pt x="2297" y="727"/>
                  </a:lnTo>
                  <a:lnTo>
                    <a:pt x="2297" y="722"/>
                  </a:lnTo>
                  <a:lnTo>
                    <a:pt x="2297" y="720"/>
                  </a:lnTo>
                  <a:lnTo>
                    <a:pt x="2297" y="720"/>
                  </a:lnTo>
                  <a:lnTo>
                    <a:pt x="2302" y="717"/>
                  </a:lnTo>
                  <a:lnTo>
                    <a:pt x="2302" y="717"/>
                  </a:lnTo>
                  <a:lnTo>
                    <a:pt x="2302" y="717"/>
                  </a:lnTo>
                  <a:lnTo>
                    <a:pt x="2302" y="713"/>
                  </a:lnTo>
                  <a:lnTo>
                    <a:pt x="2302" y="710"/>
                  </a:lnTo>
                  <a:lnTo>
                    <a:pt x="2304" y="708"/>
                  </a:lnTo>
                  <a:lnTo>
                    <a:pt x="2304" y="706"/>
                  </a:lnTo>
                  <a:lnTo>
                    <a:pt x="2304" y="706"/>
                  </a:lnTo>
                  <a:lnTo>
                    <a:pt x="2306" y="703"/>
                  </a:lnTo>
                  <a:lnTo>
                    <a:pt x="2306" y="703"/>
                  </a:lnTo>
                  <a:lnTo>
                    <a:pt x="2304" y="703"/>
                  </a:lnTo>
                  <a:lnTo>
                    <a:pt x="2302" y="703"/>
                  </a:lnTo>
                  <a:lnTo>
                    <a:pt x="2299" y="701"/>
                  </a:lnTo>
                  <a:lnTo>
                    <a:pt x="2299" y="701"/>
                  </a:lnTo>
                  <a:lnTo>
                    <a:pt x="2297" y="701"/>
                  </a:lnTo>
                  <a:lnTo>
                    <a:pt x="2297" y="701"/>
                  </a:lnTo>
                  <a:lnTo>
                    <a:pt x="2295" y="696"/>
                  </a:lnTo>
                  <a:lnTo>
                    <a:pt x="2295" y="696"/>
                  </a:lnTo>
                  <a:lnTo>
                    <a:pt x="2292" y="694"/>
                  </a:lnTo>
                  <a:lnTo>
                    <a:pt x="2287" y="691"/>
                  </a:lnTo>
                  <a:lnTo>
                    <a:pt x="2283" y="691"/>
                  </a:lnTo>
                  <a:lnTo>
                    <a:pt x="2280" y="694"/>
                  </a:lnTo>
                  <a:lnTo>
                    <a:pt x="2278" y="694"/>
                  </a:lnTo>
                  <a:lnTo>
                    <a:pt x="2271" y="694"/>
                  </a:lnTo>
                  <a:lnTo>
                    <a:pt x="2264" y="696"/>
                  </a:lnTo>
                  <a:lnTo>
                    <a:pt x="2254" y="703"/>
                  </a:lnTo>
                  <a:lnTo>
                    <a:pt x="2252" y="706"/>
                  </a:lnTo>
                  <a:lnTo>
                    <a:pt x="2250" y="706"/>
                  </a:lnTo>
                  <a:lnTo>
                    <a:pt x="2250" y="708"/>
                  </a:lnTo>
                  <a:lnTo>
                    <a:pt x="2250" y="710"/>
                  </a:lnTo>
                  <a:lnTo>
                    <a:pt x="2250" y="710"/>
                  </a:lnTo>
                  <a:lnTo>
                    <a:pt x="2250" y="713"/>
                  </a:lnTo>
                  <a:lnTo>
                    <a:pt x="2247" y="715"/>
                  </a:lnTo>
                  <a:lnTo>
                    <a:pt x="2245" y="715"/>
                  </a:lnTo>
                  <a:lnTo>
                    <a:pt x="2240" y="724"/>
                  </a:lnTo>
                  <a:lnTo>
                    <a:pt x="2240" y="724"/>
                  </a:lnTo>
                  <a:lnTo>
                    <a:pt x="2240" y="724"/>
                  </a:lnTo>
                  <a:lnTo>
                    <a:pt x="2240" y="727"/>
                  </a:lnTo>
                  <a:lnTo>
                    <a:pt x="2240" y="729"/>
                  </a:lnTo>
                  <a:lnTo>
                    <a:pt x="2238" y="729"/>
                  </a:lnTo>
                  <a:lnTo>
                    <a:pt x="2238" y="729"/>
                  </a:lnTo>
                  <a:lnTo>
                    <a:pt x="2238" y="732"/>
                  </a:lnTo>
                  <a:lnTo>
                    <a:pt x="2235" y="734"/>
                  </a:lnTo>
                  <a:lnTo>
                    <a:pt x="2231" y="746"/>
                  </a:lnTo>
                  <a:lnTo>
                    <a:pt x="2231" y="748"/>
                  </a:lnTo>
                  <a:lnTo>
                    <a:pt x="2233" y="748"/>
                  </a:lnTo>
                  <a:lnTo>
                    <a:pt x="2238" y="746"/>
                  </a:lnTo>
                  <a:lnTo>
                    <a:pt x="2240" y="746"/>
                  </a:lnTo>
                  <a:lnTo>
                    <a:pt x="2243" y="746"/>
                  </a:lnTo>
                  <a:lnTo>
                    <a:pt x="2252" y="746"/>
                  </a:lnTo>
                  <a:lnTo>
                    <a:pt x="2259" y="746"/>
                  </a:lnTo>
                  <a:lnTo>
                    <a:pt x="2261" y="746"/>
                  </a:lnTo>
                  <a:lnTo>
                    <a:pt x="2266" y="748"/>
                  </a:lnTo>
                  <a:lnTo>
                    <a:pt x="2269" y="748"/>
                  </a:lnTo>
                  <a:lnTo>
                    <a:pt x="2271" y="748"/>
                  </a:lnTo>
                  <a:lnTo>
                    <a:pt x="2271" y="746"/>
                  </a:lnTo>
                  <a:lnTo>
                    <a:pt x="2273" y="746"/>
                  </a:lnTo>
                  <a:lnTo>
                    <a:pt x="2276" y="743"/>
                  </a:lnTo>
                  <a:lnTo>
                    <a:pt x="2278" y="741"/>
                  </a:lnTo>
                  <a:lnTo>
                    <a:pt x="2278" y="741"/>
                  </a:lnTo>
                  <a:lnTo>
                    <a:pt x="2278" y="741"/>
                  </a:lnTo>
                  <a:lnTo>
                    <a:pt x="2283" y="739"/>
                  </a:lnTo>
                  <a:lnTo>
                    <a:pt x="2283" y="739"/>
                  </a:lnTo>
                  <a:close/>
                  <a:moveTo>
                    <a:pt x="2297" y="743"/>
                  </a:moveTo>
                  <a:lnTo>
                    <a:pt x="2295" y="741"/>
                  </a:lnTo>
                  <a:lnTo>
                    <a:pt x="2295" y="741"/>
                  </a:lnTo>
                  <a:lnTo>
                    <a:pt x="2295" y="739"/>
                  </a:lnTo>
                  <a:lnTo>
                    <a:pt x="2295" y="736"/>
                  </a:lnTo>
                  <a:lnTo>
                    <a:pt x="2295" y="736"/>
                  </a:lnTo>
                  <a:lnTo>
                    <a:pt x="2292" y="734"/>
                  </a:lnTo>
                  <a:lnTo>
                    <a:pt x="2292" y="734"/>
                  </a:lnTo>
                  <a:lnTo>
                    <a:pt x="2287" y="734"/>
                  </a:lnTo>
                  <a:lnTo>
                    <a:pt x="2287" y="736"/>
                  </a:lnTo>
                  <a:lnTo>
                    <a:pt x="2285" y="736"/>
                  </a:lnTo>
                  <a:lnTo>
                    <a:pt x="2285" y="736"/>
                  </a:lnTo>
                  <a:lnTo>
                    <a:pt x="2285" y="736"/>
                  </a:lnTo>
                  <a:lnTo>
                    <a:pt x="2285" y="739"/>
                  </a:lnTo>
                  <a:lnTo>
                    <a:pt x="2285" y="739"/>
                  </a:lnTo>
                  <a:lnTo>
                    <a:pt x="2280" y="741"/>
                  </a:lnTo>
                  <a:lnTo>
                    <a:pt x="2280" y="743"/>
                  </a:lnTo>
                  <a:lnTo>
                    <a:pt x="2278" y="743"/>
                  </a:lnTo>
                  <a:lnTo>
                    <a:pt x="2280" y="746"/>
                  </a:lnTo>
                  <a:lnTo>
                    <a:pt x="2280" y="746"/>
                  </a:lnTo>
                  <a:lnTo>
                    <a:pt x="2283" y="746"/>
                  </a:lnTo>
                  <a:lnTo>
                    <a:pt x="2285" y="746"/>
                  </a:lnTo>
                  <a:lnTo>
                    <a:pt x="2287" y="746"/>
                  </a:lnTo>
                  <a:lnTo>
                    <a:pt x="2297" y="746"/>
                  </a:lnTo>
                  <a:lnTo>
                    <a:pt x="2297" y="746"/>
                  </a:lnTo>
                  <a:lnTo>
                    <a:pt x="2297" y="746"/>
                  </a:lnTo>
                  <a:lnTo>
                    <a:pt x="2297" y="743"/>
                  </a:lnTo>
                  <a:lnTo>
                    <a:pt x="2297" y="743"/>
                  </a:lnTo>
                  <a:close/>
                  <a:moveTo>
                    <a:pt x="2406" y="748"/>
                  </a:moveTo>
                  <a:lnTo>
                    <a:pt x="2406" y="734"/>
                  </a:lnTo>
                  <a:lnTo>
                    <a:pt x="2406" y="727"/>
                  </a:lnTo>
                  <a:lnTo>
                    <a:pt x="2406" y="689"/>
                  </a:lnTo>
                  <a:lnTo>
                    <a:pt x="2406" y="682"/>
                  </a:lnTo>
                  <a:lnTo>
                    <a:pt x="2406" y="672"/>
                  </a:lnTo>
                  <a:lnTo>
                    <a:pt x="2406" y="668"/>
                  </a:lnTo>
                  <a:lnTo>
                    <a:pt x="2406" y="668"/>
                  </a:lnTo>
                  <a:lnTo>
                    <a:pt x="2403" y="668"/>
                  </a:lnTo>
                  <a:lnTo>
                    <a:pt x="2403" y="665"/>
                  </a:lnTo>
                  <a:lnTo>
                    <a:pt x="2403" y="665"/>
                  </a:lnTo>
                  <a:lnTo>
                    <a:pt x="2403" y="665"/>
                  </a:lnTo>
                  <a:lnTo>
                    <a:pt x="2403" y="665"/>
                  </a:lnTo>
                  <a:lnTo>
                    <a:pt x="2403" y="663"/>
                  </a:lnTo>
                  <a:lnTo>
                    <a:pt x="2401" y="663"/>
                  </a:lnTo>
                  <a:lnTo>
                    <a:pt x="2401" y="663"/>
                  </a:lnTo>
                  <a:lnTo>
                    <a:pt x="2401" y="661"/>
                  </a:lnTo>
                  <a:lnTo>
                    <a:pt x="2401" y="661"/>
                  </a:lnTo>
                  <a:lnTo>
                    <a:pt x="2401" y="661"/>
                  </a:lnTo>
                  <a:lnTo>
                    <a:pt x="2401" y="661"/>
                  </a:lnTo>
                  <a:lnTo>
                    <a:pt x="2401" y="661"/>
                  </a:lnTo>
                  <a:lnTo>
                    <a:pt x="2401" y="658"/>
                  </a:lnTo>
                  <a:lnTo>
                    <a:pt x="2399" y="658"/>
                  </a:lnTo>
                  <a:lnTo>
                    <a:pt x="2399" y="658"/>
                  </a:lnTo>
                  <a:lnTo>
                    <a:pt x="2399" y="658"/>
                  </a:lnTo>
                  <a:lnTo>
                    <a:pt x="2401" y="656"/>
                  </a:lnTo>
                  <a:lnTo>
                    <a:pt x="2401" y="656"/>
                  </a:lnTo>
                  <a:lnTo>
                    <a:pt x="2401" y="653"/>
                  </a:lnTo>
                  <a:lnTo>
                    <a:pt x="2399" y="653"/>
                  </a:lnTo>
                  <a:lnTo>
                    <a:pt x="2401" y="653"/>
                  </a:lnTo>
                  <a:lnTo>
                    <a:pt x="2401" y="653"/>
                  </a:lnTo>
                  <a:lnTo>
                    <a:pt x="2401" y="651"/>
                  </a:lnTo>
                  <a:lnTo>
                    <a:pt x="2403" y="651"/>
                  </a:lnTo>
                  <a:lnTo>
                    <a:pt x="2403" y="651"/>
                  </a:lnTo>
                  <a:lnTo>
                    <a:pt x="2401" y="651"/>
                  </a:lnTo>
                  <a:lnTo>
                    <a:pt x="2401" y="651"/>
                  </a:lnTo>
                  <a:lnTo>
                    <a:pt x="2403" y="651"/>
                  </a:lnTo>
                  <a:lnTo>
                    <a:pt x="2403" y="651"/>
                  </a:lnTo>
                  <a:lnTo>
                    <a:pt x="2403" y="651"/>
                  </a:lnTo>
                  <a:lnTo>
                    <a:pt x="2403" y="649"/>
                  </a:lnTo>
                  <a:lnTo>
                    <a:pt x="2403" y="649"/>
                  </a:lnTo>
                  <a:lnTo>
                    <a:pt x="2403" y="649"/>
                  </a:lnTo>
                  <a:lnTo>
                    <a:pt x="2403" y="646"/>
                  </a:lnTo>
                  <a:lnTo>
                    <a:pt x="2403" y="646"/>
                  </a:lnTo>
                  <a:lnTo>
                    <a:pt x="2406" y="646"/>
                  </a:lnTo>
                  <a:lnTo>
                    <a:pt x="2406" y="646"/>
                  </a:lnTo>
                  <a:lnTo>
                    <a:pt x="2406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3" y="644"/>
                  </a:lnTo>
                  <a:lnTo>
                    <a:pt x="2406" y="644"/>
                  </a:lnTo>
                  <a:lnTo>
                    <a:pt x="2406" y="642"/>
                  </a:lnTo>
                  <a:lnTo>
                    <a:pt x="2406" y="642"/>
                  </a:lnTo>
                  <a:lnTo>
                    <a:pt x="2406" y="642"/>
                  </a:lnTo>
                  <a:lnTo>
                    <a:pt x="2406" y="642"/>
                  </a:lnTo>
                  <a:lnTo>
                    <a:pt x="2406" y="642"/>
                  </a:lnTo>
                  <a:lnTo>
                    <a:pt x="2406" y="642"/>
                  </a:lnTo>
                  <a:lnTo>
                    <a:pt x="2406" y="639"/>
                  </a:lnTo>
                  <a:lnTo>
                    <a:pt x="2406" y="639"/>
                  </a:lnTo>
                  <a:lnTo>
                    <a:pt x="2406" y="639"/>
                  </a:lnTo>
                  <a:lnTo>
                    <a:pt x="2406" y="639"/>
                  </a:lnTo>
                  <a:lnTo>
                    <a:pt x="2406" y="639"/>
                  </a:lnTo>
                  <a:lnTo>
                    <a:pt x="2406" y="639"/>
                  </a:lnTo>
                  <a:lnTo>
                    <a:pt x="2406" y="568"/>
                  </a:lnTo>
                  <a:lnTo>
                    <a:pt x="2406" y="568"/>
                  </a:lnTo>
                  <a:lnTo>
                    <a:pt x="2406" y="556"/>
                  </a:lnTo>
                  <a:lnTo>
                    <a:pt x="2406" y="547"/>
                  </a:lnTo>
                  <a:lnTo>
                    <a:pt x="2406" y="526"/>
                  </a:lnTo>
                  <a:lnTo>
                    <a:pt x="2406" y="516"/>
                  </a:lnTo>
                  <a:lnTo>
                    <a:pt x="2406" y="507"/>
                  </a:lnTo>
                  <a:lnTo>
                    <a:pt x="2406" y="495"/>
                  </a:lnTo>
                  <a:lnTo>
                    <a:pt x="2406" y="478"/>
                  </a:lnTo>
                  <a:lnTo>
                    <a:pt x="2406" y="464"/>
                  </a:lnTo>
                  <a:lnTo>
                    <a:pt x="2406" y="455"/>
                  </a:lnTo>
                  <a:lnTo>
                    <a:pt x="2406" y="445"/>
                  </a:lnTo>
                  <a:lnTo>
                    <a:pt x="2406" y="443"/>
                  </a:lnTo>
                  <a:lnTo>
                    <a:pt x="2406" y="443"/>
                  </a:lnTo>
                  <a:lnTo>
                    <a:pt x="2406" y="443"/>
                  </a:lnTo>
                  <a:lnTo>
                    <a:pt x="2406" y="443"/>
                  </a:lnTo>
                  <a:lnTo>
                    <a:pt x="2403" y="443"/>
                  </a:lnTo>
                  <a:lnTo>
                    <a:pt x="2399" y="443"/>
                  </a:lnTo>
                  <a:lnTo>
                    <a:pt x="2399" y="443"/>
                  </a:lnTo>
                  <a:lnTo>
                    <a:pt x="2396" y="445"/>
                  </a:lnTo>
                  <a:lnTo>
                    <a:pt x="2396" y="445"/>
                  </a:lnTo>
                  <a:lnTo>
                    <a:pt x="2396" y="445"/>
                  </a:lnTo>
                  <a:lnTo>
                    <a:pt x="2394" y="443"/>
                  </a:lnTo>
                  <a:lnTo>
                    <a:pt x="2394" y="443"/>
                  </a:lnTo>
                  <a:lnTo>
                    <a:pt x="2394" y="443"/>
                  </a:lnTo>
                  <a:lnTo>
                    <a:pt x="2394" y="445"/>
                  </a:lnTo>
                  <a:lnTo>
                    <a:pt x="2394" y="445"/>
                  </a:lnTo>
                  <a:lnTo>
                    <a:pt x="2394" y="445"/>
                  </a:lnTo>
                  <a:lnTo>
                    <a:pt x="2394" y="445"/>
                  </a:lnTo>
                  <a:lnTo>
                    <a:pt x="2392" y="445"/>
                  </a:lnTo>
                  <a:lnTo>
                    <a:pt x="2392" y="445"/>
                  </a:lnTo>
                  <a:lnTo>
                    <a:pt x="2392" y="443"/>
                  </a:lnTo>
                  <a:lnTo>
                    <a:pt x="2394" y="440"/>
                  </a:lnTo>
                  <a:lnTo>
                    <a:pt x="2394" y="440"/>
                  </a:lnTo>
                  <a:lnTo>
                    <a:pt x="2394" y="438"/>
                  </a:lnTo>
                  <a:lnTo>
                    <a:pt x="2394" y="438"/>
                  </a:lnTo>
                  <a:lnTo>
                    <a:pt x="2394" y="438"/>
                  </a:lnTo>
                  <a:lnTo>
                    <a:pt x="2387" y="436"/>
                  </a:lnTo>
                  <a:lnTo>
                    <a:pt x="2382" y="436"/>
                  </a:lnTo>
                  <a:lnTo>
                    <a:pt x="2380" y="436"/>
                  </a:lnTo>
                  <a:lnTo>
                    <a:pt x="2375" y="433"/>
                  </a:lnTo>
                  <a:lnTo>
                    <a:pt x="2375" y="433"/>
                  </a:lnTo>
                  <a:lnTo>
                    <a:pt x="2375" y="433"/>
                  </a:lnTo>
                  <a:lnTo>
                    <a:pt x="2375" y="433"/>
                  </a:lnTo>
                  <a:lnTo>
                    <a:pt x="2375" y="433"/>
                  </a:lnTo>
                  <a:lnTo>
                    <a:pt x="2375" y="433"/>
                  </a:lnTo>
                  <a:lnTo>
                    <a:pt x="2375" y="436"/>
                  </a:lnTo>
                  <a:lnTo>
                    <a:pt x="2375" y="436"/>
                  </a:lnTo>
                  <a:lnTo>
                    <a:pt x="2375" y="436"/>
                  </a:lnTo>
                  <a:lnTo>
                    <a:pt x="2373" y="436"/>
                  </a:lnTo>
                  <a:lnTo>
                    <a:pt x="2373" y="436"/>
                  </a:lnTo>
                  <a:lnTo>
                    <a:pt x="2370" y="436"/>
                  </a:lnTo>
                  <a:lnTo>
                    <a:pt x="2370" y="436"/>
                  </a:lnTo>
                  <a:lnTo>
                    <a:pt x="2368" y="433"/>
                  </a:lnTo>
                  <a:lnTo>
                    <a:pt x="2366" y="433"/>
                  </a:lnTo>
                  <a:lnTo>
                    <a:pt x="2363" y="431"/>
                  </a:lnTo>
                  <a:lnTo>
                    <a:pt x="2363" y="431"/>
                  </a:lnTo>
                  <a:lnTo>
                    <a:pt x="2363" y="429"/>
                  </a:lnTo>
                  <a:lnTo>
                    <a:pt x="2363" y="429"/>
                  </a:lnTo>
                  <a:lnTo>
                    <a:pt x="2363" y="429"/>
                  </a:lnTo>
                  <a:lnTo>
                    <a:pt x="2363" y="429"/>
                  </a:lnTo>
                  <a:lnTo>
                    <a:pt x="2363" y="429"/>
                  </a:lnTo>
                  <a:lnTo>
                    <a:pt x="2363" y="431"/>
                  </a:lnTo>
                  <a:lnTo>
                    <a:pt x="2361" y="429"/>
                  </a:lnTo>
                  <a:lnTo>
                    <a:pt x="2361" y="429"/>
                  </a:lnTo>
                  <a:lnTo>
                    <a:pt x="2361" y="429"/>
                  </a:lnTo>
                  <a:lnTo>
                    <a:pt x="2358" y="431"/>
                  </a:lnTo>
                  <a:lnTo>
                    <a:pt x="2358" y="431"/>
                  </a:lnTo>
                  <a:lnTo>
                    <a:pt x="2349" y="431"/>
                  </a:lnTo>
                  <a:lnTo>
                    <a:pt x="2347" y="431"/>
                  </a:lnTo>
                  <a:lnTo>
                    <a:pt x="2344" y="431"/>
                  </a:lnTo>
                  <a:lnTo>
                    <a:pt x="2337" y="426"/>
                  </a:lnTo>
                  <a:lnTo>
                    <a:pt x="2330" y="424"/>
                  </a:lnTo>
                  <a:lnTo>
                    <a:pt x="2328" y="422"/>
                  </a:lnTo>
                  <a:lnTo>
                    <a:pt x="2328" y="422"/>
                  </a:lnTo>
                  <a:lnTo>
                    <a:pt x="2325" y="422"/>
                  </a:lnTo>
                  <a:lnTo>
                    <a:pt x="2323" y="419"/>
                  </a:lnTo>
                  <a:lnTo>
                    <a:pt x="2318" y="419"/>
                  </a:lnTo>
                  <a:lnTo>
                    <a:pt x="2309" y="412"/>
                  </a:lnTo>
                  <a:lnTo>
                    <a:pt x="2299" y="410"/>
                  </a:lnTo>
                  <a:lnTo>
                    <a:pt x="2299" y="410"/>
                  </a:lnTo>
                  <a:lnTo>
                    <a:pt x="2295" y="410"/>
                  </a:lnTo>
                  <a:lnTo>
                    <a:pt x="2295" y="410"/>
                  </a:lnTo>
                  <a:lnTo>
                    <a:pt x="2292" y="407"/>
                  </a:lnTo>
                  <a:lnTo>
                    <a:pt x="2290" y="405"/>
                  </a:lnTo>
                  <a:lnTo>
                    <a:pt x="2285" y="400"/>
                  </a:lnTo>
                  <a:lnTo>
                    <a:pt x="2283" y="400"/>
                  </a:lnTo>
                  <a:lnTo>
                    <a:pt x="2283" y="400"/>
                  </a:lnTo>
                  <a:lnTo>
                    <a:pt x="2278" y="400"/>
                  </a:lnTo>
                  <a:lnTo>
                    <a:pt x="2269" y="398"/>
                  </a:lnTo>
                  <a:lnTo>
                    <a:pt x="2261" y="393"/>
                  </a:lnTo>
                  <a:lnTo>
                    <a:pt x="2257" y="393"/>
                  </a:lnTo>
                  <a:lnTo>
                    <a:pt x="2254" y="391"/>
                  </a:lnTo>
                  <a:lnTo>
                    <a:pt x="2254" y="391"/>
                  </a:lnTo>
                  <a:lnTo>
                    <a:pt x="2252" y="388"/>
                  </a:lnTo>
                  <a:lnTo>
                    <a:pt x="2250" y="388"/>
                  </a:lnTo>
                  <a:lnTo>
                    <a:pt x="2250" y="388"/>
                  </a:lnTo>
                  <a:lnTo>
                    <a:pt x="2250" y="388"/>
                  </a:lnTo>
                  <a:lnTo>
                    <a:pt x="2250" y="388"/>
                  </a:lnTo>
                  <a:lnTo>
                    <a:pt x="2247" y="386"/>
                  </a:lnTo>
                  <a:lnTo>
                    <a:pt x="2247" y="386"/>
                  </a:lnTo>
                  <a:lnTo>
                    <a:pt x="2247" y="386"/>
                  </a:lnTo>
                  <a:lnTo>
                    <a:pt x="2245" y="384"/>
                  </a:lnTo>
                  <a:lnTo>
                    <a:pt x="2243" y="384"/>
                  </a:lnTo>
                  <a:lnTo>
                    <a:pt x="2240" y="386"/>
                  </a:lnTo>
                  <a:lnTo>
                    <a:pt x="2226" y="391"/>
                  </a:lnTo>
                  <a:lnTo>
                    <a:pt x="2226" y="391"/>
                  </a:lnTo>
                  <a:lnTo>
                    <a:pt x="2226" y="391"/>
                  </a:lnTo>
                  <a:lnTo>
                    <a:pt x="2224" y="393"/>
                  </a:lnTo>
                  <a:lnTo>
                    <a:pt x="2224" y="393"/>
                  </a:lnTo>
                  <a:lnTo>
                    <a:pt x="2224" y="393"/>
                  </a:lnTo>
                  <a:lnTo>
                    <a:pt x="2224" y="393"/>
                  </a:lnTo>
                  <a:lnTo>
                    <a:pt x="2217" y="398"/>
                  </a:lnTo>
                  <a:lnTo>
                    <a:pt x="2205" y="400"/>
                  </a:lnTo>
                  <a:lnTo>
                    <a:pt x="2205" y="403"/>
                  </a:lnTo>
                  <a:lnTo>
                    <a:pt x="2205" y="403"/>
                  </a:lnTo>
                  <a:lnTo>
                    <a:pt x="2205" y="405"/>
                  </a:lnTo>
                  <a:lnTo>
                    <a:pt x="2205" y="405"/>
                  </a:lnTo>
                  <a:lnTo>
                    <a:pt x="2202" y="407"/>
                  </a:lnTo>
                  <a:lnTo>
                    <a:pt x="2207" y="407"/>
                  </a:lnTo>
                  <a:lnTo>
                    <a:pt x="2207" y="410"/>
                  </a:lnTo>
                  <a:lnTo>
                    <a:pt x="2209" y="410"/>
                  </a:lnTo>
                  <a:lnTo>
                    <a:pt x="2209" y="410"/>
                  </a:lnTo>
                  <a:lnTo>
                    <a:pt x="2209" y="410"/>
                  </a:lnTo>
                  <a:lnTo>
                    <a:pt x="2209" y="412"/>
                  </a:lnTo>
                  <a:lnTo>
                    <a:pt x="2209" y="412"/>
                  </a:lnTo>
                  <a:lnTo>
                    <a:pt x="2209" y="412"/>
                  </a:lnTo>
                  <a:lnTo>
                    <a:pt x="2207" y="412"/>
                  </a:lnTo>
                  <a:lnTo>
                    <a:pt x="2209" y="412"/>
                  </a:lnTo>
                  <a:lnTo>
                    <a:pt x="2209" y="414"/>
                  </a:lnTo>
                  <a:lnTo>
                    <a:pt x="2209" y="414"/>
                  </a:lnTo>
                  <a:lnTo>
                    <a:pt x="2209" y="417"/>
                  </a:lnTo>
                  <a:lnTo>
                    <a:pt x="2209" y="417"/>
                  </a:lnTo>
                  <a:lnTo>
                    <a:pt x="2207" y="417"/>
                  </a:lnTo>
                  <a:lnTo>
                    <a:pt x="2207" y="417"/>
                  </a:lnTo>
                  <a:lnTo>
                    <a:pt x="2200" y="419"/>
                  </a:lnTo>
                  <a:lnTo>
                    <a:pt x="2198" y="419"/>
                  </a:lnTo>
                  <a:lnTo>
                    <a:pt x="2195" y="419"/>
                  </a:lnTo>
                  <a:lnTo>
                    <a:pt x="2195" y="419"/>
                  </a:lnTo>
                  <a:lnTo>
                    <a:pt x="2195" y="422"/>
                  </a:lnTo>
                  <a:lnTo>
                    <a:pt x="2195" y="422"/>
                  </a:lnTo>
                  <a:lnTo>
                    <a:pt x="2195" y="422"/>
                  </a:lnTo>
                  <a:lnTo>
                    <a:pt x="2191" y="422"/>
                  </a:lnTo>
                  <a:lnTo>
                    <a:pt x="2188" y="424"/>
                  </a:lnTo>
                  <a:lnTo>
                    <a:pt x="2188" y="424"/>
                  </a:lnTo>
                  <a:lnTo>
                    <a:pt x="2186" y="424"/>
                  </a:lnTo>
                  <a:lnTo>
                    <a:pt x="2186" y="424"/>
                  </a:lnTo>
                  <a:lnTo>
                    <a:pt x="2186" y="424"/>
                  </a:lnTo>
                  <a:lnTo>
                    <a:pt x="2186" y="426"/>
                  </a:lnTo>
                  <a:lnTo>
                    <a:pt x="2186" y="426"/>
                  </a:lnTo>
                  <a:lnTo>
                    <a:pt x="2183" y="426"/>
                  </a:lnTo>
                  <a:lnTo>
                    <a:pt x="2183" y="424"/>
                  </a:lnTo>
                  <a:lnTo>
                    <a:pt x="2183" y="424"/>
                  </a:lnTo>
                  <a:lnTo>
                    <a:pt x="2181" y="426"/>
                  </a:lnTo>
                  <a:lnTo>
                    <a:pt x="2179" y="424"/>
                  </a:lnTo>
                  <a:lnTo>
                    <a:pt x="2179" y="424"/>
                  </a:lnTo>
                  <a:lnTo>
                    <a:pt x="2179" y="424"/>
                  </a:lnTo>
                  <a:lnTo>
                    <a:pt x="2179" y="426"/>
                  </a:lnTo>
                  <a:lnTo>
                    <a:pt x="2176" y="426"/>
                  </a:lnTo>
                  <a:lnTo>
                    <a:pt x="2176" y="426"/>
                  </a:lnTo>
                  <a:lnTo>
                    <a:pt x="2176" y="424"/>
                  </a:lnTo>
                  <a:lnTo>
                    <a:pt x="2176" y="424"/>
                  </a:lnTo>
                  <a:lnTo>
                    <a:pt x="2174" y="424"/>
                  </a:lnTo>
                  <a:lnTo>
                    <a:pt x="2174" y="424"/>
                  </a:lnTo>
                  <a:lnTo>
                    <a:pt x="2174" y="424"/>
                  </a:lnTo>
                  <a:lnTo>
                    <a:pt x="2174" y="422"/>
                  </a:lnTo>
                  <a:lnTo>
                    <a:pt x="2174" y="422"/>
                  </a:lnTo>
                  <a:lnTo>
                    <a:pt x="2174" y="422"/>
                  </a:lnTo>
                  <a:lnTo>
                    <a:pt x="2172" y="424"/>
                  </a:lnTo>
                  <a:lnTo>
                    <a:pt x="2172" y="424"/>
                  </a:lnTo>
                  <a:lnTo>
                    <a:pt x="2169" y="424"/>
                  </a:lnTo>
                  <a:lnTo>
                    <a:pt x="2167" y="424"/>
                  </a:lnTo>
                  <a:lnTo>
                    <a:pt x="2167" y="424"/>
                  </a:lnTo>
                  <a:lnTo>
                    <a:pt x="2164" y="426"/>
                  </a:lnTo>
                  <a:lnTo>
                    <a:pt x="2164" y="426"/>
                  </a:lnTo>
                  <a:lnTo>
                    <a:pt x="2164" y="426"/>
                  </a:lnTo>
                  <a:lnTo>
                    <a:pt x="2164" y="426"/>
                  </a:lnTo>
                  <a:lnTo>
                    <a:pt x="2164" y="429"/>
                  </a:lnTo>
                  <a:lnTo>
                    <a:pt x="2164" y="431"/>
                  </a:lnTo>
                  <a:lnTo>
                    <a:pt x="2164" y="431"/>
                  </a:lnTo>
                  <a:lnTo>
                    <a:pt x="2164" y="431"/>
                  </a:lnTo>
                  <a:lnTo>
                    <a:pt x="2162" y="433"/>
                  </a:lnTo>
                  <a:lnTo>
                    <a:pt x="2162" y="433"/>
                  </a:lnTo>
                  <a:lnTo>
                    <a:pt x="2162" y="436"/>
                  </a:lnTo>
                  <a:lnTo>
                    <a:pt x="2160" y="436"/>
                  </a:lnTo>
                  <a:lnTo>
                    <a:pt x="2160" y="438"/>
                  </a:lnTo>
                  <a:lnTo>
                    <a:pt x="2160" y="440"/>
                  </a:lnTo>
                  <a:lnTo>
                    <a:pt x="2160" y="440"/>
                  </a:lnTo>
                  <a:lnTo>
                    <a:pt x="2157" y="443"/>
                  </a:lnTo>
                  <a:lnTo>
                    <a:pt x="2155" y="445"/>
                  </a:lnTo>
                  <a:lnTo>
                    <a:pt x="2150" y="448"/>
                  </a:lnTo>
                  <a:lnTo>
                    <a:pt x="2150" y="448"/>
                  </a:lnTo>
                  <a:lnTo>
                    <a:pt x="2150" y="448"/>
                  </a:lnTo>
                  <a:lnTo>
                    <a:pt x="2150" y="448"/>
                  </a:lnTo>
                  <a:lnTo>
                    <a:pt x="2150" y="448"/>
                  </a:lnTo>
                  <a:lnTo>
                    <a:pt x="2148" y="448"/>
                  </a:lnTo>
                  <a:lnTo>
                    <a:pt x="2148" y="448"/>
                  </a:lnTo>
                  <a:lnTo>
                    <a:pt x="2148" y="448"/>
                  </a:lnTo>
                  <a:lnTo>
                    <a:pt x="2148" y="450"/>
                  </a:lnTo>
                  <a:lnTo>
                    <a:pt x="2146" y="450"/>
                  </a:lnTo>
                  <a:lnTo>
                    <a:pt x="2146" y="450"/>
                  </a:lnTo>
                  <a:lnTo>
                    <a:pt x="2146" y="452"/>
                  </a:lnTo>
                  <a:lnTo>
                    <a:pt x="2143" y="452"/>
                  </a:lnTo>
                  <a:lnTo>
                    <a:pt x="2143" y="452"/>
                  </a:lnTo>
                  <a:lnTo>
                    <a:pt x="2143" y="455"/>
                  </a:lnTo>
                  <a:lnTo>
                    <a:pt x="2143" y="455"/>
                  </a:lnTo>
                  <a:lnTo>
                    <a:pt x="2143" y="457"/>
                  </a:lnTo>
                  <a:lnTo>
                    <a:pt x="2141" y="457"/>
                  </a:lnTo>
                  <a:lnTo>
                    <a:pt x="2141" y="459"/>
                  </a:lnTo>
                  <a:lnTo>
                    <a:pt x="2143" y="459"/>
                  </a:lnTo>
                  <a:lnTo>
                    <a:pt x="2143" y="462"/>
                  </a:lnTo>
                  <a:lnTo>
                    <a:pt x="2141" y="462"/>
                  </a:lnTo>
                  <a:lnTo>
                    <a:pt x="2141" y="464"/>
                  </a:lnTo>
                  <a:lnTo>
                    <a:pt x="2141" y="464"/>
                  </a:lnTo>
                  <a:lnTo>
                    <a:pt x="2138" y="464"/>
                  </a:lnTo>
                  <a:lnTo>
                    <a:pt x="2136" y="467"/>
                  </a:lnTo>
                  <a:lnTo>
                    <a:pt x="2136" y="467"/>
                  </a:lnTo>
                  <a:lnTo>
                    <a:pt x="2134" y="467"/>
                  </a:lnTo>
                  <a:lnTo>
                    <a:pt x="2134" y="467"/>
                  </a:lnTo>
                  <a:lnTo>
                    <a:pt x="2134" y="467"/>
                  </a:lnTo>
                  <a:lnTo>
                    <a:pt x="2134" y="467"/>
                  </a:lnTo>
                  <a:lnTo>
                    <a:pt x="2134" y="467"/>
                  </a:lnTo>
                  <a:lnTo>
                    <a:pt x="2134" y="467"/>
                  </a:lnTo>
                  <a:lnTo>
                    <a:pt x="2134" y="469"/>
                  </a:lnTo>
                  <a:lnTo>
                    <a:pt x="2131" y="469"/>
                  </a:lnTo>
                  <a:lnTo>
                    <a:pt x="2134" y="469"/>
                  </a:lnTo>
                  <a:lnTo>
                    <a:pt x="2134" y="469"/>
                  </a:lnTo>
                  <a:lnTo>
                    <a:pt x="2134" y="469"/>
                  </a:lnTo>
                  <a:lnTo>
                    <a:pt x="2134" y="471"/>
                  </a:lnTo>
                  <a:lnTo>
                    <a:pt x="2131" y="471"/>
                  </a:lnTo>
                  <a:lnTo>
                    <a:pt x="2127" y="474"/>
                  </a:lnTo>
                  <a:lnTo>
                    <a:pt x="2124" y="476"/>
                  </a:lnTo>
                  <a:lnTo>
                    <a:pt x="2124" y="476"/>
                  </a:lnTo>
                  <a:lnTo>
                    <a:pt x="2124" y="478"/>
                  </a:lnTo>
                  <a:lnTo>
                    <a:pt x="2124" y="478"/>
                  </a:lnTo>
                  <a:lnTo>
                    <a:pt x="2124" y="478"/>
                  </a:lnTo>
                  <a:lnTo>
                    <a:pt x="2124" y="478"/>
                  </a:lnTo>
                  <a:lnTo>
                    <a:pt x="2122" y="478"/>
                  </a:lnTo>
                  <a:lnTo>
                    <a:pt x="2122" y="481"/>
                  </a:lnTo>
                  <a:lnTo>
                    <a:pt x="2120" y="483"/>
                  </a:lnTo>
                  <a:lnTo>
                    <a:pt x="2120" y="483"/>
                  </a:lnTo>
                  <a:lnTo>
                    <a:pt x="2117" y="483"/>
                  </a:lnTo>
                  <a:lnTo>
                    <a:pt x="2115" y="483"/>
                  </a:lnTo>
                  <a:lnTo>
                    <a:pt x="2112" y="485"/>
                  </a:lnTo>
                  <a:lnTo>
                    <a:pt x="2112" y="485"/>
                  </a:lnTo>
                  <a:lnTo>
                    <a:pt x="2110" y="485"/>
                  </a:lnTo>
                  <a:lnTo>
                    <a:pt x="2110" y="483"/>
                  </a:lnTo>
                  <a:lnTo>
                    <a:pt x="2108" y="483"/>
                  </a:lnTo>
                  <a:lnTo>
                    <a:pt x="2098" y="483"/>
                  </a:lnTo>
                  <a:lnTo>
                    <a:pt x="2098" y="483"/>
                  </a:lnTo>
                  <a:lnTo>
                    <a:pt x="2096" y="481"/>
                  </a:lnTo>
                  <a:lnTo>
                    <a:pt x="2096" y="481"/>
                  </a:lnTo>
                  <a:lnTo>
                    <a:pt x="2094" y="481"/>
                  </a:lnTo>
                  <a:lnTo>
                    <a:pt x="2094" y="481"/>
                  </a:lnTo>
                  <a:lnTo>
                    <a:pt x="2091" y="481"/>
                  </a:lnTo>
                  <a:lnTo>
                    <a:pt x="2091" y="478"/>
                  </a:lnTo>
                  <a:lnTo>
                    <a:pt x="2091" y="478"/>
                  </a:lnTo>
                  <a:lnTo>
                    <a:pt x="2091" y="478"/>
                  </a:lnTo>
                  <a:lnTo>
                    <a:pt x="2091" y="478"/>
                  </a:lnTo>
                  <a:lnTo>
                    <a:pt x="2091" y="476"/>
                  </a:lnTo>
                  <a:lnTo>
                    <a:pt x="2089" y="478"/>
                  </a:lnTo>
                  <a:lnTo>
                    <a:pt x="2089" y="478"/>
                  </a:lnTo>
                  <a:lnTo>
                    <a:pt x="2089" y="478"/>
                  </a:lnTo>
                  <a:lnTo>
                    <a:pt x="2086" y="478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6"/>
                  </a:lnTo>
                  <a:lnTo>
                    <a:pt x="2086" y="474"/>
                  </a:lnTo>
                  <a:lnTo>
                    <a:pt x="2086" y="471"/>
                  </a:lnTo>
                  <a:lnTo>
                    <a:pt x="2084" y="471"/>
                  </a:lnTo>
                  <a:lnTo>
                    <a:pt x="2084" y="471"/>
                  </a:lnTo>
                  <a:lnTo>
                    <a:pt x="2084" y="469"/>
                  </a:lnTo>
                  <a:lnTo>
                    <a:pt x="2084" y="467"/>
                  </a:lnTo>
                  <a:lnTo>
                    <a:pt x="2084" y="467"/>
                  </a:lnTo>
                  <a:lnTo>
                    <a:pt x="2084" y="467"/>
                  </a:lnTo>
                  <a:lnTo>
                    <a:pt x="2084" y="467"/>
                  </a:lnTo>
                  <a:lnTo>
                    <a:pt x="2084" y="467"/>
                  </a:lnTo>
                  <a:lnTo>
                    <a:pt x="2086" y="464"/>
                  </a:lnTo>
                  <a:lnTo>
                    <a:pt x="2086" y="464"/>
                  </a:lnTo>
                  <a:lnTo>
                    <a:pt x="2086" y="462"/>
                  </a:lnTo>
                  <a:lnTo>
                    <a:pt x="2086" y="459"/>
                  </a:lnTo>
                  <a:lnTo>
                    <a:pt x="2084" y="459"/>
                  </a:lnTo>
                  <a:lnTo>
                    <a:pt x="2082" y="464"/>
                  </a:lnTo>
                  <a:lnTo>
                    <a:pt x="2079" y="464"/>
                  </a:lnTo>
                  <a:lnTo>
                    <a:pt x="2077" y="462"/>
                  </a:lnTo>
                  <a:lnTo>
                    <a:pt x="2077" y="455"/>
                  </a:lnTo>
                  <a:lnTo>
                    <a:pt x="2077" y="455"/>
                  </a:lnTo>
                  <a:lnTo>
                    <a:pt x="2075" y="440"/>
                  </a:lnTo>
                  <a:lnTo>
                    <a:pt x="2075" y="440"/>
                  </a:lnTo>
                  <a:lnTo>
                    <a:pt x="2075" y="438"/>
                  </a:lnTo>
                  <a:lnTo>
                    <a:pt x="2075" y="438"/>
                  </a:lnTo>
                  <a:lnTo>
                    <a:pt x="2072" y="438"/>
                  </a:lnTo>
                  <a:lnTo>
                    <a:pt x="2072" y="438"/>
                  </a:lnTo>
                  <a:lnTo>
                    <a:pt x="2072" y="438"/>
                  </a:lnTo>
                  <a:lnTo>
                    <a:pt x="2070" y="436"/>
                  </a:lnTo>
                  <a:lnTo>
                    <a:pt x="2070" y="436"/>
                  </a:lnTo>
                  <a:lnTo>
                    <a:pt x="2070" y="436"/>
                  </a:lnTo>
                  <a:lnTo>
                    <a:pt x="2070" y="438"/>
                  </a:lnTo>
                  <a:lnTo>
                    <a:pt x="2070" y="438"/>
                  </a:lnTo>
                  <a:lnTo>
                    <a:pt x="2070" y="438"/>
                  </a:lnTo>
                  <a:lnTo>
                    <a:pt x="2068" y="438"/>
                  </a:lnTo>
                  <a:lnTo>
                    <a:pt x="2068" y="438"/>
                  </a:lnTo>
                  <a:lnTo>
                    <a:pt x="2068" y="440"/>
                  </a:lnTo>
                  <a:lnTo>
                    <a:pt x="2065" y="440"/>
                  </a:lnTo>
                  <a:lnTo>
                    <a:pt x="2065" y="443"/>
                  </a:lnTo>
                  <a:lnTo>
                    <a:pt x="2065" y="443"/>
                  </a:lnTo>
                  <a:lnTo>
                    <a:pt x="2065" y="445"/>
                  </a:lnTo>
                  <a:lnTo>
                    <a:pt x="2065" y="445"/>
                  </a:lnTo>
                  <a:lnTo>
                    <a:pt x="2068" y="448"/>
                  </a:lnTo>
                  <a:lnTo>
                    <a:pt x="2068" y="448"/>
                  </a:lnTo>
                  <a:lnTo>
                    <a:pt x="2068" y="448"/>
                  </a:lnTo>
                  <a:lnTo>
                    <a:pt x="2068" y="450"/>
                  </a:lnTo>
                  <a:lnTo>
                    <a:pt x="2068" y="450"/>
                  </a:lnTo>
                  <a:lnTo>
                    <a:pt x="2068" y="452"/>
                  </a:lnTo>
                  <a:lnTo>
                    <a:pt x="2068" y="452"/>
                  </a:lnTo>
                  <a:lnTo>
                    <a:pt x="2068" y="452"/>
                  </a:lnTo>
                  <a:lnTo>
                    <a:pt x="2068" y="455"/>
                  </a:lnTo>
                  <a:lnTo>
                    <a:pt x="2070" y="455"/>
                  </a:lnTo>
                  <a:lnTo>
                    <a:pt x="2068" y="457"/>
                  </a:lnTo>
                  <a:lnTo>
                    <a:pt x="2068" y="457"/>
                  </a:lnTo>
                  <a:lnTo>
                    <a:pt x="2065" y="457"/>
                  </a:lnTo>
                  <a:lnTo>
                    <a:pt x="2065" y="457"/>
                  </a:lnTo>
                  <a:lnTo>
                    <a:pt x="2065" y="455"/>
                  </a:lnTo>
                  <a:lnTo>
                    <a:pt x="2063" y="452"/>
                  </a:lnTo>
                  <a:lnTo>
                    <a:pt x="2063" y="452"/>
                  </a:lnTo>
                  <a:lnTo>
                    <a:pt x="2063" y="452"/>
                  </a:lnTo>
                  <a:lnTo>
                    <a:pt x="2063" y="450"/>
                  </a:lnTo>
                  <a:lnTo>
                    <a:pt x="2060" y="448"/>
                  </a:lnTo>
                  <a:lnTo>
                    <a:pt x="2060" y="445"/>
                  </a:lnTo>
                  <a:lnTo>
                    <a:pt x="2060" y="445"/>
                  </a:lnTo>
                  <a:lnTo>
                    <a:pt x="2060" y="445"/>
                  </a:lnTo>
                  <a:lnTo>
                    <a:pt x="2058" y="443"/>
                  </a:lnTo>
                  <a:lnTo>
                    <a:pt x="2058" y="440"/>
                  </a:lnTo>
                  <a:lnTo>
                    <a:pt x="2058" y="440"/>
                  </a:lnTo>
                  <a:lnTo>
                    <a:pt x="2058" y="438"/>
                  </a:lnTo>
                  <a:lnTo>
                    <a:pt x="2058" y="438"/>
                  </a:lnTo>
                  <a:lnTo>
                    <a:pt x="2056" y="438"/>
                  </a:lnTo>
                  <a:lnTo>
                    <a:pt x="2056" y="438"/>
                  </a:lnTo>
                  <a:lnTo>
                    <a:pt x="2056" y="436"/>
                  </a:lnTo>
                  <a:lnTo>
                    <a:pt x="2056" y="436"/>
                  </a:lnTo>
                  <a:lnTo>
                    <a:pt x="2053" y="433"/>
                  </a:lnTo>
                  <a:lnTo>
                    <a:pt x="2051" y="433"/>
                  </a:lnTo>
                  <a:lnTo>
                    <a:pt x="2051" y="431"/>
                  </a:lnTo>
                  <a:lnTo>
                    <a:pt x="2051" y="431"/>
                  </a:lnTo>
                  <a:lnTo>
                    <a:pt x="2051" y="431"/>
                  </a:lnTo>
                  <a:lnTo>
                    <a:pt x="2051" y="429"/>
                  </a:lnTo>
                  <a:lnTo>
                    <a:pt x="2049" y="429"/>
                  </a:lnTo>
                  <a:lnTo>
                    <a:pt x="2049" y="429"/>
                  </a:lnTo>
                  <a:lnTo>
                    <a:pt x="2049" y="429"/>
                  </a:lnTo>
                  <a:lnTo>
                    <a:pt x="2051" y="426"/>
                  </a:lnTo>
                  <a:lnTo>
                    <a:pt x="2051" y="426"/>
                  </a:lnTo>
                  <a:lnTo>
                    <a:pt x="2049" y="424"/>
                  </a:lnTo>
                  <a:lnTo>
                    <a:pt x="2049" y="424"/>
                  </a:lnTo>
                  <a:lnTo>
                    <a:pt x="2049" y="422"/>
                  </a:lnTo>
                  <a:lnTo>
                    <a:pt x="2049" y="422"/>
                  </a:lnTo>
                  <a:lnTo>
                    <a:pt x="2049" y="422"/>
                  </a:lnTo>
                  <a:lnTo>
                    <a:pt x="2049" y="422"/>
                  </a:lnTo>
                  <a:lnTo>
                    <a:pt x="2049" y="419"/>
                  </a:lnTo>
                  <a:lnTo>
                    <a:pt x="2049" y="419"/>
                  </a:lnTo>
                  <a:lnTo>
                    <a:pt x="2049" y="419"/>
                  </a:lnTo>
                  <a:lnTo>
                    <a:pt x="2046" y="419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4"/>
                  </a:lnTo>
                  <a:lnTo>
                    <a:pt x="2049" y="412"/>
                  </a:lnTo>
                  <a:lnTo>
                    <a:pt x="2049" y="410"/>
                  </a:lnTo>
                  <a:lnTo>
                    <a:pt x="2046" y="398"/>
                  </a:lnTo>
                  <a:lnTo>
                    <a:pt x="2046" y="396"/>
                  </a:lnTo>
                  <a:lnTo>
                    <a:pt x="2046" y="396"/>
                  </a:lnTo>
                  <a:lnTo>
                    <a:pt x="2046" y="396"/>
                  </a:lnTo>
                  <a:lnTo>
                    <a:pt x="2046" y="396"/>
                  </a:lnTo>
                  <a:lnTo>
                    <a:pt x="2046" y="396"/>
                  </a:lnTo>
                  <a:lnTo>
                    <a:pt x="2046" y="393"/>
                  </a:lnTo>
                  <a:lnTo>
                    <a:pt x="2049" y="393"/>
                  </a:lnTo>
                  <a:lnTo>
                    <a:pt x="2049" y="393"/>
                  </a:lnTo>
                  <a:lnTo>
                    <a:pt x="2049" y="393"/>
                  </a:lnTo>
                  <a:lnTo>
                    <a:pt x="2051" y="391"/>
                  </a:lnTo>
                  <a:lnTo>
                    <a:pt x="2053" y="388"/>
                  </a:lnTo>
                  <a:lnTo>
                    <a:pt x="2053" y="388"/>
                  </a:lnTo>
                  <a:lnTo>
                    <a:pt x="2053" y="386"/>
                  </a:lnTo>
                  <a:lnTo>
                    <a:pt x="2053" y="384"/>
                  </a:lnTo>
                  <a:lnTo>
                    <a:pt x="2053" y="381"/>
                  </a:lnTo>
                  <a:lnTo>
                    <a:pt x="2056" y="379"/>
                  </a:lnTo>
                  <a:lnTo>
                    <a:pt x="2056" y="377"/>
                  </a:lnTo>
                  <a:lnTo>
                    <a:pt x="2051" y="372"/>
                  </a:lnTo>
                  <a:lnTo>
                    <a:pt x="2051" y="372"/>
                  </a:lnTo>
                  <a:lnTo>
                    <a:pt x="2051" y="370"/>
                  </a:lnTo>
                  <a:lnTo>
                    <a:pt x="2049" y="370"/>
                  </a:lnTo>
                  <a:lnTo>
                    <a:pt x="2049" y="370"/>
                  </a:lnTo>
                  <a:lnTo>
                    <a:pt x="2049" y="367"/>
                  </a:lnTo>
                  <a:lnTo>
                    <a:pt x="2046" y="367"/>
                  </a:lnTo>
                  <a:lnTo>
                    <a:pt x="2046" y="365"/>
                  </a:lnTo>
                  <a:lnTo>
                    <a:pt x="2046" y="365"/>
                  </a:lnTo>
                  <a:lnTo>
                    <a:pt x="2046" y="365"/>
                  </a:lnTo>
                  <a:lnTo>
                    <a:pt x="2046" y="362"/>
                  </a:lnTo>
                  <a:lnTo>
                    <a:pt x="2046" y="362"/>
                  </a:lnTo>
                  <a:lnTo>
                    <a:pt x="2044" y="358"/>
                  </a:lnTo>
                  <a:lnTo>
                    <a:pt x="2044" y="358"/>
                  </a:lnTo>
                  <a:lnTo>
                    <a:pt x="2044" y="358"/>
                  </a:lnTo>
                  <a:lnTo>
                    <a:pt x="2044" y="358"/>
                  </a:lnTo>
                  <a:lnTo>
                    <a:pt x="2044" y="355"/>
                  </a:lnTo>
                  <a:lnTo>
                    <a:pt x="2044" y="355"/>
                  </a:lnTo>
                  <a:lnTo>
                    <a:pt x="2046" y="355"/>
                  </a:lnTo>
                  <a:lnTo>
                    <a:pt x="2049" y="353"/>
                  </a:lnTo>
                  <a:lnTo>
                    <a:pt x="2051" y="353"/>
                  </a:lnTo>
                  <a:lnTo>
                    <a:pt x="2051" y="353"/>
                  </a:lnTo>
                  <a:lnTo>
                    <a:pt x="2049" y="353"/>
                  </a:lnTo>
                  <a:lnTo>
                    <a:pt x="2049" y="353"/>
                  </a:lnTo>
                  <a:lnTo>
                    <a:pt x="2049" y="353"/>
                  </a:lnTo>
                  <a:lnTo>
                    <a:pt x="2046" y="351"/>
                  </a:lnTo>
                  <a:lnTo>
                    <a:pt x="2046" y="351"/>
                  </a:lnTo>
                  <a:lnTo>
                    <a:pt x="2046" y="351"/>
                  </a:lnTo>
                  <a:lnTo>
                    <a:pt x="2044" y="351"/>
                  </a:lnTo>
                  <a:lnTo>
                    <a:pt x="2044" y="351"/>
                  </a:lnTo>
                  <a:lnTo>
                    <a:pt x="2041" y="346"/>
                  </a:lnTo>
                  <a:lnTo>
                    <a:pt x="2039" y="346"/>
                  </a:lnTo>
                  <a:lnTo>
                    <a:pt x="2039" y="346"/>
                  </a:lnTo>
                  <a:lnTo>
                    <a:pt x="2039" y="346"/>
                  </a:lnTo>
                  <a:lnTo>
                    <a:pt x="2037" y="346"/>
                  </a:lnTo>
                  <a:lnTo>
                    <a:pt x="2034" y="346"/>
                  </a:lnTo>
                  <a:lnTo>
                    <a:pt x="2032" y="346"/>
                  </a:lnTo>
                  <a:lnTo>
                    <a:pt x="2032" y="346"/>
                  </a:lnTo>
                  <a:lnTo>
                    <a:pt x="2032" y="346"/>
                  </a:lnTo>
                  <a:lnTo>
                    <a:pt x="2032" y="346"/>
                  </a:lnTo>
                  <a:lnTo>
                    <a:pt x="2030" y="346"/>
                  </a:lnTo>
                  <a:lnTo>
                    <a:pt x="2030" y="346"/>
                  </a:lnTo>
                  <a:lnTo>
                    <a:pt x="2030" y="346"/>
                  </a:lnTo>
                  <a:lnTo>
                    <a:pt x="2027" y="346"/>
                  </a:lnTo>
                  <a:lnTo>
                    <a:pt x="2030" y="346"/>
                  </a:lnTo>
                  <a:lnTo>
                    <a:pt x="2027" y="348"/>
                  </a:lnTo>
                  <a:lnTo>
                    <a:pt x="2023" y="346"/>
                  </a:lnTo>
                  <a:lnTo>
                    <a:pt x="2023" y="346"/>
                  </a:lnTo>
                  <a:lnTo>
                    <a:pt x="2020" y="346"/>
                  </a:lnTo>
                  <a:lnTo>
                    <a:pt x="2020" y="346"/>
                  </a:lnTo>
                  <a:lnTo>
                    <a:pt x="2020" y="346"/>
                  </a:lnTo>
                  <a:lnTo>
                    <a:pt x="2020" y="346"/>
                  </a:lnTo>
                  <a:lnTo>
                    <a:pt x="2020" y="346"/>
                  </a:lnTo>
                  <a:lnTo>
                    <a:pt x="2020" y="348"/>
                  </a:lnTo>
                  <a:lnTo>
                    <a:pt x="2018" y="348"/>
                  </a:lnTo>
                  <a:lnTo>
                    <a:pt x="2018" y="348"/>
                  </a:lnTo>
                  <a:lnTo>
                    <a:pt x="2018" y="346"/>
                  </a:lnTo>
                  <a:lnTo>
                    <a:pt x="2018" y="346"/>
                  </a:lnTo>
                  <a:lnTo>
                    <a:pt x="2008" y="346"/>
                  </a:lnTo>
                  <a:lnTo>
                    <a:pt x="2008" y="346"/>
                  </a:lnTo>
                  <a:lnTo>
                    <a:pt x="2006" y="343"/>
                  </a:lnTo>
                  <a:lnTo>
                    <a:pt x="2006" y="343"/>
                  </a:lnTo>
                  <a:lnTo>
                    <a:pt x="2006" y="341"/>
                  </a:lnTo>
                  <a:lnTo>
                    <a:pt x="2004" y="341"/>
                  </a:lnTo>
                  <a:lnTo>
                    <a:pt x="1997" y="336"/>
                  </a:lnTo>
                  <a:lnTo>
                    <a:pt x="1997" y="336"/>
                  </a:lnTo>
                  <a:lnTo>
                    <a:pt x="1994" y="336"/>
                  </a:lnTo>
                  <a:lnTo>
                    <a:pt x="1994" y="336"/>
                  </a:lnTo>
                  <a:lnTo>
                    <a:pt x="1994" y="336"/>
                  </a:lnTo>
                  <a:lnTo>
                    <a:pt x="1994" y="334"/>
                  </a:lnTo>
                  <a:lnTo>
                    <a:pt x="1994" y="334"/>
                  </a:lnTo>
                  <a:lnTo>
                    <a:pt x="1992" y="334"/>
                  </a:lnTo>
                  <a:lnTo>
                    <a:pt x="1992" y="334"/>
                  </a:lnTo>
                  <a:lnTo>
                    <a:pt x="1992" y="334"/>
                  </a:lnTo>
                  <a:lnTo>
                    <a:pt x="1989" y="334"/>
                  </a:lnTo>
                  <a:lnTo>
                    <a:pt x="1989" y="334"/>
                  </a:lnTo>
                  <a:lnTo>
                    <a:pt x="1987" y="332"/>
                  </a:lnTo>
                  <a:lnTo>
                    <a:pt x="1987" y="332"/>
                  </a:lnTo>
                  <a:lnTo>
                    <a:pt x="1987" y="332"/>
                  </a:lnTo>
                  <a:lnTo>
                    <a:pt x="1987" y="332"/>
                  </a:lnTo>
                  <a:lnTo>
                    <a:pt x="1987" y="332"/>
                  </a:lnTo>
                  <a:lnTo>
                    <a:pt x="1985" y="332"/>
                  </a:lnTo>
                  <a:lnTo>
                    <a:pt x="1985" y="332"/>
                  </a:lnTo>
                  <a:lnTo>
                    <a:pt x="1985" y="332"/>
                  </a:lnTo>
                  <a:lnTo>
                    <a:pt x="1973" y="327"/>
                  </a:lnTo>
                  <a:lnTo>
                    <a:pt x="1973" y="327"/>
                  </a:lnTo>
                  <a:lnTo>
                    <a:pt x="1959" y="327"/>
                  </a:lnTo>
                  <a:lnTo>
                    <a:pt x="1956" y="327"/>
                  </a:lnTo>
                  <a:lnTo>
                    <a:pt x="1954" y="327"/>
                  </a:lnTo>
                  <a:lnTo>
                    <a:pt x="1952" y="327"/>
                  </a:lnTo>
                  <a:lnTo>
                    <a:pt x="1952" y="329"/>
                  </a:lnTo>
                  <a:lnTo>
                    <a:pt x="1949" y="329"/>
                  </a:lnTo>
                  <a:lnTo>
                    <a:pt x="1947" y="329"/>
                  </a:lnTo>
                  <a:lnTo>
                    <a:pt x="1945" y="332"/>
                  </a:lnTo>
                  <a:lnTo>
                    <a:pt x="1945" y="332"/>
                  </a:lnTo>
                  <a:lnTo>
                    <a:pt x="1942" y="332"/>
                  </a:lnTo>
                  <a:lnTo>
                    <a:pt x="1942" y="334"/>
                  </a:lnTo>
                  <a:lnTo>
                    <a:pt x="1940" y="336"/>
                  </a:lnTo>
                  <a:lnTo>
                    <a:pt x="1940" y="336"/>
                  </a:lnTo>
                  <a:lnTo>
                    <a:pt x="1940" y="336"/>
                  </a:lnTo>
                  <a:lnTo>
                    <a:pt x="1937" y="336"/>
                  </a:lnTo>
                  <a:lnTo>
                    <a:pt x="1935" y="339"/>
                  </a:lnTo>
                  <a:lnTo>
                    <a:pt x="1935" y="339"/>
                  </a:lnTo>
                  <a:lnTo>
                    <a:pt x="1933" y="341"/>
                  </a:lnTo>
                  <a:lnTo>
                    <a:pt x="1930" y="343"/>
                  </a:lnTo>
                  <a:lnTo>
                    <a:pt x="1930" y="343"/>
                  </a:lnTo>
                  <a:lnTo>
                    <a:pt x="1930" y="343"/>
                  </a:lnTo>
                  <a:lnTo>
                    <a:pt x="1926" y="346"/>
                  </a:lnTo>
                  <a:lnTo>
                    <a:pt x="1916" y="348"/>
                  </a:lnTo>
                  <a:lnTo>
                    <a:pt x="1914" y="348"/>
                  </a:lnTo>
                  <a:lnTo>
                    <a:pt x="1914" y="348"/>
                  </a:lnTo>
                  <a:lnTo>
                    <a:pt x="1914" y="348"/>
                  </a:lnTo>
                  <a:lnTo>
                    <a:pt x="1911" y="348"/>
                  </a:lnTo>
                  <a:lnTo>
                    <a:pt x="1911" y="348"/>
                  </a:lnTo>
                  <a:lnTo>
                    <a:pt x="1911" y="348"/>
                  </a:lnTo>
                  <a:lnTo>
                    <a:pt x="1911" y="348"/>
                  </a:lnTo>
                  <a:lnTo>
                    <a:pt x="1914" y="346"/>
                  </a:lnTo>
                  <a:lnTo>
                    <a:pt x="1911" y="346"/>
                  </a:lnTo>
                  <a:lnTo>
                    <a:pt x="1911" y="346"/>
                  </a:lnTo>
                  <a:lnTo>
                    <a:pt x="1911" y="346"/>
                  </a:lnTo>
                  <a:lnTo>
                    <a:pt x="1909" y="346"/>
                  </a:lnTo>
                  <a:lnTo>
                    <a:pt x="1909" y="346"/>
                  </a:lnTo>
                  <a:lnTo>
                    <a:pt x="1907" y="348"/>
                  </a:lnTo>
                  <a:lnTo>
                    <a:pt x="1907" y="348"/>
                  </a:lnTo>
                  <a:lnTo>
                    <a:pt x="1907" y="348"/>
                  </a:lnTo>
                  <a:lnTo>
                    <a:pt x="1904" y="348"/>
                  </a:lnTo>
                  <a:lnTo>
                    <a:pt x="1904" y="348"/>
                  </a:lnTo>
                  <a:lnTo>
                    <a:pt x="1904" y="348"/>
                  </a:lnTo>
                  <a:lnTo>
                    <a:pt x="1902" y="351"/>
                  </a:lnTo>
                  <a:lnTo>
                    <a:pt x="1897" y="351"/>
                  </a:lnTo>
                  <a:lnTo>
                    <a:pt x="1897" y="353"/>
                  </a:lnTo>
                  <a:lnTo>
                    <a:pt x="1897" y="353"/>
                  </a:lnTo>
                  <a:lnTo>
                    <a:pt x="1900" y="355"/>
                  </a:lnTo>
                  <a:lnTo>
                    <a:pt x="1897" y="355"/>
                  </a:lnTo>
                  <a:lnTo>
                    <a:pt x="1897" y="358"/>
                  </a:lnTo>
                  <a:lnTo>
                    <a:pt x="1897" y="358"/>
                  </a:lnTo>
                  <a:lnTo>
                    <a:pt x="1897" y="360"/>
                  </a:lnTo>
                  <a:lnTo>
                    <a:pt x="1897" y="360"/>
                  </a:lnTo>
                  <a:lnTo>
                    <a:pt x="1897" y="360"/>
                  </a:lnTo>
                  <a:lnTo>
                    <a:pt x="1897" y="362"/>
                  </a:lnTo>
                  <a:lnTo>
                    <a:pt x="1897" y="362"/>
                  </a:lnTo>
                  <a:lnTo>
                    <a:pt x="1897" y="365"/>
                  </a:lnTo>
                  <a:lnTo>
                    <a:pt x="1897" y="365"/>
                  </a:lnTo>
                  <a:lnTo>
                    <a:pt x="1897" y="367"/>
                  </a:lnTo>
                  <a:lnTo>
                    <a:pt x="1897" y="367"/>
                  </a:lnTo>
                  <a:lnTo>
                    <a:pt x="1895" y="370"/>
                  </a:lnTo>
                  <a:lnTo>
                    <a:pt x="1895" y="372"/>
                  </a:lnTo>
                  <a:lnTo>
                    <a:pt x="1892" y="372"/>
                  </a:lnTo>
                  <a:lnTo>
                    <a:pt x="1892" y="372"/>
                  </a:lnTo>
                  <a:lnTo>
                    <a:pt x="1888" y="372"/>
                  </a:lnTo>
                  <a:lnTo>
                    <a:pt x="1888" y="374"/>
                  </a:lnTo>
                  <a:lnTo>
                    <a:pt x="1885" y="374"/>
                  </a:lnTo>
                  <a:lnTo>
                    <a:pt x="1885" y="374"/>
                  </a:lnTo>
                  <a:lnTo>
                    <a:pt x="1885" y="374"/>
                  </a:lnTo>
                  <a:lnTo>
                    <a:pt x="1885" y="374"/>
                  </a:lnTo>
                  <a:lnTo>
                    <a:pt x="1885" y="377"/>
                  </a:lnTo>
                  <a:lnTo>
                    <a:pt x="1885" y="379"/>
                  </a:lnTo>
                  <a:lnTo>
                    <a:pt x="1883" y="379"/>
                  </a:lnTo>
                  <a:lnTo>
                    <a:pt x="1883" y="381"/>
                  </a:lnTo>
                  <a:lnTo>
                    <a:pt x="1881" y="381"/>
                  </a:lnTo>
                  <a:lnTo>
                    <a:pt x="1881" y="381"/>
                  </a:lnTo>
                  <a:lnTo>
                    <a:pt x="1881" y="384"/>
                  </a:lnTo>
                  <a:lnTo>
                    <a:pt x="1883" y="384"/>
                  </a:lnTo>
                  <a:lnTo>
                    <a:pt x="1883" y="384"/>
                  </a:lnTo>
                  <a:lnTo>
                    <a:pt x="1885" y="384"/>
                  </a:lnTo>
                  <a:lnTo>
                    <a:pt x="1888" y="384"/>
                  </a:lnTo>
                  <a:lnTo>
                    <a:pt x="1890" y="384"/>
                  </a:lnTo>
                  <a:lnTo>
                    <a:pt x="1892" y="384"/>
                  </a:lnTo>
                  <a:lnTo>
                    <a:pt x="1892" y="386"/>
                  </a:lnTo>
                  <a:lnTo>
                    <a:pt x="1895" y="386"/>
                  </a:lnTo>
                  <a:lnTo>
                    <a:pt x="1895" y="386"/>
                  </a:lnTo>
                  <a:lnTo>
                    <a:pt x="1895" y="388"/>
                  </a:lnTo>
                  <a:lnTo>
                    <a:pt x="1895" y="388"/>
                  </a:lnTo>
                  <a:lnTo>
                    <a:pt x="1895" y="386"/>
                  </a:lnTo>
                  <a:lnTo>
                    <a:pt x="1897" y="386"/>
                  </a:lnTo>
                  <a:lnTo>
                    <a:pt x="1900" y="386"/>
                  </a:lnTo>
                  <a:lnTo>
                    <a:pt x="1900" y="386"/>
                  </a:lnTo>
                  <a:lnTo>
                    <a:pt x="1902" y="384"/>
                  </a:lnTo>
                  <a:lnTo>
                    <a:pt x="1902" y="384"/>
                  </a:lnTo>
                  <a:lnTo>
                    <a:pt x="1902" y="384"/>
                  </a:lnTo>
                  <a:lnTo>
                    <a:pt x="1900" y="381"/>
                  </a:lnTo>
                  <a:lnTo>
                    <a:pt x="1900" y="381"/>
                  </a:lnTo>
                  <a:lnTo>
                    <a:pt x="1900" y="379"/>
                  </a:lnTo>
                  <a:lnTo>
                    <a:pt x="1902" y="381"/>
                  </a:lnTo>
                  <a:lnTo>
                    <a:pt x="1902" y="381"/>
                  </a:lnTo>
                  <a:lnTo>
                    <a:pt x="1904" y="381"/>
                  </a:lnTo>
                  <a:lnTo>
                    <a:pt x="1904" y="381"/>
                  </a:lnTo>
                  <a:lnTo>
                    <a:pt x="1904" y="381"/>
                  </a:lnTo>
                  <a:lnTo>
                    <a:pt x="1904" y="381"/>
                  </a:lnTo>
                  <a:lnTo>
                    <a:pt x="1904" y="384"/>
                  </a:lnTo>
                  <a:lnTo>
                    <a:pt x="1904" y="384"/>
                  </a:lnTo>
                  <a:lnTo>
                    <a:pt x="1904" y="384"/>
                  </a:lnTo>
                  <a:lnTo>
                    <a:pt x="1904" y="384"/>
                  </a:lnTo>
                  <a:lnTo>
                    <a:pt x="1904" y="384"/>
                  </a:lnTo>
                  <a:lnTo>
                    <a:pt x="1904" y="384"/>
                  </a:lnTo>
                  <a:lnTo>
                    <a:pt x="1907" y="386"/>
                  </a:lnTo>
                  <a:lnTo>
                    <a:pt x="1907" y="386"/>
                  </a:lnTo>
                  <a:lnTo>
                    <a:pt x="1907" y="386"/>
                  </a:lnTo>
                  <a:lnTo>
                    <a:pt x="1909" y="386"/>
                  </a:lnTo>
                  <a:lnTo>
                    <a:pt x="1909" y="386"/>
                  </a:lnTo>
                  <a:lnTo>
                    <a:pt x="1909" y="386"/>
                  </a:lnTo>
                  <a:lnTo>
                    <a:pt x="1909" y="386"/>
                  </a:lnTo>
                  <a:lnTo>
                    <a:pt x="1909" y="384"/>
                  </a:lnTo>
                  <a:lnTo>
                    <a:pt x="1909" y="384"/>
                  </a:lnTo>
                  <a:lnTo>
                    <a:pt x="1911" y="384"/>
                  </a:lnTo>
                  <a:lnTo>
                    <a:pt x="1911" y="384"/>
                  </a:lnTo>
                  <a:lnTo>
                    <a:pt x="1911" y="386"/>
                  </a:lnTo>
                  <a:lnTo>
                    <a:pt x="1911" y="386"/>
                  </a:lnTo>
                  <a:lnTo>
                    <a:pt x="1914" y="386"/>
                  </a:lnTo>
                  <a:lnTo>
                    <a:pt x="1914" y="386"/>
                  </a:lnTo>
                  <a:lnTo>
                    <a:pt x="1914" y="386"/>
                  </a:lnTo>
                  <a:lnTo>
                    <a:pt x="1916" y="386"/>
                  </a:lnTo>
                  <a:lnTo>
                    <a:pt x="1916" y="388"/>
                  </a:lnTo>
                  <a:lnTo>
                    <a:pt x="1919" y="388"/>
                  </a:lnTo>
                  <a:lnTo>
                    <a:pt x="1919" y="388"/>
                  </a:lnTo>
                  <a:lnTo>
                    <a:pt x="1921" y="386"/>
                  </a:lnTo>
                  <a:lnTo>
                    <a:pt x="1921" y="386"/>
                  </a:lnTo>
                  <a:lnTo>
                    <a:pt x="1921" y="386"/>
                  </a:lnTo>
                  <a:lnTo>
                    <a:pt x="1921" y="388"/>
                  </a:lnTo>
                  <a:lnTo>
                    <a:pt x="1921" y="388"/>
                  </a:lnTo>
                  <a:lnTo>
                    <a:pt x="1921" y="391"/>
                  </a:lnTo>
                  <a:lnTo>
                    <a:pt x="1923" y="391"/>
                  </a:lnTo>
                  <a:lnTo>
                    <a:pt x="1926" y="388"/>
                  </a:lnTo>
                  <a:lnTo>
                    <a:pt x="1926" y="388"/>
                  </a:lnTo>
                  <a:lnTo>
                    <a:pt x="1926" y="388"/>
                  </a:lnTo>
                  <a:lnTo>
                    <a:pt x="1926" y="386"/>
                  </a:lnTo>
                  <a:lnTo>
                    <a:pt x="1926" y="388"/>
                  </a:lnTo>
                  <a:lnTo>
                    <a:pt x="1926" y="388"/>
                  </a:lnTo>
                  <a:lnTo>
                    <a:pt x="1926" y="391"/>
                  </a:lnTo>
                  <a:lnTo>
                    <a:pt x="1926" y="391"/>
                  </a:lnTo>
                  <a:lnTo>
                    <a:pt x="1928" y="391"/>
                  </a:lnTo>
                  <a:lnTo>
                    <a:pt x="1928" y="388"/>
                  </a:lnTo>
                  <a:lnTo>
                    <a:pt x="1930" y="388"/>
                  </a:lnTo>
                  <a:lnTo>
                    <a:pt x="1930" y="388"/>
                  </a:lnTo>
                  <a:lnTo>
                    <a:pt x="1930" y="388"/>
                  </a:lnTo>
                  <a:lnTo>
                    <a:pt x="1930" y="391"/>
                  </a:lnTo>
                  <a:lnTo>
                    <a:pt x="1933" y="391"/>
                  </a:lnTo>
                  <a:lnTo>
                    <a:pt x="1935" y="388"/>
                  </a:lnTo>
                  <a:lnTo>
                    <a:pt x="1935" y="388"/>
                  </a:lnTo>
                  <a:lnTo>
                    <a:pt x="1935" y="388"/>
                  </a:lnTo>
                  <a:lnTo>
                    <a:pt x="1935" y="391"/>
                  </a:lnTo>
                  <a:lnTo>
                    <a:pt x="1933" y="391"/>
                  </a:lnTo>
                  <a:lnTo>
                    <a:pt x="1933" y="391"/>
                  </a:lnTo>
                  <a:lnTo>
                    <a:pt x="1933" y="391"/>
                  </a:lnTo>
                  <a:lnTo>
                    <a:pt x="1933" y="391"/>
                  </a:lnTo>
                  <a:lnTo>
                    <a:pt x="1930" y="391"/>
                  </a:lnTo>
                  <a:lnTo>
                    <a:pt x="1930" y="391"/>
                  </a:lnTo>
                  <a:lnTo>
                    <a:pt x="1930" y="393"/>
                  </a:lnTo>
                  <a:lnTo>
                    <a:pt x="1930" y="396"/>
                  </a:lnTo>
                  <a:lnTo>
                    <a:pt x="1930" y="396"/>
                  </a:lnTo>
                  <a:lnTo>
                    <a:pt x="1930" y="396"/>
                  </a:lnTo>
                  <a:lnTo>
                    <a:pt x="1933" y="396"/>
                  </a:lnTo>
                  <a:lnTo>
                    <a:pt x="1933" y="396"/>
                  </a:lnTo>
                  <a:lnTo>
                    <a:pt x="1930" y="396"/>
                  </a:lnTo>
                  <a:lnTo>
                    <a:pt x="1930" y="396"/>
                  </a:lnTo>
                  <a:lnTo>
                    <a:pt x="1933" y="398"/>
                  </a:lnTo>
                  <a:lnTo>
                    <a:pt x="1933" y="398"/>
                  </a:lnTo>
                  <a:lnTo>
                    <a:pt x="1933" y="398"/>
                  </a:lnTo>
                  <a:lnTo>
                    <a:pt x="1935" y="396"/>
                  </a:lnTo>
                  <a:lnTo>
                    <a:pt x="1937" y="396"/>
                  </a:lnTo>
                  <a:lnTo>
                    <a:pt x="1937" y="396"/>
                  </a:lnTo>
                  <a:lnTo>
                    <a:pt x="1937" y="396"/>
                  </a:lnTo>
                  <a:lnTo>
                    <a:pt x="1937" y="396"/>
                  </a:lnTo>
                  <a:lnTo>
                    <a:pt x="1937" y="396"/>
                  </a:lnTo>
                  <a:lnTo>
                    <a:pt x="1937" y="396"/>
                  </a:lnTo>
                  <a:lnTo>
                    <a:pt x="1937" y="398"/>
                  </a:lnTo>
                  <a:lnTo>
                    <a:pt x="1937" y="398"/>
                  </a:lnTo>
                  <a:lnTo>
                    <a:pt x="1937" y="398"/>
                  </a:lnTo>
                  <a:lnTo>
                    <a:pt x="1935" y="398"/>
                  </a:lnTo>
                  <a:lnTo>
                    <a:pt x="1935" y="400"/>
                  </a:lnTo>
                  <a:lnTo>
                    <a:pt x="1935" y="400"/>
                  </a:lnTo>
                  <a:lnTo>
                    <a:pt x="1933" y="403"/>
                  </a:lnTo>
                  <a:lnTo>
                    <a:pt x="1933" y="403"/>
                  </a:lnTo>
                  <a:lnTo>
                    <a:pt x="1933" y="403"/>
                  </a:lnTo>
                  <a:lnTo>
                    <a:pt x="1933" y="403"/>
                  </a:lnTo>
                  <a:lnTo>
                    <a:pt x="1933" y="405"/>
                  </a:lnTo>
                  <a:lnTo>
                    <a:pt x="1933" y="405"/>
                  </a:lnTo>
                  <a:lnTo>
                    <a:pt x="1933" y="407"/>
                  </a:lnTo>
                  <a:lnTo>
                    <a:pt x="1933" y="407"/>
                  </a:lnTo>
                  <a:lnTo>
                    <a:pt x="1935" y="407"/>
                  </a:lnTo>
                  <a:lnTo>
                    <a:pt x="1935" y="407"/>
                  </a:lnTo>
                  <a:lnTo>
                    <a:pt x="1935" y="407"/>
                  </a:lnTo>
                  <a:lnTo>
                    <a:pt x="1935" y="407"/>
                  </a:lnTo>
                  <a:lnTo>
                    <a:pt x="1935" y="410"/>
                  </a:lnTo>
                  <a:lnTo>
                    <a:pt x="1935" y="410"/>
                  </a:lnTo>
                  <a:lnTo>
                    <a:pt x="1935" y="410"/>
                  </a:lnTo>
                  <a:lnTo>
                    <a:pt x="1935" y="410"/>
                  </a:lnTo>
                  <a:lnTo>
                    <a:pt x="1935" y="410"/>
                  </a:lnTo>
                  <a:lnTo>
                    <a:pt x="1937" y="412"/>
                  </a:lnTo>
                  <a:lnTo>
                    <a:pt x="1937" y="412"/>
                  </a:lnTo>
                  <a:lnTo>
                    <a:pt x="1940" y="412"/>
                  </a:lnTo>
                  <a:lnTo>
                    <a:pt x="1942" y="412"/>
                  </a:lnTo>
                  <a:lnTo>
                    <a:pt x="1942" y="412"/>
                  </a:lnTo>
                  <a:lnTo>
                    <a:pt x="1942" y="412"/>
                  </a:lnTo>
                  <a:lnTo>
                    <a:pt x="1942" y="412"/>
                  </a:lnTo>
                  <a:lnTo>
                    <a:pt x="1940" y="414"/>
                  </a:lnTo>
                  <a:lnTo>
                    <a:pt x="1940" y="414"/>
                  </a:lnTo>
                  <a:lnTo>
                    <a:pt x="1940" y="414"/>
                  </a:lnTo>
                  <a:lnTo>
                    <a:pt x="1940" y="414"/>
                  </a:lnTo>
                  <a:lnTo>
                    <a:pt x="1940" y="417"/>
                  </a:lnTo>
                  <a:lnTo>
                    <a:pt x="1940" y="417"/>
                  </a:lnTo>
                  <a:lnTo>
                    <a:pt x="1947" y="422"/>
                  </a:lnTo>
                  <a:lnTo>
                    <a:pt x="1949" y="422"/>
                  </a:lnTo>
                  <a:lnTo>
                    <a:pt x="1949" y="424"/>
                  </a:lnTo>
                  <a:lnTo>
                    <a:pt x="1949" y="424"/>
                  </a:lnTo>
                  <a:lnTo>
                    <a:pt x="1952" y="426"/>
                  </a:lnTo>
                  <a:lnTo>
                    <a:pt x="1952" y="426"/>
                  </a:lnTo>
                  <a:lnTo>
                    <a:pt x="1954" y="426"/>
                  </a:lnTo>
                  <a:lnTo>
                    <a:pt x="1956" y="426"/>
                  </a:lnTo>
                  <a:lnTo>
                    <a:pt x="1961" y="424"/>
                  </a:lnTo>
                  <a:lnTo>
                    <a:pt x="1963" y="424"/>
                  </a:lnTo>
                  <a:lnTo>
                    <a:pt x="1966" y="422"/>
                  </a:lnTo>
                  <a:lnTo>
                    <a:pt x="1966" y="422"/>
                  </a:lnTo>
                  <a:lnTo>
                    <a:pt x="1966" y="422"/>
                  </a:lnTo>
                  <a:lnTo>
                    <a:pt x="1968" y="422"/>
                  </a:lnTo>
                  <a:lnTo>
                    <a:pt x="1968" y="424"/>
                  </a:lnTo>
                  <a:lnTo>
                    <a:pt x="1968" y="424"/>
                  </a:lnTo>
                  <a:lnTo>
                    <a:pt x="1968" y="426"/>
                  </a:lnTo>
                  <a:lnTo>
                    <a:pt x="1971" y="426"/>
                  </a:lnTo>
                  <a:lnTo>
                    <a:pt x="1971" y="426"/>
                  </a:lnTo>
                  <a:lnTo>
                    <a:pt x="1971" y="426"/>
                  </a:lnTo>
                  <a:lnTo>
                    <a:pt x="1973" y="429"/>
                  </a:lnTo>
                  <a:lnTo>
                    <a:pt x="1973" y="429"/>
                  </a:lnTo>
                  <a:lnTo>
                    <a:pt x="1973" y="429"/>
                  </a:lnTo>
                  <a:lnTo>
                    <a:pt x="1973" y="429"/>
                  </a:lnTo>
                  <a:lnTo>
                    <a:pt x="1978" y="426"/>
                  </a:lnTo>
                  <a:lnTo>
                    <a:pt x="1978" y="426"/>
                  </a:lnTo>
                  <a:lnTo>
                    <a:pt x="1980" y="424"/>
                  </a:lnTo>
                  <a:lnTo>
                    <a:pt x="1980" y="426"/>
                  </a:lnTo>
                  <a:lnTo>
                    <a:pt x="1985" y="426"/>
                  </a:lnTo>
                  <a:lnTo>
                    <a:pt x="1985" y="426"/>
                  </a:lnTo>
                  <a:lnTo>
                    <a:pt x="1987" y="426"/>
                  </a:lnTo>
                  <a:lnTo>
                    <a:pt x="1989" y="426"/>
                  </a:lnTo>
                  <a:lnTo>
                    <a:pt x="1992" y="424"/>
                  </a:lnTo>
                  <a:lnTo>
                    <a:pt x="1994" y="424"/>
                  </a:lnTo>
                  <a:lnTo>
                    <a:pt x="1997" y="424"/>
                  </a:lnTo>
                  <a:lnTo>
                    <a:pt x="1997" y="424"/>
                  </a:lnTo>
                  <a:lnTo>
                    <a:pt x="1999" y="424"/>
                  </a:lnTo>
                  <a:lnTo>
                    <a:pt x="2001" y="424"/>
                  </a:lnTo>
                  <a:lnTo>
                    <a:pt x="2004" y="424"/>
                  </a:lnTo>
                  <a:lnTo>
                    <a:pt x="2004" y="424"/>
                  </a:lnTo>
                  <a:lnTo>
                    <a:pt x="2004" y="424"/>
                  </a:lnTo>
                  <a:lnTo>
                    <a:pt x="2006" y="424"/>
                  </a:lnTo>
                  <a:lnTo>
                    <a:pt x="2006" y="424"/>
                  </a:lnTo>
                  <a:lnTo>
                    <a:pt x="2008" y="424"/>
                  </a:lnTo>
                  <a:lnTo>
                    <a:pt x="2011" y="424"/>
                  </a:lnTo>
                  <a:lnTo>
                    <a:pt x="2013" y="424"/>
                  </a:lnTo>
                  <a:lnTo>
                    <a:pt x="2013" y="424"/>
                  </a:lnTo>
                  <a:lnTo>
                    <a:pt x="2015" y="424"/>
                  </a:lnTo>
                  <a:lnTo>
                    <a:pt x="2015" y="424"/>
                  </a:lnTo>
                  <a:lnTo>
                    <a:pt x="2015" y="424"/>
                  </a:lnTo>
                  <a:lnTo>
                    <a:pt x="2015" y="424"/>
                  </a:lnTo>
                  <a:lnTo>
                    <a:pt x="2015" y="424"/>
                  </a:lnTo>
                  <a:lnTo>
                    <a:pt x="2018" y="424"/>
                  </a:lnTo>
                  <a:lnTo>
                    <a:pt x="2018" y="424"/>
                  </a:lnTo>
                  <a:lnTo>
                    <a:pt x="2018" y="424"/>
                  </a:lnTo>
                  <a:lnTo>
                    <a:pt x="2018" y="424"/>
                  </a:lnTo>
                  <a:lnTo>
                    <a:pt x="2020" y="422"/>
                  </a:lnTo>
                  <a:lnTo>
                    <a:pt x="2020" y="422"/>
                  </a:lnTo>
                  <a:lnTo>
                    <a:pt x="2020" y="424"/>
                  </a:lnTo>
                  <a:lnTo>
                    <a:pt x="2020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3" y="424"/>
                  </a:lnTo>
                  <a:lnTo>
                    <a:pt x="2025" y="424"/>
                  </a:lnTo>
                  <a:lnTo>
                    <a:pt x="2025" y="422"/>
                  </a:lnTo>
                  <a:lnTo>
                    <a:pt x="2025" y="422"/>
                  </a:lnTo>
                  <a:lnTo>
                    <a:pt x="2025" y="422"/>
                  </a:lnTo>
                  <a:lnTo>
                    <a:pt x="2027" y="422"/>
                  </a:lnTo>
                  <a:lnTo>
                    <a:pt x="2030" y="422"/>
                  </a:lnTo>
                  <a:lnTo>
                    <a:pt x="2030" y="422"/>
                  </a:lnTo>
                  <a:lnTo>
                    <a:pt x="2030" y="419"/>
                  </a:lnTo>
                  <a:lnTo>
                    <a:pt x="2032" y="419"/>
                  </a:lnTo>
                  <a:lnTo>
                    <a:pt x="2032" y="419"/>
                  </a:lnTo>
                  <a:lnTo>
                    <a:pt x="2032" y="419"/>
                  </a:lnTo>
                  <a:lnTo>
                    <a:pt x="2032" y="419"/>
                  </a:lnTo>
                  <a:lnTo>
                    <a:pt x="2034" y="417"/>
                  </a:lnTo>
                  <a:lnTo>
                    <a:pt x="2034" y="417"/>
                  </a:lnTo>
                  <a:lnTo>
                    <a:pt x="2034" y="417"/>
                  </a:lnTo>
                  <a:lnTo>
                    <a:pt x="2034" y="417"/>
                  </a:lnTo>
                  <a:lnTo>
                    <a:pt x="2034" y="417"/>
                  </a:lnTo>
                  <a:lnTo>
                    <a:pt x="2037" y="417"/>
                  </a:lnTo>
                  <a:lnTo>
                    <a:pt x="2037" y="417"/>
                  </a:lnTo>
                  <a:lnTo>
                    <a:pt x="2039" y="417"/>
                  </a:lnTo>
                  <a:lnTo>
                    <a:pt x="2039" y="419"/>
                  </a:lnTo>
                  <a:lnTo>
                    <a:pt x="2037" y="419"/>
                  </a:lnTo>
                  <a:lnTo>
                    <a:pt x="2037" y="419"/>
                  </a:lnTo>
                  <a:lnTo>
                    <a:pt x="2037" y="419"/>
                  </a:lnTo>
                  <a:lnTo>
                    <a:pt x="2037" y="419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9" y="422"/>
                  </a:lnTo>
                  <a:lnTo>
                    <a:pt x="2039" y="422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7" y="422"/>
                  </a:lnTo>
                  <a:lnTo>
                    <a:pt x="2034" y="422"/>
                  </a:lnTo>
                  <a:lnTo>
                    <a:pt x="2034" y="424"/>
                  </a:lnTo>
                  <a:lnTo>
                    <a:pt x="2034" y="424"/>
                  </a:lnTo>
                  <a:lnTo>
                    <a:pt x="2032" y="424"/>
                  </a:lnTo>
                  <a:lnTo>
                    <a:pt x="2032" y="424"/>
                  </a:lnTo>
                  <a:lnTo>
                    <a:pt x="2030" y="426"/>
                  </a:lnTo>
                  <a:lnTo>
                    <a:pt x="2030" y="426"/>
                  </a:lnTo>
                  <a:lnTo>
                    <a:pt x="2030" y="426"/>
                  </a:lnTo>
                  <a:lnTo>
                    <a:pt x="2032" y="426"/>
                  </a:lnTo>
                  <a:lnTo>
                    <a:pt x="2032" y="429"/>
                  </a:lnTo>
                  <a:lnTo>
                    <a:pt x="2032" y="429"/>
                  </a:lnTo>
                  <a:lnTo>
                    <a:pt x="2034" y="429"/>
                  </a:lnTo>
                  <a:lnTo>
                    <a:pt x="2034" y="426"/>
                  </a:lnTo>
                  <a:lnTo>
                    <a:pt x="2037" y="426"/>
                  </a:lnTo>
                  <a:lnTo>
                    <a:pt x="2037" y="426"/>
                  </a:lnTo>
                  <a:lnTo>
                    <a:pt x="2037" y="426"/>
                  </a:lnTo>
                  <a:lnTo>
                    <a:pt x="2039" y="426"/>
                  </a:lnTo>
                  <a:lnTo>
                    <a:pt x="2039" y="424"/>
                  </a:lnTo>
                  <a:lnTo>
                    <a:pt x="2039" y="424"/>
                  </a:lnTo>
                  <a:lnTo>
                    <a:pt x="2039" y="424"/>
                  </a:lnTo>
                  <a:lnTo>
                    <a:pt x="2039" y="426"/>
                  </a:lnTo>
                  <a:lnTo>
                    <a:pt x="2039" y="426"/>
                  </a:lnTo>
                  <a:lnTo>
                    <a:pt x="2037" y="429"/>
                  </a:lnTo>
                  <a:lnTo>
                    <a:pt x="2037" y="429"/>
                  </a:lnTo>
                  <a:lnTo>
                    <a:pt x="2034" y="429"/>
                  </a:lnTo>
                  <a:lnTo>
                    <a:pt x="2034" y="431"/>
                  </a:lnTo>
                  <a:lnTo>
                    <a:pt x="2034" y="431"/>
                  </a:lnTo>
                  <a:lnTo>
                    <a:pt x="2037" y="429"/>
                  </a:lnTo>
                  <a:lnTo>
                    <a:pt x="2039" y="429"/>
                  </a:lnTo>
                  <a:lnTo>
                    <a:pt x="2039" y="431"/>
                  </a:lnTo>
                  <a:lnTo>
                    <a:pt x="2037" y="431"/>
                  </a:lnTo>
                  <a:lnTo>
                    <a:pt x="2037" y="431"/>
                  </a:lnTo>
                  <a:lnTo>
                    <a:pt x="2037" y="433"/>
                  </a:lnTo>
                  <a:lnTo>
                    <a:pt x="2039" y="433"/>
                  </a:lnTo>
                  <a:lnTo>
                    <a:pt x="2041" y="433"/>
                  </a:lnTo>
                  <a:lnTo>
                    <a:pt x="2041" y="433"/>
                  </a:lnTo>
                  <a:lnTo>
                    <a:pt x="2039" y="433"/>
                  </a:lnTo>
                  <a:lnTo>
                    <a:pt x="2034" y="433"/>
                  </a:lnTo>
                  <a:lnTo>
                    <a:pt x="2034" y="433"/>
                  </a:lnTo>
                  <a:lnTo>
                    <a:pt x="2034" y="436"/>
                  </a:lnTo>
                  <a:lnTo>
                    <a:pt x="2037" y="436"/>
                  </a:lnTo>
                  <a:lnTo>
                    <a:pt x="2037" y="438"/>
                  </a:lnTo>
                  <a:lnTo>
                    <a:pt x="2037" y="438"/>
                  </a:lnTo>
                  <a:lnTo>
                    <a:pt x="2034" y="436"/>
                  </a:lnTo>
                  <a:lnTo>
                    <a:pt x="2034" y="436"/>
                  </a:lnTo>
                  <a:lnTo>
                    <a:pt x="2034" y="436"/>
                  </a:lnTo>
                  <a:lnTo>
                    <a:pt x="2034" y="433"/>
                  </a:lnTo>
                  <a:lnTo>
                    <a:pt x="2032" y="433"/>
                  </a:lnTo>
                  <a:lnTo>
                    <a:pt x="2030" y="436"/>
                  </a:lnTo>
                  <a:lnTo>
                    <a:pt x="2030" y="436"/>
                  </a:lnTo>
                  <a:lnTo>
                    <a:pt x="2027" y="436"/>
                  </a:lnTo>
                  <a:lnTo>
                    <a:pt x="2027" y="436"/>
                  </a:lnTo>
                  <a:lnTo>
                    <a:pt x="2027" y="436"/>
                  </a:lnTo>
                  <a:lnTo>
                    <a:pt x="2030" y="436"/>
                  </a:lnTo>
                  <a:lnTo>
                    <a:pt x="2030" y="436"/>
                  </a:lnTo>
                  <a:lnTo>
                    <a:pt x="2032" y="438"/>
                  </a:lnTo>
                  <a:lnTo>
                    <a:pt x="2032" y="438"/>
                  </a:lnTo>
                  <a:lnTo>
                    <a:pt x="2032" y="438"/>
                  </a:lnTo>
                  <a:lnTo>
                    <a:pt x="2032" y="438"/>
                  </a:lnTo>
                  <a:lnTo>
                    <a:pt x="2032" y="438"/>
                  </a:lnTo>
                  <a:lnTo>
                    <a:pt x="2032" y="438"/>
                  </a:lnTo>
                  <a:lnTo>
                    <a:pt x="2032" y="440"/>
                  </a:lnTo>
                  <a:lnTo>
                    <a:pt x="2032" y="440"/>
                  </a:lnTo>
                  <a:lnTo>
                    <a:pt x="2032" y="440"/>
                  </a:lnTo>
                  <a:lnTo>
                    <a:pt x="2032" y="443"/>
                  </a:lnTo>
                  <a:lnTo>
                    <a:pt x="2032" y="445"/>
                  </a:lnTo>
                  <a:lnTo>
                    <a:pt x="2032" y="445"/>
                  </a:lnTo>
                  <a:lnTo>
                    <a:pt x="2032" y="445"/>
                  </a:lnTo>
                  <a:lnTo>
                    <a:pt x="2030" y="445"/>
                  </a:lnTo>
                  <a:lnTo>
                    <a:pt x="2030" y="443"/>
                  </a:lnTo>
                  <a:lnTo>
                    <a:pt x="2030" y="443"/>
                  </a:lnTo>
                  <a:lnTo>
                    <a:pt x="2027" y="440"/>
                  </a:lnTo>
                  <a:lnTo>
                    <a:pt x="2027" y="438"/>
                  </a:lnTo>
                  <a:lnTo>
                    <a:pt x="2025" y="438"/>
                  </a:lnTo>
                  <a:lnTo>
                    <a:pt x="2025" y="440"/>
                  </a:lnTo>
                  <a:lnTo>
                    <a:pt x="2025" y="443"/>
                  </a:lnTo>
                  <a:lnTo>
                    <a:pt x="2025" y="443"/>
                  </a:lnTo>
                  <a:lnTo>
                    <a:pt x="2025" y="445"/>
                  </a:lnTo>
                  <a:lnTo>
                    <a:pt x="2025" y="445"/>
                  </a:lnTo>
                  <a:lnTo>
                    <a:pt x="2025" y="448"/>
                  </a:lnTo>
                  <a:lnTo>
                    <a:pt x="2025" y="448"/>
                  </a:lnTo>
                  <a:lnTo>
                    <a:pt x="2025" y="450"/>
                  </a:lnTo>
                  <a:lnTo>
                    <a:pt x="2025" y="450"/>
                  </a:lnTo>
                  <a:lnTo>
                    <a:pt x="2025" y="448"/>
                  </a:lnTo>
                  <a:lnTo>
                    <a:pt x="2025" y="448"/>
                  </a:lnTo>
                  <a:lnTo>
                    <a:pt x="2025" y="445"/>
                  </a:lnTo>
                  <a:lnTo>
                    <a:pt x="2025" y="443"/>
                  </a:lnTo>
                  <a:lnTo>
                    <a:pt x="2025" y="443"/>
                  </a:lnTo>
                  <a:lnTo>
                    <a:pt x="2023" y="440"/>
                  </a:lnTo>
                  <a:lnTo>
                    <a:pt x="2023" y="440"/>
                  </a:lnTo>
                  <a:lnTo>
                    <a:pt x="2023" y="440"/>
                  </a:lnTo>
                  <a:lnTo>
                    <a:pt x="2023" y="440"/>
                  </a:lnTo>
                  <a:lnTo>
                    <a:pt x="2020" y="440"/>
                  </a:lnTo>
                  <a:lnTo>
                    <a:pt x="2020" y="440"/>
                  </a:lnTo>
                  <a:lnTo>
                    <a:pt x="2020" y="440"/>
                  </a:lnTo>
                  <a:lnTo>
                    <a:pt x="2020" y="440"/>
                  </a:lnTo>
                  <a:lnTo>
                    <a:pt x="2020" y="440"/>
                  </a:lnTo>
                  <a:lnTo>
                    <a:pt x="2018" y="440"/>
                  </a:lnTo>
                  <a:lnTo>
                    <a:pt x="2018" y="440"/>
                  </a:lnTo>
                  <a:lnTo>
                    <a:pt x="2018" y="440"/>
                  </a:lnTo>
                  <a:lnTo>
                    <a:pt x="2018" y="440"/>
                  </a:lnTo>
                  <a:lnTo>
                    <a:pt x="2018" y="443"/>
                  </a:lnTo>
                  <a:lnTo>
                    <a:pt x="2018" y="443"/>
                  </a:lnTo>
                  <a:lnTo>
                    <a:pt x="2018" y="443"/>
                  </a:lnTo>
                  <a:lnTo>
                    <a:pt x="2015" y="443"/>
                  </a:lnTo>
                  <a:lnTo>
                    <a:pt x="2015" y="443"/>
                  </a:lnTo>
                  <a:lnTo>
                    <a:pt x="2015" y="440"/>
                  </a:lnTo>
                  <a:lnTo>
                    <a:pt x="2015" y="440"/>
                  </a:lnTo>
                  <a:lnTo>
                    <a:pt x="2015" y="440"/>
                  </a:lnTo>
                  <a:lnTo>
                    <a:pt x="2013" y="438"/>
                  </a:lnTo>
                  <a:lnTo>
                    <a:pt x="2013" y="440"/>
                  </a:lnTo>
                  <a:lnTo>
                    <a:pt x="2013" y="440"/>
                  </a:lnTo>
                  <a:lnTo>
                    <a:pt x="2013" y="440"/>
                  </a:lnTo>
                  <a:lnTo>
                    <a:pt x="2013" y="440"/>
                  </a:lnTo>
                  <a:lnTo>
                    <a:pt x="2013" y="443"/>
                  </a:lnTo>
                  <a:lnTo>
                    <a:pt x="2013" y="445"/>
                  </a:lnTo>
                  <a:lnTo>
                    <a:pt x="2013" y="445"/>
                  </a:lnTo>
                  <a:lnTo>
                    <a:pt x="2013" y="445"/>
                  </a:lnTo>
                  <a:lnTo>
                    <a:pt x="2013" y="445"/>
                  </a:lnTo>
                  <a:lnTo>
                    <a:pt x="2013" y="443"/>
                  </a:lnTo>
                  <a:lnTo>
                    <a:pt x="2013" y="440"/>
                  </a:lnTo>
                  <a:lnTo>
                    <a:pt x="2013" y="438"/>
                  </a:lnTo>
                  <a:lnTo>
                    <a:pt x="2013" y="438"/>
                  </a:lnTo>
                  <a:lnTo>
                    <a:pt x="2013" y="438"/>
                  </a:lnTo>
                  <a:lnTo>
                    <a:pt x="2011" y="438"/>
                  </a:lnTo>
                  <a:lnTo>
                    <a:pt x="2011" y="443"/>
                  </a:lnTo>
                  <a:lnTo>
                    <a:pt x="2011" y="443"/>
                  </a:lnTo>
                  <a:lnTo>
                    <a:pt x="2011" y="445"/>
                  </a:lnTo>
                  <a:lnTo>
                    <a:pt x="2011" y="448"/>
                  </a:lnTo>
                  <a:lnTo>
                    <a:pt x="2011" y="448"/>
                  </a:lnTo>
                  <a:lnTo>
                    <a:pt x="2008" y="448"/>
                  </a:lnTo>
                  <a:lnTo>
                    <a:pt x="2008" y="445"/>
                  </a:lnTo>
                  <a:lnTo>
                    <a:pt x="2008" y="443"/>
                  </a:lnTo>
                  <a:lnTo>
                    <a:pt x="2008" y="440"/>
                  </a:lnTo>
                  <a:lnTo>
                    <a:pt x="2008" y="440"/>
                  </a:lnTo>
                  <a:lnTo>
                    <a:pt x="2008" y="438"/>
                  </a:lnTo>
                  <a:lnTo>
                    <a:pt x="2008" y="438"/>
                  </a:lnTo>
                  <a:lnTo>
                    <a:pt x="2008" y="438"/>
                  </a:lnTo>
                  <a:lnTo>
                    <a:pt x="2006" y="438"/>
                  </a:lnTo>
                  <a:lnTo>
                    <a:pt x="2006" y="438"/>
                  </a:lnTo>
                  <a:lnTo>
                    <a:pt x="2006" y="438"/>
                  </a:lnTo>
                  <a:lnTo>
                    <a:pt x="2006" y="436"/>
                  </a:lnTo>
                  <a:lnTo>
                    <a:pt x="2006" y="436"/>
                  </a:lnTo>
                  <a:lnTo>
                    <a:pt x="2001" y="433"/>
                  </a:lnTo>
                  <a:lnTo>
                    <a:pt x="2001" y="433"/>
                  </a:lnTo>
                  <a:lnTo>
                    <a:pt x="1999" y="433"/>
                  </a:lnTo>
                  <a:lnTo>
                    <a:pt x="1999" y="433"/>
                  </a:lnTo>
                  <a:lnTo>
                    <a:pt x="1999" y="433"/>
                  </a:lnTo>
                  <a:lnTo>
                    <a:pt x="1999" y="433"/>
                  </a:lnTo>
                  <a:lnTo>
                    <a:pt x="1999" y="433"/>
                  </a:lnTo>
                  <a:lnTo>
                    <a:pt x="1997" y="433"/>
                  </a:lnTo>
                  <a:lnTo>
                    <a:pt x="1997" y="433"/>
                  </a:lnTo>
                  <a:lnTo>
                    <a:pt x="1997" y="436"/>
                  </a:lnTo>
                  <a:lnTo>
                    <a:pt x="1997" y="436"/>
                  </a:lnTo>
                  <a:lnTo>
                    <a:pt x="1997" y="436"/>
                  </a:lnTo>
                  <a:lnTo>
                    <a:pt x="1994" y="436"/>
                  </a:lnTo>
                  <a:lnTo>
                    <a:pt x="1989" y="438"/>
                  </a:lnTo>
                  <a:lnTo>
                    <a:pt x="1989" y="438"/>
                  </a:lnTo>
                  <a:lnTo>
                    <a:pt x="1989" y="438"/>
                  </a:lnTo>
                  <a:lnTo>
                    <a:pt x="1987" y="443"/>
                  </a:lnTo>
                  <a:lnTo>
                    <a:pt x="1985" y="445"/>
                  </a:lnTo>
                  <a:lnTo>
                    <a:pt x="1985" y="445"/>
                  </a:lnTo>
                  <a:lnTo>
                    <a:pt x="1980" y="450"/>
                  </a:lnTo>
                  <a:lnTo>
                    <a:pt x="1980" y="450"/>
                  </a:lnTo>
                  <a:lnTo>
                    <a:pt x="1978" y="452"/>
                  </a:lnTo>
                  <a:lnTo>
                    <a:pt x="1975" y="452"/>
                  </a:lnTo>
                  <a:lnTo>
                    <a:pt x="1975" y="455"/>
                  </a:lnTo>
                  <a:lnTo>
                    <a:pt x="1975" y="455"/>
                  </a:lnTo>
                  <a:lnTo>
                    <a:pt x="1975" y="455"/>
                  </a:lnTo>
                  <a:lnTo>
                    <a:pt x="1973" y="455"/>
                  </a:lnTo>
                  <a:lnTo>
                    <a:pt x="1973" y="455"/>
                  </a:lnTo>
                  <a:lnTo>
                    <a:pt x="1968" y="450"/>
                  </a:lnTo>
                  <a:lnTo>
                    <a:pt x="1968" y="450"/>
                  </a:lnTo>
                  <a:lnTo>
                    <a:pt x="1966" y="450"/>
                  </a:lnTo>
                  <a:lnTo>
                    <a:pt x="1966" y="450"/>
                  </a:lnTo>
                  <a:lnTo>
                    <a:pt x="1963" y="450"/>
                  </a:lnTo>
                  <a:lnTo>
                    <a:pt x="1963" y="448"/>
                  </a:lnTo>
                  <a:lnTo>
                    <a:pt x="1963" y="448"/>
                  </a:lnTo>
                  <a:lnTo>
                    <a:pt x="1961" y="448"/>
                  </a:lnTo>
                  <a:lnTo>
                    <a:pt x="1961" y="450"/>
                  </a:lnTo>
                  <a:lnTo>
                    <a:pt x="1961" y="450"/>
                  </a:lnTo>
                  <a:lnTo>
                    <a:pt x="1961" y="450"/>
                  </a:lnTo>
                  <a:lnTo>
                    <a:pt x="1961" y="450"/>
                  </a:lnTo>
                  <a:lnTo>
                    <a:pt x="1959" y="450"/>
                  </a:lnTo>
                  <a:lnTo>
                    <a:pt x="1959" y="450"/>
                  </a:lnTo>
                  <a:lnTo>
                    <a:pt x="1959" y="450"/>
                  </a:lnTo>
                  <a:lnTo>
                    <a:pt x="1959" y="450"/>
                  </a:lnTo>
                  <a:lnTo>
                    <a:pt x="1959" y="450"/>
                  </a:lnTo>
                  <a:lnTo>
                    <a:pt x="1959" y="448"/>
                  </a:lnTo>
                  <a:lnTo>
                    <a:pt x="1959" y="448"/>
                  </a:lnTo>
                  <a:lnTo>
                    <a:pt x="1959" y="448"/>
                  </a:lnTo>
                  <a:lnTo>
                    <a:pt x="1959" y="448"/>
                  </a:lnTo>
                  <a:lnTo>
                    <a:pt x="1956" y="448"/>
                  </a:lnTo>
                  <a:lnTo>
                    <a:pt x="1956" y="448"/>
                  </a:lnTo>
                  <a:lnTo>
                    <a:pt x="1954" y="448"/>
                  </a:lnTo>
                  <a:lnTo>
                    <a:pt x="1952" y="448"/>
                  </a:lnTo>
                  <a:lnTo>
                    <a:pt x="1947" y="448"/>
                  </a:lnTo>
                  <a:lnTo>
                    <a:pt x="1947" y="448"/>
                  </a:lnTo>
                  <a:lnTo>
                    <a:pt x="1947" y="448"/>
                  </a:lnTo>
                  <a:lnTo>
                    <a:pt x="1945" y="448"/>
                  </a:lnTo>
                  <a:lnTo>
                    <a:pt x="1942" y="448"/>
                  </a:lnTo>
                  <a:lnTo>
                    <a:pt x="1942" y="450"/>
                  </a:lnTo>
                  <a:lnTo>
                    <a:pt x="1942" y="450"/>
                  </a:lnTo>
                  <a:lnTo>
                    <a:pt x="1945" y="450"/>
                  </a:lnTo>
                  <a:lnTo>
                    <a:pt x="1947" y="450"/>
                  </a:lnTo>
                  <a:lnTo>
                    <a:pt x="1945" y="450"/>
                  </a:lnTo>
                  <a:lnTo>
                    <a:pt x="1942" y="450"/>
                  </a:lnTo>
                  <a:lnTo>
                    <a:pt x="1942" y="450"/>
                  </a:lnTo>
                  <a:lnTo>
                    <a:pt x="1940" y="450"/>
                  </a:lnTo>
                  <a:lnTo>
                    <a:pt x="1940" y="452"/>
                  </a:lnTo>
                  <a:lnTo>
                    <a:pt x="1940" y="452"/>
                  </a:lnTo>
                  <a:lnTo>
                    <a:pt x="1940" y="452"/>
                  </a:lnTo>
                  <a:lnTo>
                    <a:pt x="1940" y="450"/>
                  </a:lnTo>
                  <a:lnTo>
                    <a:pt x="1940" y="452"/>
                  </a:lnTo>
                  <a:lnTo>
                    <a:pt x="1940" y="452"/>
                  </a:lnTo>
                  <a:lnTo>
                    <a:pt x="1937" y="452"/>
                  </a:lnTo>
                  <a:lnTo>
                    <a:pt x="1937" y="452"/>
                  </a:lnTo>
                  <a:lnTo>
                    <a:pt x="1935" y="452"/>
                  </a:lnTo>
                  <a:lnTo>
                    <a:pt x="1935" y="452"/>
                  </a:lnTo>
                  <a:lnTo>
                    <a:pt x="1935" y="452"/>
                  </a:lnTo>
                  <a:lnTo>
                    <a:pt x="1937" y="452"/>
                  </a:lnTo>
                  <a:lnTo>
                    <a:pt x="1937" y="455"/>
                  </a:lnTo>
                  <a:lnTo>
                    <a:pt x="1940" y="455"/>
                  </a:lnTo>
                  <a:lnTo>
                    <a:pt x="1937" y="455"/>
                  </a:lnTo>
                  <a:lnTo>
                    <a:pt x="1937" y="455"/>
                  </a:lnTo>
                  <a:lnTo>
                    <a:pt x="1937" y="455"/>
                  </a:lnTo>
                  <a:lnTo>
                    <a:pt x="1935" y="457"/>
                  </a:lnTo>
                  <a:lnTo>
                    <a:pt x="1935" y="457"/>
                  </a:lnTo>
                  <a:lnTo>
                    <a:pt x="1937" y="457"/>
                  </a:lnTo>
                  <a:lnTo>
                    <a:pt x="1937" y="457"/>
                  </a:lnTo>
                  <a:lnTo>
                    <a:pt x="1937" y="457"/>
                  </a:lnTo>
                  <a:lnTo>
                    <a:pt x="1937" y="459"/>
                  </a:lnTo>
                  <a:lnTo>
                    <a:pt x="1937" y="459"/>
                  </a:lnTo>
                  <a:lnTo>
                    <a:pt x="1935" y="459"/>
                  </a:lnTo>
                  <a:lnTo>
                    <a:pt x="1935" y="459"/>
                  </a:lnTo>
                  <a:lnTo>
                    <a:pt x="1935" y="459"/>
                  </a:lnTo>
                  <a:lnTo>
                    <a:pt x="1935" y="459"/>
                  </a:lnTo>
                  <a:lnTo>
                    <a:pt x="1935" y="459"/>
                  </a:lnTo>
                  <a:lnTo>
                    <a:pt x="1937" y="459"/>
                  </a:lnTo>
                  <a:lnTo>
                    <a:pt x="1937" y="459"/>
                  </a:lnTo>
                  <a:lnTo>
                    <a:pt x="1940" y="459"/>
                  </a:lnTo>
                  <a:lnTo>
                    <a:pt x="1940" y="462"/>
                  </a:lnTo>
                  <a:lnTo>
                    <a:pt x="1940" y="462"/>
                  </a:lnTo>
                  <a:lnTo>
                    <a:pt x="1942" y="462"/>
                  </a:lnTo>
                  <a:lnTo>
                    <a:pt x="1942" y="462"/>
                  </a:lnTo>
                  <a:lnTo>
                    <a:pt x="1942" y="462"/>
                  </a:lnTo>
                  <a:lnTo>
                    <a:pt x="1942" y="462"/>
                  </a:lnTo>
                  <a:lnTo>
                    <a:pt x="1942" y="462"/>
                  </a:lnTo>
                  <a:lnTo>
                    <a:pt x="1942" y="462"/>
                  </a:lnTo>
                  <a:lnTo>
                    <a:pt x="1945" y="462"/>
                  </a:lnTo>
                  <a:lnTo>
                    <a:pt x="1945" y="462"/>
                  </a:lnTo>
                  <a:lnTo>
                    <a:pt x="1945" y="462"/>
                  </a:lnTo>
                  <a:lnTo>
                    <a:pt x="1947" y="462"/>
                  </a:lnTo>
                  <a:lnTo>
                    <a:pt x="1947" y="459"/>
                  </a:lnTo>
                  <a:lnTo>
                    <a:pt x="1947" y="459"/>
                  </a:lnTo>
                  <a:lnTo>
                    <a:pt x="1947" y="459"/>
                  </a:lnTo>
                  <a:lnTo>
                    <a:pt x="1947" y="462"/>
                  </a:lnTo>
                  <a:lnTo>
                    <a:pt x="1949" y="462"/>
                  </a:lnTo>
                  <a:lnTo>
                    <a:pt x="1949" y="462"/>
                  </a:lnTo>
                  <a:lnTo>
                    <a:pt x="1952" y="462"/>
                  </a:lnTo>
                  <a:lnTo>
                    <a:pt x="1954" y="462"/>
                  </a:lnTo>
                  <a:lnTo>
                    <a:pt x="1954" y="462"/>
                  </a:lnTo>
                  <a:lnTo>
                    <a:pt x="1954" y="464"/>
                  </a:lnTo>
                  <a:lnTo>
                    <a:pt x="1956" y="464"/>
                  </a:lnTo>
                  <a:lnTo>
                    <a:pt x="1961" y="467"/>
                  </a:lnTo>
                  <a:lnTo>
                    <a:pt x="1961" y="467"/>
                  </a:lnTo>
                  <a:lnTo>
                    <a:pt x="1961" y="467"/>
                  </a:lnTo>
                  <a:lnTo>
                    <a:pt x="1963" y="469"/>
                  </a:lnTo>
                  <a:lnTo>
                    <a:pt x="1963" y="469"/>
                  </a:lnTo>
                  <a:lnTo>
                    <a:pt x="1963" y="469"/>
                  </a:lnTo>
                  <a:lnTo>
                    <a:pt x="1963" y="469"/>
                  </a:lnTo>
                  <a:lnTo>
                    <a:pt x="1966" y="469"/>
                  </a:lnTo>
                  <a:lnTo>
                    <a:pt x="1966" y="469"/>
                  </a:lnTo>
                  <a:lnTo>
                    <a:pt x="1966" y="471"/>
                  </a:lnTo>
                  <a:lnTo>
                    <a:pt x="1966" y="471"/>
                  </a:lnTo>
                  <a:lnTo>
                    <a:pt x="1966" y="471"/>
                  </a:lnTo>
                  <a:lnTo>
                    <a:pt x="1966" y="471"/>
                  </a:lnTo>
                  <a:lnTo>
                    <a:pt x="1966" y="474"/>
                  </a:lnTo>
                  <a:lnTo>
                    <a:pt x="1968" y="474"/>
                  </a:lnTo>
                  <a:lnTo>
                    <a:pt x="1968" y="474"/>
                  </a:lnTo>
                  <a:lnTo>
                    <a:pt x="1968" y="474"/>
                  </a:lnTo>
                  <a:lnTo>
                    <a:pt x="1968" y="474"/>
                  </a:lnTo>
                  <a:lnTo>
                    <a:pt x="1971" y="476"/>
                  </a:lnTo>
                  <a:lnTo>
                    <a:pt x="1968" y="476"/>
                  </a:lnTo>
                  <a:lnTo>
                    <a:pt x="1968" y="476"/>
                  </a:lnTo>
                  <a:lnTo>
                    <a:pt x="1968" y="476"/>
                  </a:lnTo>
                  <a:lnTo>
                    <a:pt x="1968" y="478"/>
                  </a:lnTo>
                  <a:lnTo>
                    <a:pt x="1971" y="478"/>
                  </a:lnTo>
                  <a:lnTo>
                    <a:pt x="1971" y="481"/>
                  </a:lnTo>
                  <a:lnTo>
                    <a:pt x="1971" y="481"/>
                  </a:lnTo>
                  <a:lnTo>
                    <a:pt x="1971" y="481"/>
                  </a:lnTo>
                  <a:lnTo>
                    <a:pt x="1973" y="481"/>
                  </a:lnTo>
                  <a:lnTo>
                    <a:pt x="1973" y="483"/>
                  </a:lnTo>
                  <a:lnTo>
                    <a:pt x="1975" y="481"/>
                  </a:lnTo>
                  <a:lnTo>
                    <a:pt x="1975" y="481"/>
                  </a:lnTo>
                  <a:lnTo>
                    <a:pt x="1975" y="481"/>
                  </a:lnTo>
                  <a:lnTo>
                    <a:pt x="1975" y="478"/>
                  </a:lnTo>
                  <a:lnTo>
                    <a:pt x="1975" y="478"/>
                  </a:lnTo>
                  <a:lnTo>
                    <a:pt x="1975" y="478"/>
                  </a:lnTo>
                  <a:lnTo>
                    <a:pt x="1978" y="478"/>
                  </a:lnTo>
                  <a:lnTo>
                    <a:pt x="1978" y="478"/>
                  </a:lnTo>
                  <a:lnTo>
                    <a:pt x="1980" y="478"/>
                  </a:lnTo>
                  <a:lnTo>
                    <a:pt x="1980" y="481"/>
                  </a:lnTo>
                  <a:lnTo>
                    <a:pt x="1980" y="483"/>
                  </a:lnTo>
                  <a:lnTo>
                    <a:pt x="1980" y="485"/>
                  </a:lnTo>
                  <a:lnTo>
                    <a:pt x="1980" y="488"/>
                  </a:lnTo>
                  <a:lnTo>
                    <a:pt x="1980" y="488"/>
                  </a:lnTo>
                  <a:lnTo>
                    <a:pt x="1980" y="488"/>
                  </a:lnTo>
                  <a:lnTo>
                    <a:pt x="1982" y="488"/>
                  </a:lnTo>
                  <a:lnTo>
                    <a:pt x="1982" y="490"/>
                  </a:lnTo>
                  <a:lnTo>
                    <a:pt x="1982" y="490"/>
                  </a:lnTo>
                  <a:lnTo>
                    <a:pt x="1985" y="493"/>
                  </a:lnTo>
                  <a:lnTo>
                    <a:pt x="1985" y="493"/>
                  </a:lnTo>
                  <a:lnTo>
                    <a:pt x="1985" y="493"/>
                  </a:lnTo>
                  <a:lnTo>
                    <a:pt x="1985" y="493"/>
                  </a:lnTo>
                  <a:lnTo>
                    <a:pt x="1985" y="493"/>
                  </a:lnTo>
                  <a:lnTo>
                    <a:pt x="1985" y="493"/>
                  </a:lnTo>
                  <a:lnTo>
                    <a:pt x="1985" y="495"/>
                  </a:lnTo>
                  <a:lnTo>
                    <a:pt x="1982" y="495"/>
                  </a:lnTo>
                  <a:lnTo>
                    <a:pt x="1982" y="495"/>
                  </a:lnTo>
                  <a:lnTo>
                    <a:pt x="1982" y="495"/>
                  </a:lnTo>
                  <a:lnTo>
                    <a:pt x="1982" y="497"/>
                  </a:lnTo>
                  <a:lnTo>
                    <a:pt x="1982" y="497"/>
                  </a:lnTo>
                  <a:lnTo>
                    <a:pt x="1982" y="497"/>
                  </a:lnTo>
                  <a:lnTo>
                    <a:pt x="1982" y="497"/>
                  </a:lnTo>
                  <a:lnTo>
                    <a:pt x="1980" y="497"/>
                  </a:lnTo>
                  <a:lnTo>
                    <a:pt x="1978" y="497"/>
                  </a:lnTo>
                  <a:lnTo>
                    <a:pt x="1975" y="497"/>
                  </a:lnTo>
                  <a:lnTo>
                    <a:pt x="1975" y="497"/>
                  </a:lnTo>
                  <a:lnTo>
                    <a:pt x="1975" y="500"/>
                  </a:lnTo>
                  <a:lnTo>
                    <a:pt x="1978" y="507"/>
                  </a:lnTo>
                  <a:lnTo>
                    <a:pt x="1978" y="507"/>
                  </a:lnTo>
                  <a:lnTo>
                    <a:pt x="1978" y="507"/>
                  </a:lnTo>
                  <a:lnTo>
                    <a:pt x="1978" y="509"/>
                  </a:lnTo>
                  <a:lnTo>
                    <a:pt x="1978" y="509"/>
                  </a:lnTo>
                  <a:lnTo>
                    <a:pt x="1980" y="511"/>
                  </a:lnTo>
                  <a:lnTo>
                    <a:pt x="1980" y="511"/>
                  </a:lnTo>
                  <a:lnTo>
                    <a:pt x="1980" y="514"/>
                  </a:lnTo>
                  <a:lnTo>
                    <a:pt x="1978" y="511"/>
                  </a:lnTo>
                  <a:lnTo>
                    <a:pt x="1978" y="511"/>
                  </a:lnTo>
                  <a:lnTo>
                    <a:pt x="1978" y="511"/>
                  </a:lnTo>
                  <a:lnTo>
                    <a:pt x="1978" y="514"/>
                  </a:lnTo>
                  <a:lnTo>
                    <a:pt x="1978" y="514"/>
                  </a:lnTo>
                  <a:lnTo>
                    <a:pt x="1980" y="514"/>
                  </a:lnTo>
                  <a:lnTo>
                    <a:pt x="1980" y="514"/>
                  </a:lnTo>
                  <a:lnTo>
                    <a:pt x="1980" y="516"/>
                  </a:lnTo>
                  <a:lnTo>
                    <a:pt x="1980" y="516"/>
                  </a:lnTo>
                  <a:lnTo>
                    <a:pt x="1980" y="516"/>
                  </a:lnTo>
                  <a:lnTo>
                    <a:pt x="1982" y="516"/>
                  </a:lnTo>
                  <a:lnTo>
                    <a:pt x="1982" y="519"/>
                  </a:lnTo>
                  <a:lnTo>
                    <a:pt x="1982" y="519"/>
                  </a:lnTo>
                  <a:lnTo>
                    <a:pt x="1982" y="519"/>
                  </a:lnTo>
                  <a:lnTo>
                    <a:pt x="1982" y="521"/>
                  </a:lnTo>
                  <a:lnTo>
                    <a:pt x="1985" y="521"/>
                  </a:lnTo>
                  <a:lnTo>
                    <a:pt x="1985" y="521"/>
                  </a:lnTo>
                  <a:lnTo>
                    <a:pt x="1985" y="521"/>
                  </a:lnTo>
                  <a:lnTo>
                    <a:pt x="1985" y="521"/>
                  </a:lnTo>
                  <a:lnTo>
                    <a:pt x="1987" y="523"/>
                  </a:lnTo>
                  <a:lnTo>
                    <a:pt x="1987" y="523"/>
                  </a:lnTo>
                  <a:lnTo>
                    <a:pt x="1989" y="521"/>
                  </a:lnTo>
                  <a:lnTo>
                    <a:pt x="1989" y="521"/>
                  </a:lnTo>
                  <a:lnTo>
                    <a:pt x="1992" y="519"/>
                  </a:lnTo>
                  <a:lnTo>
                    <a:pt x="1992" y="519"/>
                  </a:lnTo>
                  <a:lnTo>
                    <a:pt x="1997" y="521"/>
                  </a:lnTo>
                  <a:lnTo>
                    <a:pt x="1999" y="521"/>
                  </a:lnTo>
                  <a:lnTo>
                    <a:pt x="2001" y="521"/>
                  </a:lnTo>
                  <a:lnTo>
                    <a:pt x="2004" y="519"/>
                  </a:lnTo>
                  <a:lnTo>
                    <a:pt x="2008" y="511"/>
                  </a:lnTo>
                  <a:lnTo>
                    <a:pt x="2011" y="511"/>
                  </a:lnTo>
                  <a:lnTo>
                    <a:pt x="2011" y="511"/>
                  </a:lnTo>
                  <a:lnTo>
                    <a:pt x="2011" y="509"/>
                  </a:lnTo>
                  <a:lnTo>
                    <a:pt x="2013" y="509"/>
                  </a:lnTo>
                  <a:lnTo>
                    <a:pt x="2013" y="509"/>
                  </a:lnTo>
                  <a:lnTo>
                    <a:pt x="2013" y="509"/>
                  </a:lnTo>
                  <a:lnTo>
                    <a:pt x="2011" y="507"/>
                  </a:lnTo>
                  <a:lnTo>
                    <a:pt x="2011" y="507"/>
                  </a:lnTo>
                  <a:lnTo>
                    <a:pt x="2008" y="504"/>
                  </a:lnTo>
                  <a:lnTo>
                    <a:pt x="2011" y="502"/>
                  </a:lnTo>
                  <a:lnTo>
                    <a:pt x="2015" y="497"/>
                  </a:lnTo>
                  <a:lnTo>
                    <a:pt x="2015" y="497"/>
                  </a:lnTo>
                  <a:lnTo>
                    <a:pt x="2018" y="495"/>
                  </a:lnTo>
                  <a:lnTo>
                    <a:pt x="2018" y="495"/>
                  </a:lnTo>
                  <a:lnTo>
                    <a:pt x="2018" y="495"/>
                  </a:lnTo>
                  <a:lnTo>
                    <a:pt x="2020" y="495"/>
                  </a:lnTo>
                  <a:lnTo>
                    <a:pt x="2020" y="493"/>
                  </a:lnTo>
                  <a:lnTo>
                    <a:pt x="2020" y="493"/>
                  </a:lnTo>
                  <a:lnTo>
                    <a:pt x="2020" y="490"/>
                  </a:lnTo>
                  <a:lnTo>
                    <a:pt x="2018" y="490"/>
                  </a:lnTo>
                  <a:lnTo>
                    <a:pt x="2018" y="488"/>
                  </a:lnTo>
                  <a:lnTo>
                    <a:pt x="2015" y="488"/>
                  </a:lnTo>
                  <a:lnTo>
                    <a:pt x="2015" y="488"/>
                  </a:lnTo>
                  <a:lnTo>
                    <a:pt x="2015" y="488"/>
                  </a:lnTo>
                  <a:lnTo>
                    <a:pt x="2015" y="488"/>
                  </a:lnTo>
                  <a:lnTo>
                    <a:pt x="2015" y="488"/>
                  </a:lnTo>
                  <a:lnTo>
                    <a:pt x="2015" y="485"/>
                  </a:lnTo>
                  <a:lnTo>
                    <a:pt x="2015" y="485"/>
                  </a:lnTo>
                  <a:lnTo>
                    <a:pt x="2015" y="483"/>
                  </a:lnTo>
                  <a:lnTo>
                    <a:pt x="2015" y="483"/>
                  </a:lnTo>
                  <a:lnTo>
                    <a:pt x="2015" y="485"/>
                  </a:lnTo>
                  <a:lnTo>
                    <a:pt x="2018" y="485"/>
                  </a:lnTo>
                  <a:lnTo>
                    <a:pt x="2018" y="488"/>
                  </a:lnTo>
                  <a:lnTo>
                    <a:pt x="2018" y="488"/>
                  </a:lnTo>
                  <a:lnTo>
                    <a:pt x="2020" y="485"/>
                  </a:lnTo>
                  <a:lnTo>
                    <a:pt x="2023" y="485"/>
                  </a:lnTo>
                  <a:lnTo>
                    <a:pt x="2023" y="483"/>
                  </a:lnTo>
                  <a:lnTo>
                    <a:pt x="2023" y="474"/>
                  </a:lnTo>
                  <a:lnTo>
                    <a:pt x="2025" y="471"/>
                  </a:lnTo>
                  <a:lnTo>
                    <a:pt x="2025" y="469"/>
                  </a:lnTo>
                  <a:lnTo>
                    <a:pt x="2027" y="467"/>
                  </a:lnTo>
                  <a:lnTo>
                    <a:pt x="2027" y="467"/>
                  </a:lnTo>
                  <a:lnTo>
                    <a:pt x="2030" y="464"/>
                  </a:lnTo>
                  <a:lnTo>
                    <a:pt x="2032" y="464"/>
                  </a:lnTo>
                  <a:lnTo>
                    <a:pt x="2032" y="464"/>
                  </a:lnTo>
                  <a:lnTo>
                    <a:pt x="2032" y="462"/>
                  </a:lnTo>
                  <a:lnTo>
                    <a:pt x="2032" y="462"/>
                  </a:lnTo>
                  <a:lnTo>
                    <a:pt x="2032" y="462"/>
                  </a:lnTo>
                  <a:lnTo>
                    <a:pt x="2032" y="459"/>
                  </a:lnTo>
                  <a:lnTo>
                    <a:pt x="2032" y="459"/>
                  </a:lnTo>
                  <a:lnTo>
                    <a:pt x="2034" y="459"/>
                  </a:lnTo>
                  <a:lnTo>
                    <a:pt x="2034" y="462"/>
                  </a:lnTo>
                  <a:lnTo>
                    <a:pt x="2034" y="462"/>
                  </a:lnTo>
                  <a:lnTo>
                    <a:pt x="2034" y="462"/>
                  </a:lnTo>
                  <a:lnTo>
                    <a:pt x="2034" y="462"/>
                  </a:lnTo>
                  <a:lnTo>
                    <a:pt x="2034" y="464"/>
                  </a:lnTo>
                  <a:lnTo>
                    <a:pt x="2034" y="464"/>
                  </a:lnTo>
                  <a:lnTo>
                    <a:pt x="2034" y="467"/>
                  </a:lnTo>
                  <a:lnTo>
                    <a:pt x="2034" y="467"/>
                  </a:lnTo>
                  <a:lnTo>
                    <a:pt x="2034" y="467"/>
                  </a:lnTo>
                  <a:lnTo>
                    <a:pt x="2034" y="467"/>
                  </a:lnTo>
                  <a:lnTo>
                    <a:pt x="2034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69"/>
                  </a:lnTo>
                  <a:lnTo>
                    <a:pt x="2037" y="471"/>
                  </a:lnTo>
                  <a:lnTo>
                    <a:pt x="2037" y="471"/>
                  </a:lnTo>
                  <a:lnTo>
                    <a:pt x="2037" y="471"/>
                  </a:lnTo>
                  <a:lnTo>
                    <a:pt x="2034" y="469"/>
                  </a:lnTo>
                  <a:lnTo>
                    <a:pt x="2034" y="469"/>
                  </a:lnTo>
                  <a:lnTo>
                    <a:pt x="2032" y="469"/>
                  </a:lnTo>
                  <a:lnTo>
                    <a:pt x="2032" y="471"/>
                  </a:lnTo>
                  <a:lnTo>
                    <a:pt x="2030" y="471"/>
                  </a:lnTo>
                  <a:lnTo>
                    <a:pt x="2030" y="471"/>
                  </a:lnTo>
                  <a:lnTo>
                    <a:pt x="2030" y="474"/>
                  </a:lnTo>
                  <a:lnTo>
                    <a:pt x="2027" y="474"/>
                  </a:lnTo>
                  <a:lnTo>
                    <a:pt x="2027" y="474"/>
                  </a:lnTo>
                  <a:lnTo>
                    <a:pt x="2027" y="474"/>
                  </a:lnTo>
                  <a:lnTo>
                    <a:pt x="2027" y="474"/>
                  </a:lnTo>
                  <a:lnTo>
                    <a:pt x="2027" y="476"/>
                  </a:lnTo>
                  <a:lnTo>
                    <a:pt x="2027" y="476"/>
                  </a:lnTo>
                  <a:lnTo>
                    <a:pt x="2025" y="476"/>
                  </a:lnTo>
                  <a:lnTo>
                    <a:pt x="2025" y="476"/>
                  </a:lnTo>
                  <a:lnTo>
                    <a:pt x="2025" y="476"/>
                  </a:lnTo>
                  <a:lnTo>
                    <a:pt x="2025" y="481"/>
                  </a:lnTo>
                  <a:lnTo>
                    <a:pt x="2025" y="483"/>
                  </a:lnTo>
                  <a:lnTo>
                    <a:pt x="2025" y="485"/>
                  </a:lnTo>
                  <a:lnTo>
                    <a:pt x="2025" y="485"/>
                  </a:lnTo>
                  <a:lnTo>
                    <a:pt x="2025" y="488"/>
                  </a:lnTo>
                  <a:lnTo>
                    <a:pt x="2023" y="488"/>
                  </a:lnTo>
                  <a:lnTo>
                    <a:pt x="2023" y="488"/>
                  </a:lnTo>
                  <a:lnTo>
                    <a:pt x="2023" y="490"/>
                  </a:lnTo>
                  <a:lnTo>
                    <a:pt x="2023" y="490"/>
                  </a:lnTo>
                  <a:lnTo>
                    <a:pt x="2025" y="493"/>
                  </a:lnTo>
                  <a:lnTo>
                    <a:pt x="2025" y="495"/>
                  </a:lnTo>
                  <a:lnTo>
                    <a:pt x="2025" y="495"/>
                  </a:lnTo>
                  <a:lnTo>
                    <a:pt x="2025" y="497"/>
                  </a:lnTo>
                  <a:lnTo>
                    <a:pt x="2025" y="497"/>
                  </a:lnTo>
                  <a:lnTo>
                    <a:pt x="2025" y="497"/>
                  </a:lnTo>
                  <a:lnTo>
                    <a:pt x="2025" y="500"/>
                  </a:lnTo>
                  <a:lnTo>
                    <a:pt x="2027" y="500"/>
                  </a:lnTo>
                  <a:lnTo>
                    <a:pt x="2027" y="500"/>
                  </a:lnTo>
                  <a:lnTo>
                    <a:pt x="2027" y="497"/>
                  </a:lnTo>
                  <a:lnTo>
                    <a:pt x="2030" y="500"/>
                  </a:lnTo>
                  <a:lnTo>
                    <a:pt x="2030" y="500"/>
                  </a:lnTo>
                  <a:lnTo>
                    <a:pt x="2030" y="500"/>
                  </a:lnTo>
                  <a:lnTo>
                    <a:pt x="2030" y="500"/>
                  </a:lnTo>
                  <a:lnTo>
                    <a:pt x="2032" y="502"/>
                  </a:lnTo>
                  <a:lnTo>
                    <a:pt x="2032" y="502"/>
                  </a:lnTo>
                  <a:lnTo>
                    <a:pt x="2032" y="502"/>
                  </a:lnTo>
                  <a:lnTo>
                    <a:pt x="2032" y="502"/>
                  </a:lnTo>
                  <a:lnTo>
                    <a:pt x="2032" y="502"/>
                  </a:lnTo>
                  <a:lnTo>
                    <a:pt x="2032" y="500"/>
                  </a:lnTo>
                  <a:lnTo>
                    <a:pt x="2030" y="497"/>
                  </a:lnTo>
                  <a:lnTo>
                    <a:pt x="2030" y="497"/>
                  </a:lnTo>
                  <a:lnTo>
                    <a:pt x="2030" y="495"/>
                  </a:lnTo>
                  <a:lnTo>
                    <a:pt x="2032" y="495"/>
                  </a:lnTo>
                  <a:lnTo>
                    <a:pt x="2032" y="495"/>
                  </a:lnTo>
                  <a:lnTo>
                    <a:pt x="2032" y="495"/>
                  </a:lnTo>
                  <a:lnTo>
                    <a:pt x="2032" y="495"/>
                  </a:lnTo>
                  <a:lnTo>
                    <a:pt x="2032" y="495"/>
                  </a:lnTo>
                  <a:lnTo>
                    <a:pt x="2032" y="495"/>
                  </a:lnTo>
                  <a:lnTo>
                    <a:pt x="2032" y="497"/>
                  </a:lnTo>
                  <a:lnTo>
                    <a:pt x="2032" y="497"/>
                  </a:lnTo>
                  <a:lnTo>
                    <a:pt x="2034" y="497"/>
                  </a:lnTo>
                  <a:lnTo>
                    <a:pt x="2037" y="502"/>
                  </a:lnTo>
                  <a:lnTo>
                    <a:pt x="2037" y="502"/>
                  </a:lnTo>
                  <a:lnTo>
                    <a:pt x="2039" y="507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1" y="509"/>
                  </a:lnTo>
                  <a:lnTo>
                    <a:pt x="2041" y="507"/>
                  </a:lnTo>
                  <a:lnTo>
                    <a:pt x="2044" y="507"/>
                  </a:lnTo>
                  <a:lnTo>
                    <a:pt x="2044" y="507"/>
                  </a:lnTo>
                  <a:lnTo>
                    <a:pt x="2044" y="507"/>
                  </a:lnTo>
                  <a:lnTo>
                    <a:pt x="2046" y="507"/>
                  </a:lnTo>
                  <a:lnTo>
                    <a:pt x="2046" y="507"/>
                  </a:lnTo>
                  <a:lnTo>
                    <a:pt x="2049" y="507"/>
                  </a:lnTo>
                  <a:lnTo>
                    <a:pt x="2049" y="507"/>
                  </a:lnTo>
                  <a:lnTo>
                    <a:pt x="2049" y="504"/>
                  </a:lnTo>
                  <a:lnTo>
                    <a:pt x="2049" y="504"/>
                  </a:lnTo>
                  <a:lnTo>
                    <a:pt x="2049" y="504"/>
                  </a:lnTo>
                  <a:lnTo>
                    <a:pt x="2049" y="504"/>
                  </a:lnTo>
                  <a:lnTo>
                    <a:pt x="2049" y="502"/>
                  </a:lnTo>
                  <a:lnTo>
                    <a:pt x="2049" y="504"/>
                  </a:lnTo>
                  <a:lnTo>
                    <a:pt x="2049" y="504"/>
                  </a:lnTo>
                  <a:lnTo>
                    <a:pt x="2051" y="504"/>
                  </a:lnTo>
                  <a:lnTo>
                    <a:pt x="2051" y="507"/>
                  </a:lnTo>
                  <a:lnTo>
                    <a:pt x="2051" y="507"/>
                  </a:lnTo>
                  <a:lnTo>
                    <a:pt x="2051" y="509"/>
                  </a:lnTo>
                  <a:lnTo>
                    <a:pt x="2049" y="509"/>
                  </a:lnTo>
                  <a:lnTo>
                    <a:pt x="2049" y="511"/>
                  </a:lnTo>
                  <a:lnTo>
                    <a:pt x="2049" y="511"/>
                  </a:lnTo>
                  <a:lnTo>
                    <a:pt x="2049" y="511"/>
                  </a:lnTo>
                  <a:lnTo>
                    <a:pt x="2049" y="511"/>
                  </a:lnTo>
                  <a:lnTo>
                    <a:pt x="2051" y="511"/>
                  </a:lnTo>
                  <a:lnTo>
                    <a:pt x="2051" y="511"/>
                  </a:lnTo>
                  <a:lnTo>
                    <a:pt x="2051" y="511"/>
                  </a:lnTo>
                  <a:lnTo>
                    <a:pt x="2051" y="511"/>
                  </a:lnTo>
                  <a:lnTo>
                    <a:pt x="2051" y="511"/>
                  </a:lnTo>
                  <a:lnTo>
                    <a:pt x="2051" y="514"/>
                  </a:lnTo>
                  <a:lnTo>
                    <a:pt x="2053" y="514"/>
                  </a:lnTo>
                  <a:lnTo>
                    <a:pt x="2053" y="514"/>
                  </a:lnTo>
                  <a:lnTo>
                    <a:pt x="2053" y="514"/>
                  </a:lnTo>
                  <a:lnTo>
                    <a:pt x="2056" y="514"/>
                  </a:lnTo>
                  <a:lnTo>
                    <a:pt x="2056" y="516"/>
                  </a:lnTo>
                  <a:lnTo>
                    <a:pt x="2056" y="516"/>
                  </a:lnTo>
                  <a:lnTo>
                    <a:pt x="2058" y="516"/>
                  </a:lnTo>
                  <a:lnTo>
                    <a:pt x="2058" y="516"/>
                  </a:lnTo>
                  <a:lnTo>
                    <a:pt x="2058" y="516"/>
                  </a:lnTo>
                  <a:lnTo>
                    <a:pt x="2058" y="519"/>
                  </a:lnTo>
                  <a:lnTo>
                    <a:pt x="2058" y="516"/>
                  </a:lnTo>
                  <a:lnTo>
                    <a:pt x="2058" y="516"/>
                  </a:lnTo>
                  <a:lnTo>
                    <a:pt x="2058" y="516"/>
                  </a:lnTo>
                  <a:lnTo>
                    <a:pt x="2058" y="514"/>
                  </a:lnTo>
                  <a:lnTo>
                    <a:pt x="2058" y="514"/>
                  </a:lnTo>
                  <a:lnTo>
                    <a:pt x="2058" y="514"/>
                  </a:lnTo>
                  <a:lnTo>
                    <a:pt x="2058" y="514"/>
                  </a:lnTo>
                  <a:lnTo>
                    <a:pt x="2060" y="514"/>
                  </a:lnTo>
                  <a:lnTo>
                    <a:pt x="2060" y="511"/>
                  </a:lnTo>
                  <a:lnTo>
                    <a:pt x="2060" y="511"/>
                  </a:lnTo>
                  <a:lnTo>
                    <a:pt x="2058" y="509"/>
                  </a:lnTo>
                  <a:lnTo>
                    <a:pt x="2060" y="511"/>
                  </a:lnTo>
                  <a:lnTo>
                    <a:pt x="2063" y="511"/>
                  </a:lnTo>
                  <a:lnTo>
                    <a:pt x="2063" y="511"/>
                  </a:lnTo>
                  <a:lnTo>
                    <a:pt x="2063" y="511"/>
                  </a:lnTo>
                  <a:lnTo>
                    <a:pt x="2063" y="511"/>
                  </a:lnTo>
                  <a:lnTo>
                    <a:pt x="2065" y="511"/>
                  </a:lnTo>
                  <a:lnTo>
                    <a:pt x="2065" y="514"/>
                  </a:lnTo>
                  <a:lnTo>
                    <a:pt x="2065" y="514"/>
                  </a:lnTo>
                  <a:lnTo>
                    <a:pt x="2065" y="516"/>
                  </a:lnTo>
                  <a:lnTo>
                    <a:pt x="2068" y="516"/>
                  </a:lnTo>
                  <a:lnTo>
                    <a:pt x="2068" y="516"/>
                  </a:lnTo>
                  <a:lnTo>
                    <a:pt x="2068" y="519"/>
                  </a:lnTo>
                  <a:lnTo>
                    <a:pt x="2070" y="519"/>
                  </a:lnTo>
                  <a:lnTo>
                    <a:pt x="2072" y="516"/>
                  </a:lnTo>
                  <a:lnTo>
                    <a:pt x="2072" y="516"/>
                  </a:lnTo>
                  <a:lnTo>
                    <a:pt x="2072" y="516"/>
                  </a:lnTo>
                  <a:lnTo>
                    <a:pt x="2072" y="514"/>
                  </a:lnTo>
                  <a:lnTo>
                    <a:pt x="2075" y="514"/>
                  </a:lnTo>
                  <a:lnTo>
                    <a:pt x="2075" y="514"/>
                  </a:lnTo>
                  <a:lnTo>
                    <a:pt x="2075" y="514"/>
                  </a:lnTo>
                  <a:lnTo>
                    <a:pt x="2077" y="511"/>
                  </a:lnTo>
                  <a:lnTo>
                    <a:pt x="2077" y="511"/>
                  </a:lnTo>
                  <a:lnTo>
                    <a:pt x="2077" y="511"/>
                  </a:lnTo>
                  <a:lnTo>
                    <a:pt x="2077" y="511"/>
                  </a:lnTo>
                  <a:lnTo>
                    <a:pt x="2077" y="511"/>
                  </a:lnTo>
                  <a:lnTo>
                    <a:pt x="2082" y="511"/>
                  </a:lnTo>
                  <a:lnTo>
                    <a:pt x="2086" y="514"/>
                  </a:lnTo>
                  <a:lnTo>
                    <a:pt x="2089" y="514"/>
                  </a:lnTo>
                  <a:lnTo>
                    <a:pt x="2089" y="511"/>
                  </a:lnTo>
                  <a:lnTo>
                    <a:pt x="2089" y="511"/>
                  </a:lnTo>
                  <a:lnTo>
                    <a:pt x="2089" y="511"/>
                  </a:lnTo>
                  <a:lnTo>
                    <a:pt x="2089" y="511"/>
                  </a:lnTo>
                  <a:lnTo>
                    <a:pt x="2089" y="511"/>
                  </a:lnTo>
                  <a:lnTo>
                    <a:pt x="2089" y="514"/>
                  </a:lnTo>
                  <a:lnTo>
                    <a:pt x="2089" y="514"/>
                  </a:lnTo>
                  <a:lnTo>
                    <a:pt x="2089" y="514"/>
                  </a:lnTo>
                  <a:lnTo>
                    <a:pt x="2089" y="514"/>
                  </a:lnTo>
                  <a:lnTo>
                    <a:pt x="2089" y="514"/>
                  </a:lnTo>
                  <a:lnTo>
                    <a:pt x="2089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91" y="514"/>
                  </a:lnTo>
                  <a:lnTo>
                    <a:pt x="2089" y="516"/>
                  </a:lnTo>
                  <a:lnTo>
                    <a:pt x="2089" y="516"/>
                  </a:lnTo>
                  <a:lnTo>
                    <a:pt x="2089" y="516"/>
                  </a:lnTo>
                  <a:lnTo>
                    <a:pt x="2086" y="514"/>
                  </a:lnTo>
                  <a:lnTo>
                    <a:pt x="2086" y="514"/>
                  </a:lnTo>
                  <a:lnTo>
                    <a:pt x="2082" y="514"/>
                  </a:lnTo>
                  <a:lnTo>
                    <a:pt x="2079" y="514"/>
                  </a:lnTo>
                  <a:lnTo>
                    <a:pt x="2079" y="514"/>
                  </a:lnTo>
                  <a:lnTo>
                    <a:pt x="2077" y="514"/>
                  </a:lnTo>
                  <a:lnTo>
                    <a:pt x="2077" y="514"/>
                  </a:lnTo>
                  <a:lnTo>
                    <a:pt x="2077" y="514"/>
                  </a:lnTo>
                  <a:lnTo>
                    <a:pt x="2077" y="516"/>
                  </a:lnTo>
                  <a:lnTo>
                    <a:pt x="2077" y="519"/>
                  </a:lnTo>
                  <a:lnTo>
                    <a:pt x="2077" y="519"/>
                  </a:lnTo>
                  <a:lnTo>
                    <a:pt x="2077" y="519"/>
                  </a:lnTo>
                  <a:lnTo>
                    <a:pt x="2077" y="519"/>
                  </a:lnTo>
                  <a:lnTo>
                    <a:pt x="2077" y="521"/>
                  </a:lnTo>
                  <a:lnTo>
                    <a:pt x="2075" y="521"/>
                  </a:lnTo>
                  <a:lnTo>
                    <a:pt x="2075" y="523"/>
                  </a:lnTo>
                  <a:lnTo>
                    <a:pt x="2075" y="523"/>
                  </a:lnTo>
                  <a:lnTo>
                    <a:pt x="2077" y="523"/>
                  </a:lnTo>
                  <a:lnTo>
                    <a:pt x="2077" y="523"/>
                  </a:lnTo>
                  <a:lnTo>
                    <a:pt x="2079" y="523"/>
                  </a:lnTo>
                  <a:lnTo>
                    <a:pt x="2079" y="523"/>
                  </a:lnTo>
                  <a:lnTo>
                    <a:pt x="2079" y="526"/>
                  </a:lnTo>
                  <a:lnTo>
                    <a:pt x="2079" y="526"/>
                  </a:lnTo>
                  <a:lnTo>
                    <a:pt x="2079" y="528"/>
                  </a:lnTo>
                  <a:lnTo>
                    <a:pt x="2082" y="528"/>
                  </a:lnTo>
                  <a:lnTo>
                    <a:pt x="2084" y="530"/>
                  </a:lnTo>
                  <a:lnTo>
                    <a:pt x="2084" y="530"/>
                  </a:lnTo>
                  <a:lnTo>
                    <a:pt x="2084" y="530"/>
                  </a:lnTo>
                  <a:lnTo>
                    <a:pt x="2086" y="530"/>
                  </a:lnTo>
                  <a:lnTo>
                    <a:pt x="2086" y="530"/>
                  </a:lnTo>
                  <a:lnTo>
                    <a:pt x="2089" y="530"/>
                  </a:lnTo>
                  <a:lnTo>
                    <a:pt x="2089" y="530"/>
                  </a:lnTo>
                  <a:lnTo>
                    <a:pt x="2091" y="530"/>
                  </a:lnTo>
                  <a:lnTo>
                    <a:pt x="2091" y="533"/>
                  </a:lnTo>
                  <a:lnTo>
                    <a:pt x="2091" y="533"/>
                  </a:lnTo>
                  <a:lnTo>
                    <a:pt x="2103" y="540"/>
                  </a:lnTo>
                  <a:lnTo>
                    <a:pt x="2105" y="540"/>
                  </a:lnTo>
                  <a:lnTo>
                    <a:pt x="2108" y="540"/>
                  </a:lnTo>
                  <a:lnTo>
                    <a:pt x="2110" y="540"/>
                  </a:lnTo>
                  <a:lnTo>
                    <a:pt x="2112" y="540"/>
                  </a:lnTo>
                  <a:lnTo>
                    <a:pt x="2115" y="540"/>
                  </a:lnTo>
                  <a:lnTo>
                    <a:pt x="2115" y="540"/>
                  </a:lnTo>
                  <a:lnTo>
                    <a:pt x="2117" y="540"/>
                  </a:lnTo>
                  <a:lnTo>
                    <a:pt x="2117" y="540"/>
                  </a:lnTo>
                  <a:lnTo>
                    <a:pt x="2124" y="540"/>
                  </a:lnTo>
                  <a:lnTo>
                    <a:pt x="2124" y="540"/>
                  </a:lnTo>
                  <a:lnTo>
                    <a:pt x="2127" y="542"/>
                  </a:lnTo>
                  <a:lnTo>
                    <a:pt x="2127" y="542"/>
                  </a:lnTo>
                  <a:lnTo>
                    <a:pt x="2129" y="542"/>
                  </a:lnTo>
                  <a:lnTo>
                    <a:pt x="2131" y="542"/>
                  </a:lnTo>
                  <a:lnTo>
                    <a:pt x="2131" y="542"/>
                  </a:lnTo>
                  <a:lnTo>
                    <a:pt x="2134" y="542"/>
                  </a:lnTo>
                  <a:lnTo>
                    <a:pt x="2134" y="542"/>
                  </a:lnTo>
                  <a:lnTo>
                    <a:pt x="2136" y="542"/>
                  </a:lnTo>
                  <a:lnTo>
                    <a:pt x="2136" y="542"/>
                  </a:lnTo>
                  <a:lnTo>
                    <a:pt x="2141" y="542"/>
                  </a:lnTo>
                  <a:lnTo>
                    <a:pt x="2143" y="542"/>
                  </a:lnTo>
                  <a:lnTo>
                    <a:pt x="2143" y="545"/>
                  </a:lnTo>
                  <a:lnTo>
                    <a:pt x="2146" y="547"/>
                  </a:lnTo>
                  <a:lnTo>
                    <a:pt x="2148" y="547"/>
                  </a:lnTo>
                  <a:lnTo>
                    <a:pt x="2148" y="547"/>
                  </a:lnTo>
                  <a:lnTo>
                    <a:pt x="2148" y="547"/>
                  </a:lnTo>
                  <a:lnTo>
                    <a:pt x="2150" y="547"/>
                  </a:lnTo>
                  <a:lnTo>
                    <a:pt x="2150" y="547"/>
                  </a:lnTo>
                  <a:lnTo>
                    <a:pt x="2150" y="549"/>
                  </a:lnTo>
                  <a:lnTo>
                    <a:pt x="2153" y="549"/>
                  </a:lnTo>
                  <a:lnTo>
                    <a:pt x="2153" y="549"/>
                  </a:lnTo>
                  <a:lnTo>
                    <a:pt x="2153" y="549"/>
                  </a:lnTo>
                  <a:lnTo>
                    <a:pt x="2155" y="549"/>
                  </a:lnTo>
                  <a:lnTo>
                    <a:pt x="2160" y="552"/>
                  </a:lnTo>
                  <a:lnTo>
                    <a:pt x="2164" y="552"/>
                  </a:lnTo>
                  <a:lnTo>
                    <a:pt x="2164" y="552"/>
                  </a:lnTo>
                  <a:lnTo>
                    <a:pt x="2167" y="554"/>
                  </a:lnTo>
                  <a:lnTo>
                    <a:pt x="2167" y="554"/>
                  </a:lnTo>
                  <a:lnTo>
                    <a:pt x="2169" y="554"/>
                  </a:lnTo>
                  <a:lnTo>
                    <a:pt x="2169" y="554"/>
                  </a:lnTo>
                  <a:lnTo>
                    <a:pt x="2169" y="554"/>
                  </a:lnTo>
                  <a:lnTo>
                    <a:pt x="2174" y="556"/>
                  </a:lnTo>
                  <a:lnTo>
                    <a:pt x="2179" y="559"/>
                  </a:lnTo>
                  <a:lnTo>
                    <a:pt x="2181" y="561"/>
                  </a:lnTo>
                  <a:lnTo>
                    <a:pt x="2186" y="561"/>
                  </a:lnTo>
                  <a:lnTo>
                    <a:pt x="2186" y="561"/>
                  </a:lnTo>
                  <a:lnTo>
                    <a:pt x="2186" y="561"/>
                  </a:lnTo>
                  <a:lnTo>
                    <a:pt x="2186" y="561"/>
                  </a:lnTo>
                  <a:lnTo>
                    <a:pt x="2188" y="561"/>
                  </a:lnTo>
                  <a:lnTo>
                    <a:pt x="2188" y="564"/>
                  </a:lnTo>
                  <a:lnTo>
                    <a:pt x="2188" y="564"/>
                  </a:lnTo>
                  <a:lnTo>
                    <a:pt x="2188" y="564"/>
                  </a:lnTo>
                  <a:lnTo>
                    <a:pt x="2188" y="564"/>
                  </a:lnTo>
                  <a:lnTo>
                    <a:pt x="2188" y="566"/>
                  </a:lnTo>
                  <a:lnTo>
                    <a:pt x="2188" y="566"/>
                  </a:lnTo>
                  <a:lnTo>
                    <a:pt x="2191" y="566"/>
                  </a:lnTo>
                  <a:lnTo>
                    <a:pt x="2191" y="564"/>
                  </a:lnTo>
                  <a:lnTo>
                    <a:pt x="2195" y="561"/>
                  </a:lnTo>
                  <a:lnTo>
                    <a:pt x="2198" y="561"/>
                  </a:lnTo>
                  <a:lnTo>
                    <a:pt x="2198" y="561"/>
                  </a:lnTo>
                  <a:lnTo>
                    <a:pt x="2198" y="564"/>
                  </a:lnTo>
                  <a:lnTo>
                    <a:pt x="2195" y="564"/>
                  </a:lnTo>
                  <a:lnTo>
                    <a:pt x="2195" y="564"/>
                  </a:lnTo>
                  <a:lnTo>
                    <a:pt x="2195" y="564"/>
                  </a:lnTo>
                  <a:lnTo>
                    <a:pt x="2195" y="564"/>
                  </a:lnTo>
                  <a:lnTo>
                    <a:pt x="2195" y="564"/>
                  </a:lnTo>
                  <a:lnTo>
                    <a:pt x="2198" y="566"/>
                  </a:lnTo>
                  <a:lnTo>
                    <a:pt x="2200" y="566"/>
                  </a:lnTo>
                  <a:lnTo>
                    <a:pt x="2202" y="564"/>
                  </a:lnTo>
                  <a:lnTo>
                    <a:pt x="2202" y="564"/>
                  </a:lnTo>
                  <a:lnTo>
                    <a:pt x="2202" y="564"/>
                  </a:lnTo>
                  <a:lnTo>
                    <a:pt x="2202" y="564"/>
                  </a:lnTo>
                  <a:lnTo>
                    <a:pt x="2202" y="566"/>
                  </a:lnTo>
                  <a:lnTo>
                    <a:pt x="2202" y="566"/>
                  </a:lnTo>
                  <a:lnTo>
                    <a:pt x="2205" y="568"/>
                  </a:lnTo>
                  <a:lnTo>
                    <a:pt x="2207" y="566"/>
                  </a:lnTo>
                  <a:lnTo>
                    <a:pt x="2207" y="568"/>
                  </a:lnTo>
                  <a:lnTo>
                    <a:pt x="2207" y="568"/>
                  </a:lnTo>
                  <a:lnTo>
                    <a:pt x="2209" y="568"/>
                  </a:lnTo>
                  <a:lnTo>
                    <a:pt x="2209" y="568"/>
                  </a:lnTo>
                  <a:lnTo>
                    <a:pt x="2209" y="568"/>
                  </a:lnTo>
                  <a:lnTo>
                    <a:pt x="2209" y="566"/>
                  </a:lnTo>
                  <a:lnTo>
                    <a:pt x="2212" y="566"/>
                  </a:lnTo>
                  <a:lnTo>
                    <a:pt x="2212" y="566"/>
                  </a:lnTo>
                  <a:lnTo>
                    <a:pt x="2212" y="568"/>
                  </a:lnTo>
                  <a:lnTo>
                    <a:pt x="2212" y="568"/>
                  </a:lnTo>
                  <a:lnTo>
                    <a:pt x="2212" y="571"/>
                  </a:lnTo>
                  <a:lnTo>
                    <a:pt x="2214" y="571"/>
                  </a:lnTo>
                  <a:lnTo>
                    <a:pt x="2214" y="571"/>
                  </a:lnTo>
                  <a:lnTo>
                    <a:pt x="2214" y="568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7" y="571"/>
                  </a:lnTo>
                  <a:lnTo>
                    <a:pt x="2219" y="573"/>
                  </a:lnTo>
                  <a:lnTo>
                    <a:pt x="2219" y="573"/>
                  </a:lnTo>
                  <a:lnTo>
                    <a:pt x="2221" y="573"/>
                  </a:lnTo>
                  <a:lnTo>
                    <a:pt x="2224" y="573"/>
                  </a:lnTo>
                  <a:lnTo>
                    <a:pt x="2224" y="575"/>
                  </a:lnTo>
                  <a:lnTo>
                    <a:pt x="2224" y="575"/>
                  </a:lnTo>
                  <a:lnTo>
                    <a:pt x="2224" y="575"/>
                  </a:lnTo>
                  <a:lnTo>
                    <a:pt x="2224" y="575"/>
                  </a:lnTo>
                  <a:lnTo>
                    <a:pt x="2224" y="575"/>
                  </a:lnTo>
                  <a:lnTo>
                    <a:pt x="2226" y="575"/>
                  </a:lnTo>
                  <a:lnTo>
                    <a:pt x="2226" y="575"/>
                  </a:lnTo>
                  <a:lnTo>
                    <a:pt x="2226" y="575"/>
                  </a:lnTo>
                  <a:lnTo>
                    <a:pt x="2228" y="575"/>
                  </a:lnTo>
                  <a:lnTo>
                    <a:pt x="2228" y="575"/>
                  </a:lnTo>
                  <a:lnTo>
                    <a:pt x="2228" y="575"/>
                  </a:lnTo>
                  <a:lnTo>
                    <a:pt x="2228" y="575"/>
                  </a:lnTo>
                  <a:lnTo>
                    <a:pt x="2228" y="575"/>
                  </a:lnTo>
                  <a:lnTo>
                    <a:pt x="2228" y="578"/>
                  </a:lnTo>
                  <a:lnTo>
                    <a:pt x="2228" y="578"/>
                  </a:lnTo>
                  <a:lnTo>
                    <a:pt x="2228" y="578"/>
                  </a:lnTo>
                  <a:lnTo>
                    <a:pt x="2228" y="578"/>
                  </a:lnTo>
                  <a:lnTo>
                    <a:pt x="2231" y="580"/>
                  </a:lnTo>
                  <a:lnTo>
                    <a:pt x="2233" y="580"/>
                  </a:lnTo>
                  <a:lnTo>
                    <a:pt x="2233" y="580"/>
                  </a:lnTo>
                  <a:lnTo>
                    <a:pt x="2233" y="580"/>
                  </a:lnTo>
                  <a:lnTo>
                    <a:pt x="2233" y="580"/>
                  </a:lnTo>
                  <a:lnTo>
                    <a:pt x="2233" y="580"/>
                  </a:lnTo>
                  <a:lnTo>
                    <a:pt x="2235" y="580"/>
                  </a:lnTo>
                  <a:lnTo>
                    <a:pt x="2235" y="582"/>
                  </a:lnTo>
                  <a:lnTo>
                    <a:pt x="2235" y="582"/>
                  </a:lnTo>
                  <a:lnTo>
                    <a:pt x="2238" y="582"/>
                  </a:lnTo>
                  <a:lnTo>
                    <a:pt x="2238" y="582"/>
                  </a:lnTo>
                  <a:lnTo>
                    <a:pt x="2240" y="582"/>
                  </a:lnTo>
                  <a:lnTo>
                    <a:pt x="2240" y="582"/>
                  </a:lnTo>
                  <a:lnTo>
                    <a:pt x="2240" y="585"/>
                  </a:lnTo>
                  <a:lnTo>
                    <a:pt x="2238" y="585"/>
                  </a:lnTo>
                  <a:lnTo>
                    <a:pt x="2240" y="585"/>
                  </a:lnTo>
                  <a:lnTo>
                    <a:pt x="2240" y="587"/>
                  </a:lnTo>
                  <a:lnTo>
                    <a:pt x="2240" y="587"/>
                  </a:lnTo>
                  <a:lnTo>
                    <a:pt x="2240" y="587"/>
                  </a:lnTo>
                  <a:lnTo>
                    <a:pt x="2243" y="587"/>
                  </a:lnTo>
                  <a:lnTo>
                    <a:pt x="2245" y="585"/>
                  </a:lnTo>
                  <a:lnTo>
                    <a:pt x="2247" y="585"/>
                  </a:lnTo>
                  <a:lnTo>
                    <a:pt x="2245" y="587"/>
                  </a:lnTo>
                  <a:lnTo>
                    <a:pt x="2245" y="590"/>
                  </a:lnTo>
                  <a:lnTo>
                    <a:pt x="2247" y="592"/>
                  </a:lnTo>
                  <a:lnTo>
                    <a:pt x="2250" y="592"/>
                  </a:lnTo>
                  <a:lnTo>
                    <a:pt x="2250" y="594"/>
                  </a:lnTo>
                  <a:lnTo>
                    <a:pt x="2252" y="594"/>
                  </a:lnTo>
                  <a:lnTo>
                    <a:pt x="2252" y="594"/>
                  </a:lnTo>
                  <a:lnTo>
                    <a:pt x="2252" y="592"/>
                  </a:lnTo>
                  <a:lnTo>
                    <a:pt x="2252" y="592"/>
                  </a:lnTo>
                  <a:lnTo>
                    <a:pt x="2252" y="592"/>
                  </a:lnTo>
                  <a:lnTo>
                    <a:pt x="2252" y="592"/>
                  </a:lnTo>
                  <a:lnTo>
                    <a:pt x="2254" y="590"/>
                  </a:lnTo>
                  <a:lnTo>
                    <a:pt x="2254" y="590"/>
                  </a:lnTo>
                  <a:lnTo>
                    <a:pt x="2254" y="590"/>
                  </a:lnTo>
                  <a:lnTo>
                    <a:pt x="2254" y="590"/>
                  </a:lnTo>
                  <a:lnTo>
                    <a:pt x="2254" y="592"/>
                  </a:lnTo>
                  <a:lnTo>
                    <a:pt x="2254" y="594"/>
                  </a:lnTo>
                  <a:lnTo>
                    <a:pt x="2254" y="594"/>
                  </a:lnTo>
                  <a:lnTo>
                    <a:pt x="2254" y="597"/>
                  </a:lnTo>
                  <a:lnTo>
                    <a:pt x="2254" y="597"/>
                  </a:lnTo>
                  <a:lnTo>
                    <a:pt x="2257" y="597"/>
                  </a:lnTo>
                  <a:lnTo>
                    <a:pt x="2257" y="597"/>
                  </a:lnTo>
                  <a:lnTo>
                    <a:pt x="2257" y="597"/>
                  </a:lnTo>
                  <a:lnTo>
                    <a:pt x="2257" y="597"/>
                  </a:lnTo>
                  <a:lnTo>
                    <a:pt x="2254" y="597"/>
                  </a:lnTo>
                  <a:lnTo>
                    <a:pt x="2254" y="597"/>
                  </a:lnTo>
                  <a:lnTo>
                    <a:pt x="2254" y="599"/>
                  </a:lnTo>
                  <a:lnTo>
                    <a:pt x="2254" y="599"/>
                  </a:lnTo>
                  <a:lnTo>
                    <a:pt x="2254" y="599"/>
                  </a:lnTo>
                  <a:lnTo>
                    <a:pt x="2254" y="601"/>
                  </a:lnTo>
                  <a:lnTo>
                    <a:pt x="2254" y="604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4" y="606"/>
                  </a:lnTo>
                  <a:lnTo>
                    <a:pt x="2257" y="606"/>
                  </a:lnTo>
                  <a:lnTo>
                    <a:pt x="2259" y="606"/>
                  </a:lnTo>
                  <a:lnTo>
                    <a:pt x="2259" y="606"/>
                  </a:lnTo>
                  <a:lnTo>
                    <a:pt x="2261" y="604"/>
                  </a:lnTo>
                  <a:lnTo>
                    <a:pt x="2261" y="604"/>
                  </a:lnTo>
                  <a:lnTo>
                    <a:pt x="2264" y="604"/>
                  </a:lnTo>
                  <a:lnTo>
                    <a:pt x="2264" y="604"/>
                  </a:lnTo>
                  <a:lnTo>
                    <a:pt x="2266" y="604"/>
                  </a:lnTo>
                  <a:lnTo>
                    <a:pt x="2269" y="604"/>
                  </a:lnTo>
                  <a:lnTo>
                    <a:pt x="2269" y="604"/>
                  </a:lnTo>
                  <a:lnTo>
                    <a:pt x="2266" y="604"/>
                  </a:lnTo>
                  <a:lnTo>
                    <a:pt x="2264" y="606"/>
                  </a:lnTo>
                  <a:lnTo>
                    <a:pt x="2259" y="609"/>
                  </a:lnTo>
                  <a:lnTo>
                    <a:pt x="2259" y="609"/>
                  </a:lnTo>
                  <a:lnTo>
                    <a:pt x="2259" y="611"/>
                  </a:lnTo>
                  <a:lnTo>
                    <a:pt x="2259" y="611"/>
                  </a:lnTo>
                  <a:lnTo>
                    <a:pt x="2259" y="611"/>
                  </a:lnTo>
                  <a:lnTo>
                    <a:pt x="2261" y="611"/>
                  </a:lnTo>
                  <a:lnTo>
                    <a:pt x="2266" y="613"/>
                  </a:lnTo>
                  <a:lnTo>
                    <a:pt x="2269" y="613"/>
                  </a:lnTo>
                  <a:lnTo>
                    <a:pt x="2271" y="613"/>
                  </a:lnTo>
                  <a:lnTo>
                    <a:pt x="2271" y="613"/>
                  </a:lnTo>
                  <a:lnTo>
                    <a:pt x="2271" y="613"/>
                  </a:lnTo>
                  <a:lnTo>
                    <a:pt x="2266" y="613"/>
                  </a:lnTo>
                  <a:lnTo>
                    <a:pt x="2264" y="616"/>
                  </a:lnTo>
                  <a:lnTo>
                    <a:pt x="2264" y="616"/>
                  </a:lnTo>
                  <a:lnTo>
                    <a:pt x="2264" y="618"/>
                  </a:lnTo>
                  <a:lnTo>
                    <a:pt x="2269" y="623"/>
                  </a:lnTo>
                  <a:lnTo>
                    <a:pt x="2269" y="623"/>
                  </a:lnTo>
                  <a:lnTo>
                    <a:pt x="2269" y="625"/>
                  </a:lnTo>
                  <a:lnTo>
                    <a:pt x="2269" y="625"/>
                  </a:lnTo>
                  <a:lnTo>
                    <a:pt x="2271" y="627"/>
                  </a:lnTo>
                  <a:lnTo>
                    <a:pt x="2271" y="627"/>
                  </a:lnTo>
                  <a:lnTo>
                    <a:pt x="2271" y="630"/>
                  </a:lnTo>
                  <a:lnTo>
                    <a:pt x="2271" y="630"/>
                  </a:lnTo>
                  <a:lnTo>
                    <a:pt x="2271" y="632"/>
                  </a:lnTo>
                  <a:lnTo>
                    <a:pt x="2271" y="635"/>
                  </a:lnTo>
                  <a:lnTo>
                    <a:pt x="2271" y="637"/>
                  </a:lnTo>
                  <a:lnTo>
                    <a:pt x="2273" y="637"/>
                  </a:lnTo>
                  <a:lnTo>
                    <a:pt x="2276" y="642"/>
                  </a:lnTo>
                  <a:lnTo>
                    <a:pt x="2283" y="649"/>
                  </a:lnTo>
                  <a:lnTo>
                    <a:pt x="2283" y="649"/>
                  </a:lnTo>
                  <a:lnTo>
                    <a:pt x="2283" y="649"/>
                  </a:lnTo>
                  <a:lnTo>
                    <a:pt x="2285" y="653"/>
                  </a:lnTo>
                  <a:lnTo>
                    <a:pt x="2287" y="653"/>
                  </a:lnTo>
                  <a:lnTo>
                    <a:pt x="2295" y="658"/>
                  </a:lnTo>
                  <a:lnTo>
                    <a:pt x="2290" y="656"/>
                  </a:lnTo>
                  <a:lnTo>
                    <a:pt x="2290" y="656"/>
                  </a:lnTo>
                  <a:lnTo>
                    <a:pt x="2287" y="653"/>
                  </a:lnTo>
                  <a:lnTo>
                    <a:pt x="2285" y="653"/>
                  </a:lnTo>
                  <a:lnTo>
                    <a:pt x="2285" y="656"/>
                  </a:lnTo>
                  <a:lnTo>
                    <a:pt x="2285" y="658"/>
                  </a:lnTo>
                  <a:lnTo>
                    <a:pt x="2285" y="658"/>
                  </a:lnTo>
                  <a:lnTo>
                    <a:pt x="2287" y="658"/>
                  </a:lnTo>
                  <a:lnTo>
                    <a:pt x="2290" y="661"/>
                  </a:lnTo>
                  <a:lnTo>
                    <a:pt x="2290" y="661"/>
                  </a:lnTo>
                  <a:lnTo>
                    <a:pt x="2295" y="663"/>
                  </a:lnTo>
                  <a:lnTo>
                    <a:pt x="2295" y="663"/>
                  </a:lnTo>
                  <a:lnTo>
                    <a:pt x="2295" y="663"/>
                  </a:lnTo>
                  <a:lnTo>
                    <a:pt x="2299" y="663"/>
                  </a:lnTo>
                  <a:lnTo>
                    <a:pt x="2302" y="665"/>
                  </a:lnTo>
                  <a:lnTo>
                    <a:pt x="2302" y="665"/>
                  </a:lnTo>
                  <a:lnTo>
                    <a:pt x="2306" y="668"/>
                  </a:lnTo>
                  <a:lnTo>
                    <a:pt x="2309" y="670"/>
                  </a:lnTo>
                  <a:lnTo>
                    <a:pt x="2309" y="670"/>
                  </a:lnTo>
                  <a:lnTo>
                    <a:pt x="2309" y="670"/>
                  </a:lnTo>
                  <a:lnTo>
                    <a:pt x="2311" y="670"/>
                  </a:lnTo>
                  <a:lnTo>
                    <a:pt x="2311" y="670"/>
                  </a:lnTo>
                  <a:lnTo>
                    <a:pt x="2313" y="672"/>
                  </a:lnTo>
                  <a:lnTo>
                    <a:pt x="2311" y="672"/>
                  </a:lnTo>
                  <a:lnTo>
                    <a:pt x="2311" y="672"/>
                  </a:lnTo>
                  <a:lnTo>
                    <a:pt x="2309" y="672"/>
                  </a:lnTo>
                  <a:lnTo>
                    <a:pt x="2309" y="672"/>
                  </a:lnTo>
                  <a:lnTo>
                    <a:pt x="2309" y="670"/>
                  </a:lnTo>
                  <a:lnTo>
                    <a:pt x="2306" y="670"/>
                  </a:lnTo>
                  <a:lnTo>
                    <a:pt x="2306" y="670"/>
                  </a:lnTo>
                  <a:lnTo>
                    <a:pt x="2306" y="670"/>
                  </a:lnTo>
                  <a:lnTo>
                    <a:pt x="2304" y="668"/>
                  </a:lnTo>
                  <a:lnTo>
                    <a:pt x="2304" y="668"/>
                  </a:lnTo>
                  <a:lnTo>
                    <a:pt x="2302" y="665"/>
                  </a:lnTo>
                  <a:lnTo>
                    <a:pt x="2302" y="665"/>
                  </a:lnTo>
                  <a:lnTo>
                    <a:pt x="2302" y="665"/>
                  </a:lnTo>
                  <a:lnTo>
                    <a:pt x="2299" y="665"/>
                  </a:lnTo>
                  <a:lnTo>
                    <a:pt x="2299" y="665"/>
                  </a:lnTo>
                  <a:lnTo>
                    <a:pt x="2299" y="665"/>
                  </a:lnTo>
                  <a:lnTo>
                    <a:pt x="2297" y="665"/>
                  </a:lnTo>
                  <a:lnTo>
                    <a:pt x="2292" y="665"/>
                  </a:lnTo>
                  <a:lnTo>
                    <a:pt x="2292" y="665"/>
                  </a:lnTo>
                  <a:lnTo>
                    <a:pt x="2290" y="668"/>
                  </a:lnTo>
                  <a:lnTo>
                    <a:pt x="2290" y="668"/>
                  </a:lnTo>
                  <a:lnTo>
                    <a:pt x="2287" y="668"/>
                  </a:lnTo>
                  <a:lnTo>
                    <a:pt x="2285" y="668"/>
                  </a:lnTo>
                  <a:lnTo>
                    <a:pt x="2285" y="668"/>
                  </a:lnTo>
                  <a:lnTo>
                    <a:pt x="2283" y="668"/>
                  </a:lnTo>
                  <a:lnTo>
                    <a:pt x="2283" y="668"/>
                  </a:lnTo>
                  <a:lnTo>
                    <a:pt x="2280" y="668"/>
                  </a:lnTo>
                  <a:lnTo>
                    <a:pt x="2280" y="670"/>
                  </a:lnTo>
                  <a:lnTo>
                    <a:pt x="2280" y="670"/>
                  </a:lnTo>
                  <a:lnTo>
                    <a:pt x="2285" y="672"/>
                  </a:lnTo>
                  <a:lnTo>
                    <a:pt x="2290" y="677"/>
                  </a:lnTo>
                  <a:lnTo>
                    <a:pt x="2290" y="680"/>
                  </a:lnTo>
                  <a:lnTo>
                    <a:pt x="2290" y="680"/>
                  </a:lnTo>
                  <a:lnTo>
                    <a:pt x="2292" y="680"/>
                  </a:lnTo>
                  <a:lnTo>
                    <a:pt x="2295" y="682"/>
                  </a:lnTo>
                  <a:lnTo>
                    <a:pt x="2295" y="682"/>
                  </a:lnTo>
                  <a:lnTo>
                    <a:pt x="2299" y="682"/>
                  </a:lnTo>
                  <a:lnTo>
                    <a:pt x="2299" y="682"/>
                  </a:lnTo>
                  <a:lnTo>
                    <a:pt x="2302" y="682"/>
                  </a:lnTo>
                  <a:lnTo>
                    <a:pt x="2304" y="684"/>
                  </a:lnTo>
                  <a:lnTo>
                    <a:pt x="2304" y="684"/>
                  </a:lnTo>
                  <a:lnTo>
                    <a:pt x="2306" y="684"/>
                  </a:lnTo>
                  <a:lnTo>
                    <a:pt x="2309" y="684"/>
                  </a:lnTo>
                  <a:lnTo>
                    <a:pt x="2311" y="684"/>
                  </a:lnTo>
                  <a:lnTo>
                    <a:pt x="2311" y="684"/>
                  </a:lnTo>
                  <a:lnTo>
                    <a:pt x="2311" y="684"/>
                  </a:lnTo>
                  <a:lnTo>
                    <a:pt x="2311" y="682"/>
                  </a:lnTo>
                  <a:lnTo>
                    <a:pt x="2313" y="682"/>
                  </a:lnTo>
                  <a:lnTo>
                    <a:pt x="2313" y="680"/>
                  </a:lnTo>
                  <a:lnTo>
                    <a:pt x="2316" y="682"/>
                  </a:lnTo>
                  <a:lnTo>
                    <a:pt x="2316" y="682"/>
                  </a:lnTo>
                  <a:lnTo>
                    <a:pt x="2313" y="682"/>
                  </a:lnTo>
                  <a:lnTo>
                    <a:pt x="2313" y="682"/>
                  </a:lnTo>
                  <a:lnTo>
                    <a:pt x="2313" y="684"/>
                  </a:lnTo>
                  <a:lnTo>
                    <a:pt x="2311" y="687"/>
                  </a:lnTo>
                  <a:lnTo>
                    <a:pt x="2311" y="687"/>
                  </a:lnTo>
                  <a:lnTo>
                    <a:pt x="2304" y="687"/>
                  </a:lnTo>
                  <a:lnTo>
                    <a:pt x="2302" y="687"/>
                  </a:lnTo>
                  <a:lnTo>
                    <a:pt x="2302" y="684"/>
                  </a:lnTo>
                  <a:lnTo>
                    <a:pt x="2299" y="684"/>
                  </a:lnTo>
                  <a:lnTo>
                    <a:pt x="2297" y="684"/>
                  </a:lnTo>
                  <a:lnTo>
                    <a:pt x="2287" y="684"/>
                  </a:lnTo>
                  <a:lnTo>
                    <a:pt x="2285" y="684"/>
                  </a:lnTo>
                  <a:lnTo>
                    <a:pt x="2285" y="684"/>
                  </a:lnTo>
                  <a:lnTo>
                    <a:pt x="2285" y="684"/>
                  </a:lnTo>
                  <a:lnTo>
                    <a:pt x="2287" y="684"/>
                  </a:lnTo>
                  <a:lnTo>
                    <a:pt x="2287" y="687"/>
                  </a:lnTo>
                  <a:lnTo>
                    <a:pt x="2287" y="687"/>
                  </a:lnTo>
                  <a:lnTo>
                    <a:pt x="2287" y="687"/>
                  </a:lnTo>
                  <a:lnTo>
                    <a:pt x="2290" y="687"/>
                  </a:lnTo>
                  <a:lnTo>
                    <a:pt x="2290" y="687"/>
                  </a:lnTo>
                  <a:lnTo>
                    <a:pt x="2290" y="687"/>
                  </a:lnTo>
                  <a:lnTo>
                    <a:pt x="2290" y="687"/>
                  </a:lnTo>
                  <a:lnTo>
                    <a:pt x="2295" y="689"/>
                  </a:lnTo>
                  <a:lnTo>
                    <a:pt x="2295" y="691"/>
                  </a:lnTo>
                  <a:lnTo>
                    <a:pt x="2297" y="691"/>
                  </a:lnTo>
                  <a:lnTo>
                    <a:pt x="2299" y="696"/>
                  </a:lnTo>
                  <a:lnTo>
                    <a:pt x="2299" y="696"/>
                  </a:lnTo>
                  <a:lnTo>
                    <a:pt x="2299" y="698"/>
                  </a:lnTo>
                  <a:lnTo>
                    <a:pt x="2302" y="701"/>
                  </a:lnTo>
                  <a:lnTo>
                    <a:pt x="2302" y="701"/>
                  </a:lnTo>
                  <a:lnTo>
                    <a:pt x="2304" y="701"/>
                  </a:lnTo>
                  <a:lnTo>
                    <a:pt x="2306" y="701"/>
                  </a:lnTo>
                  <a:lnTo>
                    <a:pt x="2309" y="703"/>
                  </a:lnTo>
                  <a:lnTo>
                    <a:pt x="2306" y="706"/>
                  </a:lnTo>
                  <a:lnTo>
                    <a:pt x="2306" y="706"/>
                  </a:lnTo>
                  <a:lnTo>
                    <a:pt x="2306" y="706"/>
                  </a:lnTo>
                  <a:lnTo>
                    <a:pt x="2306" y="706"/>
                  </a:lnTo>
                  <a:lnTo>
                    <a:pt x="2306" y="706"/>
                  </a:lnTo>
                  <a:lnTo>
                    <a:pt x="2306" y="708"/>
                  </a:lnTo>
                  <a:lnTo>
                    <a:pt x="2304" y="708"/>
                  </a:lnTo>
                  <a:lnTo>
                    <a:pt x="2304" y="710"/>
                  </a:lnTo>
                  <a:lnTo>
                    <a:pt x="2304" y="713"/>
                  </a:lnTo>
                  <a:lnTo>
                    <a:pt x="2304" y="717"/>
                  </a:lnTo>
                  <a:lnTo>
                    <a:pt x="2302" y="717"/>
                  </a:lnTo>
                  <a:lnTo>
                    <a:pt x="2302" y="720"/>
                  </a:lnTo>
                  <a:lnTo>
                    <a:pt x="2299" y="720"/>
                  </a:lnTo>
                  <a:lnTo>
                    <a:pt x="2299" y="720"/>
                  </a:lnTo>
                  <a:lnTo>
                    <a:pt x="2297" y="722"/>
                  </a:lnTo>
                  <a:lnTo>
                    <a:pt x="2297" y="727"/>
                  </a:lnTo>
                  <a:lnTo>
                    <a:pt x="2297" y="727"/>
                  </a:lnTo>
                  <a:lnTo>
                    <a:pt x="2297" y="727"/>
                  </a:lnTo>
                  <a:lnTo>
                    <a:pt x="2299" y="729"/>
                  </a:lnTo>
                  <a:lnTo>
                    <a:pt x="2299" y="729"/>
                  </a:lnTo>
                  <a:lnTo>
                    <a:pt x="2299" y="729"/>
                  </a:lnTo>
                  <a:lnTo>
                    <a:pt x="2299" y="729"/>
                  </a:lnTo>
                  <a:lnTo>
                    <a:pt x="2297" y="732"/>
                  </a:lnTo>
                  <a:lnTo>
                    <a:pt x="2295" y="732"/>
                  </a:lnTo>
                  <a:lnTo>
                    <a:pt x="2295" y="732"/>
                  </a:lnTo>
                  <a:lnTo>
                    <a:pt x="2295" y="734"/>
                  </a:lnTo>
                  <a:lnTo>
                    <a:pt x="2295" y="734"/>
                  </a:lnTo>
                  <a:lnTo>
                    <a:pt x="2295" y="736"/>
                  </a:lnTo>
                  <a:lnTo>
                    <a:pt x="2297" y="736"/>
                  </a:lnTo>
                  <a:lnTo>
                    <a:pt x="2299" y="741"/>
                  </a:lnTo>
                  <a:lnTo>
                    <a:pt x="2299" y="741"/>
                  </a:lnTo>
                  <a:lnTo>
                    <a:pt x="2299" y="741"/>
                  </a:lnTo>
                  <a:lnTo>
                    <a:pt x="2299" y="741"/>
                  </a:lnTo>
                  <a:lnTo>
                    <a:pt x="2299" y="741"/>
                  </a:lnTo>
                  <a:lnTo>
                    <a:pt x="2302" y="739"/>
                  </a:lnTo>
                  <a:lnTo>
                    <a:pt x="2302" y="739"/>
                  </a:lnTo>
                  <a:lnTo>
                    <a:pt x="2302" y="739"/>
                  </a:lnTo>
                  <a:lnTo>
                    <a:pt x="2302" y="739"/>
                  </a:lnTo>
                  <a:lnTo>
                    <a:pt x="2306" y="732"/>
                  </a:lnTo>
                  <a:lnTo>
                    <a:pt x="2309" y="732"/>
                  </a:lnTo>
                  <a:lnTo>
                    <a:pt x="2313" y="732"/>
                  </a:lnTo>
                  <a:lnTo>
                    <a:pt x="2313" y="729"/>
                  </a:lnTo>
                  <a:lnTo>
                    <a:pt x="2313" y="727"/>
                  </a:lnTo>
                  <a:lnTo>
                    <a:pt x="2316" y="727"/>
                  </a:lnTo>
                  <a:lnTo>
                    <a:pt x="2316" y="727"/>
                  </a:lnTo>
                  <a:lnTo>
                    <a:pt x="2316" y="727"/>
                  </a:lnTo>
                  <a:lnTo>
                    <a:pt x="2313" y="727"/>
                  </a:lnTo>
                  <a:lnTo>
                    <a:pt x="2313" y="727"/>
                  </a:lnTo>
                  <a:lnTo>
                    <a:pt x="2313" y="727"/>
                  </a:lnTo>
                  <a:lnTo>
                    <a:pt x="2313" y="724"/>
                  </a:lnTo>
                  <a:lnTo>
                    <a:pt x="2313" y="724"/>
                  </a:lnTo>
                  <a:lnTo>
                    <a:pt x="2313" y="724"/>
                  </a:lnTo>
                  <a:lnTo>
                    <a:pt x="2313" y="722"/>
                  </a:lnTo>
                  <a:lnTo>
                    <a:pt x="2316" y="724"/>
                  </a:lnTo>
                  <a:lnTo>
                    <a:pt x="2318" y="724"/>
                  </a:lnTo>
                  <a:lnTo>
                    <a:pt x="2316" y="724"/>
                  </a:lnTo>
                  <a:lnTo>
                    <a:pt x="2316" y="724"/>
                  </a:lnTo>
                  <a:lnTo>
                    <a:pt x="2316" y="724"/>
                  </a:lnTo>
                  <a:lnTo>
                    <a:pt x="2313" y="724"/>
                  </a:lnTo>
                  <a:lnTo>
                    <a:pt x="2316" y="727"/>
                  </a:lnTo>
                  <a:lnTo>
                    <a:pt x="2316" y="727"/>
                  </a:lnTo>
                  <a:lnTo>
                    <a:pt x="2316" y="729"/>
                  </a:lnTo>
                  <a:lnTo>
                    <a:pt x="2316" y="729"/>
                  </a:lnTo>
                  <a:lnTo>
                    <a:pt x="2316" y="729"/>
                  </a:lnTo>
                  <a:lnTo>
                    <a:pt x="2316" y="729"/>
                  </a:lnTo>
                  <a:lnTo>
                    <a:pt x="2316" y="729"/>
                  </a:lnTo>
                  <a:lnTo>
                    <a:pt x="2316" y="732"/>
                  </a:lnTo>
                  <a:lnTo>
                    <a:pt x="2316" y="732"/>
                  </a:lnTo>
                  <a:lnTo>
                    <a:pt x="2316" y="734"/>
                  </a:lnTo>
                  <a:lnTo>
                    <a:pt x="2318" y="734"/>
                  </a:lnTo>
                  <a:lnTo>
                    <a:pt x="2321" y="736"/>
                  </a:lnTo>
                  <a:lnTo>
                    <a:pt x="2321" y="736"/>
                  </a:lnTo>
                  <a:lnTo>
                    <a:pt x="2323" y="736"/>
                  </a:lnTo>
                  <a:lnTo>
                    <a:pt x="2325" y="736"/>
                  </a:lnTo>
                  <a:lnTo>
                    <a:pt x="2330" y="734"/>
                  </a:lnTo>
                  <a:lnTo>
                    <a:pt x="2332" y="734"/>
                  </a:lnTo>
                  <a:lnTo>
                    <a:pt x="2335" y="732"/>
                  </a:lnTo>
                  <a:lnTo>
                    <a:pt x="2335" y="732"/>
                  </a:lnTo>
                  <a:lnTo>
                    <a:pt x="2342" y="732"/>
                  </a:lnTo>
                  <a:lnTo>
                    <a:pt x="2351" y="732"/>
                  </a:lnTo>
                  <a:lnTo>
                    <a:pt x="2354" y="732"/>
                  </a:lnTo>
                  <a:lnTo>
                    <a:pt x="2356" y="729"/>
                  </a:lnTo>
                  <a:lnTo>
                    <a:pt x="2356" y="729"/>
                  </a:lnTo>
                  <a:lnTo>
                    <a:pt x="2358" y="727"/>
                  </a:lnTo>
                  <a:lnTo>
                    <a:pt x="2358" y="724"/>
                  </a:lnTo>
                  <a:lnTo>
                    <a:pt x="2358" y="722"/>
                  </a:lnTo>
                  <a:lnTo>
                    <a:pt x="2358" y="722"/>
                  </a:lnTo>
                  <a:lnTo>
                    <a:pt x="2358" y="722"/>
                  </a:lnTo>
                  <a:lnTo>
                    <a:pt x="2361" y="722"/>
                  </a:lnTo>
                  <a:lnTo>
                    <a:pt x="2361" y="722"/>
                  </a:lnTo>
                  <a:lnTo>
                    <a:pt x="2363" y="720"/>
                  </a:lnTo>
                  <a:lnTo>
                    <a:pt x="2363" y="720"/>
                  </a:lnTo>
                  <a:lnTo>
                    <a:pt x="2361" y="722"/>
                  </a:lnTo>
                  <a:lnTo>
                    <a:pt x="2361" y="722"/>
                  </a:lnTo>
                  <a:lnTo>
                    <a:pt x="2358" y="722"/>
                  </a:lnTo>
                  <a:lnTo>
                    <a:pt x="2358" y="722"/>
                  </a:lnTo>
                  <a:lnTo>
                    <a:pt x="2358" y="724"/>
                  </a:lnTo>
                  <a:lnTo>
                    <a:pt x="2358" y="724"/>
                  </a:lnTo>
                  <a:lnTo>
                    <a:pt x="2358" y="727"/>
                  </a:lnTo>
                  <a:lnTo>
                    <a:pt x="2358" y="729"/>
                  </a:lnTo>
                  <a:lnTo>
                    <a:pt x="2358" y="729"/>
                  </a:lnTo>
                  <a:lnTo>
                    <a:pt x="2358" y="729"/>
                  </a:lnTo>
                  <a:lnTo>
                    <a:pt x="2356" y="729"/>
                  </a:lnTo>
                  <a:lnTo>
                    <a:pt x="2356" y="729"/>
                  </a:lnTo>
                  <a:lnTo>
                    <a:pt x="2356" y="732"/>
                  </a:lnTo>
                  <a:lnTo>
                    <a:pt x="2354" y="732"/>
                  </a:lnTo>
                  <a:lnTo>
                    <a:pt x="2354" y="734"/>
                  </a:lnTo>
                  <a:lnTo>
                    <a:pt x="2354" y="734"/>
                  </a:lnTo>
                  <a:lnTo>
                    <a:pt x="2354" y="736"/>
                  </a:lnTo>
                  <a:lnTo>
                    <a:pt x="2356" y="739"/>
                  </a:lnTo>
                  <a:lnTo>
                    <a:pt x="2368" y="748"/>
                  </a:lnTo>
                  <a:lnTo>
                    <a:pt x="2368" y="748"/>
                  </a:lnTo>
                  <a:lnTo>
                    <a:pt x="2370" y="751"/>
                  </a:lnTo>
                  <a:lnTo>
                    <a:pt x="2373" y="751"/>
                  </a:lnTo>
                  <a:lnTo>
                    <a:pt x="2375" y="751"/>
                  </a:lnTo>
                  <a:lnTo>
                    <a:pt x="2375" y="753"/>
                  </a:lnTo>
                  <a:lnTo>
                    <a:pt x="2375" y="753"/>
                  </a:lnTo>
                  <a:lnTo>
                    <a:pt x="2377" y="755"/>
                  </a:lnTo>
                  <a:lnTo>
                    <a:pt x="2380" y="758"/>
                  </a:lnTo>
                  <a:lnTo>
                    <a:pt x="2382" y="760"/>
                  </a:lnTo>
                  <a:lnTo>
                    <a:pt x="2387" y="767"/>
                  </a:lnTo>
                  <a:lnTo>
                    <a:pt x="2401" y="781"/>
                  </a:lnTo>
                  <a:lnTo>
                    <a:pt x="2403" y="781"/>
                  </a:lnTo>
                  <a:lnTo>
                    <a:pt x="2403" y="781"/>
                  </a:lnTo>
                  <a:lnTo>
                    <a:pt x="2406" y="784"/>
                  </a:lnTo>
                  <a:lnTo>
                    <a:pt x="2406" y="784"/>
                  </a:lnTo>
                  <a:lnTo>
                    <a:pt x="2406" y="784"/>
                  </a:lnTo>
                  <a:lnTo>
                    <a:pt x="2406" y="779"/>
                  </a:lnTo>
                  <a:lnTo>
                    <a:pt x="2406" y="767"/>
                  </a:lnTo>
                  <a:lnTo>
                    <a:pt x="2406" y="758"/>
                  </a:lnTo>
                  <a:lnTo>
                    <a:pt x="2406" y="748"/>
                  </a:lnTo>
                  <a:close/>
                  <a:moveTo>
                    <a:pt x="1892" y="732"/>
                  </a:moveTo>
                  <a:lnTo>
                    <a:pt x="1890" y="732"/>
                  </a:lnTo>
                  <a:lnTo>
                    <a:pt x="1890" y="732"/>
                  </a:lnTo>
                  <a:lnTo>
                    <a:pt x="1890" y="732"/>
                  </a:lnTo>
                  <a:lnTo>
                    <a:pt x="1890" y="734"/>
                  </a:lnTo>
                  <a:lnTo>
                    <a:pt x="1888" y="734"/>
                  </a:lnTo>
                  <a:lnTo>
                    <a:pt x="1888" y="734"/>
                  </a:lnTo>
                  <a:lnTo>
                    <a:pt x="1888" y="734"/>
                  </a:lnTo>
                  <a:lnTo>
                    <a:pt x="1888" y="732"/>
                  </a:lnTo>
                  <a:lnTo>
                    <a:pt x="1888" y="732"/>
                  </a:lnTo>
                  <a:lnTo>
                    <a:pt x="1888" y="732"/>
                  </a:lnTo>
                  <a:lnTo>
                    <a:pt x="1885" y="729"/>
                  </a:lnTo>
                  <a:lnTo>
                    <a:pt x="1885" y="732"/>
                  </a:lnTo>
                  <a:lnTo>
                    <a:pt x="1883" y="734"/>
                  </a:lnTo>
                  <a:lnTo>
                    <a:pt x="1881" y="734"/>
                  </a:lnTo>
                  <a:lnTo>
                    <a:pt x="1881" y="732"/>
                  </a:lnTo>
                  <a:lnTo>
                    <a:pt x="1881" y="732"/>
                  </a:lnTo>
                  <a:lnTo>
                    <a:pt x="1881" y="734"/>
                  </a:lnTo>
                  <a:lnTo>
                    <a:pt x="1881" y="734"/>
                  </a:lnTo>
                  <a:lnTo>
                    <a:pt x="1881" y="734"/>
                  </a:lnTo>
                  <a:lnTo>
                    <a:pt x="1881" y="736"/>
                  </a:lnTo>
                  <a:lnTo>
                    <a:pt x="1881" y="736"/>
                  </a:lnTo>
                  <a:lnTo>
                    <a:pt x="1881" y="736"/>
                  </a:lnTo>
                  <a:lnTo>
                    <a:pt x="1878" y="736"/>
                  </a:lnTo>
                  <a:lnTo>
                    <a:pt x="1878" y="739"/>
                  </a:lnTo>
                  <a:lnTo>
                    <a:pt x="1878" y="739"/>
                  </a:lnTo>
                  <a:lnTo>
                    <a:pt x="1876" y="739"/>
                  </a:lnTo>
                  <a:lnTo>
                    <a:pt x="1876" y="739"/>
                  </a:lnTo>
                  <a:lnTo>
                    <a:pt x="1876" y="739"/>
                  </a:lnTo>
                  <a:lnTo>
                    <a:pt x="1874" y="741"/>
                  </a:lnTo>
                  <a:lnTo>
                    <a:pt x="1871" y="743"/>
                  </a:lnTo>
                  <a:lnTo>
                    <a:pt x="1871" y="743"/>
                  </a:lnTo>
                  <a:lnTo>
                    <a:pt x="1874" y="743"/>
                  </a:lnTo>
                  <a:lnTo>
                    <a:pt x="1876" y="743"/>
                  </a:lnTo>
                  <a:lnTo>
                    <a:pt x="1876" y="743"/>
                  </a:lnTo>
                  <a:lnTo>
                    <a:pt x="1878" y="741"/>
                  </a:lnTo>
                  <a:lnTo>
                    <a:pt x="1878" y="741"/>
                  </a:lnTo>
                  <a:lnTo>
                    <a:pt x="1878" y="741"/>
                  </a:lnTo>
                  <a:lnTo>
                    <a:pt x="1878" y="739"/>
                  </a:lnTo>
                  <a:lnTo>
                    <a:pt x="1878" y="739"/>
                  </a:lnTo>
                  <a:lnTo>
                    <a:pt x="1881" y="739"/>
                  </a:lnTo>
                  <a:lnTo>
                    <a:pt x="1883" y="739"/>
                  </a:lnTo>
                  <a:lnTo>
                    <a:pt x="1883" y="739"/>
                  </a:lnTo>
                  <a:lnTo>
                    <a:pt x="1888" y="736"/>
                  </a:lnTo>
                  <a:lnTo>
                    <a:pt x="1890" y="734"/>
                  </a:lnTo>
                  <a:lnTo>
                    <a:pt x="1890" y="734"/>
                  </a:lnTo>
                  <a:lnTo>
                    <a:pt x="1892" y="734"/>
                  </a:lnTo>
                  <a:lnTo>
                    <a:pt x="1892" y="732"/>
                  </a:lnTo>
                  <a:lnTo>
                    <a:pt x="1892" y="732"/>
                  </a:lnTo>
                  <a:lnTo>
                    <a:pt x="1892" y="732"/>
                  </a:lnTo>
                  <a:close/>
                  <a:moveTo>
                    <a:pt x="1978" y="601"/>
                  </a:moveTo>
                  <a:lnTo>
                    <a:pt x="1978" y="601"/>
                  </a:lnTo>
                  <a:lnTo>
                    <a:pt x="1978" y="601"/>
                  </a:lnTo>
                  <a:lnTo>
                    <a:pt x="1980" y="599"/>
                  </a:lnTo>
                  <a:lnTo>
                    <a:pt x="1980" y="597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8" y="599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8" y="597"/>
                  </a:lnTo>
                  <a:lnTo>
                    <a:pt x="1975" y="599"/>
                  </a:lnTo>
                  <a:lnTo>
                    <a:pt x="1975" y="599"/>
                  </a:lnTo>
                  <a:lnTo>
                    <a:pt x="1975" y="601"/>
                  </a:lnTo>
                  <a:lnTo>
                    <a:pt x="1975" y="604"/>
                  </a:lnTo>
                  <a:lnTo>
                    <a:pt x="1975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78" y="604"/>
                  </a:lnTo>
                  <a:lnTo>
                    <a:pt x="1980" y="604"/>
                  </a:lnTo>
                  <a:lnTo>
                    <a:pt x="1978" y="604"/>
                  </a:lnTo>
                  <a:lnTo>
                    <a:pt x="1978" y="601"/>
                  </a:lnTo>
                  <a:close/>
                  <a:moveTo>
                    <a:pt x="1897" y="516"/>
                  </a:moveTo>
                  <a:lnTo>
                    <a:pt x="1897" y="516"/>
                  </a:lnTo>
                  <a:lnTo>
                    <a:pt x="1897" y="516"/>
                  </a:lnTo>
                  <a:lnTo>
                    <a:pt x="1897" y="516"/>
                  </a:lnTo>
                  <a:lnTo>
                    <a:pt x="1895" y="516"/>
                  </a:lnTo>
                  <a:lnTo>
                    <a:pt x="1895" y="516"/>
                  </a:lnTo>
                  <a:lnTo>
                    <a:pt x="1895" y="516"/>
                  </a:lnTo>
                  <a:lnTo>
                    <a:pt x="1895" y="519"/>
                  </a:lnTo>
                  <a:lnTo>
                    <a:pt x="1897" y="519"/>
                  </a:lnTo>
                  <a:lnTo>
                    <a:pt x="1897" y="519"/>
                  </a:lnTo>
                  <a:lnTo>
                    <a:pt x="1897" y="519"/>
                  </a:lnTo>
                  <a:lnTo>
                    <a:pt x="1897" y="516"/>
                  </a:lnTo>
                  <a:lnTo>
                    <a:pt x="1897" y="516"/>
                  </a:lnTo>
                  <a:close/>
                  <a:moveTo>
                    <a:pt x="1916" y="538"/>
                  </a:moveTo>
                  <a:lnTo>
                    <a:pt x="1916" y="538"/>
                  </a:lnTo>
                  <a:lnTo>
                    <a:pt x="1916" y="538"/>
                  </a:lnTo>
                  <a:lnTo>
                    <a:pt x="1916" y="540"/>
                  </a:lnTo>
                  <a:lnTo>
                    <a:pt x="1916" y="540"/>
                  </a:lnTo>
                  <a:lnTo>
                    <a:pt x="1919" y="545"/>
                  </a:lnTo>
                  <a:lnTo>
                    <a:pt x="1919" y="545"/>
                  </a:lnTo>
                  <a:lnTo>
                    <a:pt x="1921" y="545"/>
                  </a:lnTo>
                  <a:lnTo>
                    <a:pt x="1919" y="542"/>
                  </a:lnTo>
                  <a:lnTo>
                    <a:pt x="1919" y="540"/>
                  </a:lnTo>
                  <a:lnTo>
                    <a:pt x="1916" y="540"/>
                  </a:lnTo>
                  <a:lnTo>
                    <a:pt x="1916" y="538"/>
                  </a:lnTo>
                  <a:close/>
                  <a:moveTo>
                    <a:pt x="1916" y="445"/>
                  </a:moveTo>
                  <a:lnTo>
                    <a:pt x="1916" y="445"/>
                  </a:lnTo>
                  <a:lnTo>
                    <a:pt x="1914" y="445"/>
                  </a:lnTo>
                  <a:lnTo>
                    <a:pt x="1914" y="445"/>
                  </a:lnTo>
                  <a:lnTo>
                    <a:pt x="1914" y="445"/>
                  </a:lnTo>
                  <a:lnTo>
                    <a:pt x="1916" y="445"/>
                  </a:lnTo>
                  <a:lnTo>
                    <a:pt x="1916" y="445"/>
                  </a:lnTo>
                  <a:lnTo>
                    <a:pt x="1919" y="445"/>
                  </a:lnTo>
                  <a:lnTo>
                    <a:pt x="1919" y="445"/>
                  </a:lnTo>
                  <a:lnTo>
                    <a:pt x="1919" y="445"/>
                  </a:lnTo>
                  <a:lnTo>
                    <a:pt x="1916" y="445"/>
                  </a:lnTo>
                  <a:close/>
                  <a:moveTo>
                    <a:pt x="1921" y="682"/>
                  </a:moveTo>
                  <a:lnTo>
                    <a:pt x="1921" y="680"/>
                  </a:lnTo>
                  <a:lnTo>
                    <a:pt x="1921" y="680"/>
                  </a:lnTo>
                  <a:lnTo>
                    <a:pt x="1921" y="680"/>
                  </a:lnTo>
                  <a:lnTo>
                    <a:pt x="1919" y="682"/>
                  </a:lnTo>
                  <a:lnTo>
                    <a:pt x="1919" y="682"/>
                  </a:lnTo>
                  <a:lnTo>
                    <a:pt x="1919" y="682"/>
                  </a:lnTo>
                  <a:lnTo>
                    <a:pt x="1919" y="682"/>
                  </a:lnTo>
                  <a:lnTo>
                    <a:pt x="1919" y="680"/>
                  </a:lnTo>
                  <a:lnTo>
                    <a:pt x="1919" y="680"/>
                  </a:lnTo>
                  <a:lnTo>
                    <a:pt x="1919" y="680"/>
                  </a:lnTo>
                  <a:lnTo>
                    <a:pt x="1916" y="680"/>
                  </a:lnTo>
                  <a:lnTo>
                    <a:pt x="1916" y="680"/>
                  </a:lnTo>
                  <a:lnTo>
                    <a:pt x="1914" y="680"/>
                  </a:lnTo>
                  <a:lnTo>
                    <a:pt x="1911" y="682"/>
                  </a:lnTo>
                  <a:lnTo>
                    <a:pt x="1911" y="682"/>
                  </a:lnTo>
                  <a:lnTo>
                    <a:pt x="1911" y="684"/>
                  </a:lnTo>
                  <a:lnTo>
                    <a:pt x="1914" y="684"/>
                  </a:lnTo>
                  <a:lnTo>
                    <a:pt x="1911" y="684"/>
                  </a:lnTo>
                  <a:lnTo>
                    <a:pt x="1911" y="684"/>
                  </a:lnTo>
                  <a:lnTo>
                    <a:pt x="1911" y="684"/>
                  </a:lnTo>
                  <a:lnTo>
                    <a:pt x="1909" y="684"/>
                  </a:lnTo>
                  <a:lnTo>
                    <a:pt x="1909" y="687"/>
                  </a:lnTo>
                  <a:lnTo>
                    <a:pt x="1909" y="687"/>
                  </a:lnTo>
                  <a:lnTo>
                    <a:pt x="1909" y="687"/>
                  </a:lnTo>
                  <a:lnTo>
                    <a:pt x="1909" y="687"/>
                  </a:lnTo>
                  <a:lnTo>
                    <a:pt x="1909" y="689"/>
                  </a:lnTo>
                  <a:lnTo>
                    <a:pt x="1907" y="689"/>
                  </a:lnTo>
                  <a:lnTo>
                    <a:pt x="1907" y="689"/>
                  </a:lnTo>
                  <a:lnTo>
                    <a:pt x="1909" y="691"/>
                  </a:lnTo>
                  <a:lnTo>
                    <a:pt x="1907" y="691"/>
                  </a:lnTo>
                  <a:lnTo>
                    <a:pt x="1904" y="691"/>
                  </a:lnTo>
                  <a:lnTo>
                    <a:pt x="1904" y="691"/>
                  </a:lnTo>
                  <a:lnTo>
                    <a:pt x="1904" y="691"/>
                  </a:lnTo>
                  <a:lnTo>
                    <a:pt x="1904" y="691"/>
                  </a:lnTo>
                  <a:lnTo>
                    <a:pt x="1904" y="694"/>
                  </a:lnTo>
                  <a:lnTo>
                    <a:pt x="1904" y="694"/>
                  </a:lnTo>
                  <a:lnTo>
                    <a:pt x="1904" y="694"/>
                  </a:lnTo>
                  <a:lnTo>
                    <a:pt x="1904" y="694"/>
                  </a:lnTo>
                  <a:lnTo>
                    <a:pt x="1904" y="694"/>
                  </a:lnTo>
                  <a:lnTo>
                    <a:pt x="1902" y="696"/>
                  </a:lnTo>
                  <a:lnTo>
                    <a:pt x="1902" y="696"/>
                  </a:lnTo>
                  <a:lnTo>
                    <a:pt x="1902" y="696"/>
                  </a:lnTo>
                  <a:lnTo>
                    <a:pt x="1902" y="696"/>
                  </a:lnTo>
                  <a:lnTo>
                    <a:pt x="1902" y="696"/>
                  </a:lnTo>
                  <a:lnTo>
                    <a:pt x="1902" y="696"/>
                  </a:lnTo>
                  <a:lnTo>
                    <a:pt x="1900" y="696"/>
                  </a:lnTo>
                  <a:lnTo>
                    <a:pt x="1897" y="698"/>
                  </a:lnTo>
                  <a:lnTo>
                    <a:pt x="1897" y="698"/>
                  </a:lnTo>
                  <a:lnTo>
                    <a:pt x="1897" y="701"/>
                  </a:lnTo>
                  <a:lnTo>
                    <a:pt x="1897" y="701"/>
                  </a:lnTo>
                  <a:lnTo>
                    <a:pt x="1895" y="701"/>
                  </a:lnTo>
                  <a:lnTo>
                    <a:pt x="1895" y="703"/>
                  </a:lnTo>
                  <a:lnTo>
                    <a:pt x="1895" y="706"/>
                  </a:lnTo>
                  <a:lnTo>
                    <a:pt x="1895" y="706"/>
                  </a:lnTo>
                  <a:lnTo>
                    <a:pt x="1895" y="706"/>
                  </a:lnTo>
                  <a:lnTo>
                    <a:pt x="1892" y="708"/>
                  </a:lnTo>
                  <a:lnTo>
                    <a:pt x="1892" y="708"/>
                  </a:lnTo>
                  <a:lnTo>
                    <a:pt x="1895" y="708"/>
                  </a:lnTo>
                  <a:lnTo>
                    <a:pt x="1895" y="710"/>
                  </a:lnTo>
                  <a:lnTo>
                    <a:pt x="1897" y="710"/>
                  </a:lnTo>
                  <a:lnTo>
                    <a:pt x="1897" y="710"/>
                  </a:lnTo>
                  <a:lnTo>
                    <a:pt x="1895" y="710"/>
                  </a:lnTo>
                  <a:lnTo>
                    <a:pt x="1895" y="710"/>
                  </a:lnTo>
                  <a:lnTo>
                    <a:pt x="1892" y="710"/>
                  </a:lnTo>
                  <a:lnTo>
                    <a:pt x="1892" y="710"/>
                  </a:lnTo>
                  <a:lnTo>
                    <a:pt x="1890" y="710"/>
                  </a:lnTo>
                  <a:lnTo>
                    <a:pt x="1890" y="710"/>
                  </a:lnTo>
                  <a:lnTo>
                    <a:pt x="1890" y="713"/>
                  </a:lnTo>
                  <a:lnTo>
                    <a:pt x="1890" y="713"/>
                  </a:lnTo>
                  <a:lnTo>
                    <a:pt x="1890" y="710"/>
                  </a:lnTo>
                  <a:lnTo>
                    <a:pt x="1890" y="710"/>
                  </a:lnTo>
                  <a:lnTo>
                    <a:pt x="1890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3"/>
                  </a:lnTo>
                  <a:lnTo>
                    <a:pt x="1892" y="715"/>
                  </a:lnTo>
                  <a:lnTo>
                    <a:pt x="1892" y="715"/>
                  </a:lnTo>
                  <a:lnTo>
                    <a:pt x="1892" y="715"/>
                  </a:lnTo>
                  <a:lnTo>
                    <a:pt x="1892" y="715"/>
                  </a:lnTo>
                  <a:lnTo>
                    <a:pt x="1892" y="715"/>
                  </a:lnTo>
                  <a:lnTo>
                    <a:pt x="1892" y="717"/>
                  </a:lnTo>
                  <a:lnTo>
                    <a:pt x="1892" y="717"/>
                  </a:lnTo>
                  <a:lnTo>
                    <a:pt x="1890" y="715"/>
                  </a:lnTo>
                  <a:lnTo>
                    <a:pt x="1890" y="715"/>
                  </a:lnTo>
                  <a:lnTo>
                    <a:pt x="1890" y="717"/>
                  </a:lnTo>
                  <a:lnTo>
                    <a:pt x="1888" y="717"/>
                  </a:lnTo>
                  <a:lnTo>
                    <a:pt x="1888" y="720"/>
                  </a:lnTo>
                  <a:lnTo>
                    <a:pt x="1890" y="720"/>
                  </a:lnTo>
                  <a:lnTo>
                    <a:pt x="1890" y="720"/>
                  </a:lnTo>
                  <a:lnTo>
                    <a:pt x="1890" y="720"/>
                  </a:lnTo>
                  <a:lnTo>
                    <a:pt x="1890" y="722"/>
                  </a:lnTo>
                  <a:lnTo>
                    <a:pt x="1890" y="722"/>
                  </a:lnTo>
                  <a:lnTo>
                    <a:pt x="1890" y="724"/>
                  </a:lnTo>
                  <a:lnTo>
                    <a:pt x="1890" y="724"/>
                  </a:lnTo>
                  <a:lnTo>
                    <a:pt x="1890" y="724"/>
                  </a:lnTo>
                  <a:lnTo>
                    <a:pt x="1895" y="727"/>
                  </a:lnTo>
                  <a:lnTo>
                    <a:pt x="1897" y="727"/>
                  </a:lnTo>
                  <a:lnTo>
                    <a:pt x="1897" y="724"/>
                  </a:lnTo>
                  <a:lnTo>
                    <a:pt x="1897" y="724"/>
                  </a:lnTo>
                  <a:lnTo>
                    <a:pt x="1897" y="722"/>
                  </a:lnTo>
                  <a:lnTo>
                    <a:pt x="1897" y="722"/>
                  </a:lnTo>
                  <a:lnTo>
                    <a:pt x="1900" y="722"/>
                  </a:lnTo>
                  <a:lnTo>
                    <a:pt x="1900" y="722"/>
                  </a:lnTo>
                  <a:lnTo>
                    <a:pt x="1900" y="722"/>
                  </a:lnTo>
                  <a:lnTo>
                    <a:pt x="1900" y="722"/>
                  </a:lnTo>
                  <a:lnTo>
                    <a:pt x="1900" y="722"/>
                  </a:lnTo>
                  <a:lnTo>
                    <a:pt x="1900" y="724"/>
                  </a:lnTo>
                  <a:lnTo>
                    <a:pt x="1900" y="727"/>
                  </a:lnTo>
                  <a:lnTo>
                    <a:pt x="1900" y="727"/>
                  </a:lnTo>
                  <a:lnTo>
                    <a:pt x="1900" y="727"/>
                  </a:lnTo>
                  <a:lnTo>
                    <a:pt x="1902" y="724"/>
                  </a:lnTo>
                  <a:lnTo>
                    <a:pt x="1902" y="724"/>
                  </a:lnTo>
                  <a:lnTo>
                    <a:pt x="1902" y="724"/>
                  </a:lnTo>
                  <a:lnTo>
                    <a:pt x="1902" y="724"/>
                  </a:lnTo>
                  <a:lnTo>
                    <a:pt x="1902" y="724"/>
                  </a:lnTo>
                  <a:lnTo>
                    <a:pt x="1902" y="724"/>
                  </a:lnTo>
                  <a:lnTo>
                    <a:pt x="1902" y="722"/>
                  </a:lnTo>
                  <a:lnTo>
                    <a:pt x="1902" y="722"/>
                  </a:lnTo>
                  <a:lnTo>
                    <a:pt x="1902" y="722"/>
                  </a:lnTo>
                  <a:lnTo>
                    <a:pt x="1902" y="722"/>
                  </a:lnTo>
                  <a:lnTo>
                    <a:pt x="1902" y="722"/>
                  </a:lnTo>
                  <a:lnTo>
                    <a:pt x="1902" y="722"/>
                  </a:lnTo>
                  <a:lnTo>
                    <a:pt x="1904" y="720"/>
                  </a:lnTo>
                  <a:lnTo>
                    <a:pt x="1904" y="720"/>
                  </a:lnTo>
                  <a:lnTo>
                    <a:pt x="1904" y="720"/>
                  </a:lnTo>
                  <a:lnTo>
                    <a:pt x="1904" y="717"/>
                  </a:lnTo>
                  <a:lnTo>
                    <a:pt x="1904" y="717"/>
                  </a:lnTo>
                  <a:lnTo>
                    <a:pt x="1907" y="715"/>
                  </a:lnTo>
                  <a:lnTo>
                    <a:pt x="1907" y="715"/>
                  </a:lnTo>
                  <a:lnTo>
                    <a:pt x="1907" y="715"/>
                  </a:lnTo>
                  <a:lnTo>
                    <a:pt x="1909" y="715"/>
                  </a:lnTo>
                  <a:lnTo>
                    <a:pt x="1909" y="715"/>
                  </a:lnTo>
                  <a:lnTo>
                    <a:pt x="1909" y="713"/>
                  </a:lnTo>
                  <a:lnTo>
                    <a:pt x="1909" y="713"/>
                  </a:lnTo>
                  <a:lnTo>
                    <a:pt x="1909" y="713"/>
                  </a:lnTo>
                  <a:lnTo>
                    <a:pt x="1909" y="713"/>
                  </a:lnTo>
                  <a:lnTo>
                    <a:pt x="1911" y="713"/>
                  </a:lnTo>
                  <a:lnTo>
                    <a:pt x="1909" y="710"/>
                  </a:lnTo>
                  <a:lnTo>
                    <a:pt x="1911" y="710"/>
                  </a:lnTo>
                  <a:lnTo>
                    <a:pt x="1911" y="710"/>
                  </a:lnTo>
                  <a:lnTo>
                    <a:pt x="1914" y="710"/>
                  </a:lnTo>
                  <a:lnTo>
                    <a:pt x="1914" y="710"/>
                  </a:lnTo>
                  <a:lnTo>
                    <a:pt x="1914" y="710"/>
                  </a:lnTo>
                  <a:lnTo>
                    <a:pt x="1916" y="708"/>
                  </a:lnTo>
                  <a:lnTo>
                    <a:pt x="1916" y="708"/>
                  </a:lnTo>
                  <a:lnTo>
                    <a:pt x="1916" y="706"/>
                  </a:lnTo>
                  <a:lnTo>
                    <a:pt x="1916" y="706"/>
                  </a:lnTo>
                  <a:lnTo>
                    <a:pt x="1919" y="706"/>
                  </a:lnTo>
                  <a:lnTo>
                    <a:pt x="1919" y="703"/>
                  </a:lnTo>
                  <a:lnTo>
                    <a:pt x="1919" y="701"/>
                  </a:lnTo>
                  <a:lnTo>
                    <a:pt x="1919" y="701"/>
                  </a:lnTo>
                  <a:lnTo>
                    <a:pt x="1919" y="698"/>
                  </a:lnTo>
                  <a:lnTo>
                    <a:pt x="1919" y="698"/>
                  </a:lnTo>
                  <a:lnTo>
                    <a:pt x="1919" y="698"/>
                  </a:lnTo>
                  <a:lnTo>
                    <a:pt x="1921" y="698"/>
                  </a:lnTo>
                  <a:lnTo>
                    <a:pt x="1921" y="696"/>
                  </a:lnTo>
                  <a:lnTo>
                    <a:pt x="1921" y="696"/>
                  </a:lnTo>
                  <a:lnTo>
                    <a:pt x="1921" y="696"/>
                  </a:lnTo>
                  <a:lnTo>
                    <a:pt x="1921" y="696"/>
                  </a:lnTo>
                  <a:lnTo>
                    <a:pt x="1921" y="696"/>
                  </a:lnTo>
                  <a:lnTo>
                    <a:pt x="1921" y="696"/>
                  </a:lnTo>
                  <a:lnTo>
                    <a:pt x="1921" y="694"/>
                  </a:lnTo>
                  <a:lnTo>
                    <a:pt x="1921" y="694"/>
                  </a:lnTo>
                  <a:lnTo>
                    <a:pt x="1921" y="694"/>
                  </a:lnTo>
                  <a:lnTo>
                    <a:pt x="1921" y="694"/>
                  </a:lnTo>
                  <a:lnTo>
                    <a:pt x="1921" y="694"/>
                  </a:lnTo>
                  <a:lnTo>
                    <a:pt x="1919" y="694"/>
                  </a:lnTo>
                  <a:lnTo>
                    <a:pt x="1919" y="694"/>
                  </a:lnTo>
                  <a:lnTo>
                    <a:pt x="1919" y="694"/>
                  </a:lnTo>
                  <a:lnTo>
                    <a:pt x="1919" y="694"/>
                  </a:lnTo>
                  <a:lnTo>
                    <a:pt x="1919" y="691"/>
                  </a:lnTo>
                  <a:lnTo>
                    <a:pt x="1919" y="691"/>
                  </a:lnTo>
                  <a:lnTo>
                    <a:pt x="1919" y="689"/>
                  </a:lnTo>
                  <a:lnTo>
                    <a:pt x="1919" y="689"/>
                  </a:lnTo>
                  <a:lnTo>
                    <a:pt x="1919" y="689"/>
                  </a:lnTo>
                  <a:lnTo>
                    <a:pt x="1919" y="689"/>
                  </a:lnTo>
                  <a:lnTo>
                    <a:pt x="1919" y="687"/>
                  </a:lnTo>
                  <a:lnTo>
                    <a:pt x="1919" y="687"/>
                  </a:lnTo>
                  <a:lnTo>
                    <a:pt x="1919" y="684"/>
                  </a:lnTo>
                  <a:lnTo>
                    <a:pt x="1919" y="684"/>
                  </a:lnTo>
                  <a:lnTo>
                    <a:pt x="1919" y="684"/>
                  </a:lnTo>
                  <a:lnTo>
                    <a:pt x="1921" y="684"/>
                  </a:lnTo>
                  <a:lnTo>
                    <a:pt x="1921" y="684"/>
                  </a:lnTo>
                  <a:lnTo>
                    <a:pt x="1921" y="684"/>
                  </a:lnTo>
                  <a:lnTo>
                    <a:pt x="1923" y="684"/>
                  </a:lnTo>
                  <a:lnTo>
                    <a:pt x="1923" y="684"/>
                  </a:lnTo>
                  <a:lnTo>
                    <a:pt x="1923" y="684"/>
                  </a:lnTo>
                  <a:lnTo>
                    <a:pt x="1923" y="684"/>
                  </a:lnTo>
                  <a:lnTo>
                    <a:pt x="1921" y="682"/>
                  </a:lnTo>
                  <a:close/>
                  <a:moveTo>
                    <a:pt x="1900" y="521"/>
                  </a:moveTo>
                  <a:lnTo>
                    <a:pt x="1900" y="521"/>
                  </a:lnTo>
                  <a:lnTo>
                    <a:pt x="1900" y="521"/>
                  </a:lnTo>
                  <a:lnTo>
                    <a:pt x="1900" y="519"/>
                  </a:lnTo>
                  <a:lnTo>
                    <a:pt x="1900" y="519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1"/>
                  </a:lnTo>
                  <a:lnTo>
                    <a:pt x="1900" y="523"/>
                  </a:lnTo>
                  <a:lnTo>
                    <a:pt x="1902" y="523"/>
                  </a:lnTo>
                  <a:lnTo>
                    <a:pt x="1904" y="526"/>
                  </a:lnTo>
                  <a:lnTo>
                    <a:pt x="1904" y="523"/>
                  </a:lnTo>
                  <a:lnTo>
                    <a:pt x="1904" y="523"/>
                  </a:lnTo>
                  <a:lnTo>
                    <a:pt x="1904" y="523"/>
                  </a:lnTo>
                  <a:lnTo>
                    <a:pt x="1900" y="521"/>
                  </a:lnTo>
                  <a:close/>
                  <a:moveTo>
                    <a:pt x="1904" y="519"/>
                  </a:moveTo>
                  <a:lnTo>
                    <a:pt x="1907" y="519"/>
                  </a:lnTo>
                  <a:lnTo>
                    <a:pt x="1907" y="519"/>
                  </a:lnTo>
                  <a:lnTo>
                    <a:pt x="1907" y="519"/>
                  </a:lnTo>
                  <a:lnTo>
                    <a:pt x="1907" y="519"/>
                  </a:lnTo>
                  <a:lnTo>
                    <a:pt x="1907" y="516"/>
                  </a:lnTo>
                  <a:lnTo>
                    <a:pt x="1907" y="516"/>
                  </a:lnTo>
                  <a:lnTo>
                    <a:pt x="1907" y="514"/>
                  </a:lnTo>
                  <a:lnTo>
                    <a:pt x="1904" y="514"/>
                  </a:lnTo>
                  <a:lnTo>
                    <a:pt x="1904" y="514"/>
                  </a:lnTo>
                  <a:lnTo>
                    <a:pt x="1904" y="514"/>
                  </a:lnTo>
                  <a:lnTo>
                    <a:pt x="1904" y="514"/>
                  </a:lnTo>
                  <a:lnTo>
                    <a:pt x="1904" y="516"/>
                  </a:lnTo>
                  <a:lnTo>
                    <a:pt x="1904" y="519"/>
                  </a:lnTo>
                  <a:lnTo>
                    <a:pt x="1904" y="519"/>
                  </a:lnTo>
                  <a:close/>
                  <a:moveTo>
                    <a:pt x="1897" y="689"/>
                  </a:moveTo>
                  <a:lnTo>
                    <a:pt x="1897" y="689"/>
                  </a:lnTo>
                  <a:lnTo>
                    <a:pt x="1897" y="691"/>
                  </a:lnTo>
                  <a:lnTo>
                    <a:pt x="1897" y="691"/>
                  </a:lnTo>
                  <a:lnTo>
                    <a:pt x="1895" y="691"/>
                  </a:lnTo>
                  <a:lnTo>
                    <a:pt x="1895" y="691"/>
                  </a:lnTo>
                  <a:lnTo>
                    <a:pt x="1897" y="691"/>
                  </a:lnTo>
                  <a:lnTo>
                    <a:pt x="1900" y="694"/>
                  </a:lnTo>
                  <a:lnTo>
                    <a:pt x="1897" y="691"/>
                  </a:lnTo>
                  <a:lnTo>
                    <a:pt x="1900" y="691"/>
                  </a:lnTo>
                  <a:lnTo>
                    <a:pt x="1900" y="691"/>
                  </a:lnTo>
                  <a:lnTo>
                    <a:pt x="1900" y="691"/>
                  </a:lnTo>
                  <a:lnTo>
                    <a:pt x="1900" y="689"/>
                  </a:lnTo>
                  <a:lnTo>
                    <a:pt x="1900" y="689"/>
                  </a:lnTo>
                  <a:lnTo>
                    <a:pt x="1900" y="691"/>
                  </a:lnTo>
                  <a:lnTo>
                    <a:pt x="1900" y="689"/>
                  </a:lnTo>
                  <a:lnTo>
                    <a:pt x="1897" y="689"/>
                  </a:lnTo>
                  <a:lnTo>
                    <a:pt x="1897" y="689"/>
                  </a:lnTo>
                  <a:close/>
                  <a:moveTo>
                    <a:pt x="1954" y="597"/>
                  </a:moveTo>
                  <a:lnTo>
                    <a:pt x="1954" y="594"/>
                  </a:lnTo>
                  <a:lnTo>
                    <a:pt x="1952" y="597"/>
                  </a:lnTo>
                  <a:lnTo>
                    <a:pt x="1952" y="597"/>
                  </a:lnTo>
                  <a:lnTo>
                    <a:pt x="1954" y="597"/>
                  </a:lnTo>
                  <a:lnTo>
                    <a:pt x="1954" y="599"/>
                  </a:lnTo>
                  <a:lnTo>
                    <a:pt x="1954" y="599"/>
                  </a:lnTo>
                  <a:lnTo>
                    <a:pt x="1954" y="599"/>
                  </a:lnTo>
                  <a:lnTo>
                    <a:pt x="1954" y="599"/>
                  </a:lnTo>
                  <a:lnTo>
                    <a:pt x="1956" y="599"/>
                  </a:lnTo>
                  <a:lnTo>
                    <a:pt x="1956" y="597"/>
                  </a:lnTo>
                  <a:lnTo>
                    <a:pt x="1956" y="597"/>
                  </a:lnTo>
                  <a:lnTo>
                    <a:pt x="1956" y="597"/>
                  </a:lnTo>
                  <a:lnTo>
                    <a:pt x="1956" y="597"/>
                  </a:lnTo>
                  <a:lnTo>
                    <a:pt x="1954" y="597"/>
                  </a:lnTo>
                  <a:close/>
                  <a:moveTo>
                    <a:pt x="1978" y="609"/>
                  </a:moveTo>
                  <a:lnTo>
                    <a:pt x="1978" y="609"/>
                  </a:lnTo>
                  <a:lnTo>
                    <a:pt x="1978" y="609"/>
                  </a:lnTo>
                  <a:lnTo>
                    <a:pt x="1978" y="606"/>
                  </a:lnTo>
                  <a:lnTo>
                    <a:pt x="1978" y="606"/>
                  </a:lnTo>
                  <a:lnTo>
                    <a:pt x="1975" y="606"/>
                  </a:lnTo>
                  <a:lnTo>
                    <a:pt x="1975" y="606"/>
                  </a:lnTo>
                  <a:lnTo>
                    <a:pt x="1975" y="606"/>
                  </a:lnTo>
                  <a:lnTo>
                    <a:pt x="1975" y="606"/>
                  </a:lnTo>
                  <a:lnTo>
                    <a:pt x="1975" y="604"/>
                  </a:lnTo>
                  <a:lnTo>
                    <a:pt x="1975" y="604"/>
                  </a:lnTo>
                  <a:lnTo>
                    <a:pt x="1975" y="604"/>
                  </a:lnTo>
                  <a:lnTo>
                    <a:pt x="1975" y="604"/>
                  </a:lnTo>
                  <a:lnTo>
                    <a:pt x="1975" y="604"/>
                  </a:lnTo>
                  <a:lnTo>
                    <a:pt x="1973" y="604"/>
                  </a:lnTo>
                  <a:lnTo>
                    <a:pt x="1973" y="604"/>
                  </a:lnTo>
                  <a:lnTo>
                    <a:pt x="1973" y="601"/>
                  </a:lnTo>
                  <a:lnTo>
                    <a:pt x="1973" y="601"/>
                  </a:lnTo>
                  <a:lnTo>
                    <a:pt x="1973" y="601"/>
                  </a:lnTo>
                  <a:lnTo>
                    <a:pt x="1973" y="601"/>
                  </a:lnTo>
                  <a:lnTo>
                    <a:pt x="1973" y="599"/>
                  </a:lnTo>
                  <a:lnTo>
                    <a:pt x="1973" y="599"/>
                  </a:lnTo>
                  <a:lnTo>
                    <a:pt x="1973" y="601"/>
                  </a:lnTo>
                  <a:lnTo>
                    <a:pt x="1971" y="601"/>
                  </a:lnTo>
                  <a:lnTo>
                    <a:pt x="1971" y="601"/>
                  </a:lnTo>
                  <a:lnTo>
                    <a:pt x="1968" y="599"/>
                  </a:lnTo>
                  <a:lnTo>
                    <a:pt x="1968" y="601"/>
                  </a:lnTo>
                  <a:lnTo>
                    <a:pt x="1968" y="601"/>
                  </a:lnTo>
                  <a:lnTo>
                    <a:pt x="1971" y="601"/>
                  </a:lnTo>
                  <a:lnTo>
                    <a:pt x="1971" y="601"/>
                  </a:lnTo>
                  <a:lnTo>
                    <a:pt x="1971" y="601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4"/>
                  </a:lnTo>
                  <a:lnTo>
                    <a:pt x="1971" y="606"/>
                  </a:lnTo>
                  <a:lnTo>
                    <a:pt x="1971" y="606"/>
                  </a:lnTo>
                  <a:lnTo>
                    <a:pt x="1971" y="606"/>
                  </a:lnTo>
                  <a:lnTo>
                    <a:pt x="1971" y="606"/>
                  </a:lnTo>
                  <a:lnTo>
                    <a:pt x="1973" y="606"/>
                  </a:lnTo>
                  <a:lnTo>
                    <a:pt x="1973" y="609"/>
                  </a:lnTo>
                  <a:lnTo>
                    <a:pt x="1973" y="609"/>
                  </a:lnTo>
                  <a:lnTo>
                    <a:pt x="1973" y="609"/>
                  </a:lnTo>
                  <a:lnTo>
                    <a:pt x="1971" y="609"/>
                  </a:lnTo>
                  <a:lnTo>
                    <a:pt x="1973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3"/>
                  </a:lnTo>
                  <a:lnTo>
                    <a:pt x="1971" y="616"/>
                  </a:lnTo>
                  <a:lnTo>
                    <a:pt x="1971" y="616"/>
                  </a:lnTo>
                  <a:lnTo>
                    <a:pt x="1973" y="616"/>
                  </a:lnTo>
                  <a:lnTo>
                    <a:pt x="1973" y="616"/>
                  </a:lnTo>
                  <a:lnTo>
                    <a:pt x="1973" y="616"/>
                  </a:lnTo>
                  <a:lnTo>
                    <a:pt x="1973" y="618"/>
                  </a:lnTo>
                  <a:lnTo>
                    <a:pt x="1973" y="618"/>
                  </a:lnTo>
                  <a:lnTo>
                    <a:pt x="1973" y="618"/>
                  </a:lnTo>
                  <a:lnTo>
                    <a:pt x="1973" y="616"/>
                  </a:lnTo>
                  <a:lnTo>
                    <a:pt x="1973" y="616"/>
                  </a:lnTo>
                  <a:lnTo>
                    <a:pt x="1973" y="616"/>
                  </a:lnTo>
                  <a:lnTo>
                    <a:pt x="1975" y="616"/>
                  </a:lnTo>
                  <a:lnTo>
                    <a:pt x="1975" y="618"/>
                  </a:lnTo>
                  <a:lnTo>
                    <a:pt x="1975" y="618"/>
                  </a:lnTo>
                  <a:lnTo>
                    <a:pt x="1975" y="618"/>
                  </a:lnTo>
                  <a:lnTo>
                    <a:pt x="1978" y="618"/>
                  </a:lnTo>
                  <a:lnTo>
                    <a:pt x="1978" y="616"/>
                  </a:lnTo>
                  <a:lnTo>
                    <a:pt x="1978" y="616"/>
                  </a:lnTo>
                  <a:lnTo>
                    <a:pt x="1978" y="613"/>
                  </a:lnTo>
                  <a:lnTo>
                    <a:pt x="1980" y="611"/>
                  </a:lnTo>
                  <a:lnTo>
                    <a:pt x="1980" y="611"/>
                  </a:lnTo>
                  <a:lnTo>
                    <a:pt x="1978" y="609"/>
                  </a:lnTo>
                  <a:close/>
                  <a:moveTo>
                    <a:pt x="1971" y="488"/>
                  </a:moveTo>
                  <a:lnTo>
                    <a:pt x="1971" y="488"/>
                  </a:lnTo>
                  <a:lnTo>
                    <a:pt x="1971" y="490"/>
                  </a:lnTo>
                  <a:lnTo>
                    <a:pt x="1973" y="490"/>
                  </a:lnTo>
                  <a:lnTo>
                    <a:pt x="1973" y="490"/>
                  </a:lnTo>
                  <a:lnTo>
                    <a:pt x="1973" y="490"/>
                  </a:lnTo>
                  <a:lnTo>
                    <a:pt x="1973" y="490"/>
                  </a:lnTo>
                  <a:lnTo>
                    <a:pt x="1973" y="490"/>
                  </a:lnTo>
                  <a:lnTo>
                    <a:pt x="1973" y="488"/>
                  </a:lnTo>
                  <a:lnTo>
                    <a:pt x="1973" y="488"/>
                  </a:lnTo>
                  <a:lnTo>
                    <a:pt x="1973" y="485"/>
                  </a:lnTo>
                  <a:lnTo>
                    <a:pt x="1971" y="485"/>
                  </a:lnTo>
                  <a:lnTo>
                    <a:pt x="1971" y="485"/>
                  </a:lnTo>
                  <a:lnTo>
                    <a:pt x="1971" y="485"/>
                  </a:lnTo>
                  <a:lnTo>
                    <a:pt x="1968" y="485"/>
                  </a:lnTo>
                  <a:lnTo>
                    <a:pt x="1968" y="485"/>
                  </a:lnTo>
                  <a:lnTo>
                    <a:pt x="1971" y="488"/>
                  </a:lnTo>
                  <a:lnTo>
                    <a:pt x="1971" y="488"/>
                  </a:lnTo>
                  <a:lnTo>
                    <a:pt x="1971" y="488"/>
                  </a:lnTo>
                  <a:close/>
                  <a:moveTo>
                    <a:pt x="1911" y="661"/>
                  </a:moveTo>
                  <a:lnTo>
                    <a:pt x="1911" y="661"/>
                  </a:lnTo>
                  <a:lnTo>
                    <a:pt x="1914" y="663"/>
                  </a:lnTo>
                  <a:lnTo>
                    <a:pt x="1914" y="663"/>
                  </a:lnTo>
                  <a:lnTo>
                    <a:pt x="1914" y="661"/>
                  </a:lnTo>
                  <a:lnTo>
                    <a:pt x="1916" y="661"/>
                  </a:lnTo>
                  <a:lnTo>
                    <a:pt x="1914" y="661"/>
                  </a:lnTo>
                  <a:lnTo>
                    <a:pt x="1914" y="658"/>
                  </a:lnTo>
                  <a:lnTo>
                    <a:pt x="1914" y="658"/>
                  </a:lnTo>
                  <a:lnTo>
                    <a:pt x="1916" y="658"/>
                  </a:lnTo>
                  <a:lnTo>
                    <a:pt x="1916" y="658"/>
                  </a:lnTo>
                  <a:lnTo>
                    <a:pt x="1916" y="658"/>
                  </a:lnTo>
                  <a:lnTo>
                    <a:pt x="1916" y="656"/>
                  </a:lnTo>
                  <a:lnTo>
                    <a:pt x="1916" y="656"/>
                  </a:lnTo>
                  <a:lnTo>
                    <a:pt x="1914" y="658"/>
                  </a:lnTo>
                  <a:lnTo>
                    <a:pt x="1911" y="661"/>
                  </a:lnTo>
                  <a:close/>
                  <a:moveTo>
                    <a:pt x="1923" y="556"/>
                  </a:moveTo>
                  <a:lnTo>
                    <a:pt x="1923" y="554"/>
                  </a:lnTo>
                  <a:lnTo>
                    <a:pt x="1923" y="554"/>
                  </a:lnTo>
                  <a:lnTo>
                    <a:pt x="1923" y="552"/>
                  </a:lnTo>
                  <a:lnTo>
                    <a:pt x="1923" y="554"/>
                  </a:lnTo>
                  <a:lnTo>
                    <a:pt x="1923" y="554"/>
                  </a:lnTo>
                  <a:lnTo>
                    <a:pt x="1923" y="556"/>
                  </a:lnTo>
                  <a:lnTo>
                    <a:pt x="1923" y="556"/>
                  </a:lnTo>
                  <a:lnTo>
                    <a:pt x="1923" y="556"/>
                  </a:lnTo>
                  <a:close/>
                  <a:moveTo>
                    <a:pt x="1937" y="585"/>
                  </a:moveTo>
                  <a:lnTo>
                    <a:pt x="1935" y="585"/>
                  </a:lnTo>
                  <a:lnTo>
                    <a:pt x="1935" y="585"/>
                  </a:lnTo>
                  <a:lnTo>
                    <a:pt x="1935" y="587"/>
                  </a:lnTo>
                  <a:lnTo>
                    <a:pt x="1935" y="587"/>
                  </a:lnTo>
                  <a:lnTo>
                    <a:pt x="1935" y="590"/>
                  </a:lnTo>
                  <a:lnTo>
                    <a:pt x="1935" y="590"/>
                  </a:lnTo>
                  <a:lnTo>
                    <a:pt x="1935" y="587"/>
                  </a:lnTo>
                  <a:lnTo>
                    <a:pt x="1935" y="587"/>
                  </a:lnTo>
                  <a:lnTo>
                    <a:pt x="1935" y="587"/>
                  </a:lnTo>
                  <a:lnTo>
                    <a:pt x="1937" y="587"/>
                  </a:lnTo>
                  <a:lnTo>
                    <a:pt x="1937" y="585"/>
                  </a:lnTo>
                  <a:lnTo>
                    <a:pt x="1937" y="585"/>
                  </a:lnTo>
                  <a:lnTo>
                    <a:pt x="1937" y="585"/>
                  </a:lnTo>
                  <a:close/>
                  <a:moveTo>
                    <a:pt x="1935" y="682"/>
                  </a:moveTo>
                  <a:lnTo>
                    <a:pt x="1935" y="682"/>
                  </a:lnTo>
                  <a:lnTo>
                    <a:pt x="1933" y="680"/>
                  </a:lnTo>
                  <a:lnTo>
                    <a:pt x="1933" y="680"/>
                  </a:lnTo>
                  <a:lnTo>
                    <a:pt x="1933" y="680"/>
                  </a:lnTo>
                  <a:lnTo>
                    <a:pt x="1933" y="680"/>
                  </a:lnTo>
                  <a:lnTo>
                    <a:pt x="1930" y="680"/>
                  </a:lnTo>
                  <a:lnTo>
                    <a:pt x="1930" y="680"/>
                  </a:lnTo>
                  <a:lnTo>
                    <a:pt x="1923" y="680"/>
                  </a:lnTo>
                  <a:lnTo>
                    <a:pt x="1923" y="680"/>
                  </a:lnTo>
                  <a:lnTo>
                    <a:pt x="1923" y="682"/>
                  </a:lnTo>
                  <a:lnTo>
                    <a:pt x="1926" y="682"/>
                  </a:lnTo>
                  <a:lnTo>
                    <a:pt x="1928" y="682"/>
                  </a:lnTo>
                  <a:lnTo>
                    <a:pt x="1930" y="682"/>
                  </a:lnTo>
                  <a:lnTo>
                    <a:pt x="1930" y="682"/>
                  </a:lnTo>
                  <a:lnTo>
                    <a:pt x="1933" y="684"/>
                  </a:lnTo>
                  <a:lnTo>
                    <a:pt x="1933" y="684"/>
                  </a:lnTo>
                  <a:lnTo>
                    <a:pt x="1935" y="687"/>
                  </a:lnTo>
                  <a:lnTo>
                    <a:pt x="1935" y="687"/>
                  </a:lnTo>
                  <a:lnTo>
                    <a:pt x="1935" y="687"/>
                  </a:lnTo>
                  <a:lnTo>
                    <a:pt x="1935" y="684"/>
                  </a:lnTo>
                  <a:lnTo>
                    <a:pt x="1935" y="682"/>
                  </a:lnTo>
                  <a:lnTo>
                    <a:pt x="1935" y="682"/>
                  </a:lnTo>
                  <a:close/>
                  <a:moveTo>
                    <a:pt x="1587" y="400"/>
                  </a:moveTo>
                  <a:lnTo>
                    <a:pt x="1585" y="400"/>
                  </a:lnTo>
                  <a:lnTo>
                    <a:pt x="1585" y="400"/>
                  </a:lnTo>
                  <a:lnTo>
                    <a:pt x="1585" y="400"/>
                  </a:lnTo>
                  <a:lnTo>
                    <a:pt x="1585" y="400"/>
                  </a:lnTo>
                  <a:lnTo>
                    <a:pt x="1585" y="400"/>
                  </a:lnTo>
                  <a:lnTo>
                    <a:pt x="1585" y="400"/>
                  </a:lnTo>
                  <a:lnTo>
                    <a:pt x="1585" y="398"/>
                  </a:lnTo>
                  <a:lnTo>
                    <a:pt x="1585" y="398"/>
                  </a:lnTo>
                  <a:lnTo>
                    <a:pt x="1585" y="398"/>
                  </a:lnTo>
                  <a:lnTo>
                    <a:pt x="1583" y="398"/>
                  </a:lnTo>
                  <a:lnTo>
                    <a:pt x="1583" y="398"/>
                  </a:lnTo>
                  <a:lnTo>
                    <a:pt x="1583" y="400"/>
                  </a:lnTo>
                  <a:lnTo>
                    <a:pt x="1583" y="400"/>
                  </a:lnTo>
                  <a:lnTo>
                    <a:pt x="1583" y="400"/>
                  </a:lnTo>
                  <a:lnTo>
                    <a:pt x="1583" y="400"/>
                  </a:lnTo>
                  <a:lnTo>
                    <a:pt x="1580" y="400"/>
                  </a:lnTo>
                  <a:lnTo>
                    <a:pt x="1580" y="400"/>
                  </a:lnTo>
                  <a:lnTo>
                    <a:pt x="1580" y="400"/>
                  </a:lnTo>
                  <a:lnTo>
                    <a:pt x="1580" y="398"/>
                  </a:lnTo>
                  <a:lnTo>
                    <a:pt x="1580" y="398"/>
                  </a:lnTo>
                  <a:lnTo>
                    <a:pt x="1580" y="398"/>
                  </a:lnTo>
                  <a:lnTo>
                    <a:pt x="1578" y="396"/>
                  </a:lnTo>
                  <a:lnTo>
                    <a:pt x="1578" y="396"/>
                  </a:lnTo>
                  <a:lnTo>
                    <a:pt x="1578" y="396"/>
                  </a:lnTo>
                  <a:lnTo>
                    <a:pt x="1578" y="396"/>
                  </a:lnTo>
                  <a:lnTo>
                    <a:pt x="1576" y="396"/>
                  </a:lnTo>
                  <a:lnTo>
                    <a:pt x="1576" y="396"/>
                  </a:lnTo>
                  <a:lnTo>
                    <a:pt x="1576" y="398"/>
                  </a:lnTo>
                  <a:lnTo>
                    <a:pt x="1576" y="400"/>
                  </a:lnTo>
                  <a:lnTo>
                    <a:pt x="1576" y="400"/>
                  </a:lnTo>
                  <a:lnTo>
                    <a:pt x="1576" y="400"/>
                  </a:lnTo>
                  <a:lnTo>
                    <a:pt x="1576" y="400"/>
                  </a:lnTo>
                  <a:lnTo>
                    <a:pt x="1576" y="400"/>
                  </a:lnTo>
                  <a:lnTo>
                    <a:pt x="1573" y="400"/>
                  </a:lnTo>
                  <a:lnTo>
                    <a:pt x="1573" y="400"/>
                  </a:lnTo>
                  <a:lnTo>
                    <a:pt x="1573" y="400"/>
                  </a:lnTo>
                  <a:lnTo>
                    <a:pt x="1573" y="400"/>
                  </a:lnTo>
                  <a:lnTo>
                    <a:pt x="1573" y="400"/>
                  </a:lnTo>
                  <a:lnTo>
                    <a:pt x="1571" y="400"/>
                  </a:lnTo>
                  <a:lnTo>
                    <a:pt x="1571" y="398"/>
                  </a:lnTo>
                  <a:lnTo>
                    <a:pt x="1571" y="398"/>
                  </a:lnTo>
                  <a:lnTo>
                    <a:pt x="1571" y="398"/>
                  </a:lnTo>
                  <a:lnTo>
                    <a:pt x="1568" y="398"/>
                  </a:lnTo>
                  <a:lnTo>
                    <a:pt x="1568" y="398"/>
                  </a:lnTo>
                  <a:lnTo>
                    <a:pt x="1568" y="396"/>
                  </a:lnTo>
                  <a:lnTo>
                    <a:pt x="1568" y="396"/>
                  </a:lnTo>
                  <a:lnTo>
                    <a:pt x="1568" y="396"/>
                  </a:lnTo>
                  <a:lnTo>
                    <a:pt x="1566" y="398"/>
                  </a:lnTo>
                  <a:lnTo>
                    <a:pt x="1566" y="398"/>
                  </a:lnTo>
                  <a:lnTo>
                    <a:pt x="1564" y="396"/>
                  </a:lnTo>
                  <a:lnTo>
                    <a:pt x="1561" y="396"/>
                  </a:lnTo>
                  <a:lnTo>
                    <a:pt x="1557" y="396"/>
                  </a:lnTo>
                  <a:lnTo>
                    <a:pt x="1557" y="396"/>
                  </a:lnTo>
                  <a:lnTo>
                    <a:pt x="1557" y="393"/>
                  </a:lnTo>
                  <a:lnTo>
                    <a:pt x="1554" y="393"/>
                  </a:lnTo>
                  <a:lnTo>
                    <a:pt x="1552" y="393"/>
                  </a:lnTo>
                  <a:lnTo>
                    <a:pt x="1550" y="393"/>
                  </a:lnTo>
                  <a:lnTo>
                    <a:pt x="1547" y="393"/>
                  </a:lnTo>
                  <a:lnTo>
                    <a:pt x="1545" y="393"/>
                  </a:lnTo>
                  <a:lnTo>
                    <a:pt x="1545" y="393"/>
                  </a:lnTo>
                  <a:lnTo>
                    <a:pt x="1545" y="393"/>
                  </a:lnTo>
                  <a:lnTo>
                    <a:pt x="1545" y="393"/>
                  </a:lnTo>
                  <a:lnTo>
                    <a:pt x="1545" y="393"/>
                  </a:lnTo>
                  <a:lnTo>
                    <a:pt x="1542" y="393"/>
                  </a:lnTo>
                  <a:lnTo>
                    <a:pt x="1540" y="393"/>
                  </a:lnTo>
                  <a:lnTo>
                    <a:pt x="1540" y="393"/>
                  </a:lnTo>
                  <a:lnTo>
                    <a:pt x="1538" y="396"/>
                  </a:lnTo>
                  <a:lnTo>
                    <a:pt x="1538" y="398"/>
                  </a:lnTo>
                  <a:lnTo>
                    <a:pt x="1538" y="400"/>
                  </a:lnTo>
                  <a:lnTo>
                    <a:pt x="1535" y="400"/>
                  </a:lnTo>
                  <a:lnTo>
                    <a:pt x="1535" y="403"/>
                  </a:lnTo>
                  <a:lnTo>
                    <a:pt x="1535" y="403"/>
                  </a:lnTo>
                  <a:lnTo>
                    <a:pt x="1535" y="405"/>
                  </a:lnTo>
                  <a:lnTo>
                    <a:pt x="1535" y="407"/>
                  </a:lnTo>
                  <a:lnTo>
                    <a:pt x="1538" y="410"/>
                  </a:lnTo>
                  <a:lnTo>
                    <a:pt x="1538" y="412"/>
                  </a:lnTo>
                  <a:lnTo>
                    <a:pt x="1540" y="412"/>
                  </a:lnTo>
                  <a:lnTo>
                    <a:pt x="1540" y="412"/>
                  </a:lnTo>
                  <a:lnTo>
                    <a:pt x="1542" y="412"/>
                  </a:lnTo>
                  <a:lnTo>
                    <a:pt x="1545" y="412"/>
                  </a:lnTo>
                  <a:lnTo>
                    <a:pt x="1547" y="412"/>
                  </a:lnTo>
                  <a:lnTo>
                    <a:pt x="1547" y="412"/>
                  </a:lnTo>
                  <a:lnTo>
                    <a:pt x="1547" y="412"/>
                  </a:lnTo>
                  <a:lnTo>
                    <a:pt x="1547" y="412"/>
                  </a:lnTo>
                  <a:lnTo>
                    <a:pt x="1552" y="410"/>
                  </a:lnTo>
                  <a:lnTo>
                    <a:pt x="1554" y="410"/>
                  </a:lnTo>
                  <a:lnTo>
                    <a:pt x="1559" y="407"/>
                  </a:lnTo>
                  <a:lnTo>
                    <a:pt x="1561" y="407"/>
                  </a:lnTo>
                  <a:lnTo>
                    <a:pt x="1561" y="407"/>
                  </a:lnTo>
                  <a:lnTo>
                    <a:pt x="1564" y="407"/>
                  </a:lnTo>
                  <a:lnTo>
                    <a:pt x="1566" y="407"/>
                  </a:lnTo>
                  <a:lnTo>
                    <a:pt x="1568" y="407"/>
                  </a:lnTo>
                  <a:lnTo>
                    <a:pt x="1568" y="407"/>
                  </a:lnTo>
                  <a:lnTo>
                    <a:pt x="1568" y="410"/>
                  </a:lnTo>
                  <a:lnTo>
                    <a:pt x="1571" y="410"/>
                  </a:lnTo>
                  <a:lnTo>
                    <a:pt x="1571" y="410"/>
                  </a:lnTo>
                  <a:lnTo>
                    <a:pt x="1571" y="407"/>
                  </a:lnTo>
                  <a:lnTo>
                    <a:pt x="1571" y="407"/>
                  </a:lnTo>
                  <a:lnTo>
                    <a:pt x="1573" y="407"/>
                  </a:lnTo>
                  <a:lnTo>
                    <a:pt x="1573" y="407"/>
                  </a:lnTo>
                  <a:lnTo>
                    <a:pt x="1576" y="407"/>
                  </a:lnTo>
                  <a:lnTo>
                    <a:pt x="1576" y="407"/>
                  </a:lnTo>
                  <a:lnTo>
                    <a:pt x="1576" y="407"/>
                  </a:lnTo>
                  <a:lnTo>
                    <a:pt x="1578" y="405"/>
                  </a:lnTo>
                  <a:lnTo>
                    <a:pt x="1578" y="405"/>
                  </a:lnTo>
                  <a:lnTo>
                    <a:pt x="1578" y="405"/>
                  </a:lnTo>
                  <a:lnTo>
                    <a:pt x="1580" y="405"/>
                  </a:lnTo>
                  <a:lnTo>
                    <a:pt x="1580" y="405"/>
                  </a:lnTo>
                  <a:lnTo>
                    <a:pt x="1583" y="405"/>
                  </a:lnTo>
                  <a:lnTo>
                    <a:pt x="1585" y="405"/>
                  </a:lnTo>
                  <a:lnTo>
                    <a:pt x="1587" y="407"/>
                  </a:lnTo>
                  <a:lnTo>
                    <a:pt x="1587" y="405"/>
                  </a:lnTo>
                  <a:lnTo>
                    <a:pt x="1587" y="405"/>
                  </a:lnTo>
                  <a:lnTo>
                    <a:pt x="1587" y="403"/>
                  </a:lnTo>
                  <a:lnTo>
                    <a:pt x="1587" y="400"/>
                  </a:lnTo>
                  <a:close/>
                  <a:moveTo>
                    <a:pt x="426" y="277"/>
                  </a:moveTo>
                  <a:lnTo>
                    <a:pt x="426" y="280"/>
                  </a:lnTo>
                  <a:lnTo>
                    <a:pt x="426" y="280"/>
                  </a:lnTo>
                  <a:lnTo>
                    <a:pt x="426" y="282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33" y="280"/>
                  </a:lnTo>
                  <a:lnTo>
                    <a:pt x="436" y="280"/>
                  </a:lnTo>
                  <a:lnTo>
                    <a:pt x="436" y="277"/>
                  </a:lnTo>
                  <a:lnTo>
                    <a:pt x="436" y="277"/>
                  </a:lnTo>
                  <a:lnTo>
                    <a:pt x="433" y="275"/>
                  </a:lnTo>
                  <a:lnTo>
                    <a:pt x="433" y="275"/>
                  </a:lnTo>
                  <a:lnTo>
                    <a:pt x="433" y="272"/>
                  </a:lnTo>
                  <a:lnTo>
                    <a:pt x="433" y="272"/>
                  </a:lnTo>
                  <a:lnTo>
                    <a:pt x="431" y="272"/>
                  </a:lnTo>
                  <a:lnTo>
                    <a:pt x="431" y="272"/>
                  </a:lnTo>
                  <a:lnTo>
                    <a:pt x="431" y="272"/>
                  </a:lnTo>
                  <a:lnTo>
                    <a:pt x="428" y="272"/>
                  </a:lnTo>
                  <a:lnTo>
                    <a:pt x="426" y="272"/>
                  </a:lnTo>
                  <a:lnTo>
                    <a:pt x="426" y="277"/>
                  </a:lnTo>
                  <a:close/>
                  <a:moveTo>
                    <a:pt x="438" y="256"/>
                  </a:moveTo>
                  <a:lnTo>
                    <a:pt x="438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6"/>
                  </a:lnTo>
                  <a:lnTo>
                    <a:pt x="443" y="254"/>
                  </a:lnTo>
                  <a:lnTo>
                    <a:pt x="443" y="254"/>
                  </a:lnTo>
                  <a:lnTo>
                    <a:pt x="443" y="254"/>
                  </a:lnTo>
                  <a:lnTo>
                    <a:pt x="443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38" y="249"/>
                  </a:lnTo>
                  <a:lnTo>
                    <a:pt x="438" y="249"/>
                  </a:lnTo>
                  <a:lnTo>
                    <a:pt x="438" y="249"/>
                  </a:lnTo>
                  <a:lnTo>
                    <a:pt x="438" y="249"/>
                  </a:lnTo>
                  <a:lnTo>
                    <a:pt x="436" y="251"/>
                  </a:lnTo>
                  <a:lnTo>
                    <a:pt x="436" y="251"/>
                  </a:lnTo>
                  <a:lnTo>
                    <a:pt x="436" y="251"/>
                  </a:lnTo>
                  <a:lnTo>
                    <a:pt x="436" y="254"/>
                  </a:lnTo>
                  <a:lnTo>
                    <a:pt x="438" y="256"/>
                  </a:lnTo>
                  <a:lnTo>
                    <a:pt x="438" y="256"/>
                  </a:lnTo>
                  <a:close/>
                  <a:moveTo>
                    <a:pt x="400" y="256"/>
                  </a:moveTo>
                  <a:lnTo>
                    <a:pt x="402" y="256"/>
                  </a:lnTo>
                  <a:lnTo>
                    <a:pt x="402" y="256"/>
                  </a:lnTo>
                  <a:lnTo>
                    <a:pt x="405" y="254"/>
                  </a:lnTo>
                  <a:lnTo>
                    <a:pt x="407" y="254"/>
                  </a:lnTo>
                  <a:lnTo>
                    <a:pt x="407" y="254"/>
                  </a:lnTo>
                  <a:lnTo>
                    <a:pt x="410" y="256"/>
                  </a:lnTo>
                  <a:lnTo>
                    <a:pt x="410" y="256"/>
                  </a:lnTo>
                  <a:lnTo>
                    <a:pt x="410" y="256"/>
                  </a:lnTo>
                  <a:lnTo>
                    <a:pt x="410" y="256"/>
                  </a:lnTo>
                  <a:lnTo>
                    <a:pt x="412" y="256"/>
                  </a:lnTo>
                  <a:lnTo>
                    <a:pt x="414" y="258"/>
                  </a:lnTo>
                  <a:lnTo>
                    <a:pt x="414" y="258"/>
                  </a:lnTo>
                  <a:lnTo>
                    <a:pt x="417" y="261"/>
                  </a:lnTo>
                  <a:lnTo>
                    <a:pt x="417" y="261"/>
                  </a:lnTo>
                  <a:lnTo>
                    <a:pt x="424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1"/>
                  </a:lnTo>
                  <a:lnTo>
                    <a:pt x="426" y="261"/>
                  </a:lnTo>
                  <a:lnTo>
                    <a:pt x="424" y="256"/>
                  </a:lnTo>
                  <a:lnTo>
                    <a:pt x="421" y="254"/>
                  </a:lnTo>
                  <a:lnTo>
                    <a:pt x="417" y="251"/>
                  </a:lnTo>
                  <a:lnTo>
                    <a:pt x="412" y="249"/>
                  </a:lnTo>
                  <a:lnTo>
                    <a:pt x="410" y="249"/>
                  </a:lnTo>
                  <a:lnTo>
                    <a:pt x="407" y="246"/>
                  </a:lnTo>
                  <a:lnTo>
                    <a:pt x="405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0" y="254"/>
                  </a:lnTo>
                  <a:lnTo>
                    <a:pt x="400" y="256"/>
                  </a:lnTo>
                  <a:lnTo>
                    <a:pt x="400" y="256"/>
                  </a:lnTo>
                  <a:lnTo>
                    <a:pt x="400" y="256"/>
                  </a:lnTo>
                  <a:close/>
                  <a:moveTo>
                    <a:pt x="424" y="275"/>
                  </a:move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5"/>
                  </a:lnTo>
                  <a:lnTo>
                    <a:pt x="421" y="277"/>
                  </a:lnTo>
                  <a:lnTo>
                    <a:pt x="421" y="277"/>
                  </a:lnTo>
                  <a:lnTo>
                    <a:pt x="424" y="277"/>
                  </a:lnTo>
                  <a:lnTo>
                    <a:pt x="424" y="277"/>
                  </a:lnTo>
                  <a:lnTo>
                    <a:pt x="424" y="277"/>
                  </a:lnTo>
                  <a:lnTo>
                    <a:pt x="424" y="277"/>
                  </a:lnTo>
                  <a:lnTo>
                    <a:pt x="424" y="277"/>
                  </a:lnTo>
                  <a:lnTo>
                    <a:pt x="424" y="277"/>
                  </a:lnTo>
                  <a:lnTo>
                    <a:pt x="424" y="275"/>
                  </a:lnTo>
                  <a:lnTo>
                    <a:pt x="424" y="275"/>
                  </a:lnTo>
                  <a:close/>
                  <a:moveTo>
                    <a:pt x="424" y="270"/>
                  </a:moveTo>
                  <a:lnTo>
                    <a:pt x="424" y="270"/>
                  </a:lnTo>
                  <a:lnTo>
                    <a:pt x="426" y="268"/>
                  </a:lnTo>
                  <a:lnTo>
                    <a:pt x="426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68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4" y="270"/>
                  </a:lnTo>
                  <a:close/>
                  <a:moveTo>
                    <a:pt x="440" y="263"/>
                  </a:moveTo>
                  <a:lnTo>
                    <a:pt x="440" y="263"/>
                  </a:lnTo>
                  <a:lnTo>
                    <a:pt x="443" y="265"/>
                  </a:lnTo>
                  <a:lnTo>
                    <a:pt x="443" y="265"/>
                  </a:lnTo>
                  <a:lnTo>
                    <a:pt x="445" y="265"/>
                  </a:lnTo>
                  <a:lnTo>
                    <a:pt x="447" y="268"/>
                  </a:lnTo>
                  <a:lnTo>
                    <a:pt x="447" y="268"/>
                  </a:lnTo>
                  <a:lnTo>
                    <a:pt x="447" y="265"/>
                  </a:lnTo>
                  <a:lnTo>
                    <a:pt x="445" y="265"/>
                  </a:lnTo>
                  <a:lnTo>
                    <a:pt x="445" y="265"/>
                  </a:lnTo>
                  <a:lnTo>
                    <a:pt x="445" y="265"/>
                  </a:lnTo>
                  <a:lnTo>
                    <a:pt x="445" y="265"/>
                  </a:lnTo>
                  <a:lnTo>
                    <a:pt x="445" y="265"/>
                  </a:lnTo>
                  <a:lnTo>
                    <a:pt x="440" y="263"/>
                  </a:lnTo>
                  <a:lnTo>
                    <a:pt x="440" y="263"/>
                  </a:lnTo>
                  <a:close/>
                  <a:moveTo>
                    <a:pt x="445" y="275"/>
                  </a:moveTo>
                  <a:lnTo>
                    <a:pt x="445" y="275"/>
                  </a:lnTo>
                  <a:lnTo>
                    <a:pt x="445" y="275"/>
                  </a:lnTo>
                  <a:lnTo>
                    <a:pt x="445" y="272"/>
                  </a:lnTo>
                  <a:lnTo>
                    <a:pt x="445" y="272"/>
                  </a:lnTo>
                  <a:lnTo>
                    <a:pt x="447" y="272"/>
                  </a:lnTo>
                  <a:lnTo>
                    <a:pt x="445" y="272"/>
                  </a:lnTo>
                  <a:lnTo>
                    <a:pt x="445" y="272"/>
                  </a:lnTo>
                  <a:lnTo>
                    <a:pt x="445" y="272"/>
                  </a:lnTo>
                  <a:lnTo>
                    <a:pt x="445" y="272"/>
                  </a:lnTo>
                  <a:lnTo>
                    <a:pt x="445" y="275"/>
                  </a:lnTo>
                  <a:lnTo>
                    <a:pt x="443" y="275"/>
                  </a:lnTo>
                  <a:lnTo>
                    <a:pt x="443" y="275"/>
                  </a:lnTo>
                  <a:lnTo>
                    <a:pt x="443" y="275"/>
                  </a:lnTo>
                  <a:lnTo>
                    <a:pt x="445" y="275"/>
                  </a:lnTo>
                  <a:close/>
                  <a:moveTo>
                    <a:pt x="445" y="270"/>
                  </a:moveTo>
                  <a:lnTo>
                    <a:pt x="445" y="268"/>
                  </a:lnTo>
                  <a:lnTo>
                    <a:pt x="445" y="268"/>
                  </a:lnTo>
                  <a:lnTo>
                    <a:pt x="445" y="268"/>
                  </a:lnTo>
                  <a:lnTo>
                    <a:pt x="443" y="265"/>
                  </a:lnTo>
                  <a:lnTo>
                    <a:pt x="443" y="265"/>
                  </a:lnTo>
                  <a:lnTo>
                    <a:pt x="440" y="265"/>
                  </a:lnTo>
                  <a:lnTo>
                    <a:pt x="440" y="263"/>
                  </a:lnTo>
                  <a:lnTo>
                    <a:pt x="440" y="263"/>
                  </a:lnTo>
                  <a:lnTo>
                    <a:pt x="440" y="263"/>
                  </a:lnTo>
                  <a:lnTo>
                    <a:pt x="438" y="263"/>
                  </a:lnTo>
                  <a:lnTo>
                    <a:pt x="438" y="263"/>
                  </a:lnTo>
                  <a:lnTo>
                    <a:pt x="438" y="263"/>
                  </a:lnTo>
                  <a:lnTo>
                    <a:pt x="438" y="265"/>
                  </a:lnTo>
                  <a:lnTo>
                    <a:pt x="438" y="265"/>
                  </a:lnTo>
                  <a:lnTo>
                    <a:pt x="436" y="265"/>
                  </a:lnTo>
                  <a:lnTo>
                    <a:pt x="436" y="268"/>
                  </a:lnTo>
                  <a:lnTo>
                    <a:pt x="438" y="268"/>
                  </a:lnTo>
                  <a:lnTo>
                    <a:pt x="438" y="272"/>
                  </a:lnTo>
                  <a:lnTo>
                    <a:pt x="440" y="272"/>
                  </a:lnTo>
                  <a:lnTo>
                    <a:pt x="440" y="272"/>
                  </a:lnTo>
                  <a:lnTo>
                    <a:pt x="440" y="275"/>
                  </a:lnTo>
                  <a:lnTo>
                    <a:pt x="443" y="275"/>
                  </a:lnTo>
                  <a:lnTo>
                    <a:pt x="443" y="275"/>
                  </a:lnTo>
                  <a:lnTo>
                    <a:pt x="445" y="272"/>
                  </a:lnTo>
                  <a:lnTo>
                    <a:pt x="445" y="270"/>
                  </a:lnTo>
                  <a:close/>
                  <a:moveTo>
                    <a:pt x="440" y="261"/>
                  </a:moveTo>
                  <a:lnTo>
                    <a:pt x="440" y="261"/>
                  </a:lnTo>
                  <a:lnTo>
                    <a:pt x="440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5" y="263"/>
                  </a:lnTo>
                  <a:lnTo>
                    <a:pt x="445" y="261"/>
                  </a:lnTo>
                  <a:lnTo>
                    <a:pt x="443" y="261"/>
                  </a:lnTo>
                  <a:lnTo>
                    <a:pt x="443" y="261"/>
                  </a:lnTo>
                  <a:lnTo>
                    <a:pt x="443" y="261"/>
                  </a:lnTo>
                  <a:lnTo>
                    <a:pt x="440" y="261"/>
                  </a:lnTo>
                  <a:lnTo>
                    <a:pt x="440" y="261"/>
                  </a:lnTo>
                  <a:close/>
                  <a:moveTo>
                    <a:pt x="391" y="251"/>
                  </a:moveTo>
                  <a:lnTo>
                    <a:pt x="391" y="254"/>
                  </a:lnTo>
                  <a:lnTo>
                    <a:pt x="393" y="258"/>
                  </a:lnTo>
                  <a:lnTo>
                    <a:pt x="393" y="258"/>
                  </a:lnTo>
                  <a:lnTo>
                    <a:pt x="393" y="258"/>
                  </a:lnTo>
                  <a:lnTo>
                    <a:pt x="391" y="261"/>
                  </a:lnTo>
                  <a:lnTo>
                    <a:pt x="388" y="261"/>
                  </a:lnTo>
                  <a:lnTo>
                    <a:pt x="388" y="261"/>
                  </a:lnTo>
                  <a:lnTo>
                    <a:pt x="388" y="263"/>
                  </a:lnTo>
                  <a:lnTo>
                    <a:pt x="391" y="265"/>
                  </a:lnTo>
                  <a:lnTo>
                    <a:pt x="391" y="265"/>
                  </a:lnTo>
                  <a:lnTo>
                    <a:pt x="393" y="268"/>
                  </a:lnTo>
                  <a:lnTo>
                    <a:pt x="395" y="268"/>
                  </a:lnTo>
                  <a:lnTo>
                    <a:pt x="398" y="268"/>
                  </a:lnTo>
                  <a:lnTo>
                    <a:pt x="402" y="265"/>
                  </a:lnTo>
                  <a:lnTo>
                    <a:pt x="402" y="265"/>
                  </a:lnTo>
                  <a:lnTo>
                    <a:pt x="405" y="268"/>
                  </a:lnTo>
                  <a:lnTo>
                    <a:pt x="407" y="268"/>
                  </a:lnTo>
                  <a:lnTo>
                    <a:pt x="412" y="268"/>
                  </a:lnTo>
                  <a:lnTo>
                    <a:pt x="414" y="268"/>
                  </a:lnTo>
                  <a:lnTo>
                    <a:pt x="414" y="268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21" y="272"/>
                  </a:lnTo>
                  <a:lnTo>
                    <a:pt x="421" y="272"/>
                  </a:lnTo>
                  <a:lnTo>
                    <a:pt x="421" y="270"/>
                  </a:lnTo>
                  <a:lnTo>
                    <a:pt x="421" y="268"/>
                  </a:lnTo>
                  <a:lnTo>
                    <a:pt x="421" y="268"/>
                  </a:lnTo>
                  <a:lnTo>
                    <a:pt x="421" y="268"/>
                  </a:lnTo>
                  <a:lnTo>
                    <a:pt x="421" y="268"/>
                  </a:lnTo>
                  <a:lnTo>
                    <a:pt x="421" y="268"/>
                  </a:lnTo>
                  <a:lnTo>
                    <a:pt x="421" y="265"/>
                  </a:lnTo>
                  <a:lnTo>
                    <a:pt x="421" y="265"/>
                  </a:lnTo>
                  <a:lnTo>
                    <a:pt x="419" y="265"/>
                  </a:lnTo>
                  <a:lnTo>
                    <a:pt x="414" y="261"/>
                  </a:lnTo>
                  <a:lnTo>
                    <a:pt x="410" y="258"/>
                  </a:lnTo>
                  <a:lnTo>
                    <a:pt x="407" y="256"/>
                  </a:lnTo>
                  <a:lnTo>
                    <a:pt x="407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0" y="256"/>
                  </a:lnTo>
                  <a:lnTo>
                    <a:pt x="400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5" y="249"/>
                  </a:lnTo>
                  <a:lnTo>
                    <a:pt x="395" y="249"/>
                  </a:lnTo>
                  <a:lnTo>
                    <a:pt x="393" y="249"/>
                  </a:lnTo>
                  <a:lnTo>
                    <a:pt x="391" y="251"/>
                  </a:lnTo>
                  <a:close/>
                  <a:moveTo>
                    <a:pt x="7" y="15"/>
                  </a:moveTo>
                  <a:lnTo>
                    <a:pt x="7" y="12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7" y="15"/>
                  </a:lnTo>
                  <a:close/>
                  <a:moveTo>
                    <a:pt x="12" y="3"/>
                  </a:moveTo>
                  <a:lnTo>
                    <a:pt x="15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"/>
                  </a:lnTo>
                  <a:close/>
                  <a:moveTo>
                    <a:pt x="7" y="12"/>
                  </a:move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7" y="12"/>
                  </a:lnTo>
                  <a:close/>
                  <a:moveTo>
                    <a:pt x="78" y="183"/>
                  </a:moveTo>
                  <a:lnTo>
                    <a:pt x="76" y="180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80"/>
                  </a:lnTo>
                  <a:lnTo>
                    <a:pt x="74" y="180"/>
                  </a:lnTo>
                  <a:lnTo>
                    <a:pt x="71" y="180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71" y="175"/>
                  </a:lnTo>
                  <a:lnTo>
                    <a:pt x="69" y="175"/>
                  </a:lnTo>
                  <a:lnTo>
                    <a:pt x="69" y="175"/>
                  </a:lnTo>
                  <a:lnTo>
                    <a:pt x="69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2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59" y="171"/>
                  </a:lnTo>
                  <a:lnTo>
                    <a:pt x="59" y="171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71"/>
                  </a:lnTo>
                  <a:lnTo>
                    <a:pt x="57" y="168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57" y="166"/>
                  </a:lnTo>
                  <a:lnTo>
                    <a:pt x="57" y="164"/>
                  </a:lnTo>
                  <a:lnTo>
                    <a:pt x="55" y="164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0" y="161"/>
                  </a:lnTo>
                  <a:lnTo>
                    <a:pt x="48" y="161"/>
                  </a:lnTo>
                  <a:lnTo>
                    <a:pt x="48" y="159"/>
                  </a:lnTo>
                  <a:lnTo>
                    <a:pt x="48" y="161"/>
                  </a:lnTo>
                  <a:lnTo>
                    <a:pt x="45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7"/>
                  </a:lnTo>
                  <a:lnTo>
                    <a:pt x="48" y="157"/>
                  </a:lnTo>
                  <a:lnTo>
                    <a:pt x="43" y="157"/>
                  </a:lnTo>
                  <a:lnTo>
                    <a:pt x="43" y="157"/>
                  </a:lnTo>
                  <a:lnTo>
                    <a:pt x="43" y="154"/>
                  </a:lnTo>
                  <a:lnTo>
                    <a:pt x="41" y="154"/>
                  </a:lnTo>
                  <a:lnTo>
                    <a:pt x="41" y="157"/>
                  </a:lnTo>
                  <a:lnTo>
                    <a:pt x="41" y="157"/>
                  </a:lnTo>
                  <a:lnTo>
                    <a:pt x="41" y="157"/>
                  </a:lnTo>
                  <a:lnTo>
                    <a:pt x="41" y="157"/>
                  </a:lnTo>
                  <a:lnTo>
                    <a:pt x="41" y="159"/>
                  </a:lnTo>
                  <a:lnTo>
                    <a:pt x="41" y="159"/>
                  </a:lnTo>
                  <a:lnTo>
                    <a:pt x="41" y="159"/>
                  </a:lnTo>
                  <a:lnTo>
                    <a:pt x="41" y="159"/>
                  </a:lnTo>
                  <a:lnTo>
                    <a:pt x="41" y="159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38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4"/>
                  </a:lnTo>
                  <a:lnTo>
                    <a:pt x="36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1" y="166"/>
                  </a:lnTo>
                  <a:lnTo>
                    <a:pt x="41" y="166"/>
                  </a:lnTo>
                  <a:lnTo>
                    <a:pt x="41" y="166"/>
                  </a:lnTo>
                  <a:lnTo>
                    <a:pt x="41" y="168"/>
                  </a:lnTo>
                  <a:lnTo>
                    <a:pt x="43" y="168"/>
                  </a:lnTo>
                  <a:lnTo>
                    <a:pt x="41" y="168"/>
                  </a:lnTo>
                  <a:lnTo>
                    <a:pt x="41" y="171"/>
                  </a:lnTo>
                  <a:lnTo>
                    <a:pt x="41" y="171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48" y="171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0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2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7" y="173"/>
                  </a:lnTo>
                  <a:lnTo>
                    <a:pt x="64" y="180"/>
                  </a:lnTo>
                  <a:lnTo>
                    <a:pt x="67" y="183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69" y="185"/>
                  </a:lnTo>
                  <a:lnTo>
                    <a:pt x="69" y="185"/>
                  </a:lnTo>
                  <a:lnTo>
                    <a:pt x="69" y="185"/>
                  </a:lnTo>
                  <a:lnTo>
                    <a:pt x="69" y="185"/>
                  </a:lnTo>
                  <a:lnTo>
                    <a:pt x="69" y="185"/>
                  </a:lnTo>
                  <a:lnTo>
                    <a:pt x="71" y="185"/>
                  </a:lnTo>
                  <a:lnTo>
                    <a:pt x="71" y="185"/>
                  </a:lnTo>
                  <a:lnTo>
                    <a:pt x="74" y="187"/>
                  </a:lnTo>
                  <a:lnTo>
                    <a:pt x="74" y="187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8" y="183"/>
                  </a:lnTo>
                  <a:lnTo>
                    <a:pt x="78" y="183"/>
                  </a:lnTo>
                  <a:close/>
                  <a:moveTo>
                    <a:pt x="1493" y="840"/>
                  </a:moveTo>
                  <a:lnTo>
                    <a:pt x="1493" y="840"/>
                  </a:lnTo>
                  <a:lnTo>
                    <a:pt x="1490" y="840"/>
                  </a:lnTo>
                  <a:lnTo>
                    <a:pt x="1490" y="838"/>
                  </a:lnTo>
                  <a:lnTo>
                    <a:pt x="1490" y="838"/>
                  </a:lnTo>
                  <a:lnTo>
                    <a:pt x="1488" y="838"/>
                  </a:lnTo>
                  <a:lnTo>
                    <a:pt x="1488" y="838"/>
                  </a:lnTo>
                  <a:lnTo>
                    <a:pt x="1486" y="840"/>
                  </a:lnTo>
                  <a:lnTo>
                    <a:pt x="1486" y="840"/>
                  </a:lnTo>
                  <a:lnTo>
                    <a:pt x="1486" y="843"/>
                  </a:lnTo>
                  <a:lnTo>
                    <a:pt x="1483" y="843"/>
                  </a:lnTo>
                  <a:lnTo>
                    <a:pt x="1483" y="845"/>
                  </a:lnTo>
                  <a:lnTo>
                    <a:pt x="1483" y="845"/>
                  </a:lnTo>
                  <a:lnTo>
                    <a:pt x="1481" y="845"/>
                  </a:lnTo>
                  <a:lnTo>
                    <a:pt x="1481" y="848"/>
                  </a:lnTo>
                  <a:lnTo>
                    <a:pt x="1483" y="850"/>
                  </a:lnTo>
                  <a:lnTo>
                    <a:pt x="1483" y="850"/>
                  </a:lnTo>
                  <a:lnTo>
                    <a:pt x="1483" y="848"/>
                  </a:lnTo>
                  <a:lnTo>
                    <a:pt x="1483" y="848"/>
                  </a:lnTo>
                  <a:lnTo>
                    <a:pt x="1486" y="848"/>
                  </a:lnTo>
                  <a:lnTo>
                    <a:pt x="1486" y="848"/>
                  </a:lnTo>
                  <a:lnTo>
                    <a:pt x="1486" y="848"/>
                  </a:lnTo>
                  <a:lnTo>
                    <a:pt x="1486" y="848"/>
                  </a:lnTo>
                  <a:lnTo>
                    <a:pt x="1486" y="848"/>
                  </a:lnTo>
                  <a:lnTo>
                    <a:pt x="1488" y="848"/>
                  </a:lnTo>
                  <a:lnTo>
                    <a:pt x="1488" y="848"/>
                  </a:lnTo>
                  <a:lnTo>
                    <a:pt x="1488" y="848"/>
                  </a:lnTo>
                  <a:lnTo>
                    <a:pt x="1488" y="848"/>
                  </a:lnTo>
                  <a:lnTo>
                    <a:pt x="1488" y="845"/>
                  </a:lnTo>
                  <a:lnTo>
                    <a:pt x="1486" y="843"/>
                  </a:lnTo>
                  <a:lnTo>
                    <a:pt x="1488" y="843"/>
                  </a:lnTo>
                  <a:lnTo>
                    <a:pt x="1488" y="843"/>
                  </a:lnTo>
                  <a:lnTo>
                    <a:pt x="1488" y="843"/>
                  </a:lnTo>
                  <a:lnTo>
                    <a:pt x="1488" y="843"/>
                  </a:lnTo>
                  <a:lnTo>
                    <a:pt x="1488" y="843"/>
                  </a:lnTo>
                  <a:lnTo>
                    <a:pt x="1490" y="843"/>
                  </a:lnTo>
                  <a:lnTo>
                    <a:pt x="1490" y="840"/>
                  </a:lnTo>
                  <a:lnTo>
                    <a:pt x="1493" y="840"/>
                  </a:lnTo>
                  <a:close/>
                  <a:moveTo>
                    <a:pt x="369" y="230"/>
                  </a:moveTo>
                  <a:lnTo>
                    <a:pt x="372" y="232"/>
                  </a:lnTo>
                  <a:lnTo>
                    <a:pt x="374" y="232"/>
                  </a:lnTo>
                  <a:lnTo>
                    <a:pt x="381" y="235"/>
                  </a:lnTo>
                  <a:lnTo>
                    <a:pt x="383" y="235"/>
                  </a:lnTo>
                  <a:lnTo>
                    <a:pt x="383" y="235"/>
                  </a:lnTo>
                  <a:lnTo>
                    <a:pt x="383" y="235"/>
                  </a:lnTo>
                  <a:lnTo>
                    <a:pt x="386" y="237"/>
                  </a:lnTo>
                  <a:lnTo>
                    <a:pt x="388" y="242"/>
                  </a:lnTo>
                  <a:lnTo>
                    <a:pt x="391" y="242"/>
                  </a:lnTo>
                  <a:lnTo>
                    <a:pt x="393" y="242"/>
                  </a:lnTo>
                  <a:lnTo>
                    <a:pt x="393" y="242"/>
                  </a:lnTo>
                  <a:lnTo>
                    <a:pt x="393" y="237"/>
                  </a:lnTo>
                  <a:lnTo>
                    <a:pt x="393" y="232"/>
                  </a:lnTo>
                  <a:lnTo>
                    <a:pt x="393" y="230"/>
                  </a:lnTo>
                  <a:lnTo>
                    <a:pt x="391" y="230"/>
                  </a:lnTo>
                  <a:lnTo>
                    <a:pt x="386" y="228"/>
                  </a:lnTo>
                  <a:lnTo>
                    <a:pt x="386" y="228"/>
                  </a:lnTo>
                  <a:lnTo>
                    <a:pt x="386" y="228"/>
                  </a:lnTo>
                  <a:lnTo>
                    <a:pt x="383" y="228"/>
                  </a:lnTo>
                  <a:lnTo>
                    <a:pt x="383" y="228"/>
                  </a:lnTo>
                  <a:lnTo>
                    <a:pt x="381" y="228"/>
                  </a:lnTo>
                  <a:lnTo>
                    <a:pt x="379" y="228"/>
                  </a:lnTo>
                  <a:lnTo>
                    <a:pt x="376" y="225"/>
                  </a:lnTo>
                  <a:lnTo>
                    <a:pt x="374" y="225"/>
                  </a:lnTo>
                  <a:lnTo>
                    <a:pt x="374" y="225"/>
                  </a:lnTo>
                  <a:lnTo>
                    <a:pt x="372" y="225"/>
                  </a:lnTo>
                  <a:lnTo>
                    <a:pt x="369" y="223"/>
                  </a:lnTo>
                  <a:lnTo>
                    <a:pt x="369" y="223"/>
                  </a:lnTo>
                  <a:lnTo>
                    <a:pt x="367" y="225"/>
                  </a:lnTo>
                  <a:lnTo>
                    <a:pt x="367" y="225"/>
                  </a:lnTo>
                  <a:lnTo>
                    <a:pt x="367" y="228"/>
                  </a:lnTo>
                  <a:lnTo>
                    <a:pt x="369" y="230"/>
                  </a:lnTo>
                  <a:close/>
                  <a:moveTo>
                    <a:pt x="336" y="211"/>
                  </a:moveTo>
                  <a:lnTo>
                    <a:pt x="336" y="211"/>
                  </a:lnTo>
                  <a:lnTo>
                    <a:pt x="336" y="213"/>
                  </a:lnTo>
                  <a:lnTo>
                    <a:pt x="339" y="216"/>
                  </a:lnTo>
                  <a:lnTo>
                    <a:pt x="341" y="218"/>
                  </a:lnTo>
                  <a:lnTo>
                    <a:pt x="341" y="218"/>
                  </a:lnTo>
                  <a:lnTo>
                    <a:pt x="343" y="220"/>
                  </a:lnTo>
                  <a:lnTo>
                    <a:pt x="346" y="218"/>
                  </a:lnTo>
                  <a:lnTo>
                    <a:pt x="348" y="218"/>
                  </a:lnTo>
                  <a:lnTo>
                    <a:pt x="348" y="218"/>
                  </a:lnTo>
                  <a:lnTo>
                    <a:pt x="348" y="218"/>
                  </a:lnTo>
                  <a:lnTo>
                    <a:pt x="348" y="218"/>
                  </a:lnTo>
                  <a:lnTo>
                    <a:pt x="353" y="216"/>
                  </a:lnTo>
                  <a:lnTo>
                    <a:pt x="353" y="216"/>
                  </a:lnTo>
                  <a:lnTo>
                    <a:pt x="353" y="213"/>
                  </a:lnTo>
                  <a:lnTo>
                    <a:pt x="353" y="211"/>
                  </a:lnTo>
                  <a:lnTo>
                    <a:pt x="353" y="211"/>
                  </a:lnTo>
                  <a:lnTo>
                    <a:pt x="355" y="209"/>
                  </a:lnTo>
                  <a:lnTo>
                    <a:pt x="355" y="206"/>
                  </a:lnTo>
                  <a:lnTo>
                    <a:pt x="355" y="204"/>
                  </a:lnTo>
                  <a:lnTo>
                    <a:pt x="353" y="204"/>
                  </a:lnTo>
                  <a:lnTo>
                    <a:pt x="353" y="201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48" y="197"/>
                  </a:lnTo>
                  <a:lnTo>
                    <a:pt x="346" y="199"/>
                  </a:lnTo>
                  <a:lnTo>
                    <a:pt x="343" y="201"/>
                  </a:lnTo>
                  <a:lnTo>
                    <a:pt x="343" y="201"/>
                  </a:lnTo>
                  <a:lnTo>
                    <a:pt x="341" y="201"/>
                  </a:lnTo>
                  <a:lnTo>
                    <a:pt x="341" y="201"/>
                  </a:lnTo>
                  <a:lnTo>
                    <a:pt x="339" y="201"/>
                  </a:lnTo>
                  <a:lnTo>
                    <a:pt x="336" y="201"/>
                  </a:lnTo>
                  <a:lnTo>
                    <a:pt x="336" y="201"/>
                  </a:lnTo>
                  <a:lnTo>
                    <a:pt x="336" y="204"/>
                  </a:lnTo>
                  <a:lnTo>
                    <a:pt x="334" y="209"/>
                  </a:lnTo>
                  <a:lnTo>
                    <a:pt x="336" y="209"/>
                  </a:lnTo>
                  <a:lnTo>
                    <a:pt x="336" y="211"/>
                  </a:lnTo>
                  <a:close/>
                  <a:moveTo>
                    <a:pt x="509" y="270"/>
                  </a:moveTo>
                  <a:lnTo>
                    <a:pt x="511" y="270"/>
                  </a:lnTo>
                  <a:lnTo>
                    <a:pt x="511" y="270"/>
                  </a:lnTo>
                  <a:lnTo>
                    <a:pt x="509" y="270"/>
                  </a:lnTo>
                  <a:lnTo>
                    <a:pt x="509" y="270"/>
                  </a:lnTo>
                  <a:lnTo>
                    <a:pt x="509" y="270"/>
                  </a:lnTo>
                  <a:lnTo>
                    <a:pt x="509" y="270"/>
                  </a:lnTo>
                  <a:lnTo>
                    <a:pt x="509" y="270"/>
                  </a:lnTo>
                  <a:close/>
                  <a:moveTo>
                    <a:pt x="454" y="268"/>
                  </a:moveTo>
                  <a:lnTo>
                    <a:pt x="454" y="268"/>
                  </a:lnTo>
                  <a:lnTo>
                    <a:pt x="457" y="268"/>
                  </a:lnTo>
                  <a:lnTo>
                    <a:pt x="457" y="268"/>
                  </a:lnTo>
                  <a:lnTo>
                    <a:pt x="457" y="268"/>
                  </a:lnTo>
                  <a:lnTo>
                    <a:pt x="457" y="268"/>
                  </a:lnTo>
                  <a:lnTo>
                    <a:pt x="457" y="265"/>
                  </a:lnTo>
                  <a:lnTo>
                    <a:pt x="454" y="265"/>
                  </a:lnTo>
                  <a:lnTo>
                    <a:pt x="454" y="265"/>
                  </a:lnTo>
                  <a:lnTo>
                    <a:pt x="454" y="268"/>
                  </a:lnTo>
                  <a:lnTo>
                    <a:pt x="454" y="268"/>
                  </a:lnTo>
                  <a:close/>
                  <a:moveTo>
                    <a:pt x="499" y="296"/>
                  </a:moveTo>
                  <a:lnTo>
                    <a:pt x="499" y="296"/>
                  </a:lnTo>
                  <a:lnTo>
                    <a:pt x="499" y="296"/>
                  </a:lnTo>
                  <a:lnTo>
                    <a:pt x="499" y="296"/>
                  </a:lnTo>
                  <a:lnTo>
                    <a:pt x="499" y="296"/>
                  </a:lnTo>
                  <a:lnTo>
                    <a:pt x="499" y="296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7" y="296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02" y="301"/>
                  </a:lnTo>
                  <a:lnTo>
                    <a:pt x="502" y="301"/>
                  </a:lnTo>
                  <a:lnTo>
                    <a:pt x="502" y="301"/>
                  </a:lnTo>
                  <a:lnTo>
                    <a:pt x="502" y="301"/>
                  </a:lnTo>
                  <a:lnTo>
                    <a:pt x="502" y="301"/>
                  </a:lnTo>
                  <a:lnTo>
                    <a:pt x="502" y="303"/>
                  </a:lnTo>
                  <a:lnTo>
                    <a:pt x="504" y="303"/>
                  </a:lnTo>
                  <a:lnTo>
                    <a:pt x="504" y="303"/>
                  </a:lnTo>
                  <a:lnTo>
                    <a:pt x="504" y="303"/>
                  </a:lnTo>
                  <a:lnTo>
                    <a:pt x="504" y="303"/>
                  </a:lnTo>
                  <a:lnTo>
                    <a:pt x="504" y="306"/>
                  </a:lnTo>
                  <a:lnTo>
                    <a:pt x="506" y="306"/>
                  </a:lnTo>
                  <a:lnTo>
                    <a:pt x="506" y="306"/>
                  </a:lnTo>
                  <a:lnTo>
                    <a:pt x="509" y="306"/>
                  </a:lnTo>
                  <a:lnTo>
                    <a:pt x="509" y="306"/>
                  </a:lnTo>
                  <a:lnTo>
                    <a:pt x="506" y="306"/>
                  </a:lnTo>
                  <a:lnTo>
                    <a:pt x="499" y="296"/>
                  </a:lnTo>
                  <a:lnTo>
                    <a:pt x="499" y="296"/>
                  </a:lnTo>
                  <a:close/>
                  <a:moveTo>
                    <a:pt x="492" y="325"/>
                  </a:moveTo>
                  <a:lnTo>
                    <a:pt x="492" y="325"/>
                  </a:lnTo>
                  <a:lnTo>
                    <a:pt x="492" y="325"/>
                  </a:lnTo>
                  <a:lnTo>
                    <a:pt x="495" y="325"/>
                  </a:lnTo>
                  <a:lnTo>
                    <a:pt x="495" y="325"/>
                  </a:lnTo>
                  <a:lnTo>
                    <a:pt x="495" y="325"/>
                  </a:lnTo>
                  <a:lnTo>
                    <a:pt x="497" y="325"/>
                  </a:lnTo>
                  <a:lnTo>
                    <a:pt x="497" y="325"/>
                  </a:lnTo>
                  <a:lnTo>
                    <a:pt x="497" y="325"/>
                  </a:lnTo>
                  <a:lnTo>
                    <a:pt x="497" y="325"/>
                  </a:lnTo>
                  <a:lnTo>
                    <a:pt x="497" y="322"/>
                  </a:lnTo>
                  <a:lnTo>
                    <a:pt x="497" y="322"/>
                  </a:lnTo>
                  <a:lnTo>
                    <a:pt x="497" y="322"/>
                  </a:lnTo>
                  <a:lnTo>
                    <a:pt x="497" y="322"/>
                  </a:lnTo>
                  <a:lnTo>
                    <a:pt x="492" y="322"/>
                  </a:lnTo>
                  <a:lnTo>
                    <a:pt x="492" y="322"/>
                  </a:lnTo>
                  <a:lnTo>
                    <a:pt x="492" y="325"/>
                  </a:lnTo>
                  <a:close/>
                  <a:moveTo>
                    <a:pt x="488" y="336"/>
                  </a:moveTo>
                  <a:lnTo>
                    <a:pt x="488" y="336"/>
                  </a:lnTo>
                  <a:lnTo>
                    <a:pt x="490" y="336"/>
                  </a:lnTo>
                  <a:lnTo>
                    <a:pt x="490" y="339"/>
                  </a:lnTo>
                  <a:lnTo>
                    <a:pt x="490" y="343"/>
                  </a:lnTo>
                  <a:lnTo>
                    <a:pt x="490" y="343"/>
                  </a:lnTo>
                  <a:lnTo>
                    <a:pt x="492" y="341"/>
                  </a:lnTo>
                  <a:lnTo>
                    <a:pt x="492" y="341"/>
                  </a:lnTo>
                  <a:lnTo>
                    <a:pt x="492" y="339"/>
                  </a:lnTo>
                  <a:lnTo>
                    <a:pt x="495" y="339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9" y="339"/>
                  </a:lnTo>
                  <a:lnTo>
                    <a:pt x="499" y="336"/>
                  </a:lnTo>
                  <a:lnTo>
                    <a:pt x="499" y="336"/>
                  </a:lnTo>
                  <a:lnTo>
                    <a:pt x="502" y="334"/>
                  </a:lnTo>
                  <a:lnTo>
                    <a:pt x="502" y="334"/>
                  </a:lnTo>
                  <a:lnTo>
                    <a:pt x="502" y="332"/>
                  </a:lnTo>
                  <a:lnTo>
                    <a:pt x="502" y="332"/>
                  </a:lnTo>
                  <a:lnTo>
                    <a:pt x="499" y="329"/>
                  </a:lnTo>
                  <a:lnTo>
                    <a:pt x="499" y="329"/>
                  </a:lnTo>
                  <a:lnTo>
                    <a:pt x="499" y="327"/>
                  </a:lnTo>
                  <a:lnTo>
                    <a:pt x="499" y="327"/>
                  </a:lnTo>
                  <a:lnTo>
                    <a:pt x="499" y="327"/>
                  </a:lnTo>
                  <a:lnTo>
                    <a:pt x="497" y="327"/>
                  </a:lnTo>
                  <a:lnTo>
                    <a:pt x="497" y="327"/>
                  </a:lnTo>
                  <a:lnTo>
                    <a:pt x="495" y="325"/>
                  </a:lnTo>
                  <a:lnTo>
                    <a:pt x="492" y="327"/>
                  </a:lnTo>
                  <a:lnTo>
                    <a:pt x="492" y="329"/>
                  </a:lnTo>
                  <a:lnTo>
                    <a:pt x="490" y="329"/>
                  </a:lnTo>
                  <a:lnTo>
                    <a:pt x="490" y="329"/>
                  </a:lnTo>
                  <a:lnTo>
                    <a:pt x="490" y="329"/>
                  </a:lnTo>
                  <a:lnTo>
                    <a:pt x="490" y="329"/>
                  </a:lnTo>
                  <a:lnTo>
                    <a:pt x="490" y="329"/>
                  </a:lnTo>
                  <a:lnTo>
                    <a:pt x="488" y="329"/>
                  </a:lnTo>
                  <a:lnTo>
                    <a:pt x="490" y="327"/>
                  </a:lnTo>
                  <a:lnTo>
                    <a:pt x="490" y="327"/>
                  </a:lnTo>
                  <a:lnTo>
                    <a:pt x="488" y="327"/>
                  </a:lnTo>
                  <a:lnTo>
                    <a:pt x="488" y="327"/>
                  </a:lnTo>
                  <a:lnTo>
                    <a:pt x="488" y="327"/>
                  </a:lnTo>
                  <a:lnTo>
                    <a:pt x="485" y="329"/>
                  </a:lnTo>
                  <a:lnTo>
                    <a:pt x="485" y="329"/>
                  </a:lnTo>
                  <a:lnTo>
                    <a:pt x="485" y="332"/>
                  </a:lnTo>
                  <a:lnTo>
                    <a:pt x="485" y="332"/>
                  </a:lnTo>
                  <a:lnTo>
                    <a:pt x="485" y="334"/>
                  </a:lnTo>
                  <a:lnTo>
                    <a:pt x="488" y="336"/>
                  </a:lnTo>
                  <a:close/>
                  <a:moveTo>
                    <a:pt x="497" y="306"/>
                  </a:moveTo>
                  <a:lnTo>
                    <a:pt x="497" y="306"/>
                  </a:lnTo>
                  <a:lnTo>
                    <a:pt x="497" y="303"/>
                  </a:lnTo>
                  <a:lnTo>
                    <a:pt x="495" y="301"/>
                  </a:lnTo>
                  <a:lnTo>
                    <a:pt x="495" y="299"/>
                  </a:lnTo>
                  <a:lnTo>
                    <a:pt x="492" y="299"/>
                  </a:lnTo>
                  <a:lnTo>
                    <a:pt x="492" y="299"/>
                  </a:lnTo>
                  <a:lnTo>
                    <a:pt x="492" y="299"/>
                  </a:lnTo>
                  <a:lnTo>
                    <a:pt x="492" y="301"/>
                  </a:lnTo>
                  <a:lnTo>
                    <a:pt x="492" y="301"/>
                  </a:lnTo>
                  <a:lnTo>
                    <a:pt x="492" y="303"/>
                  </a:lnTo>
                  <a:lnTo>
                    <a:pt x="495" y="303"/>
                  </a:lnTo>
                  <a:lnTo>
                    <a:pt x="492" y="303"/>
                  </a:lnTo>
                  <a:lnTo>
                    <a:pt x="492" y="303"/>
                  </a:lnTo>
                  <a:lnTo>
                    <a:pt x="492" y="301"/>
                  </a:lnTo>
                  <a:lnTo>
                    <a:pt x="492" y="301"/>
                  </a:lnTo>
                  <a:lnTo>
                    <a:pt x="492" y="303"/>
                  </a:lnTo>
                  <a:lnTo>
                    <a:pt x="495" y="306"/>
                  </a:lnTo>
                  <a:lnTo>
                    <a:pt x="497" y="308"/>
                  </a:lnTo>
                  <a:lnTo>
                    <a:pt x="497" y="308"/>
                  </a:lnTo>
                  <a:lnTo>
                    <a:pt x="497" y="306"/>
                  </a:lnTo>
                  <a:lnTo>
                    <a:pt x="497" y="306"/>
                  </a:lnTo>
                  <a:lnTo>
                    <a:pt x="495" y="306"/>
                  </a:lnTo>
                  <a:lnTo>
                    <a:pt x="497" y="306"/>
                  </a:lnTo>
                  <a:lnTo>
                    <a:pt x="497" y="306"/>
                  </a:lnTo>
                  <a:close/>
                  <a:moveTo>
                    <a:pt x="499" y="268"/>
                  </a:moveTo>
                  <a:lnTo>
                    <a:pt x="502" y="268"/>
                  </a:lnTo>
                  <a:lnTo>
                    <a:pt x="502" y="268"/>
                  </a:lnTo>
                  <a:lnTo>
                    <a:pt x="504" y="268"/>
                  </a:lnTo>
                  <a:lnTo>
                    <a:pt x="504" y="268"/>
                  </a:lnTo>
                  <a:lnTo>
                    <a:pt x="504" y="268"/>
                  </a:lnTo>
                  <a:lnTo>
                    <a:pt x="502" y="268"/>
                  </a:lnTo>
                  <a:lnTo>
                    <a:pt x="502" y="268"/>
                  </a:lnTo>
                  <a:lnTo>
                    <a:pt x="499" y="268"/>
                  </a:lnTo>
                  <a:lnTo>
                    <a:pt x="499" y="268"/>
                  </a:lnTo>
                  <a:lnTo>
                    <a:pt x="497" y="268"/>
                  </a:lnTo>
                  <a:lnTo>
                    <a:pt x="497" y="270"/>
                  </a:lnTo>
                  <a:lnTo>
                    <a:pt x="499" y="268"/>
                  </a:lnTo>
                  <a:lnTo>
                    <a:pt x="499" y="268"/>
                  </a:lnTo>
                  <a:close/>
                  <a:moveTo>
                    <a:pt x="492" y="291"/>
                  </a:moveTo>
                  <a:lnTo>
                    <a:pt x="490" y="289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0" y="289"/>
                  </a:lnTo>
                  <a:lnTo>
                    <a:pt x="490" y="291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2" y="294"/>
                  </a:lnTo>
                  <a:lnTo>
                    <a:pt x="492" y="294"/>
                  </a:lnTo>
                  <a:lnTo>
                    <a:pt x="492" y="294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2" y="291"/>
                  </a:lnTo>
                  <a:lnTo>
                    <a:pt x="492" y="291"/>
                  </a:lnTo>
                  <a:close/>
                  <a:moveTo>
                    <a:pt x="464" y="265"/>
                  </a:moveTo>
                  <a:lnTo>
                    <a:pt x="464" y="265"/>
                  </a:lnTo>
                  <a:lnTo>
                    <a:pt x="466" y="265"/>
                  </a:lnTo>
                  <a:lnTo>
                    <a:pt x="466" y="265"/>
                  </a:lnTo>
                  <a:lnTo>
                    <a:pt x="466" y="268"/>
                  </a:lnTo>
                  <a:lnTo>
                    <a:pt x="466" y="268"/>
                  </a:lnTo>
                  <a:lnTo>
                    <a:pt x="469" y="268"/>
                  </a:lnTo>
                  <a:lnTo>
                    <a:pt x="469" y="268"/>
                  </a:lnTo>
                  <a:lnTo>
                    <a:pt x="469" y="268"/>
                  </a:lnTo>
                  <a:lnTo>
                    <a:pt x="466" y="265"/>
                  </a:lnTo>
                  <a:lnTo>
                    <a:pt x="466" y="263"/>
                  </a:lnTo>
                  <a:lnTo>
                    <a:pt x="464" y="263"/>
                  </a:lnTo>
                  <a:lnTo>
                    <a:pt x="462" y="263"/>
                  </a:lnTo>
                  <a:lnTo>
                    <a:pt x="462" y="263"/>
                  </a:lnTo>
                  <a:lnTo>
                    <a:pt x="464" y="263"/>
                  </a:lnTo>
                  <a:lnTo>
                    <a:pt x="464" y="265"/>
                  </a:lnTo>
                  <a:close/>
                  <a:moveTo>
                    <a:pt x="464" y="258"/>
                  </a:moveTo>
                  <a:lnTo>
                    <a:pt x="464" y="258"/>
                  </a:lnTo>
                  <a:lnTo>
                    <a:pt x="466" y="258"/>
                  </a:lnTo>
                  <a:lnTo>
                    <a:pt x="466" y="261"/>
                  </a:lnTo>
                  <a:lnTo>
                    <a:pt x="469" y="261"/>
                  </a:lnTo>
                  <a:lnTo>
                    <a:pt x="469" y="261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8"/>
                  </a:lnTo>
                  <a:lnTo>
                    <a:pt x="469" y="256"/>
                  </a:lnTo>
                  <a:lnTo>
                    <a:pt x="469" y="256"/>
                  </a:lnTo>
                  <a:lnTo>
                    <a:pt x="466" y="256"/>
                  </a:lnTo>
                  <a:lnTo>
                    <a:pt x="466" y="256"/>
                  </a:lnTo>
                  <a:lnTo>
                    <a:pt x="464" y="254"/>
                  </a:lnTo>
                  <a:lnTo>
                    <a:pt x="464" y="256"/>
                  </a:lnTo>
                  <a:lnTo>
                    <a:pt x="464" y="256"/>
                  </a:lnTo>
                  <a:lnTo>
                    <a:pt x="464" y="256"/>
                  </a:lnTo>
                  <a:lnTo>
                    <a:pt x="464" y="256"/>
                  </a:lnTo>
                  <a:lnTo>
                    <a:pt x="464" y="256"/>
                  </a:lnTo>
                  <a:lnTo>
                    <a:pt x="464" y="256"/>
                  </a:lnTo>
                  <a:lnTo>
                    <a:pt x="464" y="258"/>
                  </a:lnTo>
                  <a:close/>
                  <a:moveTo>
                    <a:pt x="457" y="265"/>
                  </a:moveTo>
                  <a:lnTo>
                    <a:pt x="459" y="265"/>
                  </a:lnTo>
                  <a:lnTo>
                    <a:pt x="462" y="268"/>
                  </a:lnTo>
                  <a:lnTo>
                    <a:pt x="462" y="268"/>
                  </a:lnTo>
                  <a:lnTo>
                    <a:pt x="462" y="268"/>
                  </a:lnTo>
                  <a:lnTo>
                    <a:pt x="462" y="268"/>
                  </a:lnTo>
                  <a:lnTo>
                    <a:pt x="462" y="268"/>
                  </a:lnTo>
                  <a:lnTo>
                    <a:pt x="464" y="268"/>
                  </a:lnTo>
                  <a:lnTo>
                    <a:pt x="462" y="265"/>
                  </a:lnTo>
                  <a:lnTo>
                    <a:pt x="462" y="265"/>
                  </a:lnTo>
                  <a:lnTo>
                    <a:pt x="462" y="263"/>
                  </a:lnTo>
                  <a:lnTo>
                    <a:pt x="459" y="263"/>
                  </a:lnTo>
                  <a:lnTo>
                    <a:pt x="459" y="263"/>
                  </a:lnTo>
                  <a:lnTo>
                    <a:pt x="459" y="263"/>
                  </a:lnTo>
                  <a:lnTo>
                    <a:pt x="457" y="261"/>
                  </a:lnTo>
                  <a:lnTo>
                    <a:pt x="457" y="263"/>
                  </a:lnTo>
                  <a:lnTo>
                    <a:pt x="457" y="263"/>
                  </a:lnTo>
                  <a:lnTo>
                    <a:pt x="457" y="265"/>
                  </a:lnTo>
                  <a:close/>
                  <a:moveTo>
                    <a:pt x="506" y="265"/>
                  </a:moveTo>
                  <a:lnTo>
                    <a:pt x="506" y="265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06" y="265"/>
                  </a:lnTo>
                  <a:lnTo>
                    <a:pt x="506" y="263"/>
                  </a:lnTo>
                  <a:lnTo>
                    <a:pt x="504" y="263"/>
                  </a:lnTo>
                  <a:lnTo>
                    <a:pt x="504" y="263"/>
                  </a:lnTo>
                  <a:lnTo>
                    <a:pt x="504" y="265"/>
                  </a:lnTo>
                  <a:lnTo>
                    <a:pt x="504" y="265"/>
                  </a:lnTo>
                  <a:lnTo>
                    <a:pt x="504" y="265"/>
                  </a:lnTo>
                  <a:lnTo>
                    <a:pt x="504" y="265"/>
                  </a:lnTo>
                  <a:lnTo>
                    <a:pt x="504" y="265"/>
                  </a:lnTo>
                  <a:lnTo>
                    <a:pt x="506" y="265"/>
                  </a:lnTo>
                  <a:close/>
                  <a:moveTo>
                    <a:pt x="483" y="254"/>
                  </a:moveTo>
                  <a:lnTo>
                    <a:pt x="483" y="254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8" y="256"/>
                  </a:lnTo>
                  <a:lnTo>
                    <a:pt x="488" y="256"/>
                  </a:lnTo>
                  <a:lnTo>
                    <a:pt x="490" y="256"/>
                  </a:lnTo>
                  <a:lnTo>
                    <a:pt x="490" y="256"/>
                  </a:lnTo>
                  <a:lnTo>
                    <a:pt x="490" y="256"/>
                  </a:lnTo>
                  <a:lnTo>
                    <a:pt x="492" y="254"/>
                  </a:lnTo>
                  <a:lnTo>
                    <a:pt x="495" y="254"/>
                  </a:lnTo>
                  <a:lnTo>
                    <a:pt x="495" y="254"/>
                  </a:lnTo>
                  <a:lnTo>
                    <a:pt x="495" y="254"/>
                  </a:lnTo>
                  <a:lnTo>
                    <a:pt x="495" y="254"/>
                  </a:lnTo>
                  <a:lnTo>
                    <a:pt x="495" y="254"/>
                  </a:lnTo>
                  <a:lnTo>
                    <a:pt x="497" y="254"/>
                  </a:lnTo>
                  <a:lnTo>
                    <a:pt x="497" y="254"/>
                  </a:lnTo>
                  <a:lnTo>
                    <a:pt x="497" y="256"/>
                  </a:lnTo>
                  <a:lnTo>
                    <a:pt x="495" y="256"/>
                  </a:lnTo>
                  <a:lnTo>
                    <a:pt x="495" y="256"/>
                  </a:lnTo>
                  <a:lnTo>
                    <a:pt x="495" y="256"/>
                  </a:lnTo>
                  <a:lnTo>
                    <a:pt x="495" y="256"/>
                  </a:lnTo>
                  <a:lnTo>
                    <a:pt x="495" y="256"/>
                  </a:lnTo>
                  <a:lnTo>
                    <a:pt x="495" y="258"/>
                  </a:lnTo>
                  <a:lnTo>
                    <a:pt x="492" y="258"/>
                  </a:lnTo>
                  <a:lnTo>
                    <a:pt x="492" y="258"/>
                  </a:lnTo>
                  <a:lnTo>
                    <a:pt x="495" y="258"/>
                  </a:lnTo>
                  <a:lnTo>
                    <a:pt x="495" y="258"/>
                  </a:lnTo>
                  <a:lnTo>
                    <a:pt x="497" y="258"/>
                  </a:lnTo>
                  <a:lnTo>
                    <a:pt x="497" y="258"/>
                  </a:lnTo>
                  <a:lnTo>
                    <a:pt x="497" y="261"/>
                  </a:lnTo>
                  <a:lnTo>
                    <a:pt x="497" y="261"/>
                  </a:lnTo>
                  <a:lnTo>
                    <a:pt x="497" y="261"/>
                  </a:lnTo>
                  <a:lnTo>
                    <a:pt x="495" y="261"/>
                  </a:lnTo>
                  <a:lnTo>
                    <a:pt x="495" y="261"/>
                  </a:lnTo>
                  <a:lnTo>
                    <a:pt x="495" y="261"/>
                  </a:lnTo>
                  <a:lnTo>
                    <a:pt x="497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2" y="265"/>
                  </a:lnTo>
                  <a:lnTo>
                    <a:pt x="502" y="265"/>
                  </a:lnTo>
                  <a:lnTo>
                    <a:pt x="504" y="263"/>
                  </a:lnTo>
                  <a:lnTo>
                    <a:pt x="504" y="261"/>
                  </a:lnTo>
                  <a:lnTo>
                    <a:pt x="504" y="261"/>
                  </a:lnTo>
                  <a:lnTo>
                    <a:pt x="504" y="261"/>
                  </a:lnTo>
                  <a:lnTo>
                    <a:pt x="504" y="261"/>
                  </a:lnTo>
                  <a:lnTo>
                    <a:pt x="504" y="261"/>
                  </a:lnTo>
                  <a:lnTo>
                    <a:pt x="506" y="261"/>
                  </a:lnTo>
                  <a:lnTo>
                    <a:pt x="506" y="258"/>
                  </a:lnTo>
                  <a:lnTo>
                    <a:pt x="506" y="258"/>
                  </a:lnTo>
                  <a:lnTo>
                    <a:pt x="506" y="258"/>
                  </a:lnTo>
                  <a:lnTo>
                    <a:pt x="506" y="258"/>
                  </a:lnTo>
                  <a:lnTo>
                    <a:pt x="504" y="256"/>
                  </a:lnTo>
                  <a:lnTo>
                    <a:pt x="506" y="256"/>
                  </a:lnTo>
                  <a:lnTo>
                    <a:pt x="506" y="254"/>
                  </a:lnTo>
                  <a:lnTo>
                    <a:pt x="506" y="251"/>
                  </a:lnTo>
                  <a:lnTo>
                    <a:pt x="506" y="251"/>
                  </a:lnTo>
                  <a:lnTo>
                    <a:pt x="504" y="251"/>
                  </a:lnTo>
                  <a:lnTo>
                    <a:pt x="502" y="249"/>
                  </a:lnTo>
                  <a:lnTo>
                    <a:pt x="502" y="249"/>
                  </a:lnTo>
                  <a:lnTo>
                    <a:pt x="502" y="249"/>
                  </a:lnTo>
                  <a:lnTo>
                    <a:pt x="502" y="246"/>
                  </a:lnTo>
                  <a:lnTo>
                    <a:pt x="502" y="244"/>
                  </a:lnTo>
                  <a:lnTo>
                    <a:pt x="502" y="244"/>
                  </a:lnTo>
                  <a:lnTo>
                    <a:pt x="502" y="244"/>
                  </a:lnTo>
                  <a:lnTo>
                    <a:pt x="502" y="246"/>
                  </a:lnTo>
                  <a:lnTo>
                    <a:pt x="499" y="246"/>
                  </a:lnTo>
                  <a:lnTo>
                    <a:pt x="497" y="246"/>
                  </a:lnTo>
                  <a:lnTo>
                    <a:pt x="497" y="246"/>
                  </a:lnTo>
                  <a:lnTo>
                    <a:pt x="495" y="246"/>
                  </a:lnTo>
                  <a:lnTo>
                    <a:pt x="492" y="246"/>
                  </a:lnTo>
                  <a:lnTo>
                    <a:pt x="492" y="246"/>
                  </a:lnTo>
                  <a:lnTo>
                    <a:pt x="492" y="246"/>
                  </a:lnTo>
                  <a:lnTo>
                    <a:pt x="492" y="246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88" y="249"/>
                  </a:lnTo>
                  <a:lnTo>
                    <a:pt x="488" y="249"/>
                  </a:lnTo>
                  <a:lnTo>
                    <a:pt x="488" y="249"/>
                  </a:lnTo>
                  <a:lnTo>
                    <a:pt x="488" y="249"/>
                  </a:lnTo>
                  <a:lnTo>
                    <a:pt x="485" y="251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3" y="254"/>
                  </a:lnTo>
                  <a:close/>
                  <a:moveTo>
                    <a:pt x="478" y="258"/>
                  </a:moveTo>
                  <a:lnTo>
                    <a:pt x="476" y="258"/>
                  </a:lnTo>
                  <a:lnTo>
                    <a:pt x="476" y="261"/>
                  </a:lnTo>
                  <a:lnTo>
                    <a:pt x="476" y="261"/>
                  </a:lnTo>
                  <a:lnTo>
                    <a:pt x="476" y="263"/>
                  </a:lnTo>
                  <a:lnTo>
                    <a:pt x="476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80" y="263"/>
                  </a:lnTo>
                  <a:lnTo>
                    <a:pt x="480" y="265"/>
                  </a:lnTo>
                  <a:lnTo>
                    <a:pt x="480" y="265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5" y="263"/>
                  </a:lnTo>
                  <a:lnTo>
                    <a:pt x="485" y="263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0" y="263"/>
                  </a:lnTo>
                  <a:lnTo>
                    <a:pt x="480" y="263"/>
                  </a:lnTo>
                  <a:lnTo>
                    <a:pt x="480" y="261"/>
                  </a:lnTo>
                  <a:lnTo>
                    <a:pt x="480" y="261"/>
                  </a:lnTo>
                  <a:lnTo>
                    <a:pt x="480" y="261"/>
                  </a:lnTo>
                  <a:lnTo>
                    <a:pt x="478" y="258"/>
                  </a:lnTo>
                  <a:lnTo>
                    <a:pt x="478" y="258"/>
                  </a:lnTo>
                  <a:close/>
                  <a:moveTo>
                    <a:pt x="466" y="254"/>
                  </a:moveTo>
                  <a:lnTo>
                    <a:pt x="469" y="256"/>
                  </a:lnTo>
                  <a:lnTo>
                    <a:pt x="469" y="256"/>
                  </a:lnTo>
                  <a:lnTo>
                    <a:pt x="469" y="256"/>
                  </a:lnTo>
                  <a:lnTo>
                    <a:pt x="471" y="256"/>
                  </a:lnTo>
                  <a:lnTo>
                    <a:pt x="471" y="256"/>
                  </a:lnTo>
                  <a:lnTo>
                    <a:pt x="473" y="256"/>
                  </a:lnTo>
                  <a:lnTo>
                    <a:pt x="473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6" y="254"/>
                  </a:lnTo>
                  <a:lnTo>
                    <a:pt x="478" y="254"/>
                  </a:lnTo>
                  <a:lnTo>
                    <a:pt x="476" y="254"/>
                  </a:lnTo>
                  <a:lnTo>
                    <a:pt x="476" y="254"/>
                  </a:lnTo>
                  <a:lnTo>
                    <a:pt x="476" y="254"/>
                  </a:lnTo>
                  <a:lnTo>
                    <a:pt x="476" y="254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49"/>
                  </a:lnTo>
                  <a:lnTo>
                    <a:pt x="478" y="249"/>
                  </a:lnTo>
                  <a:lnTo>
                    <a:pt x="478" y="249"/>
                  </a:lnTo>
                  <a:lnTo>
                    <a:pt x="478" y="246"/>
                  </a:lnTo>
                  <a:lnTo>
                    <a:pt x="478" y="246"/>
                  </a:lnTo>
                  <a:lnTo>
                    <a:pt x="478" y="246"/>
                  </a:lnTo>
                  <a:lnTo>
                    <a:pt x="478" y="246"/>
                  </a:lnTo>
                  <a:lnTo>
                    <a:pt x="476" y="246"/>
                  </a:lnTo>
                  <a:lnTo>
                    <a:pt x="476" y="246"/>
                  </a:lnTo>
                  <a:lnTo>
                    <a:pt x="476" y="246"/>
                  </a:lnTo>
                  <a:lnTo>
                    <a:pt x="476" y="246"/>
                  </a:lnTo>
                  <a:lnTo>
                    <a:pt x="476" y="249"/>
                  </a:lnTo>
                  <a:lnTo>
                    <a:pt x="476" y="249"/>
                  </a:lnTo>
                  <a:lnTo>
                    <a:pt x="476" y="249"/>
                  </a:lnTo>
                  <a:lnTo>
                    <a:pt x="476" y="249"/>
                  </a:lnTo>
                  <a:lnTo>
                    <a:pt x="473" y="246"/>
                  </a:lnTo>
                  <a:lnTo>
                    <a:pt x="473" y="246"/>
                  </a:lnTo>
                  <a:lnTo>
                    <a:pt x="473" y="246"/>
                  </a:lnTo>
                  <a:lnTo>
                    <a:pt x="471" y="249"/>
                  </a:lnTo>
                  <a:lnTo>
                    <a:pt x="471" y="249"/>
                  </a:lnTo>
                  <a:lnTo>
                    <a:pt x="471" y="249"/>
                  </a:lnTo>
                  <a:lnTo>
                    <a:pt x="469" y="249"/>
                  </a:lnTo>
                  <a:lnTo>
                    <a:pt x="469" y="249"/>
                  </a:lnTo>
                  <a:lnTo>
                    <a:pt x="469" y="249"/>
                  </a:lnTo>
                  <a:lnTo>
                    <a:pt x="469" y="249"/>
                  </a:lnTo>
                  <a:lnTo>
                    <a:pt x="469" y="249"/>
                  </a:lnTo>
                  <a:lnTo>
                    <a:pt x="469" y="251"/>
                  </a:lnTo>
                  <a:lnTo>
                    <a:pt x="469" y="251"/>
                  </a:lnTo>
                  <a:lnTo>
                    <a:pt x="469" y="251"/>
                  </a:lnTo>
                  <a:lnTo>
                    <a:pt x="469" y="251"/>
                  </a:lnTo>
                  <a:lnTo>
                    <a:pt x="469" y="251"/>
                  </a:lnTo>
                  <a:lnTo>
                    <a:pt x="466" y="251"/>
                  </a:lnTo>
                  <a:lnTo>
                    <a:pt x="466" y="251"/>
                  </a:lnTo>
                  <a:lnTo>
                    <a:pt x="466" y="251"/>
                  </a:lnTo>
                  <a:lnTo>
                    <a:pt x="466" y="254"/>
                  </a:lnTo>
                  <a:lnTo>
                    <a:pt x="466" y="254"/>
                  </a:lnTo>
                  <a:close/>
                  <a:moveTo>
                    <a:pt x="379" y="249"/>
                  </a:moveTo>
                  <a:lnTo>
                    <a:pt x="379" y="251"/>
                  </a:lnTo>
                  <a:lnTo>
                    <a:pt x="379" y="251"/>
                  </a:lnTo>
                  <a:lnTo>
                    <a:pt x="379" y="254"/>
                  </a:lnTo>
                  <a:lnTo>
                    <a:pt x="381" y="254"/>
                  </a:lnTo>
                  <a:lnTo>
                    <a:pt x="383" y="258"/>
                  </a:lnTo>
                  <a:lnTo>
                    <a:pt x="386" y="261"/>
                  </a:lnTo>
                  <a:lnTo>
                    <a:pt x="388" y="261"/>
                  </a:lnTo>
                  <a:lnTo>
                    <a:pt x="388" y="261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6"/>
                  </a:lnTo>
                  <a:lnTo>
                    <a:pt x="391" y="254"/>
                  </a:lnTo>
                  <a:lnTo>
                    <a:pt x="391" y="251"/>
                  </a:lnTo>
                  <a:lnTo>
                    <a:pt x="391" y="251"/>
                  </a:lnTo>
                  <a:lnTo>
                    <a:pt x="391" y="246"/>
                  </a:lnTo>
                  <a:lnTo>
                    <a:pt x="391" y="244"/>
                  </a:lnTo>
                  <a:lnTo>
                    <a:pt x="391" y="244"/>
                  </a:lnTo>
                  <a:lnTo>
                    <a:pt x="391" y="244"/>
                  </a:lnTo>
                  <a:lnTo>
                    <a:pt x="391" y="242"/>
                  </a:lnTo>
                  <a:lnTo>
                    <a:pt x="386" y="239"/>
                  </a:lnTo>
                  <a:lnTo>
                    <a:pt x="383" y="237"/>
                  </a:lnTo>
                  <a:lnTo>
                    <a:pt x="381" y="235"/>
                  </a:lnTo>
                  <a:lnTo>
                    <a:pt x="379" y="235"/>
                  </a:lnTo>
                  <a:lnTo>
                    <a:pt x="379" y="235"/>
                  </a:lnTo>
                  <a:lnTo>
                    <a:pt x="379" y="235"/>
                  </a:lnTo>
                  <a:lnTo>
                    <a:pt x="376" y="235"/>
                  </a:lnTo>
                  <a:lnTo>
                    <a:pt x="376" y="237"/>
                  </a:lnTo>
                  <a:lnTo>
                    <a:pt x="379" y="239"/>
                  </a:lnTo>
                  <a:lnTo>
                    <a:pt x="379" y="239"/>
                  </a:lnTo>
                  <a:lnTo>
                    <a:pt x="376" y="239"/>
                  </a:lnTo>
                  <a:lnTo>
                    <a:pt x="376" y="242"/>
                  </a:lnTo>
                  <a:lnTo>
                    <a:pt x="376" y="242"/>
                  </a:lnTo>
                  <a:lnTo>
                    <a:pt x="379" y="242"/>
                  </a:lnTo>
                  <a:lnTo>
                    <a:pt x="379" y="244"/>
                  </a:lnTo>
                  <a:lnTo>
                    <a:pt x="379" y="244"/>
                  </a:lnTo>
                  <a:lnTo>
                    <a:pt x="379" y="246"/>
                  </a:lnTo>
                  <a:lnTo>
                    <a:pt x="379" y="246"/>
                  </a:lnTo>
                  <a:lnTo>
                    <a:pt x="379" y="249"/>
                  </a:lnTo>
                  <a:close/>
                  <a:moveTo>
                    <a:pt x="1027" y="762"/>
                  </a:moveTo>
                  <a:lnTo>
                    <a:pt x="1027" y="760"/>
                  </a:lnTo>
                  <a:lnTo>
                    <a:pt x="1024" y="760"/>
                  </a:lnTo>
                  <a:lnTo>
                    <a:pt x="1022" y="760"/>
                  </a:lnTo>
                  <a:lnTo>
                    <a:pt x="1022" y="758"/>
                  </a:lnTo>
                  <a:lnTo>
                    <a:pt x="1020" y="758"/>
                  </a:lnTo>
                  <a:lnTo>
                    <a:pt x="1020" y="758"/>
                  </a:lnTo>
                  <a:lnTo>
                    <a:pt x="1020" y="758"/>
                  </a:lnTo>
                  <a:lnTo>
                    <a:pt x="1017" y="758"/>
                  </a:lnTo>
                  <a:lnTo>
                    <a:pt x="1017" y="755"/>
                  </a:lnTo>
                  <a:lnTo>
                    <a:pt x="1017" y="755"/>
                  </a:lnTo>
                  <a:lnTo>
                    <a:pt x="1017" y="753"/>
                  </a:lnTo>
                  <a:lnTo>
                    <a:pt x="1017" y="751"/>
                  </a:lnTo>
                  <a:lnTo>
                    <a:pt x="1015" y="748"/>
                  </a:lnTo>
                  <a:lnTo>
                    <a:pt x="1015" y="751"/>
                  </a:lnTo>
                  <a:lnTo>
                    <a:pt x="1015" y="753"/>
                  </a:lnTo>
                  <a:lnTo>
                    <a:pt x="1015" y="753"/>
                  </a:lnTo>
                  <a:lnTo>
                    <a:pt x="1015" y="753"/>
                  </a:lnTo>
                  <a:lnTo>
                    <a:pt x="1015" y="753"/>
                  </a:lnTo>
                  <a:lnTo>
                    <a:pt x="1015" y="751"/>
                  </a:lnTo>
                  <a:lnTo>
                    <a:pt x="1013" y="748"/>
                  </a:lnTo>
                  <a:lnTo>
                    <a:pt x="1013" y="748"/>
                  </a:lnTo>
                  <a:lnTo>
                    <a:pt x="1013" y="748"/>
                  </a:lnTo>
                  <a:lnTo>
                    <a:pt x="1013" y="746"/>
                  </a:lnTo>
                  <a:lnTo>
                    <a:pt x="1013" y="743"/>
                  </a:lnTo>
                  <a:lnTo>
                    <a:pt x="1015" y="734"/>
                  </a:lnTo>
                  <a:lnTo>
                    <a:pt x="1017" y="727"/>
                  </a:lnTo>
                  <a:lnTo>
                    <a:pt x="1017" y="724"/>
                  </a:lnTo>
                  <a:lnTo>
                    <a:pt x="1017" y="724"/>
                  </a:lnTo>
                  <a:lnTo>
                    <a:pt x="1017" y="722"/>
                  </a:lnTo>
                  <a:lnTo>
                    <a:pt x="1017" y="722"/>
                  </a:lnTo>
                  <a:lnTo>
                    <a:pt x="1017" y="722"/>
                  </a:lnTo>
                  <a:lnTo>
                    <a:pt x="1017" y="722"/>
                  </a:lnTo>
                  <a:lnTo>
                    <a:pt x="1017" y="720"/>
                  </a:lnTo>
                  <a:lnTo>
                    <a:pt x="1020" y="720"/>
                  </a:lnTo>
                  <a:lnTo>
                    <a:pt x="1020" y="717"/>
                  </a:lnTo>
                  <a:lnTo>
                    <a:pt x="1020" y="717"/>
                  </a:lnTo>
                  <a:lnTo>
                    <a:pt x="1020" y="715"/>
                  </a:lnTo>
                  <a:lnTo>
                    <a:pt x="1017" y="715"/>
                  </a:lnTo>
                  <a:lnTo>
                    <a:pt x="1015" y="713"/>
                  </a:lnTo>
                  <a:lnTo>
                    <a:pt x="1015" y="713"/>
                  </a:lnTo>
                  <a:lnTo>
                    <a:pt x="1015" y="713"/>
                  </a:lnTo>
                  <a:lnTo>
                    <a:pt x="1015" y="713"/>
                  </a:lnTo>
                  <a:lnTo>
                    <a:pt x="1013" y="713"/>
                  </a:lnTo>
                  <a:lnTo>
                    <a:pt x="1013" y="713"/>
                  </a:lnTo>
                  <a:lnTo>
                    <a:pt x="1013" y="713"/>
                  </a:lnTo>
                  <a:lnTo>
                    <a:pt x="1010" y="713"/>
                  </a:lnTo>
                  <a:lnTo>
                    <a:pt x="1008" y="710"/>
                  </a:lnTo>
                  <a:lnTo>
                    <a:pt x="1008" y="710"/>
                  </a:lnTo>
                  <a:lnTo>
                    <a:pt x="1008" y="710"/>
                  </a:lnTo>
                  <a:lnTo>
                    <a:pt x="1006" y="710"/>
                  </a:lnTo>
                  <a:lnTo>
                    <a:pt x="1003" y="710"/>
                  </a:lnTo>
                  <a:lnTo>
                    <a:pt x="1001" y="710"/>
                  </a:lnTo>
                  <a:lnTo>
                    <a:pt x="1001" y="708"/>
                  </a:lnTo>
                  <a:lnTo>
                    <a:pt x="998" y="706"/>
                  </a:lnTo>
                  <a:lnTo>
                    <a:pt x="996" y="706"/>
                  </a:lnTo>
                  <a:lnTo>
                    <a:pt x="996" y="706"/>
                  </a:lnTo>
                  <a:lnTo>
                    <a:pt x="991" y="708"/>
                  </a:lnTo>
                  <a:lnTo>
                    <a:pt x="991" y="708"/>
                  </a:lnTo>
                  <a:lnTo>
                    <a:pt x="989" y="710"/>
                  </a:lnTo>
                  <a:lnTo>
                    <a:pt x="989" y="708"/>
                  </a:lnTo>
                  <a:lnTo>
                    <a:pt x="987" y="708"/>
                  </a:lnTo>
                  <a:lnTo>
                    <a:pt x="987" y="708"/>
                  </a:lnTo>
                  <a:lnTo>
                    <a:pt x="987" y="710"/>
                  </a:lnTo>
                  <a:lnTo>
                    <a:pt x="984" y="710"/>
                  </a:lnTo>
                  <a:lnTo>
                    <a:pt x="984" y="710"/>
                  </a:lnTo>
                  <a:lnTo>
                    <a:pt x="984" y="710"/>
                  </a:lnTo>
                  <a:lnTo>
                    <a:pt x="982" y="710"/>
                  </a:lnTo>
                  <a:lnTo>
                    <a:pt x="980" y="710"/>
                  </a:lnTo>
                  <a:lnTo>
                    <a:pt x="980" y="710"/>
                  </a:lnTo>
                  <a:lnTo>
                    <a:pt x="980" y="710"/>
                  </a:lnTo>
                  <a:lnTo>
                    <a:pt x="977" y="710"/>
                  </a:lnTo>
                  <a:lnTo>
                    <a:pt x="977" y="710"/>
                  </a:lnTo>
                  <a:lnTo>
                    <a:pt x="970" y="710"/>
                  </a:lnTo>
                  <a:lnTo>
                    <a:pt x="968" y="710"/>
                  </a:lnTo>
                  <a:lnTo>
                    <a:pt x="968" y="710"/>
                  </a:lnTo>
                  <a:lnTo>
                    <a:pt x="965" y="710"/>
                  </a:lnTo>
                  <a:lnTo>
                    <a:pt x="965" y="710"/>
                  </a:lnTo>
                  <a:lnTo>
                    <a:pt x="963" y="713"/>
                  </a:lnTo>
                  <a:lnTo>
                    <a:pt x="963" y="713"/>
                  </a:lnTo>
                  <a:lnTo>
                    <a:pt x="961" y="715"/>
                  </a:lnTo>
                  <a:lnTo>
                    <a:pt x="958" y="715"/>
                  </a:lnTo>
                  <a:lnTo>
                    <a:pt x="958" y="715"/>
                  </a:lnTo>
                  <a:lnTo>
                    <a:pt x="958" y="715"/>
                  </a:lnTo>
                  <a:lnTo>
                    <a:pt x="956" y="713"/>
                  </a:lnTo>
                  <a:lnTo>
                    <a:pt x="956" y="713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1" y="713"/>
                  </a:lnTo>
                  <a:lnTo>
                    <a:pt x="951" y="713"/>
                  </a:lnTo>
                  <a:lnTo>
                    <a:pt x="949" y="710"/>
                  </a:lnTo>
                  <a:lnTo>
                    <a:pt x="949" y="710"/>
                  </a:lnTo>
                  <a:lnTo>
                    <a:pt x="946" y="708"/>
                  </a:lnTo>
                  <a:lnTo>
                    <a:pt x="944" y="708"/>
                  </a:lnTo>
                  <a:lnTo>
                    <a:pt x="944" y="708"/>
                  </a:lnTo>
                  <a:lnTo>
                    <a:pt x="944" y="708"/>
                  </a:lnTo>
                  <a:lnTo>
                    <a:pt x="942" y="708"/>
                  </a:lnTo>
                  <a:lnTo>
                    <a:pt x="942" y="708"/>
                  </a:lnTo>
                  <a:lnTo>
                    <a:pt x="935" y="703"/>
                  </a:lnTo>
                  <a:lnTo>
                    <a:pt x="930" y="701"/>
                  </a:lnTo>
                  <a:lnTo>
                    <a:pt x="930" y="696"/>
                  </a:lnTo>
                  <a:lnTo>
                    <a:pt x="930" y="696"/>
                  </a:lnTo>
                  <a:lnTo>
                    <a:pt x="932" y="694"/>
                  </a:lnTo>
                  <a:lnTo>
                    <a:pt x="932" y="694"/>
                  </a:lnTo>
                  <a:lnTo>
                    <a:pt x="932" y="691"/>
                  </a:lnTo>
                  <a:lnTo>
                    <a:pt x="932" y="691"/>
                  </a:lnTo>
                  <a:lnTo>
                    <a:pt x="932" y="689"/>
                  </a:lnTo>
                  <a:lnTo>
                    <a:pt x="932" y="687"/>
                  </a:lnTo>
                  <a:lnTo>
                    <a:pt x="932" y="687"/>
                  </a:lnTo>
                  <a:lnTo>
                    <a:pt x="932" y="687"/>
                  </a:lnTo>
                  <a:lnTo>
                    <a:pt x="932" y="684"/>
                  </a:lnTo>
                  <a:lnTo>
                    <a:pt x="930" y="684"/>
                  </a:lnTo>
                  <a:lnTo>
                    <a:pt x="930" y="684"/>
                  </a:lnTo>
                  <a:lnTo>
                    <a:pt x="930" y="684"/>
                  </a:lnTo>
                  <a:lnTo>
                    <a:pt x="927" y="684"/>
                  </a:lnTo>
                  <a:lnTo>
                    <a:pt x="927" y="687"/>
                  </a:lnTo>
                  <a:lnTo>
                    <a:pt x="927" y="687"/>
                  </a:lnTo>
                  <a:lnTo>
                    <a:pt x="923" y="684"/>
                  </a:lnTo>
                  <a:lnTo>
                    <a:pt x="923" y="684"/>
                  </a:lnTo>
                  <a:lnTo>
                    <a:pt x="920" y="684"/>
                  </a:lnTo>
                  <a:lnTo>
                    <a:pt x="925" y="684"/>
                  </a:lnTo>
                  <a:lnTo>
                    <a:pt x="925" y="684"/>
                  </a:lnTo>
                  <a:lnTo>
                    <a:pt x="925" y="682"/>
                  </a:lnTo>
                  <a:lnTo>
                    <a:pt x="925" y="682"/>
                  </a:lnTo>
                  <a:lnTo>
                    <a:pt x="925" y="680"/>
                  </a:lnTo>
                  <a:lnTo>
                    <a:pt x="923" y="680"/>
                  </a:lnTo>
                  <a:lnTo>
                    <a:pt x="923" y="680"/>
                  </a:lnTo>
                  <a:lnTo>
                    <a:pt x="923" y="680"/>
                  </a:lnTo>
                  <a:lnTo>
                    <a:pt x="923" y="677"/>
                  </a:lnTo>
                  <a:lnTo>
                    <a:pt x="923" y="677"/>
                  </a:lnTo>
                  <a:lnTo>
                    <a:pt x="923" y="677"/>
                  </a:lnTo>
                  <a:lnTo>
                    <a:pt x="923" y="677"/>
                  </a:lnTo>
                  <a:lnTo>
                    <a:pt x="925" y="677"/>
                  </a:lnTo>
                  <a:lnTo>
                    <a:pt x="925" y="675"/>
                  </a:lnTo>
                  <a:lnTo>
                    <a:pt x="923" y="675"/>
                  </a:lnTo>
                  <a:lnTo>
                    <a:pt x="923" y="675"/>
                  </a:lnTo>
                  <a:lnTo>
                    <a:pt x="923" y="675"/>
                  </a:lnTo>
                  <a:lnTo>
                    <a:pt x="923" y="675"/>
                  </a:lnTo>
                  <a:lnTo>
                    <a:pt x="920" y="672"/>
                  </a:lnTo>
                  <a:lnTo>
                    <a:pt x="920" y="672"/>
                  </a:lnTo>
                  <a:lnTo>
                    <a:pt x="920" y="672"/>
                  </a:lnTo>
                  <a:lnTo>
                    <a:pt x="920" y="670"/>
                  </a:lnTo>
                  <a:lnTo>
                    <a:pt x="920" y="668"/>
                  </a:lnTo>
                  <a:lnTo>
                    <a:pt x="920" y="668"/>
                  </a:lnTo>
                  <a:lnTo>
                    <a:pt x="920" y="668"/>
                  </a:lnTo>
                  <a:lnTo>
                    <a:pt x="920" y="668"/>
                  </a:lnTo>
                  <a:lnTo>
                    <a:pt x="920" y="665"/>
                  </a:lnTo>
                  <a:lnTo>
                    <a:pt x="920" y="665"/>
                  </a:lnTo>
                  <a:lnTo>
                    <a:pt x="920" y="665"/>
                  </a:lnTo>
                  <a:lnTo>
                    <a:pt x="920" y="668"/>
                  </a:lnTo>
                  <a:lnTo>
                    <a:pt x="920" y="668"/>
                  </a:lnTo>
                  <a:lnTo>
                    <a:pt x="918" y="668"/>
                  </a:lnTo>
                  <a:lnTo>
                    <a:pt x="918" y="668"/>
                  </a:lnTo>
                  <a:lnTo>
                    <a:pt x="918" y="668"/>
                  </a:lnTo>
                  <a:lnTo>
                    <a:pt x="916" y="668"/>
                  </a:lnTo>
                  <a:lnTo>
                    <a:pt x="916" y="668"/>
                  </a:lnTo>
                  <a:lnTo>
                    <a:pt x="916" y="668"/>
                  </a:lnTo>
                  <a:lnTo>
                    <a:pt x="913" y="668"/>
                  </a:lnTo>
                  <a:lnTo>
                    <a:pt x="913" y="665"/>
                  </a:lnTo>
                  <a:lnTo>
                    <a:pt x="913" y="668"/>
                  </a:lnTo>
                  <a:lnTo>
                    <a:pt x="911" y="668"/>
                  </a:lnTo>
                  <a:lnTo>
                    <a:pt x="911" y="668"/>
                  </a:lnTo>
                  <a:lnTo>
                    <a:pt x="911" y="668"/>
                  </a:lnTo>
                  <a:lnTo>
                    <a:pt x="909" y="665"/>
                  </a:lnTo>
                  <a:lnTo>
                    <a:pt x="909" y="668"/>
                  </a:lnTo>
                  <a:lnTo>
                    <a:pt x="906" y="668"/>
                  </a:lnTo>
                  <a:lnTo>
                    <a:pt x="904" y="668"/>
                  </a:lnTo>
                  <a:lnTo>
                    <a:pt x="901" y="668"/>
                  </a:lnTo>
                  <a:lnTo>
                    <a:pt x="901" y="668"/>
                  </a:lnTo>
                  <a:lnTo>
                    <a:pt x="899" y="668"/>
                  </a:lnTo>
                  <a:lnTo>
                    <a:pt x="897" y="668"/>
                  </a:lnTo>
                  <a:lnTo>
                    <a:pt x="894" y="668"/>
                  </a:lnTo>
                  <a:lnTo>
                    <a:pt x="894" y="668"/>
                  </a:lnTo>
                  <a:lnTo>
                    <a:pt x="894" y="668"/>
                  </a:lnTo>
                  <a:lnTo>
                    <a:pt x="890" y="663"/>
                  </a:lnTo>
                  <a:lnTo>
                    <a:pt x="890" y="663"/>
                  </a:lnTo>
                  <a:lnTo>
                    <a:pt x="887" y="661"/>
                  </a:lnTo>
                  <a:lnTo>
                    <a:pt x="887" y="663"/>
                  </a:lnTo>
                  <a:lnTo>
                    <a:pt x="885" y="663"/>
                  </a:lnTo>
                  <a:lnTo>
                    <a:pt x="883" y="663"/>
                  </a:lnTo>
                  <a:lnTo>
                    <a:pt x="883" y="663"/>
                  </a:lnTo>
                  <a:lnTo>
                    <a:pt x="883" y="663"/>
                  </a:lnTo>
                  <a:lnTo>
                    <a:pt x="880" y="663"/>
                  </a:lnTo>
                  <a:lnTo>
                    <a:pt x="875" y="661"/>
                  </a:lnTo>
                  <a:lnTo>
                    <a:pt x="875" y="661"/>
                  </a:lnTo>
                  <a:lnTo>
                    <a:pt x="873" y="661"/>
                  </a:lnTo>
                  <a:lnTo>
                    <a:pt x="873" y="658"/>
                  </a:lnTo>
                  <a:lnTo>
                    <a:pt x="871" y="658"/>
                  </a:lnTo>
                  <a:lnTo>
                    <a:pt x="871" y="656"/>
                  </a:lnTo>
                  <a:lnTo>
                    <a:pt x="868" y="656"/>
                  </a:lnTo>
                  <a:lnTo>
                    <a:pt x="868" y="656"/>
                  </a:lnTo>
                  <a:lnTo>
                    <a:pt x="864" y="653"/>
                  </a:lnTo>
                  <a:lnTo>
                    <a:pt x="864" y="653"/>
                  </a:lnTo>
                  <a:lnTo>
                    <a:pt x="864" y="653"/>
                  </a:lnTo>
                  <a:lnTo>
                    <a:pt x="861" y="656"/>
                  </a:lnTo>
                  <a:lnTo>
                    <a:pt x="859" y="658"/>
                  </a:lnTo>
                  <a:lnTo>
                    <a:pt x="859" y="658"/>
                  </a:lnTo>
                  <a:lnTo>
                    <a:pt x="857" y="658"/>
                  </a:lnTo>
                  <a:lnTo>
                    <a:pt x="857" y="658"/>
                  </a:lnTo>
                  <a:lnTo>
                    <a:pt x="845" y="656"/>
                  </a:lnTo>
                  <a:lnTo>
                    <a:pt x="845" y="658"/>
                  </a:lnTo>
                  <a:lnTo>
                    <a:pt x="845" y="656"/>
                  </a:lnTo>
                  <a:lnTo>
                    <a:pt x="845" y="656"/>
                  </a:lnTo>
                  <a:lnTo>
                    <a:pt x="845" y="656"/>
                  </a:lnTo>
                  <a:lnTo>
                    <a:pt x="842" y="649"/>
                  </a:lnTo>
                  <a:lnTo>
                    <a:pt x="840" y="646"/>
                  </a:lnTo>
                  <a:lnTo>
                    <a:pt x="840" y="646"/>
                  </a:lnTo>
                  <a:lnTo>
                    <a:pt x="840" y="644"/>
                  </a:lnTo>
                  <a:lnTo>
                    <a:pt x="840" y="644"/>
                  </a:lnTo>
                  <a:lnTo>
                    <a:pt x="840" y="644"/>
                  </a:lnTo>
                  <a:lnTo>
                    <a:pt x="840" y="644"/>
                  </a:lnTo>
                  <a:lnTo>
                    <a:pt x="838" y="644"/>
                  </a:lnTo>
                  <a:lnTo>
                    <a:pt x="838" y="642"/>
                  </a:lnTo>
                  <a:lnTo>
                    <a:pt x="838" y="644"/>
                  </a:lnTo>
                  <a:lnTo>
                    <a:pt x="838" y="644"/>
                  </a:lnTo>
                  <a:lnTo>
                    <a:pt x="838" y="644"/>
                  </a:lnTo>
                  <a:lnTo>
                    <a:pt x="835" y="644"/>
                  </a:lnTo>
                  <a:lnTo>
                    <a:pt x="835" y="644"/>
                  </a:lnTo>
                  <a:lnTo>
                    <a:pt x="835" y="642"/>
                  </a:lnTo>
                  <a:lnTo>
                    <a:pt x="833" y="642"/>
                  </a:lnTo>
                  <a:lnTo>
                    <a:pt x="833" y="642"/>
                  </a:lnTo>
                  <a:lnTo>
                    <a:pt x="828" y="642"/>
                  </a:lnTo>
                  <a:lnTo>
                    <a:pt x="828" y="642"/>
                  </a:lnTo>
                  <a:lnTo>
                    <a:pt x="828" y="644"/>
                  </a:lnTo>
                  <a:lnTo>
                    <a:pt x="828" y="644"/>
                  </a:lnTo>
                  <a:lnTo>
                    <a:pt x="826" y="644"/>
                  </a:lnTo>
                  <a:lnTo>
                    <a:pt x="823" y="644"/>
                  </a:lnTo>
                  <a:lnTo>
                    <a:pt x="823" y="644"/>
                  </a:lnTo>
                  <a:lnTo>
                    <a:pt x="821" y="646"/>
                  </a:lnTo>
                  <a:lnTo>
                    <a:pt x="821" y="646"/>
                  </a:lnTo>
                  <a:lnTo>
                    <a:pt x="821" y="646"/>
                  </a:lnTo>
                  <a:lnTo>
                    <a:pt x="821" y="649"/>
                  </a:lnTo>
                  <a:lnTo>
                    <a:pt x="821" y="649"/>
                  </a:lnTo>
                  <a:lnTo>
                    <a:pt x="821" y="649"/>
                  </a:lnTo>
                  <a:lnTo>
                    <a:pt x="821" y="651"/>
                  </a:lnTo>
                  <a:lnTo>
                    <a:pt x="821" y="653"/>
                  </a:lnTo>
                  <a:lnTo>
                    <a:pt x="819" y="653"/>
                  </a:lnTo>
                  <a:lnTo>
                    <a:pt x="819" y="656"/>
                  </a:lnTo>
                  <a:lnTo>
                    <a:pt x="814" y="665"/>
                  </a:lnTo>
                  <a:lnTo>
                    <a:pt x="812" y="668"/>
                  </a:lnTo>
                  <a:lnTo>
                    <a:pt x="812" y="670"/>
                  </a:lnTo>
                  <a:lnTo>
                    <a:pt x="809" y="670"/>
                  </a:lnTo>
                  <a:lnTo>
                    <a:pt x="809" y="670"/>
                  </a:lnTo>
                  <a:lnTo>
                    <a:pt x="807" y="670"/>
                  </a:lnTo>
                  <a:lnTo>
                    <a:pt x="807" y="670"/>
                  </a:lnTo>
                  <a:lnTo>
                    <a:pt x="807" y="672"/>
                  </a:lnTo>
                  <a:lnTo>
                    <a:pt x="804" y="672"/>
                  </a:lnTo>
                  <a:lnTo>
                    <a:pt x="804" y="672"/>
                  </a:lnTo>
                  <a:lnTo>
                    <a:pt x="802" y="670"/>
                  </a:lnTo>
                  <a:lnTo>
                    <a:pt x="800" y="670"/>
                  </a:lnTo>
                  <a:lnTo>
                    <a:pt x="800" y="670"/>
                  </a:lnTo>
                  <a:lnTo>
                    <a:pt x="797" y="668"/>
                  </a:lnTo>
                  <a:lnTo>
                    <a:pt x="795" y="668"/>
                  </a:lnTo>
                  <a:lnTo>
                    <a:pt x="795" y="668"/>
                  </a:lnTo>
                  <a:lnTo>
                    <a:pt x="795" y="665"/>
                  </a:lnTo>
                  <a:lnTo>
                    <a:pt x="795" y="665"/>
                  </a:lnTo>
                  <a:lnTo>
                    <a:pt x="795" y="665"/>
                  </a:lnTo>
                  <a:lnTo>
                    <a:pt x="795" y="665"/>
                  </a:lnTo>
                  <a:lnTo>
                    <a:pt x="793" y="668"/>
                  </a:lnTo>
                  <a:lnTo>
                    <a:pt x="793" y="668"/>
                  </a:lnTo>
                  <a:lnTo>
                    <a:pt x="793" y="668"/>
                  </a:lnTo>
                  <a:lnTo>
                    <a:pt x="790" y="668"/>
                  </a:lnTo>
                  <a:lnTo>
                    <a:pt x="783" y="670"/>
                  </a:lnTo>
                  <a:lnTo>
                    <a:pt x="783" y="670"/>
                  </a:lnTo>
                  <a:lnTo>
                    <a:pt x="781" y="668"/>
                  </a:lnTo>
                  <a:lnTo>
                    <a:pt x="771" y="665"/>
                  </a:lnTo>
                  <a:lnTo>
                    <a:pt x="760" y="665"/>
                  </a:lnTo>
                  <a:lnTo>
                    <a:pt x="760" y="663"/>
                  </a:lnTo>
                  <a:lnTo>
                    <a:pt x="755" y="665"/>
                  </a:lnTo>
                  <a:lnTo>
                    <a:pt x="750" y="668"/>
                  </a:lnTo>
                  <a:lnTo>
                    <a:pt x="743" y="665"/>
                  </a:lnTo>
                  <a:lnTo>
                    <a:pt x="741" y="665"/>
                  </a:lnTo>
                  <a:lnTo>
                    <a:pt x="741" y="665"/>
                  </a:lnTo>
                  <a:lnTo>
                    <a:pt x="738" y="665"/>
                  </a:lnTo>
                  <a:lnTo>
                    <a:pt x="738" y="665"/>
                  </a:lnTo>
                  <a:lnTo>
                    <a:pt x="736" y="663"/>
                  </a:lnTo>
                  <a:lnTo>
                    <a:pt x="736" y="663"/>
                  </a:lnTo>
                  <a:lnTo>
                    <a:pt x="734" y="663"/>
                  </a:lnTo>
                  <a:lnTo>
                    <a:pt x="734" y="663"/>
                  </a:lnTo>
                  <a:lnTo>
                    <a:pt x="734" y="663"/>
                  </a:lnTo>
                  <a:lnTo>
                    <a:pt x="734" y="663"/>
                  </a:lnTo>
                  <a:lnTo>
                    <a:pt x="731" y="665"/>
                  </a:lnTo>
                  <a:lnTo>
                    <a:pt x="731" y="665"/>
                  </a:lnTo>
                  <a:lnTo>
                    <a:pt x="729" y="665"/>
                  </a:lnTo>
                  <a:lnTo>
                    <a:pt x="729" y="665"/>
                  </a:lnTo>
                  <a:lnTo>
                    <a:pt x="729" y="665"/>
                  </a:lnTo>
                  <a:lnTo>
                    <a:pt x="729" y="663"/>
                  </a:lnTo>
                  <a:lnTo>
                    <a:pt x="726" y="663"/>
                  </a:lnTo>
                  <a:lnTo>
                    <a:pt x="726" y="663"/>
                  </a:lnTo>
                  <a:lnTo>
                    <a:pt x="726" y="663"/>
                  </a:lnTo>
                  <a:lnTo>
                    <a:pt x="726" y="663"/>
                  </a:lnTo>
                  <a:lnTo>
                    <a:pt x="724" y="663"/>
                  </a:lnTo>
                  <a:lnTo>
                    <a:pt x="724" y="663"/>
                  </a:lnTo>
                  <a:lnTo>
                    <a:pt x="722" y="663"/>
                  </a:lnTo>
                  <a:lnTo>
                    <a:pt x="719" y="663"/>
                  </a:lnTo>
                  <a:lnTo>
                    <a:pt x="717" y="663"/>
                  </a:lnTo>
                  <a:lnTo>
                    <a:pt x="715" y="661"/>
                  </a:lnTo>
                  <a:lnTo>
                    <a:pt x="712" y="661"/>
                  </a:lnTo>
                  <a:lnTo>
                    <a:pt x="710" y="656"/>
                  </a:lnTo>
                  <a:lnTo>
                    <a:pt x="710" y="646"/>
                  </a:lnTo>
                  <a:lnTo>
                    <a:pt x="705" y="644"/>
                  </a:lnTo>
                  <a:lnTo>
                    <a:pt x="705" y="644"/>
                  </a:lnTo>
                  <a:lnTo>
                    <a:pt x="705" y="644"/>
                  </a:lnTo>
                  <a:lnTo>
                    <a:pt x="700" y="639"/>
                  </a:lnTo>
                  <a:lnTo>
                    <a:pt x="700" y="635"/>
                  </a:lnTo>
                  <a:lnTo>
                    <a:pt x="700" y="635"/>
                  </a:lnTo>
                  <a:lnTo>
                    <a:pt x="698" y="635"/>
                  </a:lnTo>
                  <a:lnTo>
                    <a:pt x="698" y="635"/>
                  </a:lnTo>
                  <a:lnTo>
                    <a:pt x="696" y="635"/>
                  </a:lnTo>
                  <a:lnTo>
                    <a:pt x="693" y="635"/>
                  </a:lnTo>
                  <a:lnTo>
                    <a:pt x="691" y="632"/>
                  </a:lnTo>
                  <a:lnTo>
                    <a:pt x="691" y="632"/>
                  </a:lnTo>
                  <a:lnTo>
                    <a:pt x="691" y="632"/>
                  </a:lnTo>
                  <a:lnTo>
                    <a:pt x="691" y="635"/>
                  </a:lnTo>
                  <a:lnTo>
                    <a:pt x="691" y="635"/>
                  </a:lnTo>
                  <a:lnTo>
                    <a:pt x="691" y="635"/>
                  </a:lnTo>
                  <a:lnTo>
                    <a:pt x="691" y="635"/>
                  </a:lnTo>
                  <a:lnTo>
                    <a:pt x="691" y="637"/>
                  </a:lnTo>
                  <a:lnTo>
                    <a:pt x="691" y="637"/>
                  </a:lnTo>
                  <a:lnTo>
                    <a:pt x="691" y="637"/>
                  </a:lnTo>
                  <a:lnTo>
                    <a:pt x="689" y="637"/>
                  </a:lnTo>
                  <a:lnTo>
                    <a:pt x="689" y="637"/>
                  </a:lnTo>
                  <a:lnTo>
                    <a:pt x="686" y="637"/>
                  </a:lnTo>
                  <a:lnTo>
                    <a:pt x="686" y="637"/>
                  </a:lnTo>
                  <a:lnTo>
                    <a:pt x="686" y="637"/>
                  </a:lnTo>
                  <a:lnTo>
                    <a:pt x="684" y="637"/>
                  </a:lnTo>
                  <a:lnTo>
                    <a:pt x="684" y="637"/>
                  </a:lnTo>
                  <a:lnTo>
                    <a:pt x="679" y="635"/>
                  </a:lnTo>
                  <a:lnTo>
                    <a:pt x="677" y="635"/>
                  </a:lnTo>
                  <a:lnTo>
                    <a:pt x="674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32"/>
                  </a:lnTo>
                  <a:lnTo>
                    <a:pt x="672" y="632"/>
                  </a:lnTo>
                  <a:lnTo>
                    <a:pt x="672" y="630"/>
                  </a:lnTo>
                  <a:lnTo>
                    <a:pt x="672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67" y="632"/>
                  </a:lnTo>
                  <a:lnTo>
                    <a:pt x="667" y="632"/>
                  </a:lnTo>
                  <a:lnTo>
                    <a:pt x="667" y="632"/>
                  </a:lnTo>
                  <a:lnTo>
                    <a:pt x="665" y="632"/>
                  </a:lnTo>
                  <a:lnTo>
                    <a:pt x="665" y="632"/>
                  </a:lnTo>
                  <a:lnTo>
                    <a:pt x="663" y="632"/>
                  </a:lnTo>
                  <a:lnTo>
                    <a:pt x="663" y="632"/>
                  </a:lnTo>
                  <a:lnTo>
                    <a:pt x="660" y="630"/>
                  </a:lnTo>
                  <a:lnTo>
                    <a:pt x="658" y="630"/>
                  </a:lnTo>
                  <a:lnTo>
                    <a:pt x="655" y="630"/>
                  </a:lnTo>
                  <a:lnTo>
                    <a:pt x="653" y="627"/>
                  </a:lnTo>
                  <a:lnTo>
                    <a:pt x="651" y="625"/>
                  </a:lnTo>
                  <a:lnTo>
                    <a:pt x="651" y="625"/>
                  </a:lnTo>
                  <a:lnTo>
                    <a:pt x="648" y="620"/>
                  </a:lnTo>
                  <a:lnTo>
                    <a:pt x="646" y="620"/>
                  </a:lnTo>
                  <a:lnTo>
                    <a:pt x="646" y="618"/>
                  </a:lnTo>
                  <a:lnTo>
                    <a:pt x="644" y="618"/>
                  </a:lnTo>
                  <a:lnTo>
                    <a:pt x="639" y="620"/>
                  </a:lnTo>
                  <a:lnTo>
                    <a:pt x="639" y="620"/>
                  </a:lnTo>
                  <a:lnTo>
                    <a:pt x="637" y="620"/>
                  </a:lnTo>
                  <a:lnTo>
                    <a:pt x="637" y="620"/>
                  </a:lnTo>
                  <a:lnTo>
                    <a:pt x="634" y="618"/>
                  </a:lnTo>
                  <a:lnTo>
                    <a:pt x="634" y="618"/>
                  </a:lnTo>
                  <a:lnTo>
                    <a:pt x="634" y="618"/>
                  </a:lnTo>
                  <a:lnTo>
                    <a:pt x="632" y="616"/>
                  </a:lnTo>
                  <a:lnTo>
                    <a:pt x="629" y="616"/>
                  </a:lnTo>
                  <a:lnTo>
                    <a:pt x="629" y="618"/>
                  </a:lnTo>
                  <a:lnTo>
                    <a:pt x="629" y="618"/>
                  </a:lnTo>
                  <a:lnTo>
                    <a:pt x="629" y="620"/>
                  </a:lnTo>
                  <a:lnTo>
                    <a:pt x="627" y="620"/>
                  </a:lnTo>
                  <a:lnTo>
                    <a:pt x="629" y="620"/>
                  </a:lnTo>
                  <a:lnTo>
                    <a:pt x="629" y="623"/>
                  </a:lnTo>
                  <a:lnTo>
                    <a:pt x="629" y="623"/>
                  </a:lnTo>
                  <a:lnTo>
                    <a:pt x="629" y="623"/>
                  </a:lnTo>
                  <a:lnTo>
                    <a:pt x="629" y="625"/>
                  </a:lnTo>
                  <a:lnTo>
                    <a:pt x="627" y="625"/>
                  </a:lnTo>
                  <a:lnTo>
                    <a:pt x="627" y="625"/>
                  </a:lnTo>
                  <a:lnTo>
                    <a:pt x="620" y="625"/>
                  </a:lnTo>
                  <a:lnTo>
                    <a:pt x="618" y="625"/>
                  </a:lnTo>
                  <a:lnTo>
                    <a:pt x="615" y="625"/>
                  </a:lnTo>
                  <a:lnTo>
                    <a:pt x="615" y="625"/>
                  </a:lnTo>
                  <a:lnTo>
                    <a:pt x="615" y="625"/>
                  </a:lnTo>
                  <a:lnTo>
                    <a:pt x="615" y="623"/>
                  </a:lnTo>
                  <a:lnTo>
                    <a:pt x="613" y="623"/>
                  </a:lnTo>
                  <a:lnTo>
                    <a:pt x="613" y="623"/>
                  </a:lnTo>
                  <a:lnTo>
                    <a:pt x="613" y="623"/>
                  </a:lnTo>
                  <a:lnTo>
                    <a:pt x="613" y="620"/>
                  </a:lnTo>
                  <a:lnTo>
                    <a:pt x="611" y="620"/>
                  </a:lnTo>
                  <a:lnTo>
                    <a:pt x="603" y="620"/>
                  </a:lnTo>
                  <a:lnTo>
                    <a:pt x="603" y="620"/>
                  </a:lnTo>
                  <a:lnTo>
                    <a:pt x="603" y="623"/>
                  </a:lnTo>
                  <a:lnTo>
                    <a:pt x="601" y="623"/>
                  </a:lnTo>
                  <a:lnTo>
                    <a:pt x="601" y="623"/>
                  </a:lnTo>
                  <a:lnTo>
                    <a:pt x="596" y="620"/>
                  </a:lnTo>
                  <a:lnTo>
                    <a:pt x="596" y="620"/>
                  </a:lnTo>
                  <a:lnTo>
                    <a:pt x="594" y="620"/>
                  </a:lnTo>
                  <a:lnTo>
                    <a:pt x="592" y="618"/>
                  </a:lnTo>
                  <a:lnTo>
                    <a:pt x="589" y="618"/>
                  </a:lnTo>
                  <a:lnTo>
                    <a:pt x="587" y="618"/>
                  </a:lnTo>
                  <a:lnTo>
                    <a:pt x="587" y="620"/>
                  </a:lnTo>
                  <a:lnTo>
                    <a:pt x="585" y="620"/>
                  </a:lnTo>
                  <a:lnTo>
                    <a:pt x="585" y="620"/>
                  </a:lnTo>
                  <a:lnTo>
                    <a:pt x="582" y="620"/>
                  </a:lnTo>
                  <a:lnTo>
                    <a:pt x="582" y="620"/>
                  </a:lnTo>
                  <a:lnTo>
                    <a:pt x="582" y="620"/>
                  </a:lnTo>
                  <a:lnTo>
                    <a:pt x="582" y="616"/>
                  </a:lnTo>
                  <a:lnTo>
                    <a:pt x="580" y="616"/>
                  </a:lnTo>
                  <a:lnTo>
                    <a:pt x="580" y="616"/>
                  </a:lnTo>
                  <a:lnTo>
                    <a:pt x="577" y="616"/>
                  </a:lnTo>
                  <a:lnTo>
                    <a:pt x="575" y="616"/>
                  </a:lnTo>
                  <a:lnTo>
                    <a:pt x="575" y="620"/>
                  </a:lnTo>
                  <a:lnTo>
                    <a:pt x="575" y="620"/>
                  </a:lnTo>
                  <a:lnTo>
                    <a:pt x="573" y="620"/>
                  </a:lnTo>
                  <a:lnTo>
                    <a:pt x="570" y="625"/>
                  </a:lnTo>
                  <a:lnTo>
                    <a:pt x="568" y="627"/>
                  </a:lnTo>
                  <a:lnTo>
                    <a:pt x="568" y="630"/>
                  </a:lnTo>
                  <a:lnTo>
                    <a:pt x="568" y="632"/>
                  </a:lnTo>
                  <a:lnTo>
                    <a:pt x="566" y="642"/>
                  </a:lnTo>
                  <a:lnTo>
                    <a:pt x="566" y="644"/>
                  </a:lnTo>
                  <a:lnTo>
                    <a:pt x="566" y="646"/>
                  </a:lnTo>
                  <a:lnTo>
                    <a:pt x="566" y="649"/>
                  </a:lnTo>
                  <a:lnTo>
                    <a:pt x="563" y="649"/>
                  </a:lnTo>
                  <a:lnTo>
                    <a:pt x="561" y="649"/>
                  </a:lnTo>
                  <a:lnTo>
                    <a:pt x="561" y="649"/>
                  </a:lnTo>
                  <a:lnTo>
                    <a:pt x="559" y="646"/>
                  </a:lnTo>
                  <a:lnTo>
                    <a:pt x="559" y="646"/>
                  </a:lnTo>
                  <a:lnTo>
                    <a:pt x="559" y="646"/>
                  </a:lnTo>
                  <a:lnTo>
                    <a:pt x="556" y="646"/>
                  </a:lnTo>
                  <a:lnTo>
                    <a:pt x="556" y="649"/>
                  </a:lnTo>
                  <a:lnTo>
                    <a:pt x="556" y="653"/>
                  </a:lnTo>
                  <a:lnTo>
                    <a:pt x="556" y="653"/>
                  </a:lnTo>
                  <a:lnTo>
                    <a:pt x="556" y="656"/>
                  </a:lnTo>
                  <a:lnTo>
                    <a:pt x="551" y="658"/>
                  </a:lnTo>
                  <a:lnTo>
                    <a:pt x="551" y="661"/>
                  </a:lnTo>
                  <a:lnTo>
                    <a:pt x="549" y="663"/>
                  </a:lnTo>
                  <a:lnTo>
                    <a:pt x="549" y="663"/>
                  </a:lnTo>
                  <a:lnTo>
                    <a:pt x="549" y="663"/>
                  </a:lnTo>
                  <a:lnTo>
                    <a:pt x="547" y="663"/>
                  </a:lnTo>
                  <a:lnTo>
                    <a:pt x="547" y="663"/>
                  </a:lnTo>
                  <a:lnTo>
                    <a:pt x="547" y="661"/>
                  </a:lnTo>
                  <a:lnTo>
                    <a:pt x="544" y="661"/>
                  </a:lnTo>
                  <a:lnTo>
                    <a:pt x="544" y="658"/>
                  </a:lnTo>
                  <a:lnTo>
                    <a:pt x="544" y="658"/>
                  </a:lnTo>
                  <a:lnTo>
                    <a:pt x="544" y="658"/>
                  </a:lnTo>
                  <a:lnTo>
                    <a:pt x="544" y="658"/>
                  </a:lnTo>
                  <a:lnTo>
                    <a:pt x="544" y="656"/>
                  </a:lnTo>
                  <a:lnTo>
                    <a:pt x="544" y="656"/>
                  </a:lnTo>
                  <a:lnTo>
                    <a:pt x="542" y="656"/>
                  </a:lnTo>
                  <a:lnTo>
                    <a:pt x="542" y="656"/>
                  </a:lnTo>
                  <a:lnTo>
                    <a:pt x="542" y="656"/>
                  </a:lnTo>
                  <a:lnTo>
                    <a:pt x="540" y="658"/>
                  </a:lnTo>
                  <a:lnTo>
                    <a:pt x="540" y="658"/>
                  </a:lnTo>
                  <a:lnTo>
                    <a:pt x="540" y="661"/>
                  </a:lnTo>
                  <a:lnTo>
                    <a:pt x="537" y="661"/>
                  </a:lnTo>
                  <a:lnTo>
                    <a:pt x="537" y="661"/>
                  </a:lnTo>
                  <a:lnTo>
                    <a:pt x="535" y="661"/>
                  </a:lnTo>
                  <a:lnTo>
                    <a:pt x="535" y="661"/>
                  </a:lnTo>
                  <a:lnTo>
                    <a:pt x="535" y="661"/>
                  </a:lnTo>
                  <a:lnTo>
                    <a:pt x="535" y="661"/>
                  </a:lnTo>
                  <a:lnTo>
                    <a:pt x="535" y="663"/>
                  </a:lnTo>
                  <a:lnTo>
                    <a:pt x="537" y="663"/>
                  </a:lnTo>
                  <a:lnTo>
                    <a:pt x="537" y="665"/>
                  </a:lnTo>
                  <a:lnTo>
                    <a:pt x="537" y="665"/>
                  </a:lnTo>
                  <a:lnTo>
                    <a:pt x="537" y="665"/>
                  </a:lnTo>
                  <a:lnTo>
                    <a:pt x="540" y="665"/>
                  </a:lnTo>
                  <a:lnTo>
                    <a:pt x="540" y="665"/>
                  </a:lnTo>
                  <a:lnTo>
                    <a:pt x="540" y="663"/>
                  </a:lnTo>
                  <a:lnTo>
                    <a:pt x="540" y="663"/>
                  </a:lnTo>
                  <a:lnTo>
                    <a:pt x="542" y="663"/>
                  </a:lnTo>
                  <a:lnTo>
                    <a:pt x="544" y="665"/>
                  </a:lnTo>
                  <a:lnTo>
                    <a:pt x="544" y="665"/>
                  </a:lnTo>
                  <a:lnTo>
                    <a:pt x="544" y="665"/>
                  </a:lnTo>
                  <a:lnTo>
                    <a:pt x="544" y="665"/>
                  </a:lnTo>
                  <a:lnTo>
                    <a:pt x="544" y="665"/>
                  </a:lnTo>
                  <a:lnTo>
                    <a:pt x="547" y="665"/>
                  </a:lnTo>
                  <a:lnTo>
                    <a:pt x="547" y="665"/>
                  </a:lnTo>
                  <a:lnTo>
                    <a:pt x="547" y="665"/>
                  </a:lnTo>
                  <a:lnTo>
                    <a:pt x="547" y="665"/>
                  </a:lnTo>
                  <a:lnTo>
                    <a:pt x="547" y="665"/>
                  </a:lnTo>
                  <a:lnTo>
                    <a:pt x="549" y="665"/>
                  </a:lnTo>
                  <a:lnTo>
                    <a:pt x="549" y="665"/>
                  </a:lnTo>
                  <a:lnTo>
                    <a:pt x="549" y="665"/>
                  </a:lnTo>
                  <a:lnTo>
                    <a:pt x="551" y="665"/>
                  </a:lnTo>
                  <a:lnTo>
                    <a:pt x="551" y="665"/>
                  </a:lnTo>
                  <a:lnTo>
                    <a:pt x="554" y="665"/>
                  </a:lnTo>
                  <a:lnTo>
                    <a:pt x="561" y="665"/>
                  </a:lnTo>
                  <a:lnTo>
                    <a:pt x="561" y="665"/>
                  </a:lnTo>
                  <a:lnTo>
                    <a:pt x="563" y="665"/>
                  </a:lnTo>
                  <a:lnTo>
                    <a:pt x="563" y="665"/>
                  </a:lnTo>
                  <a:lnTo>
                    <a:pt x="566" y="665"/>
                  </a:lnTo>
                  <a:lnTo>
                    <a:pt x="566" y="665"/>
                  </a:lnTo>
                  <a:lnTo>
                    <a:pt x="568" y="665"/>
                  </a:lnTo>
                  <a:lnTo>
                    <a:pt x="570" y="665"/>
                  </a:lnTo>
                  <a:lnTo>
                    <a:pt x="570" y="665"/>
                  </a:lnTo>
                  <a:lnTo>
                    <a:pt x="570" y="665"/>
                  </a:lnTo>
                  <a:lnTo>
                    <a:pt x="570" y="665"/>
                  </a:lnTo>
                  <a:lnTo>
                    <a:pt x="573" y="663"/>
                  </a:lnTo>
                  <a:lnTo>
                    <a:pt x="573" y="663"/>
                  </a:lnTo>
                  <a:lnTo>
                    <a:pt x="573" y="663"/>
                  </a:lnTo>
                  <a:lnTo>
                    <a:pt x="575" y="663"/>
                  </a:lnTo>
                  <a:lnTo>
                    <a:pt x="577" y="663"/>
                  </a:lnTo>
                  <a:lnTo>
                    <a:pt x="580" y="665"/>
                  </a:lnTo>
                  <a:lnTo>
                    <a:pt x="582" y="668"/>
                  </a:lnTo>
                  <a:lnTo>
                    <a:pt x="585" y="668"/>
                  </a:lnTo>
                  <a:lnTo>
                    <a:pt x="587" y="668"/>
                  </a:lnTo>
                  <a:lnTo>
                    <a:pt x="589" y="670"/>
                  </a:lnTo>
                  <a:lnTo>
                    <a:pt x="589" y="670"/>
                  </a:lnTo>
                  <a:lnTo>
                    <a:pt x="589" y="670"/>
                  </a:lnTo>
                  <a:lnTo>
                    <a:pt x="589" y="670"/>
                  </a:lnTo>
                  <a:lnTo>
                    <a:pt x="589" y="672"/>
                  </a:lnTo>
                  <a:lnTo>
                    <a:pt x="589" y="672"/>
                  </a:lnTo>
                  <a:lnTo>
                    <a:pt x="589" y="672"/>
                  </a:lnTo>
                  <a:lnTo>
                    <a:pt x="592" y="672"/>
                  </a:lnTo>
                  <a:lnTo>
                    <a:pt x="592" y="672"/>
                  </a:lnTo>
                  <a:lnTo>
                    <a:pt x="592" y="672"/>
                  </a:lnTo>
                  <a:lnTo>
                    <a:pt x="592" y="672"/>
                  </a:lnTo>
                  <a:lnTo>
                    <a:pt x="592" y="672"/>
                  </a:lnTo>
                  <a:lnTo>
                    <a:pt x="594" y="672"/>
                  </a:lnTo>
                  <a:lnTo>
                    <a:pt x="594" y="672"/>
                  </a:lnTo>
                  <a:lnTo>
                    <a:pt x="596" y="672"/>
                  </a:lnTo>
                  <a:lnTo>
                    <a:pt x="596" y="672"/>
                  </a:lnTo>
                  <a:lnTo>
                    <a:pt x="596" y="672"/>
                  </a:lnTo>
                  <a:lnTo>
                    <a:pt x="599" y="670"/>
                  </a:lnTo>
                  <a:lnTo>
                    <a:pt x="599" y="670"/>
                  </a:lnTo>
                  <a:lnTo>
                    <a:pt x="601" y="672"/>
                  </a:lnTo>
                  <a:lnTo>
                    <a:pt x="603" y="672"/>
                  </a:lnTo>
                  <a:lnTo>
                    <a:pt x="603" y="672"/>
                  </a:lnTo>
                  <a:lnTo>
                    <a:pt x="603" y="675"/>
                  </a:lnTo>
                  <a:lnTo>
                    <a:pt x="603" y="677"/>
                  </a:lnTo>
                  <a:lnTo>
                    <a:pt x="603" y="677"/>
                  </a:lnTo>
                  <a:lnTo>
                    <a:pt x="601" y="680"/>
                  </a:lnTo>
                  <a:lnTo>
                    <a:pt x="599" y="682"/>
                  </a:lnTo>
                  <a:lnTo>
                    <a:pt x="601" y="682"/>
                  </a:lnTo>
                  <a:lnTo>
                    <a:pt x="601" y="682"/>
                  </a:lnTo>
                  <a:lnTo>
                    <a:pt x="599" y="682"/>
                  </a:lnTo>
                  <a:lnTo>
                    <a:pt x="599" y="682"/>
                  </a:lnTo>
                  <a:lnTo>
                    <a:pt x="599" y="682"/>
                  </a:lnTo>
                  <a:lnTo>
                    <a:pt x="596" y="684"/>
                  </a:lnTo>
                  <a:lnTo>
                    <a:pt x="596" y="684"/>
                  </a:lnTo>
                  <a:lnTo>
                    <a:pt x="596" y="687"/>
                  </a:lnTo>
                  <a:lnTo>
                    <a:pt x="596" y="687"/>
                  </a:lnTo>
                  <a:lnTo>
                    <a:pt x="596" y="689"/>
                  </a:lnTo>
                  <a:lnTo>
                    <a:pt x="596" y="691"/>
                  </a:lnTo>
                  <a:lnTo>
                    <a:pt x="596" y="691"/>
                  </a:lnTo>
                  <a:lnTo>
                    <a:pt x="596" y="694"/>
                  </a:lnTo>
                  <a:lnTo>
                    <a:pt x="596" y="694"/>
                  </a:lnTo>
                  <a:lnTo>
                    <a:pt x="599" y="691"/>
                  </a:lnTo>
                  <a:lnTo>
                    <a:pt x="601" y="691"/>
                  </a:lnTo>
                  <a:lnTo>
                    <a:pt x="601" y="694"/>
                  </a:lnTo>
                  <a:lnTo>
                    <a:pt x="603" y="694"/>
                  </a:lnTo>
                  <a:lnTo>
                    <a:pt x="608" y="696"/>
                  </a:lnTo>
                  <a:lnTo>
                    <a:pt x="618" y="696"/>
                  </a:lnTo>
                  <a:lnTo>
                    <a:pt x="622" y="696"/>
                  </a:lnTo>
                  <a:lnTo>
                    <a:pt x="634" y="696"/>
                  </a:lnTo>
                  <a:lnTo>
                    <a:pt x="637" y="698"/>
                  </a:lnTo>
                  <a:lnTo>
                    <a:pt x="637" y="698"/>
                  </a:lnTo>
                  <a:lnTo>
                    <a:pt x="639" y="698"/>
                  </a:lnTo>
                  <a:lnTo>
                    <a:pt x="641" y="698"/>
                  </a:lnTo>
                  <a:lnTo>
                    <a:pt x="644" y="698"/>
                  </a:lnTo>
                  <a:lnTo>
                    <a:pt x="646" y="698"/>
                  </a:lnTo>
                  <a:lnTo>
                    <a:pt x="651" y="698"/>
                  </a:lnTo>
                  <a:lnTo>
                    <a:pt x="651" y="701"/>
                  </a:lnTo>
                  <a:lnTo>
                    <a:pt x="651" y="701"/>
                  </a:lnTo>
                  <a:lnTo>
                    <a:pt x="651" y="701"/>
                  </a:lnTo>
                  <a:lnTo>
                    <a:pt x="651" y="701"/>
                  </a:lnTo>
                  <a:lnTo>
                    <a:pt x="653" y="701"/>
                  </a:lnTo>
                  <a:lnTo>
                    <a:pt x="653" y="701"/>
                  </a:lnTo>
                  <a:lnTo>
                    <a:pt x="655" y="701"/>
                  </a:lnTo>
                  <a:lnTo>
                    <a:pt x="658" y="703"/>
                  </a:lnTo>
                  <a:lnTo>
                    <a:pt x="660" y="703"/>
                  </a:lnTo>
                  <a:lnTo>
                    <a:pt x="660" y="706"/>
                  </a:lnTo>
                  <a:lnTo>
                    <a:pt x="663" y="706"/>
                  </a:lnTo>
                  <a:lnTo>
                    <a:pt x="663" y="706"/>
                  </a:lnTo>
                  <a:lnTo>
                    <a:pt x="665" y="708"/>
                  </a:lnTo>
                  <a:lnTo>
                    <a:pt x="665" y="708"/>
                  </a:lnTo>
                  <a:lnTo>
                    <a:pt x="670" y="708"/>
                  </a:lnTo>
                  <a:lnTo>
                    <a:pt x="670" y="710"/>
                  </a:lnTo>
                  <a:lnTo>
                    <a:pt x="672" y="710"/>
                  </a:lnTo>
                  <a:lnTo>
                    <a:pt x="672" y="710"/>
                  </a:lnTo>
                  <a:lnTo>
                    <a:pt x="674" y="713"/>
                  </a:lnTo>
                  <a:lnTo>
                    <a:pt x="674" y="713"/>
                  </a:lnTo>
                  <a:lnTo>
                    <a:pt x="679" y="713"/>
                  </a:lnTo>
                  <a:lnTo>
                    <a:pt x="689" y="715"/>
                  </a:lnTo>
                  <a:lnTo>
                    <a:pt x="698" y="715"/>
                  </a:lnTo>
                  <a:lnTo>
                    <a:pt x="705" y="715"/>
                  </a:lnTo>
                  <a:lnTo>
                    <a:pt x="708" y="715"/>
                  </a:lnTo>
                  <a:lnTo>
                    <a:pt x="708" y="713"/>
                  </a:lnTo>
                  <a:lnTo>
                    <a:pt x="708" y="710"/>
                  </a:lnTo>
                  <a:lnTo>
                    <a:pt x="710" y="710"/>
                  </a:lnTo>
                  <a:lnTo>
                    <a:pt x="710" y="710"/>
                  </a:lnTo>
                  <a:lnTo>
                    <a:pt x="712" y="710"/>
                  </a:lnTo>
                  <a:lnTo>
                    <a:pt x="715" y="710"/>
                  </a:lnTo>
                  <a:lnTo>
                    <a:pt x="715" y="710"/>
                  </a:lnTo>
                  <a:lnTo>
                    <a:pt x="715" y="710"/>
                  </a:lnTo>
                  <a:lnTo>
                    <a:pt x="715" y="710"/>
                  </a:lnTo>
                  <a:lnTo>
                    <a:pt x="717" y="710"/>
                  </a:lnTo>
                  <a:lnTo>
                    <a:pt x="717" y="710"/>
                  </a:lnTo>
                  <a:lnTo>
                    <a:pt x="715" y="710"/>
                  </a:lnTo>
                  <a:lnTo>
                    <a:pt x="717" y="708"/>
                  </a:lnTo>
                  <a:lnTo>
                    <a:pt x="717" y="708"/>
                  </a:lnTo>
                  <a:lnTo>
                    <a:pt x="717" y="708"/>
                  </a:lnTo>
                  <a:lnTo>
                    <a:pt x="717" y="708"/>
                  </a:lnTo>
                  <a:lnTo>
                    <a:pt x="719" y="708"/>
                  </a:lnTo>
                  <a:lnTo>
                    <a:pt x="719" y="708"/>
                  </a:lnTo>
                  <a:lnTo>
                    <a:pt x="719" y="708"/>
                  </a:lnTo>
                  <a:lnTo>
                    <a:pt x="719" y="710"/>
                  </a:lnTo>
                  <a:lnTo>
                    <a:pt x="722" y="708"/>
                  </a:lnTo>
                  <a:lnTo>
                    <a:pt x="722" y="708"/>
                  </a:lnTo>
                  <a:lnTo>
                    <a:pt x="722" y="708"/>
                  </a:lnTo>
                  <a:lnTo>
                    <a:pt x="724" y="706"/>
                  </a:lnTo>
                  <a:lnTo>
                    <a:pt x="724" y="706"/>
                  </a:lnTo>
                  <a:lnTo>
                    <a:pt x="724" y="706"/>
                  </a:lnTo>
                  <a:lnTo>
                    <a:pt x="726" y="706"/>
                  </a:lnTo>
                  <a:lnTo>
                    <a:pt x="726" y="706"/>
                  </a:lnTo>
                  <a:lnTo>
                    <a:pt x="726" y="706"/>
                  </a:lnTo>
                  <a:lnTo>
                    <a:pt x="726" y="708"/>
                  </a:lnTo>
                  <a:lnTo>
                    <a:pt x="729" y="710"/>
                  </a:lnTo>
                  <a:lnTo>
                    <a:pt x="729" y="710"/>
                  </a:lnTo>
                  <a:lnTo>
                    <a:pt x="729" y="710"/>
                  </a:lnTo>
                  <a:lnTo>
                    <a:pt x="731" y="710"/>
                  </a:lnTo>
                  <a:lnTo>
                    <a:pt x="731" y="710"/>
                  </a:lnTo>
                  <a:lnTo>
                    <a:pt x="731" y="710"/>
                  </a:lnTo>
                  <a:lnTo>
                    <a:pt x="734" y="713"/>
                  </a:lnTo>
                  <a:lnTo>
                    <a:pt x="734" y="713"/>
                  </a:lnTo>
                  <a:lnTo>
                    <a:pt x="734" y="710"/>
                  </a:lnTo>
                  <a:lnTo>
                    <a:pt x="736" y="710"/>
                  </a:lnTo>
                  <a:lnTo>
                    <a:pt x="738" y="710"/>
                  </a:lnTo>
                  <a:lnTo>
                    <a:pt x="743" y="710"/>
                  </a:lnTo>
                  <a:lnTo>
                    <a:pt x="752" y="710"/>
                  </a:lnTo>
                  <a:lnTo>
                    <a:pt x="755" y="710"/>
                  </a:lnTo>
                  <a:lnTo>
                    <a:pt x="755" y="710"/>
                  </a:lnTo>
                  <a:lnTo>
                    <a:pt x="755" y="713"/>
                  </a:lnTo>
                  <a:lnTo>
                    <a:pt x="755" y="713"/>
                  </a:lnTo>
                  <a:lnTo>
                    <a:pt x="752" y="713"/>
                  </a:lnTo>
                  <a:lnTo>
                    <a:pt x="755" y="713"/>
                  </a:lnTo>
                  <a:lnTo>
                    <a:pt x="755" y="713"/>
                  </a:lnTo>
                  <a:lnTo>
                    <a:pt x="755" y="713"/>
                  </a:lnTo>
                  <a:lnTo>
                    <a:pt x="755" y="713"/>
                  </a:lnTo>
                  <a:lnTo>
                    <a:pt x="755" y="713"/>
                  </a:lnTo>
                  <a:lnTo>
                    <a:pt x="757" y="713"/>
                  </a:lnTo>
                  <a:lnTo>
                    <a:pt x="757" y="713"/>
                  </a:lnTo>
                  <a:lnTo>
                    <a:pt x="767" y="715"/>
                  </a:lnTo>
                  <a:lnTo>
                    <a:pt x="771" y="715"/>
                  </a:lnTo>
                  <a:lnTo>
                    <a:pt x="776" y="717"/>
                  </a:lnTo>
                  <a:lnTo>
                    <a:pt x="776" y="717"/>
                  </a:lnTo>
                  <a:lnTo>
                    <a:pt x="778" y="717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8" y="720"/>
                  </a:lnTo>
                  <a:lnTo>
                    <a:pt x="800" y="727"/>
                  </a:lnTo>
                  <a:lnTo>
                    <a:pt x="802" y="727"/>
                  </a:lnTo>
                  <a:lnTo>
                    <a:pt x="802" y="727"/>
                  </a:lnTo>
                  <a:lnTo>
                    <a:pt x="804" y="727"/>
                  </a:lnTo>
                  <a:lnTo>
                    <a:pt x="804" y="727"/>
                  </a:lnTo>
                  <a:lnTo>
                    <a:pt x="804" y="729"/>
                  </a:lnTo>
                  <a:lnTo>
                    <a:pt x="804" y="729"/>
                  </a:lnTo>
                  <a:lnTo>
                    <a:pt x="804" y="729"/>
                  </a:lnTo>
                  <a:lnTo>
                    <a:pt x="807" y="729"/>
                  </a:lnTo>
                  <a:lnTo>
                    <a:pt x="807" y="729"/>
                  </a:lnTo>
                  <a:lnTo>
                    <a:pt x="809" y="732"/>
                  </a:lnTo>
                  <a:lnTo>
                    <a:pt x="812" y="732"/>
                  </a:lnTo>
                  <a:lnTo>
                    <a:pt x="812" y="732"/>
                  </a:lnTo>
                  <a:lnTo>
                    <a:pt x="814" y="732"/>
                  </a:lnTo>
                  <a:lnTo>
                    <a:pt x="816" y="734"/>
                  </a:lnTo>
                  <a:lnTo>
                    <a:pt x="816" y="734"/>
                  </a:lnTo>
                  <a:lnTo>
                    <a:pt x="819" y="734"/>
                  </a:lnTo>
                  <a:lnTo>
                    <a:pt x="819" y="734"/>
                  </a:lnTo>
                  <a:lnTo>
                    <a:pt x="821" y="734"/>
                  </a:lnTo>
                  <a:lnTo>
                    <a:pt x="821" y="734"/>
                  </a:lnTo>
                  <a:lnTo>
                    <a:pt x="821" y="736"/>
                  </a:lnTo>
                  <a:lnTo>
                    <a:pt x="823" y="736"/>
                  </a:lnTo>
                  <a:lnTo>
                    <a:pt x="831" y="736"/>
                  </a:lnTo>
                  <a:lnTo>
                    <a:pt x="833" y="736"/>
                  </a:lnTo>
                  <a:lnTo>
                    <a:pt x="838" y="739"/>
                  </a:lnTo>
                  <a:lnTo>
                    <a:pt x="838" y="739"/>
                  </a:lnTo>
                  <a:lnTo>
                    <a:pt x="840" y="739"/>
                  </a:lnTo>
                  <a:lnTo>
                    <a:pt x="840" y="739"/>
                  </a:lnTo>
                  <a:lnTo>
                    <a:pt x="842" y="739"/>
                  </a:lnTo>
                  <a:lnTo>
                    <a:pt x="842" y="739"/>
                  </a:lnTo>
                  <a:lnTo>
                    <a:pt x="842" y="736"/>
                  </a:lnTo>
                  <a:lnTo>
                    <a:pt x="842" y="736"/>
                  </a:lnTo>
                  <a:lnTo>
                    <a:pt x="842" y="736"/>
                  </a:lnTo>
                  <a:lnTo>
                    <a:pt x="842" y="736"/>
                  </a:lnTo>
                  <a:lnTo>
                    <a:pt x="842" y="736"/>
                  </a:lnTo>
                  <a:lnTo>
                    <a:pt x="842" y="739"/>
                  </a:lnTo>
                  <a:lnTo>
                    <a:pt x="845" y="739"/>
                  </a:lnTo>
                  <a:lnTo>
                    <a:pt x="845" y="739"/>
                  </a:lnTo>
                  <a:lnTo>
                    <a:pt x="845" y="739"/>
                  </a:lnTo>
                  <a:lnTo>
                    <a:pt x="845" y="739"/>
                  </a:lnTo>
                  <a:lnTo>
                    <a:pt x="845" y="739"/>
                  </a:lnTo>
                  <a:lnTo>
                    <a:pt x="845" y="741"/>
                  </a:lnTo>
                  <a:lnTo>
                    <a:pt x="847" y="741"/>
                  </a:lnTo>
                  <a:lnTo>
                    <a:pt x="847" y="741"/>
                  </a:lnTo>
                  <a:lnTo>
                    <a:pt x="852" y="739"/>
                  </a:lnTo>
                  <a:lnTo>
                    <a:pt x="852" y="739"/>
                  </a:lnTo>
                  <a:lnTo>
                    <a:pt x="852" y="739"/>
                  </a:lnTo>
                  <a:lnTo>
                    <a:pt x="852" y="739"/>
                  </a:lnTo>
                  <a:lnTo>
                    <a:pt x="852" y="739"/>
                  </a:lnTo>
                  <a:lnTo>
                    <a:pt x="852" y="739"/>
                  </a:lnTo>
                  <a:lnTo>
                    <a:pt x="854" y="739"/>
                  </a:lnTo>
                  <a:lnTo>
                    <a:pt x="854" y="739"/>
                  </a:lnTo>
                  <a:lnTo>
                    <a:pt x="857" y="739"/>
                  </a:lnTo>
                  <a:lnTo>
                    <a:pt x="857" y="739"/>
                  </a:lnTo>
                  <a:lnTo>
                    <a:pt x="857" y="741"/>
                  </a:lnTo>
                  <a:lnTo>
                    <a:pt x="859" y="741"/>
                  </a:lnTo>
                  <a:lnTo>
                    <a:pt x="859" y="741"/>
                  </a:lnTo>
                  <a:lnTo>
                    <a:pt x="859" y="739"/>
                  </a:lnTo>
                  <a:lnTo>
                    <a:pt x="859" y="739"/>
                  </a:lnTo>
                  <a:lnTo>
                    <a:pt x="861" y="741"/>
                  </a:lnTo>
                  <a:lnTo>
                    <a:pt x="861" y="741"/>
                  </a:lnTo>
                  <a:lnTo>
                    <a:pt x="861" y="741"/>
                  </a:lnTo>
                  <a:lnTo>
                    <a:pt x="861" y="741"/>
                  </a:lnTo>
                  <a:lnTo>
                    <a:pt x="864" y="743"/>
                  </a:lnTo>
                  <a:lnTo>
                    <a:pt x="866" y="743"/>
                  </a:lnTo>
                  <a:lnTo>
                    <a:pt x="866" y="741"/>
                  </a:lnTo>
                  <a:lnTo>
                    <a:pt x="866" y="743"/>
                  </a:lnTo>
                  <a:lnTo>
                    <a:pt x="868" y="743"/>
                  </a:lnTo>
                  <a:lnTo>
                    <a:pt x="871" y="743"/>
                  </a:lnTo>
                  <a:lnTo>
                    <a:pt x="871" y="743"/>
                  </a:lnTo>
                  <a:lnTo>
                    <a:pt x="871" y="743"/>
                  </a:lnTo>
                  <a:lnTo>
                    <a:pt x="871" y="743"/>
                  </a:lnTo>
                  <a:lnTo>
                    <a:pt x="871" y="743"/>
                  </a:lnTo>
                  <a:lnTo>
                    <a:pt x="873" y="746"/>
                  </a:lnTo>
                  <a:lnTo>
                    <a:pt x="873" y="746"/>
                  </a:lnTo>
                  <a:lnTo>
                    <a:pt x="875" y="746"/>
                  </a:lnTo>
                  <a:lnTo>
                    <a:pt x="875" y="743"/>
                  </a:lnTo>
                  <a:lnTo>
                    <a:pt x="875" y="743"/>
                  </a:lnTo>
                  <a:lnTo>
                    <a:pt x="873" y="743"/>
                  </a:lnTo>
                  <a:lnTo>
                    <a:pt x="873" y="743"/>
                  </a:lnTo>
                  <a:lnTo>
                    <a:pt x="875" y="743"/>
                  </a:lnTo>
                  <a:lnTo>
                    <a:pt x="875" y="743"/>
                  </a:lnTo>
                  <a:lnTo>
                    <a:pt x="875" y="741"/>
                  </a:lnTo>
                  <a:lnTo>
                    <a:pt x="875" y="741"/>
                  </a:lnTo>
                  <a:lnTo>
                    <a:pt x="875" y="741"/>
                  </a:lnTo>
                  <a:lnTo>
                    <a:pt x="875" y="741"/>
                  </a:lnTo>
                  <a:lnTo>
                    <a:pt x="875" y="741"/>
                  </a:lnTo>
                  <a:lnTo>
                    <a:pt x="875" y="743"/>
                  </a:lnTo>
                  <a:lnTo>
                    <a:pt x="878" y="743"/>
                  </a:lnTo>
                  <a:lnTo>
                    <a:pt x="878" y="743"/>
                  </a:lnTo>
                  <a:lnTo>
                    <a:pt x="878" y="741"/>
                  </a:lnTo>
                  <a:lnTo>
                    <a:pt x="878" y="741"/>
                  </a:lnTo>
                  <a:lnTo>
                    <a:pt x="878" y="739"/>
                  </a:lnTo>
                  <a:lnTo>
                    <a:pt x="878" y="739"/>
                  </a:lnTo>
                  <a:lnTo>
                    <a:pt x="880" y="739"/>
                  </a:lnTo>
                  <a:lnTo>
                    <a:pt x="880" y="739"/>
                  </a:lnTo>
                  <a:lnTo>
                    <a:pt x="880" y="739"/>
                  </a:lnTo>
                  <a:lnTo>
                    <a:pt x="880" y="739"/>
                  </a:lnTo>
                  <a:lnTo>
                    <a:pt x="883" y="739"/>
                  </a:lnTo>
                  <a:lnTo>
                    <a:pt x="883" y="741"/>
                  </a:lnTo>
                  <a:lnTo>
                    <a:pt x="885" y="741"/>
                  </a:lnTo>
                  <a:lnTo>
                    <a:pt x="885" y="741"/>
                  </a:lnTo>
                  <a:lnTo>
                    <a:pt x="885" y="741"/>
                  </a:lnTo>
                  <a:lnTo>
                    <a:pt x="887" y="741"/>
                  </a:lnTo>
                  <a:lnTo>
                    <a:pt x="887" y="741"/>
                  </a:lnTo>
                  <a:lnTo>
                    <a:pt x="887" y="741"/>
                  </a:lnTo>
                  <a:lnTo>
                    <a:pt x="887" y="741"/>
                  </a:lnTo>
                  <a:lnTo>
                    <a:pt x="890" y="741"/>
                  </a:lnTo>
                  <a:lnTo>
                    <a:pt x="892" y="741"/>
                  </a:lnTo>
                  <a:lnTo>
                    <a:pt x="901" y="743"/>
                  </a:lnTo>
                  <a:lnTo>
                    <a:pt x="901" y="743"/>
                  </a:lnTo>
                  <a:lnTo>
                    <a:pt x="901" y="743"/>
                  </a:lnTo>
                  <a:lnTo>
                    <a:pt x="901" y="743"/>
                  </a:lnTo>
                  <a:lnTo>
                    <a:pt x="901" y="743"/>
                  </a:lnTo>
                  <a:lnTo>
                    <a:pt x="904" y="743"/>
                  </a:lnTo>
                  <a:lnTo>
                    <a:pt x="904" y="743"/>
                  </a:lnTo>
                  <a:lnTo>
                    <a:pt x="906" y="743"/>
                  </a:lnTo>
                  <a:lnTo>
                    <a:pt x="906" y="743"/>
                  </a:lnTo>
                  <a:lnTo>
                    <a:pt x="909" y="743"/>
                  </a:lnTo>
                  <a:lnTo>
                    <a:pt x="909" y="743"/>
                  </a:lnTo>
                  <a:lnTo>
                    <a:pt x="911" y="743"/>
                  </a:lnTo>
                  <a:lnTo>
                    <a:pt x="911" y="746"/>
                  </a:lnTo>
                  <a:lnTo>
                    <a:pt x="909" y="746"/>
                  </a:lnTo>
                  <a:lnTo>
                    <a:pt x="911" y="746"/>
                  </a:lnTo>
                  <a:lnTo>
                    <a:pt x="911" y="746"/>
                  </a:lnTo>
                  <a:lnTo>
                    <a:pt x="913" y="746"/>
                  </a:lnTo>
                  <a:lnTo>
                    <a:pt x="913" y="746"/>
                  </a:lnTo>
                  <a:lnTo>
                    <a:pt x="918" y="746"/>
                  </a:lnTo>
                  <a:lnTo>
                    <a:pt x="920" y="748"/>
                  </a:lnTo>
                  <a:lnTo>
                    <a:pt x="923" y="748"/>
                  </a:lnTo>
                  <a:lnTo>
                    <a:pt x="925" y="748"/>
                  </a:lnTo>
                  <a:lnTo>
                    <a:pt x="925" y="748"/>
                  </a:lnTo>
                  <a:lnTo>
                    <a:pt x="925" y="748"/>
                  </a:lnTo>
                  <a:lnTo>
                    <a:pt x="927" y="748"/>
                  </a:lnTo>
                  <a:lnTo>
                    <a:pt x="927" y="748"/>
                  </a:lnTo>
                  <a:lnTo>
                    <a:pt x="927" y="748"/>
                  </a:lnTo>
                  <a:lnTo>
                    <a:pt x="930" y="748"/>
                  </a:lnTo>
                  <a:lnTo>
                    <a:pt x="930" y="748"/>
                  </a:lnTo>
                  <a:lnTo>
                    <a:pt x="930" y="746"/>
                  </a:lnTo>
                  <a:lnTo>
                    <a:pt x="930" y="746"/>
                  </a:lnTo>
                  <a:lnTo>
                    <a:pt x="932" y="746"/>
                  </a:lnTo>
                  <a:lnTo>
                    <a:pt x="932" y="746"/>
                  </a:lnTo>
                  <a:lnTo>
                    <a:pt x="932" y="746"/>
                  </a:lnTo>
                  <a:lnTo>
                    <a:pt x="932" y="746"/>
                  </a:lnTo>
                  <a:lnTo>
                    <a:pt x="932" y="746"/>
                  </a:lnTo>
                  <a:lnTo>
                    <a:pt x="932" y="746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6"/>
                  </a:lnTo>
                  <a:lnTo>
                    <a:pt x="939" y="746"/>
                  </a:lnTo>
                  <a:lnTo>
                    <a:pt x="942" y="743"/>
                  </a:lnTo>
                  <a:lnTo>
                    <a:pt x="944" y="741"/>
                  </a:lnTo>
                  <a:lnTo>
                    <a:pt x="946" y="741"/>
                  </a:lnTo>
                  <a:lnTo>
                    <a:pt x="953" y="741"/>
                  </a:lnTo>
                  <a:lnTo>
                    <a:pt x="956" y="741"/>
                  </a:lnTo>
                  <a:lnTo>
                    <a:pt x="956" y="741"/>
                  </a:lnTo>
                  <a:lnTo>
                    <a:pt x="958" y="741"/>
                  </a:lnTo>
                  <a:lnTo>
                    <a:pt x="961" y="743"/>
                  </a:lnTo>
                  <a:lnTo>
                    <a:pt x="963" y="746"/>
                  </a:lnTo>
                  <a:lnTo>
                    <a:pt x="963" y="746"/>
                  </a:lnTo>
                  <a:lnTo>
                    <a:pt x="965" y="746"/>
                  </a:lnTo>
                  <a:lnTo>
                    <a:pt x="965" y="746"/>
                  </a:lnTo>
                  <a:lnTo>
                    <a:pt x="968" y="746"/>
                  </a:lnTo>
                  <a:lnTo>
                    <a:pt x="968" y="746"/>
                  </a:lnTo>
                  <a:lnTo>
                    <a:pt x="968" y="746"/>
                  </a:lnTo>
                  <a:lnTo>
                    <a:pt x="968" y="746"/>
                  </a:lnTo>
                  <a:lnTo>
                    <a:pt x="968" y="748"/>
                  </a:lnTo>
                  <a:lnTo>
                    <a:pt x="970" y="748"/>
                  </a:lnTo>
                  <a:lnTo>
                    <a:pt x="970" y="748"/>
                  </a:lnTo>
                  <a:lnTo>
                    <a:pt x="972" y="748"/>
                  </a:lnTo>
                  <a:lnTo>
                    <a:pt x="972" y="748"/>
                  </a:lnTo>
                  <a:lnTo>
                    <a:pt x="972" y="748"/>
                  </a:lnTo>
                  <a:lnTo>
                    <a:pt x="972" y="748"/>
                  </a:lnTo>
                  <a:lnTo>
                    <a:pt x="975" y="751"/>
                  </a:lnTo>
                  <a:lnTo>
                    <a:pt x="975" y="751"/>
                  </a:lnTo>
                  <a:lnTo>
                    <a:pt x="977" y="751"/>
                  </a:lnTo>
                  <a:lnTo>
                    <a:pt x="977" y="751"/>
                  </a:lnTo>
                  <a:lnTo>
                    <a:pt x="977" y="753"/>
                  </a:lnTo>
                  <a:lnTo>
                    <a:pt x="980" y="751"/>
                  </a:lnTo>
                  <a:lnTo>
                    <a:pt x="980" y="751"/>
                  </a:lnTo>
                  <a:lnTo>
                    <a:pt x="980" y="753"/>
                  </a:lnTo>
                  <a:lnTo>
                    <a:pt x="980" y="753"/>
                  </a:lnTo>
                  <a:lnTo>
                    <a:pt x="980" y="753"/>
                  </a:lnTo>
                  <a:lnTo>
                    <a:pt x="980" y="753"/>
                  </a:lnTo>
                  <a:lnTo>
                    <a:pt x="982" y="753"/>
                  </a:lnTo>
                  <a:lnTo>
                    <a:pt x="982" y="753"/>
                  </a:lnTo>
                  <a:lnTo>
                    <a:pt x="982" y="753"/>
                  </a:lnTo>
                  <a:lnTo>
                    <a:pt x="982" y="753"/>
                  </a:lnTo>
                  <a:lnTo>
                    <a:pt x="982" y="753"/>
                  </a:lnTo>
                  <a:lnTo>
                    <a:pt x="984" y="753"/>
                  </a:lnTo>
                  <a:lnTo>
                    <a:pt x="984" y="753"/>
                  </a:lnTo>
                  <a:lnTo>
                    <a:pt x="984" y="753"/>
                  </a:lnTo>
                  <a:lnTo>
                    <a:pt x="984" y="755"/>
                  </a:lnTo>
                  <a:lnTo>
                    <a:pt x="984" y="755"/>
                  </a:lnTo>
                  <a:lnTo>
                    <a:pt x="984" y="755"/>
                  </a:lnTo>
                  <a:lnTo>
                    <a:pt x="987" y="755"/>
                  </a:lnTo>
                  <a:lnTo>
                    <a:pt x="987" y="755"/>
                  </a:lnTo>
                  <a:lnTo>
                    <a:pt x="987" y="755"/>
                  </a:lnTo>
                  <a:lnTo>
                    <a:pt x="987" y="755"/>
                  </a:lnTo>
                  <a:lnTo>
                    <a:pt x="989" y="755"/>
                  </a:lnTo>
                  <a:lnTo>
                    <a:pt x="989" y="755"/>
                  </a:lnTo>
                  <a:lnTo>
                    <a:pt x="991" y="755"/>
                  </a:lnTo>
                  <a:lnTo>
                    <a:pt x="991" y="755"/>
                  </a:lnTo>
                  <a:lnTo>
                    <a:pt x="991" y="755"/>
                  </a:lnTo>
                  <a:lnTo>
                    <a:pt x="994" y="755"/>
                  </a:lnTo>
                  <a:lnTo>
                    <a:pt x="994" y="755"/>
                  </a:lnTo>
                  <a:lnTo>
                    <a:pt x="994" y="755"/>
                  </a:lnTo>
                  <a:lnTo>
                    <a:pt x="994" y="758"/>
                  </a:lnTo>
                  <a:lnTo>
                    <a:pt x="994" y="758"/>
                  </a:lnTo>
                  <a:lnTo>
                    <a:pt x="994" y="758"/>
                  </a:lnTo>
                  <a:lnTo>
                    <a:pt x="994" y="758"/>
                  </a:lnTo>
                  <a:lnTo>
                    <a:pt x="996" y="758"/>
                  </a:lnTo>
                  <a:lnTo>
                    <a:pt x="996" y="758"/>
                  </a:lnTo>
                  <a:lnTo>
                    <a:pt x="996" y="758"/>
                  </a:lnTo>
                  <a:lnTo>
                    <a:pt x="996" y="758"/>
                  </a:lnTo>
                  <a:lnTo>
                    <a:pt x="998" y="760"/>
                  </a:lnTo>
                  <a:lnTo>
                    <a:pt x="998" y="760"/>
                  </a:lnTo>
                  <a:lnTo>
                    <a:pt x="1001" y="760"/>
                  </a:lnTo>
                  <a:lnTo>
                    <a:pt x="1003" y="758"/>
                  </a:lnTo>
                  <a:lnTo>
                    <a:pt x="1003" y="758"/>
                  </a:lnTo>
                  <a:lnTo>
                    <a:pt x="1003" y="760"/>
                  </a:lnTo>
                  <a:lnTo>
                    <a:pt x="1006" y="760"/>
                  </a:lnTo>
                  <a:lnTo>
                    <a:pt x="1006" y="760"/>
                  </a:lnTo>
                  <a:lnTo>
                    <a:pt x="1008" y="758"/>
                  </a:lnTo>
                  <a:lnTo>
                    <a:pt x="1010" y="758"/>
                  </a:lnTo>
                  <a:lnTo>
                    <a:pt x="1013" y="760"/>
                  </a:lnTo>
                  <a:lnTo>
                    <a:pt x="1015" y="760"/>
                  </a:lnTo>
                  <a:lnTo>
                    <a:pt x="1015" y="762"/>
                  </a:lnTo>
                  <a:lnTo>
                    <a:pt x="1015" y="765"/>
                  </a:lnTo>
                  <a:lnTo>
                    <a:pt x="1013" y="765"/>
                  </a:lnTo>
                  <a:lnTo>
                    <a:pt x="1015" y="765"/>
                  </a:lnTo>
                  <a:lnTo>
                    <a:pt x="1017" y="765"/>
                  </a:lnTo>
                  <a:lnTo>
                    <a:pt x="1020" y="765"/>
                  </a:lnTo>
                  <a:lnTo>
                    <a:pt x="1024" y="767"/>
                  </a:lnTo>
                  <a:lnTo>
                    <a:pt x="1027" y="767"/>
                  </a:lnTo>
                  <a:lnTo>
                    <a:pt x="1027" y="765"/>
                  </a:lnTo>
                  <a:lnTo>
                    <a:pt x="1027" y="762"/>
                  </a:lnTo>
                  <a:lnTo>
                    <a:pt x="1027" y="762"/>
                  </a:lnTo>
                  <a:lnTo>
                    <a:pt x="1027" y="762"/>
                  </a:lnTo>
                  <a:close/>
                  <a:moveTo>
                    <a:pt x="1093" y="682"/>
                  </a:moveTo>
                  <a:lnTo>
                    <a:pt x="1093" y="682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0"/>
                  </a:lnTo>
                  <a:lnTo>
                    <a:pt x="1093" y="682"/>
                  </a:lnTo>
                  <a:lnTo>
                    <a:pt x="1093" y="682"/>
                  </a:lnTo>
                  <a:lnTo>
                    <a:pt x="1093" y="682"/>
                  </a:lnTo>
                  <a:lnTo>
                    <a:pt x="1093" y="682"/>
                  </a:lnTo>
                  <a:lnTo>
                    <a:pt x="1093" y="682"/>
                  </a:lnTo>
                  <a:lnTo>
                    <a:pt x="1093" y="682"/>
                  </a:lnTo>
                  <a:lnTo>
                    <a:pt x="1091" y="682"/>
                  </a:lnTo>
                  <a:lnTo>
                    <a:pt x="1091" y="682"/>
                  </a:lnTo>
                  <a:lnTo>
                    <a:pt x="1088" y="682"/>
                  </a:lnTo>
                  <a:lnTo>
                    <a:pt x="1088" y="682"/>
                  </a:lnTo>
                  <a:lnTo>
                    <a:pt x="1088" y="680"/>
                  </a:lnTo>
                  <a:lnTo>
                    <a:pt x="1088" y="680"/>
                  </a:lnTo>
                  <a:lnTo>
                    <a:pt x="1088" y="680"/>
                  </a:lnTo>
                  <a:lnTo>
                    <a:pt x="1088" y="680"/>
                  </a:lnTo>
                  <a:lnTo>
                    <a:pt x="1086" y="680"/>
                  </a:lnTo>
                  <a:lnTo>
                    <a:pt x="1086" y="680"/>
                  </a:lnTo>
                  <a:lnTo>
                    <a:pt x="1086" y="680"/>
                  </a:lnTo>
                  <a:lnTo>
                    <a:pt x="1086" y="680"/>
                  </a:lnTo>
                  <a:lnTo>
                    <a:pt x="1086" y="682"/>
                  </a:lnTo>
                  <a:lnTo>
                    <a:pt x="1086" y="682"/>
                  </a:lnTo>
                  <a:lnTo>
                    <a:pt x="1088" y="684"/>
                  </a:lnTo>
                  <a:lnTo>
                    <a:pt x="1091" y="684"/>
                  </a:lnTo>
                  <a:lnTo>
                    <a:pt x="1093" y="682"/>
                  </a:lnTo>
                  <a:close/>
                  <a:moveTo>
                    <a:pt x="1081" y="743"/>
                  </a:moveTo>
                  <a:lnTo>
                    <a:pt x="1079" y="741"/>
                  </a:lnTo>
                  <a:lnTo>
                    <a:pt x="1076" y="736"/>
                  </a:lnTo>
                  <a:lnTo>
                    <a:pt x="1074" y="736"/>
                  </a:lnTo>
                  <a:lnTo>
                    <a:pt x="1074" y="734"/>
                  </a:lnTo>
                  <a:lnTo>
                    <a:pt x="1065" y="732"/>
                  </a:lnTo>
                  <a:lnTo>
                    <a:pt x="1060" y="729"/>
                  </a:lnTo>
                  <a:lnTo>
                    <a:pt x="1060" y="729"/>
                  </a:lnTo>
                  <a:lnTo>
                    <a:pt x="1060" y="729"/>
                  </a:lnTo>
                  <a:lnTo>
                    <a:pt x="1058" y="729"/>
                  </a:lnTo>
                  <a:lnTo>
                    <a:pt x="1058" y="729"/>
                  </a:lnTo>
                  <a:lnTo>
                    <a:pt x="1055" y="729"/>
                  </a:lnTo>
                  <a:lnTo>
                    <a:pt x="1053" y="729"/>
                  </a:lnTo>
                  <a:lnTo>
                    <a:pt x="1050" y="734"/>
                  </a:lnTo>
                  <a:lnTo>
                    <a:pt x="1048" y="734"/>
                  </a:lnTo>
                  <a:lnTo>
                    <a:pt x="1046" y="734"/>
                  </a:lnTo>
                  <a:lnTo>
                    <a:pt x="1041" y="734"/>
                  </a:lnTo>
                  <a:lnTo>
                    <a:pt x="1039" y="736"/>
                  </a:lnTo>
                  <a:lnTo>
                    <a:pt x="1032" y="732"/>
                  </a:lnTo>
                  <a:lnTo>
                    <a:pt x="1029" y="732"/>
                  </a:lnTo>
                  <a:lnTo>
                    <a:pt x="1027" y="732"/>
                  </a:lnTo>
                  <a:lnTo>
                    <a:pt x="1027" y="732"/>
                  </a:lnTo>
                  <a:lnTo>
                    <a:pt x="1027" y="732"/>
                  </a:lnTo>
                  <a:lnTo>
                    <a:pt x="1024" y="732"/>
                  </a:lnTo>
                  <a:lnTo>
                    <a:pt x="1024" y="732"/>
                  </a:lnTo>
                  <a:lnTo>
                    <a:pt x="1022" y="732"/>
                  </a:lnTo>
                  <a:lnTo>
                    <a:pt x="1022" y="732"/>
                  </a:lnTo>
                  <a:lnTo>
                    <a:pt x="1022" y="732"/>
                  </a:lnTo>
                  <a:lnTo>
                    <a:pt x="1022" y="729"/>
                  </a:lnTo>
                  <a:lnTo>
                    <a:pt x="1020" y="729"/>
                  </a:lnTo>
                  <a:lnTo>
                    <a:pt x="1017" y="732"/>
                  </a:lnTo>
                  <a:lnTo>
                    <a:pt x="1017" y="732"/>
                  </a:lnTo>
                  <a:lnTo>
                    <a:pt x="1020" y="736"/>
                  </a:lnTo>
                  <a:lnTo>
                    <a:pt x="1022" y="743"/>
                  </a:lnTo>
                  <a:lnTo>
                    <a:pt x="1024" y="746"/>
                  </a:lnTo>
                  <a:lnTo>
                    <a:pt x="1027" y="746"/>
                  </a:lnTo>
                  <a:lnTo>
                    <a:pt x="1027" y="746"/>
                  </a:lnTo>
                  <a:lnTo>
                    <a:pt x="1034" y="746"/>
                  </a:lnTo>
                  <a:lnTo>
                    <a:pt x="1036" y="746"/>
                  </a:lnTo>
                  <a:lnTo>
                    <a:pt x="1043" y="751"/>
                  </a:lnTo>
                  <a:lnTo>
                    <a:pt x="1043" y="751"/>
                  </a:lnTo>
                  <a:lnTo>
                    <a:pt x="1048" y="755"/>
                  </a:lnTo>
                  <a:lnTo>
                    <a:pt x="1050" y="755"/>
                  </a:lnTo>
                  <a:lnTo>
                    <a:pt x="1050" y="755"/>
                  </a:lnTo>
                  <a:lnTo>
                    <a:pt x="1050" y="758"/>
                  </a:lnTo>
                  <a:lnTo>
                    <a:pt x="1050" y="758"/>
                  </a:lnTo>
                  <a:lnTo>
                    <a:pt x="1053" y="758"/>
                  </a:lnTo>
                  <a:lnTo>
                    <a:pt x="1053" y="760"/>
                  </a:lnTo>
                  <a:lnTo>
                    <a:pt x="1055" y="760"/>
                  </a:lnTo>
                  <a:lnTo>
                    <a:pt x="1055" y="760"/>
                  </a:lnTo>
                  <a:lnTo>
                    <a:pt x="1055" y="760"/>
                  </a:lnTo>
                  <a:lnTo>
                    <a:pt x="1055" y="762"/>
                  </a:lnTo>
                  <a:lnTo>
                    <a:pt x="1055" y="762"/>
                  </a:lnTo>
                  <a:lnTo>
                    <a:pt x="1058" y="765"/>
                  </a:lnTo>
                  <a:lnTo>
                    <a:pt x="1055" y="765"/>
                  </a:lnTo>
                  <a:lnTo>
                    <a:pt x="1055" y="767"/>
                  </a:lnTo>
                  <a:lnTo>
                    <a:pt x="1055" y="767"/>
                  </a:lnTo>
                  <a:lnTo>
                    <a:pt x="1053" y="767"/>
                  </a:lnTo>
                  <a:lnTo>
                    <a:pt x="1053" y="769"/>
                  </a:lnTo>
                  <a:lnTo>
                    <a:pt x="1053" y="769"/>
                  </a:lnTo>
                  <a:lnTo>
                    <a:pt x="1053" y="769"/>
                  </a:lnTo>
                  <a:lnTo>
                    <a:pt x="1053" y="769"/>
                  </a:lnTo>
                  <a:lnTo>
                    <a:pt x="1055" y="769"/>
                  </a:lnTo>
                  <a:lnTo>
                    <a:pt x="1055" y="769"/>
                  </a:lnTo>
                  <a:lnTo>
                    <a:pt x="1058" y="769"/>
                  </a:lnTo>
                  <a:lnTo>
                    <a:pt x="1058" y="769"/>
                  </a:lnTo>
                  <a:lnTo>
                    <a:pt x="1060" y="769"/>
                  </a:lnTo>
                  <a:lnTo>
                    <a:pt x="1060" y="769"/>
                  </a:lnTo>
                  <a:lnTo>
                    <a:pt x="1060" y="767"/>
                  </a:lnTo>
                  <a:lnTo>
                    <a:pt x="1060" y="765"/>
                  </a:lnTo>
                  <a:lnTo>
                    <a:pt x="1058" y="765"/>
                  </a:lnTo>
                  <a:lnTo>
                    <a:pt x="1058" y="767"/>
                  </a:lnTo>
                  <a:lnTo>
                    <a:pt x="1060" y="767"/>
                  </a:lnTo>
                  <a:lnTo>
                    <a:pt x="1058" y="767"/>
                  </a:lnTo>
                  <a:lnTo>
                    <a:pt x="1058" y="767"/>
                  </a:lnTo>
                  <a:lnTo>
                    <a:pt x="1058" y="765"/>
                  </a:lnTo>
                  <a:lnTo>
                    <a:pt x="1058" y="765"/>
                  </a:lnTo>
                  <a:lnTo>
                    <a:pt x="1060" y="762"/>
                  </a:lnTo>
                  <a:lnTo>
                    <a:pt x="1060" y="762"/>
                  </a:lnTo>
                  <a:lnTo>
                    <a:pt x="1060" y="762"/>
                  </a:lnTo>
                  <a:lnTo>
                    <a:pt x="1062" y="760"/>
                  </a:lnTo>
                  <a:lnTo>
                    <a:pt x="1065" y="758"/>
                  </a:lnTo>
                  <a:lnTo>
                    <a:pt x="1067" y="758"/>
                  </a:lnTo>
                  <a:lnTo>
                    <a:pt x="1074" y="755"/>
                  </a:lnTo>
                  <a:lnTo>
                    <a:pt x="1074" y="753"/>
                  </a:lnTo>
                  <a:lnTo>
                    <a:pt x="1074" y="753"/>
                  </a:lnTo>
                  <a:lnTo>
                    <a:pt x="1074" y="753"/>
                  </a:lnTo>
                  <a:lnTo>
                    <a:pt x="1079" y="753"/>
                  </a:lnTo>
                  <a:lnTo>
                    <a:pt x="1079" y="751"/>
                  </a:lnTo>
                  <a:lnTo>
                    <a:pt x="1081" y="751"/>
                  </a:lnTo>
                  <a:lnTo>
                    <a:pt x="1081" y="751"/>
                  </a:lnTo>
                  <a:lnTo>
                    <a:pt x="1084" y="748"/>
                  </a:lnTo>
                  <a:lnTo>
                    <a:pt x="1084" y="748"/>
                  </a:lnTo>
                  <a:lnTo>
                    <a:pt x="1084" y="746"/>
                  </a:lnTo>
                  <a:lnTo>
                    <a:pt x="1084" y="743"/>
                  </a:lnTo>
                  <a:lnTo>
                    <a:pt x="1081" y="743"/>
                  </a:lnTo>
                  <a:close/>
                  <a:moveTo>
                    <a:pt x="963" y="751"/>
                  </a:moveTo>
                  <a:lnTo>
                    <a:pt x="963" y="748"/>
                  </a:lnTo>
                  <a:lnTo>
                    <a:pt x="961" y="748"/>
                  </a:lnTo>
                  <a:lnTo>
                    <a:pt x="958" y="748"/>
                  </a:lnTo>
                  <a:lnTo>
                    <a:pt x="958" y="748"/>
                  </a:lnTo>
                  <a:lnTo>
                    <a:pt x="958" y="748"/>
                  </a:lnTo>
                  <a:lnTo>
                    <a:pt x="956" y="751"/>
                  </a:lnTo>
                  <a:lnTo>
                    <a:pt x="956" y="751"/>
                  </a:lnTo>
                  <a:lnTo>
                    <a:pt x="956" y="751"/>
                  </a:lnTo>
                  <a:lnTo>
                    <a:pt x="958" y="751"/>
                  </a:lnTo>
                  <a:lnTo>
                    <a:pt x="961" y="751"/>
                  </a:lnTo>
                  <a:lnTo>
                    <a:pt x="963" y="751"/>
                  </a:lnTo>
                  <a:lnTo>
                    <a:pt x="963" y="751"/>
                  </a:lnTo>
                  <a:lnTo>
                    <a:pt x="963" y="751"/>
                  </a:lnTo>
                  <a:lnTo>
                    <a:pt x="963" y="751"/>
                  </a:lnTo>
                  <a:lnTo>
                    <a:pt x="963" y="751"/>
                  </a:lnTo>
                  <a:close/>
                  <a:moveTo>
                    <a:pt x="88" y="197"/>
                  </a:moveTo>
                  <a:lnTo>
                    <a:pt x="85" y="197"/>
                  </a:lnTo>
                  <a:lnTo>
                    <a:pt x="85" y="197"/>
                  </a:lnTo>
                  <a:lnTo>
                    <a:pt x="85" y="197"/>
                  </a:lnTo>
                  <a:lnTo>
                    <a:pt x="85" y="197"/>
                  </a:lnTo>
                  <a:lnTo>
                    <a:pt x="85" y="199"/>
                  </a:lnTo>
                  <a:lnTo>
                    <a:pt x="85" y="199"/>
                  </a:lnTo>
                  <a:lnTo>
                    <a:pt x="85" y="201"/>
                  </a:lnTo>
                  <a:lnTo>
                    <a:pt x="85" y="199"/>
                  </a:lnTo>
                  <a:lnTo>
                    <a:pt x="88" y="199"/>
                  </a:lnTo>
                  <a:lnTo>
                    <a:pt x="88" y="199"/>
                  </a:lnTo>
                  <a:lnTo>
                    <a:pt x="88" y="199"/>
                  </a:lnTo>
                  <a:lnTo>
                    <a:pt x="88" y="197"/>
                  </a:lnTo>
                  <a:close/>
                  <a:moveTo>
                    <a:pt x="734" y="713"/>
                  </a:moveTo>
                  <a:lnTo>
                    <a:pt x="734" y="713"/>
                  </a:lnTo>
                  <a:lnTo>
                    <a:pt x="734" y="713"/>
                  </a:lnTo>
                  <a:lnTo>
                    <a:pt x="731" y="710"/>
                  </a:lnTo>
                  <a:lnTo>
                    <a:pt x="729" y="710"/>
                  </a:lnTo>
                  <a:lnTo>
                    <a:pt x="726" y="710"/>
                  </a:lnTo>
                  <a:lnTo>
                    <a:pt x="724" y="708"/>
                  </a:lnTo>
                  <a:lnTo>
                    <a:pt x="722" y="710"/>
                  </a:lnTo>
                  <a:lnTo>
                    <a:pt x="722" y="710"/>
                  </a:lnTo>
                  <a:lnTo>
                    <a:pt x="722" y="710"/>
                  </a:lnTo>
                  <a:lnTo>
                    <a:pt x="722" y="713"/>
                  </a:lnTo>
                  <a:lnTo>
                    <a:pt x="724" y="713"/>
                  </a:lnTo>
                  <a:lnTo>
                    <a:pt x="726" y="713"/>
                  </a:lnTo>
                  <a:lnTo>
                    <a:pt x="726" y="713"/>
                  </a:lnTo>
                  <a:lnTo>
                    <a:pt x="726" y="713"/>
                  </a:lnTo>
                  <a:lnTo>
                    <a:pt x="729" y="713"/>
                  </a:lnTo>
                  <a:lnTo>
                    <a:pt x="734" y="713"/>
                  </a:lnTo>
                  <a:lnTo>
                    <a:pt x="734" y="715"/>
                  </a:lnTo>
                  <a:lnTo>
                    <a:pt x="736" y="715"/>
                  </a:lnTo>
                  <a:lnTo>
                    <a:pt x="736" y="715"/>
                  </a:lnTo>
                  <a:lnTo>
                    <a:pt x="736" y="713"/>
                  </a:lnTo>
                  <a:lnTo>
                    <a:pt x="736" y="713"/>
                  </a:lnTo>
                  <a:lnTo>
                    <a:pt x="734" y="713"/>
                  </a:lnTo>
                  <a:close/>
                  <a:moveTo>
                    <a:pt x="457" y="322"/>
                  </a:moveTo>
                  <a:lnTo>
                    <a:pt x="457" y="322"/>
                  </a:lnTo>
                  <a:lnTo>
                    <a:pt x="454" y="322"/>
                  </a:lnTo>
                  <a:lnTo>
                    <a:pt x="452" y="322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0" y="320"/>
                  </a:lnTo>
                  <a:lnTo>
                    <a:pt x="447" y="320"/>
                  </a:lnTo>
                  <a:lnTo>
                    <a:pt x="447" y="320"/>
                  </a:lnTo>
                  <a:lnTo>
                    <a:pt x="445" y="322"/>
                  </a:lnTo>
                  <a:lnTo>
                    <a:pt x="443" y="325"/>
                  </a:lnTo>
                  <a:lnTo>
                    <a:pt x="443" y="327"/>
                  </a:lnTo>
                  <a:lnTo>
                    <a:pt x="445" y="327"/>
                  </a:lnTo>
                  <a:lnTo>
                    <a:pt x="447" y="327"/>
                  </a:lnTo>
                  <a:lnTo>
                    <a:pt x="450" y="327"/>
                  </a:lnTo>
                  <a:lnTo>
                    <a:pt x="450" y="327"/>
                  </a:lnTo>
                  <a:lnTo>
                    <a:pt x="450" y="327"/>
                  </a:lnTo>
                  <a:lnTo>
                    <a:pt x="450" y="329"/>
                  </a:lnTo>
                  <a:lnTo>
                    <a:pt x="452" y="329"/>
                  </a:lnTo>
                  <a:lnTo>
                    <a:pt x="452" y="329"/>
                  </a:lnTo>
                  <a:lnTo>
                    <a:pt x="452" y="327"/>
                  </a:lnTo>
                  <a:lnTo>
                    <a:pt x="454" y="327"/>
                  </a:lnTo>
                  <a:lnTo>
                    <a:pt x="454" y="327"/>
                  </a:lnTo>
                  <a:lnTo>
                    <a:pt x="454" y="327"/>
                  </a:lnTo>
                  <a:lnTo>
                    <a:pt x="457" y="327"/>
                  </a:lnTo>
                  <a:lnTo>
                    <a:pt x="459" y="327"/>
                  </a:lnTo>
                  <a:lnTo>
                    <a:pt x="459" y="327"/>
                  </a:lnTo>
                  <a:lnTo>
                    <a:pt x="459" y="325"/>
                  </a:lnTo>
                  <a:lnTo>
                    <a:pt x="459" y="325"/>
                  </a:lnTo>
                  <a:lnTo>
                    <a:pt x="457" y="322"/>
                  </a:lnTo>
                  <a:close/>
                  <a:moveTo>
                    <a:pt x="537" y="653"/>
                  </a:moveTo>
                  <a:lnTo>
                    <a:pt x="537" y="653"/>
                  </a:lnTo>
                  <a:lnTo>
                    <a:pt x="537" y="651"/>
                  </a:lnTo>
                  <a:lnTo>
                    <a:pt x="537" y="649"/>
                  </a:lnTo>
                  <a:lnTo>
                    <a:pt x="537" y="649"/>
                  </a:lnTo>
                  <a:lnTo>
                    <a:pt x="537" y="649"/>
                  </a:lnTo>
                  <a:lnTo>
                    <a:pt x="537" y="649"/>
                  </a:lnTo>
                  <a:lnTo>
                    <a:pt x="535" y="649"/>
                  </a:lnTo>
                  <a:lnTo>
                    <a:pt x="535" y="649"/>
                  </a:lnTo>
                  <a:lnTo>
                    <a:pt x="535" y="649"/>
                  </a:lnTo>
                  <a:lnTo>
                    <a:pt x="535" y="649"/>
                  </a:lnTo>
                  <a:lnTo>
                    <a:pt x="535" y="649"/>
                  </a:lnTo>
                  <a:lnTo>
                    <a:pt x="535" y="649"/>
                  </a:lnTo>
                  <a:lnTo>
                    <a:pt x="532" y="649"/>
                  </a:lnTo>
                  <a:lnTo>
                    <a:pt x="530" y="651"/>
                  </a:lnTo>
                  <a:lnTo>
                    <a:pt x="530" y="653"/>
                  </a:lnTo>
                  <a:lnTo>
                    <a:pt x="530" y="653"/>
                  </a:lnTo>
                  <a:lnTo>
                    <a:pt x="530" y="653"/>
                  </a:lnTo>
                  <a:lnTo>
                    <a:pt x="532" y="651"/>
                  </a:lnTo>
                  <a:lnTo>
                    <a:pt x="532" y="653"/>
                  </a:lnTo>
                  <a:lnTo>
                    <a:pt x="532" y="653"/>
                  </a:lnTo>
                  <a:lnTo>
                    <a:pt x="535" y="653"/>
                  </a:lnTo>
                  <a:lnTo>
                    <a:pt x="532" y="653"/>
                  </a:lnTo>
                  <a:lnTo>
                    <a:pt x="532" y="656"/>
                  </a:lnTo>
                  <a:lnTo>
                    <a:pt x="532" y="656"/>
                  </a:lnTo>
                  <a:lnTo>
                    <a:pt x="532" y="656"/>
                  </a:lnTo>
                  <a:lnTo>
                    <a:pt x="535" y="656"/>
                  </a:lnTo>
                  <a:lnTo>
                    <a:pt x="535" y="656"/>
                  </a:lnTo>
                  <a:lnTo>
                    <a:pt x="537" y="653"/>
                  </a:lnTo>
                  <a:close/>
                  <a:moveTo>
                    <a:pt x="1138" y="746"/>
                  </a:moveTo>
                  <a:lnTo>
                    <a:pt x="1138" y="743"/>
                  </a:lnTo>
                  <a:lnTo>
                    <a:pt x="1136" y="743"/>
                  </a:lnTo>
                  <a:lnTo>
                    <a:pt x="1133" y="741"/>
                  </a:lnTo>
                  <a:lnTo>
                    <a:pt x="1133" y="741"/>
                  </a:lnTo>
                  <a:lnTo>
                    <a:pt x="1131" y="739"/>
                  </a:lnTo>
                  <a:lnTo>
                    <a:pt x="1129" y="739"/>
                  </a:lnTo>
                  <a:lnTo>
                    <a:pt x="1129" y="739"/>
                  </a:lnTo>
                  <a:lnTo>
                    <a:pt x="1129" y="739"/>
                  </a:lnTo>
                  <a:lnTo>
                    <a:pt x="1126" y="739"/>
                  </a:lnTo>
                  <a:lnTo>
                    <a:pt x="1121" y="736"/>
                  </a:lnTo>
                  <a:lnTo>
                    <a:pt x="1119" y="736"/>
                  </a:lnTo>
                  <a:lnTo>
                    <a:pt x="1119" y="736"/>
                  </a:lnTo>
                  <a:lnTo>
                    <a:pt x="1114" y="739"/>
                  </a:lnTo>
                  <a:lnTo>
                    <a:pt x="1114" y="739"/>
                  </a:lnTo>
                  <a:lnTo>
                    <a:pt x="1110" y="743"/>
                  </a:lnTo>
                  <a:lnTo>
                    <a:pt x="1107" y="743"/>
                  </a:lnTo>
                  <a:lnTo>
                    <a:pt x="1107" y="746"/>
                  </a:lnTo>
                  <a:lnTo>
                    <a:pt x="1105" y="746"/>
                  </a:lnTo>
                  <a:lnTo>
                    <a:pt x="1105" y="746"/>
                  </a:lnTo>
                  <a:lnTo>
                    <a:pt x="1105" y="746"/>
                  </a:lnTo>
                  <a:lnTo>
                    <a:pt x="1105" y="746"/>
                  </a:lnTo>
                  <a:lnTo>
                    <a:pt x="1105" y="748"/>
                  </a:lnTo>
                  <a:lnTo>
                    <a:pt x="1103" y="748"/>
                  </a:lnTo>
                  <a:lnTo>
                    <a:pt x="1103" y="748"/>
                  </a:lnTo>
                  <a:lnTo>
                    <a:pt x="1100" y="748"/>
                  </a:lnTo>
                  <a:lnTo>
                    <a:pt x="1100" y="753"/>
                  </a:lnTo>
                  <a:lnTo>
                    <a:pt x="1103" y="753"/>
                  </a:lnTo>
                  <a:lnTo>
                    <a:pt x="1103" y="755"/>
                  </a:lnTo>
                  <a:lnTo>
                    <a:pt x="1103" y="760"/>
                  </a:lnTo>
                  <a:lnTo>
                    <a:pt x="1103" y="760"/>
                  </a:lnTo>
                  <a:lnTo>
                    <a:pt x="1103" y="762"/>
                  </a:lnTo>
                  <a:lnTo>
                    <a:pt x="1105" y="765"/>
                  </a:lnTo>
                  <a:lnTo>
                    <a:pt x="1105" y="765"/>
                  </a:lnTo>
                  <a:lnTo>
                    <a:pt x="1103" y="765"/>
                  </a:lnTo>
                  <a:lnTo>
                    <a:pt x="1103" y="765"/>
                  </a:lnTo>
                  <a:lnTo>
                    <a:pt x="1103" y="765"/>
                  </a:lnTo>
                  <a:lnTo>
                    <a:pt x="1103" y="765"/>
                  </a:lnTo>
                  <a:lnTo>
                    <a:pt x="1103" y="765"/>
                  </a:lnTo>
                  <a:lnTo>
                    <a:pt x="1103" y="765"/>
                  </a:lnTo>
                  <a:lnTo>
                    <a:pt x="1100" y="765"/>
                  </a:lnTo>
                  <a:lnTo>
                    <a:pt x="1100" y="765"/>
                  </a:lnTo>
                  <a:lnTo>
                    <a:pt x="1100" y="765"/>
                  </a:lnTo>
                  <a:lnTo>
                    <a:pt x="1100" y="765"/>
                  </a:lnTo>
                  <a:lnTo>
                    <a:pt x="1100" y="765"/>
                  </a:lnTo>
                  <a:lnTo>
                    <a:pt x="1098" y="765"/>
                  </a:lnTo>
                  <a:lnTo>
                    <a:pt x="1098" y="765"/>
                  </a:lnTo>
                  <a:lnTo>
                    <a:pt x="1098" y="765"/>
                  </a:lnTo>
                  <a:lnTo>
                    <a:pt x="1098" y="765"/>
                  </a:lnTo>
                  <a:lnTo>
                    <a:pt x="1095" y="765"/>
                  </a:lnTo>
                  <a:lnTo>
                    <a:pt x="1095" y="765"/>
                  </a:lnTo>
                  <a:lnTo>
                    <a:pt x="1093" y="765"/>
                  </a:lnTo>
                  <a:lnTo>
                    <a:pt x="1093" y="765"/>
                  </a:lnTo>
                  <a:lnTo>
                    <a:pt x="1093" y="765"/>
                  </a:lnTo>
                  <a:lnTo>
                    <a:pt x="1093" y="765"/>
                  </a:lnTo>
                  <a:lnTo>
                    <a:pt x="1093" y="765"/>
                  </a:lnTo>
                  <a:lnTo>
                    <a:pt x="1091" y="765"/>
                  </a:lnTo>
                  <a:lnTo>
                    <a:pt x="1091" y="765"/>
                  </a:lnTo>
                  <a:lnTo>
                    <a:pt x="1091" y="767"/>
                  </a:lnTo>
                  <a:lnTo>
                    <a:pt x="1091" y="767"/>
                  </a:lnTo>
                  <a:lnTo>
                    <a:pt x="1091" y="769"/>
                  </a:lnTo>
                  <a:lnTo>
                    <a:pt x="1093" y="769"/>
                  </a:lnTo>
                  <a:lnTo>
                    <a:pt x="1095" y="769"/>
                  </a:lnTo>
                  <a:lnTo>
                    <a:pt x="1095" y="772"/>
                  </a:lnTo>
                  <a:lnTo>
                    <a:pt x="1098" y="769"/>
                  </a:lnTo>
                  <a:lnTo>
                    <a:pt x="1098" y="769"/>
                  </a:lnTo>
                  <a:lnTo>
                    <a:pt x="1098" y="769"/>
                  </a:lnTo>
                  <a:lnTo>
                    <a:pt x="1098" y="772"/>
                  </a:lnTo>
                  <a:lnTo>
                    <a:pt x="1098" y="772"/>
                  </a:lnTo>
                  <a:lnTo>
                    <a:pt x="1100" y="772"/>
                  </a:lnTo>
                  <a:lnTo>
                    <a:pt x="1100" y="772"/>
                  </a:lnTo>
                  <a:lnTo>
                    <a:pt x="1100" y="774"/>
                  </a:lnTo>
                  <a:lnTo>
                    <a:pt x="1100" y="774"/>
                  </a:lnTo>
                  <a:lnTo>
                    <a:pt x="1100" y="774"/>
                  </a:lnTo>
                  <a:lnTo>
                    <a:pt x="1100" y="774"/>
                  </a:lnTo>
                  <a:lnTo>
                    <a:pt x="1100" y="772"/>
                  </a:lnTo>
                  <a:lnTo>
                    <a:pt x="1100" y="772"/>
                  </a:lnTo>
                  <a:lnTo>
                    <a:pt x="1100" y="772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3" y="769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3" y="772"/>
                  </a:lnTo>
                  <a:lnTo>
                    <a:pt x="1105" y="772"/>
                  </a:lnTo>
                  <a:lnTo>
                    <a:pt x="1105" y="772"/>
                  </a:lnTo>
                  <a:lnTo>
                    <a:pt x="1105" y="772"/>
                  </a:lnTo>
                  <a:lnTo>
                    <a:pt x="1107" y="772"/>
                  </a:lnTo>
                  <a:lnTo>
                    <a:pt x="1107" y="772"/>
                  </a:lnTo>
                  <a:lnTo>
                    <a:pt x="1110" y="772"/>
                  </a:lnTo>
                  <a:lnTo>
                    <a:pt x="1110" y="774"/>
                  </a:lnTo>
                  <a:lnTo>
                    <a:pt x="1110" y="774"/>
                  </a:lnTo>
                  <a:lnTo>
                    <a:pt x="1110" y="774"/>
                  </a:lnTo>
                  <a:lnTo>
                    <a:pt x="1112" y="774"/>
                  </a:lnTo>
                  <a:lnTo>
                    <a:pt x="1112" y="774"/>
                  </a:lnTo>
                  <a:lnTo>
                    <a:pt x="1112" y="774"/>
                  </a:lnTo>
                  <a:lnTo>
                    <a:pt x="1112" y="774"/>
                  </a:lnTo>
                  <a:lnTo>
                    <a:pt x="1112" y="774"/>
                  </a:lnTo>
                  <a:lnTo>
                    <a:pt x="1114" y="774"/>
                  </a:lnTo>
                  <a:lnTo>
                    <a:pt x="1114" y="774"/>
                  </a:lnTo>
                  <a:lnTo>
                    <a:pt x="1117" y="772"/>
                  </a:lnTo>
                  <a:lnTo>
                    <a:pt x="1117" y="774"/>
                  </a:lnTo>
                  <a:lnTo>
                    <a:pt x="1117" y="774"/>
                  </a:lnTo>
                  <a:lnTo>
                    <a:pt x="1117" y="774"/>
                  </a:lnTo>
                  <a:lnTo>
                    <a:pt x="1117" y="774"/>
                  </a:lnTo>
                  <a:lnTo>
                    <a:pt x="1119" y="774"/>
                  </a:lnTo>
                  <a:lnTo>
                    <a:pt x="1119" y="774"/>
                  </a:lnTo>
                  <a:lnTo>
                    <a:pt x="1119" y="774"/>
                  </a:lnTo>
                  <a:lnTo>
                    <a:pt x="1119" y="774"/>
                  </a:lnTo>
                  <a:lnTo>
                    <a:pt x="1119" y="774"/>
                  </a:lnTo>
                  <a:lnTo>
                    <a:pt x="1119" y="777"/>
                  </a:lnTo>
                  <a:lnTo>
                    <a:pt x="1121" y="777"/>
                  </a:lnTo>
                  <a:lnTo>
                    <a:pt x="1119" y="774"/>
                  </a:lnTo>
                  <a:lnTo>
                    <a:pt x="1119" y="772"/>
                  </a:lnTo>
                  <a:lnTo>
                    <a:pt x="1119" y="769"/>
                  </a:lnTo>
                  <a:lnTo>
                    <a:pt x="1121" y="769"/>
                  </a:lnTo>
                  <a:lnTo>
                    <a:pt x="1124" y="769"/>
                  </a:lnTo>
                  <a:lnTo>
                    <a:pt x="1124" y="769"/>
                  </a:lnTo>
                  <a:lnTo>
                    <a:pt x="1124" y="772"/>
                  </a:lnTo>
                  <a:lnTo>
                    <a:pt x="1124" y="772"/>
                  </a:lnTo>
                  <a:lnTo>
                    <a:pt x="1121" y="774"/>
                  </a:lnTo>
                  <a:lnTo>
                    <a:pt x="1121" y="774"/>
                  </a:lnTo>
                  <a:lnTo>
                    <a:pt x="1124" y="774"/>
                  </a:lnTo>
                  <a:lnTo>
                    <a:pt x="1126" y="772"/>
                  </a:lnTo>
                  <a:lnTo>
                    <a:pt x="1126" y="774"/>
                  </a:lnTo>
                  <a:lnTo>
                    <a:pt x="1129" y="772"/>
                  </a:lnTo>
                  <a:lnTo>
                    <a:pt x="1131" y="772"/>
                  </a:lnTo>
                  <a:lnTo>
                    <a:pt x="1129" y="772"/>
                  </a:lnTo>
                  <a:lnTo>
                    <a:pt x="1129" y="769"/>
                  </a:lnTo>
                  <a:lnTo>
                    <a:pt x="1129" y="769"/>
                  </a:lnTo>
                  <a:lnTo>
                    <a:pt x="1129" y="769"/>
                  </a:lnTo>
                  <a:lnTo>
                    <a:pt x="1126" y="769"/>
                  </a:lnTo>
                  <a:lnTo>
                    <a:pt x="1126" y="772"/>
                  </a:lnTo>
                  <a:lnTo>
                    <a:pt x="1126" y="772"/>
                  </a:lnTo>
                  <a:lnTo>
                    <a:pt x="1126" y="769"/>
                  </a:lnTo>
                  <a:lnTo>
                    <a:pt x="1126" y="769"/>
                  </a:lnTo>
                  <a:lnTo>
                    <a:pt x="1126" y="767"/>
                  </a:lnTo>
                  <a:lnTo>
                    <a:pt x="1126" y="767"/>
                  </a:lnTo>
                  <a:lnTo>
                    <a:pt x="1129" y="765"/>
                  </a:lnTo>
                  <a:lnTo>
                    <a:pt x="1129" y="762"/>
                  </a:lnTo>
                  <a:lnTo>
                    <a:pt x="1131" y="760"/>
                  </a:lnTo>
                  <a:lnTo>
                    <a:pt x="1131" y="760"/>
                  </a:lnTo>
                  <a:lnTo>
                    <a:pt x="1131" y="758"/>
                  </a:lnTo>
                  <a:lnTo>
                    <a:pt x="1133" y="755"/>
                  </a:lnTo>
                  <a:lnTo>
                    <a:pt x="1136" y="755"/>
                  </a:lnTo>
                  <a:lnTo>
                    <a:pt x="1136" y="751"/>
                  </a:lnTo>
                  <a:lnTo>
                    <a:pt x="1136" y="751"/>
                  </a:lnTo>
                  <a:lnTo>
                    <a:pt x="1136" y="751"/>
                  </a:lnTo>
                  <a:lnTo>
                    <a:pt x="1138" y="748"/>
                  </a:lnTo>
                  <a:lnTo>
                    <a:pt x="1138" y="746"/>
                  </a:lnTo>
                  <a:close/>
                  <a:moveTo>
                    <a:pt x="1457" y="755"/>
                  </a:moveTo>
                  <a:lnTo>
                    <a:pt x="1455" y="751"/>
                  </a:lnTo>
                  <a:lnTo>
                    <a:pt x="1455" y="751"/>
                  </a:lnTo>
                  <a:lnTo>
                    <a:pt x="1455" y="751"/>
                  </a:lnTo>
                  <a:lnTo>
                    <a:pt x="1455" y="748"/>
                  </a:lnTo>
                  <a:lnTo>
                    <a:pt x="1455" y="748"/>
                  </a:lnTo>
                  <a:lnTo>
                    <a:pt x="1455" y="748"/>
                  </a:lnTo>
                  <a:lnTo>
                    <a:pt x="1455" y="748"/>
                  </a:lnTo>
                  <a:lnTo>
                    <a:pt x="1457" y="748"/>
                  </a:lnTo>
                  <a:lnTo>
                    <a:pt x="1457" y="748"/>
                  </a:lnTo>
                  <a:lnTo>
                    <a:pt x="1457" y="751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60" y="748"/>
                  </a:lnTo>
                  <a:lnTo>
                    <a:pt x="1460" y="748"/>
                  </a:lnTo>
                  <a:lnTo>
                    <a:pt x="1460" y="746"/>
                  </a:lnTo>
                  <a:lnTo>
                    <a:pt x="1460" y="746"/>
                  </a:lnTo>
                  <a:lnTo>
                    <a:pt x="1462" y="743"/>
                  </a:lnTo>
                  <a:lnTo>
                    <a:pt x="1462" y="743"/>
                  </a:lnTo>
                  <a:lnTo>
                    <a:pt x="1464" y="743"/>
                  </a:lnTo>
                  <a:lnTo>
                    <a:pt x="1467" y="743"/>
                  </a:lnTo>
                  <a:lnTo>
                    <a:pt x="1467" y="743"/>
                  </a:lnTo>
                  <a:lnTo>
                    <a:pt x="1467" y="741"/>
                  </a:lnTo>
                  <a:lnTo>
                    <a:pt x="1467" y="741"/>
                  </a:lnTo>
                  <a:lnTo>
                    <a:pt x="1467" y="741"/>
                  </a:lnTo>
                  <a:lnTo>
                    <a:pt x="1467" y="739"/>
                  </a:lnTo>
                  <a:lnTo>
                    <a:pt x="1464" y="736"/>
                  </a:lnTo>
                  <a:lnTo>
                    <a:pt x="1464" y="734"/>
                  </a:lnTo>
                  <a:lnTo>
                    <a:pt x="1464" y="734"/>
                  </a:lnTo>
                  <a:lnTo>
                    <a:pt x="1464" y="732"/>
                  </a:lnTo>
                  <a:lnTo>
                    <a:pt x="1462" y="732"/>
                  </a:lnTo>
                  <a:lnTo>
                    <a:pt x="1462" y="732"/>
                  </a:lnTo>
                  <a:lnTo>
                    <a:pt x="1460" y="732"/>
                  </a:lnTo>
                  <a:lnTo>
                    <a:pt x="1460" y="732"/>
                  </a:lnTo>
                  <a:lnTo>
                    <a:pt x="1460" y="729"/>
                  </a:lnTo>
                  <a:lnTo>
                    <a:pt x="1460" y="729"/>
                  </a:lnTo>
                  <a:lnTo>
                    <a:pt x="1457" y="729"/>
                  </a:lnTo>
                  <a:lnTo>
                    <a:pt x="1457" y="729"/>
                  </a:lnTo>
                  <a:lnTo>
                    <a:pt x="1457" y="729"/>
                  </a:lnTo>
                  <a:lnTo>
                    <a:pt x="1455" y="732"/>
                  </a:lnTo>
                  <a:lnTo>
                    <a:pt x="1455" y="732"/>
                  </a:lnTo>
                  <a:lnTo>
                    <a:pt x="1455" y="734"/>
                  </a:lnTo>
                  <a:lnTo>
                    <a:pt x="1453" y="734"/>
                  </a:lnTo>
                  <a:lnTo>
                    <a:pt x="1453" y="736"/>
                  </a:lnTo>
                  <a:lnTo>
                    <a:pt x="1453" y="736"/>
                  </a:lnTo>
                  <a:lnTo>
                    <a:pt x="1453" y="739"/>
                  </a:lnTo>
                  <a:lnTo>
                    <a:pt x="1453" y="739"/>
                  </a:lnTo>
                  <a:lnTo>
                    <a:pt x="1455" y="739"/>
                  </a:lnTo>
                  <a:lnTo>
                    <a:pt x="1455" y="739"/>
                  </a:lnTo>
                  <a:lnTo>
                    <a:pt x="1455" y="736"/>
                  </a:lnTo>
                  <a:lnTo>
                    <a:pt x="1457" y="736"/>
                  </a:lnTo>
                  <a:lnTo>
                    <a:pt x="1457" y="736"/>
                  </a:lnTo>
                  <a:lnTo>
                    <a:pt x="1460" y="736"/>
                  </a:lnTo>
                  <a:lnTo>
                    <a:pt x="1462" y="736"/>
                  </a:lnTo>
                  <a:lnTo>
                    <a:pt x="1462" y="736"/>
                  </a:lnTo>
                  <a:lnTo>
                    <a:pt x="1462" y="736"/>
                  </a:lnTo>
                  <a:lnTo>
                    <a:pt x="1462" y="736"/>
                  </a:lnTo>
                  <a:lnTo>
                    <a:pt x="1460" y="741"/>
                  </a:lnTo>
                  <a:lnTo>
                    <a:pt x="1455" y="741"/>
                  </a:lnTo>
                  <a:lnTo>
                    <a:pt x="1455" y="743"/>
                  </a:lnTo>
                  <a:lnTo>
                    <a:pt x="1453" y="743"/>
                  </a:lnTo>
                  <a:lnTo>
                    <a:pt x="1453" y="743"/>
                  </a:lnTo>
                  <a:lnTo>
                    <a:pt x="1453" y="746"/>
                  </a:lnTo>
                  <a:lnTo>
                    <a:pt x="1450" y="746"/>
                  </a:lnTo>
                  <a:lnTo>
                    <a:pt x="1450" y="746"/>
                  </a:lnTo>
                  <a:lnTo>
                    <a:pt x="1450" y="746"/>
                  </a:lnTo>
                  <a:lnTo>
                    <a:pt x="1448" y="746"/>
                  </a:lnTo>
                  <a:lnTo>
                    <a:pt x="1448" y="746"/>
                  </a:lnTo>
                  <a:lnTo>
                    <a:pt x="1445" y="746"/>
                  </a:lnTo>
                  <a:lnTo>
                    <a:pt x="1445" y="746"/>
                  </a:lnTo>
                  <a:lnTo>
                    <a:pt x="1443" y="748"/>
                  </a:lnTo>
                  <a:lnTo>
                    <a:pt x="1441" y="751"/>
                  </a:lnTo>
                  <a:lnTo>
                    <a:pt x="1438" y="751"/>
                  </a:lnTo>
                  <a:lnTo>
                    <a:pt x="1438" y="751"/>
                  </a:lnTo>
                  <a:lnTo>
                    <a:pt x="1438" y="751"/>
                  </a:lnTo>
                  <a:lnTo>
                    <a:pt x="1438" y="753"/>
                  </a:lnTo>
                  <a:lnTo>
                    <a:pt x="1438" y="753"/>
                  </a:lnTo>
                  <a:lnTo>
                    <a:pt x="1438" y="753"/>
                  </a:lnTo>
                  <a:lnTo>
                    <a:pt x="1438" y="753"/>
                  </a:lnTo>
                  <a:lnTo>
                    <a:pt x="1441" y="753"/>
                  </a:lnTo>
                  <a:lnTo>
                    <a:pt x="1441" y="753"/>
                  </a:lnTo>
                  <a:lnTo>
                    <a:pt x="1441" y="755"/>
                  </a:lnTo>
                  <a:lnTo>
                    <a:pt x="1438" y="755"/>
                  </a:lnTo>
                  <a:lnTo>
                    <a:pt x="1438" y="758"/>
                  </a:lnTo>
                  <a:lnTo>
                    <a:pt x="1436" y="758"/>
                  </a:lnTo>
                  <a:lnTo>
                    <a:pt x="1429" y="760"/>
                  </a:lnTo>
                  <a:lnTo>
                    <a:pt x="1427" y="760"/>
                  </a:lnTo>
                  <a:lnTo>
                    <a:pt x="1424" y="758"/>
                  </a:lnTo>
                  <a:lnTo>
                    <a:pt x="1419" y="755"/>
                  </a:lnTo>
                  <a:lnTo>
                    <a:pt x="1419" y="753"/>
                  </a:lnTo>
                  <a:lnTo>
                    <a:pt x="1419" y="753"/>
                  </a:lnTo>
                  <a:lnTo>
                    <a:pt x="1417" y="753"/>
                  </a:lnTo>
                  <a:lnTo>
                    <a:pt x="1417" y="753"/>
                  </a:lnTo>
                  <a:lnTo>
                    <a:pt x="1417" y="753"/>
                  </a:lnTo>
                  <a:lnTo>
                    <a:pt x="1415" y="753"/>
                  </a:lnTo>
                  <a:lnTo>
                    <a:pt x="1415" y="753"/>
                  </a:lnTo>
                  <a:lnTo>
                    <a:pt x="1415" y="753"/>
                  </a:lnTo>
                  <a:lnTo>
                    <a:pt x="1415" y="751"/>
                  </a:lnTo>
                  <a:lnTo>
                    <a:pt x="1415" y="751"/>
                  </a:lnTo>
                  <a:lnTo>
                    <a:pt x="1415" y="748"/>
                  </a:lnTo>
                  <a:lnTo>
                    <a:pt x="1415" y="748"/>
                  </a:lnTo>
                  <a:lnTo>
                    <a:pt x="1415" y="748"/>
                  </a:lnTo>
                  <a:lnTo>
                    <a:pt x="1415" y="748"/>
                  </a:lnTo>
                  <a:lnTo>
                    <a:pt x="1415" y="748"/>
                  </a:lnTo>
                  <a:lnTo>
                    <a:pt x="1412" y="748"/>
                  </a:lnTo>
                  <a:lnTo>
                    <a:pt x="1412" y="748"/>
                  </a:lnTo>
                  <a:lnTo>
                    <a:pt x="1412" y="748"/>
                  </a:lnTo>
                  <a:lnTo>
                    <a:pt x="1410" y="751"/>
                  </a:lnTo>
                  <a:lnTo>
                    <a:pt x="1410" y="751"/>
                  </a:lnTo>
                  <a:lnTo>
                    <a:pt x="1410" y="751"/>
                  </a:lnTo>
                  <a:lnTo>
                    <a:pt x="1410" y="751"/>
                  </a:lnTo>
                  <a:lnTo>
                    <a:pt x="1408" y="751"/>
                  </a:lnTo>
                  <a:lnTo>
                    <a:pt x="1405" y="751"/>
                  </a:lnTo>
                  <a:lnTo>
                    <a:pt x="1405" y="751"/>
                  </a:lnTo>
                  <a:lnTo>
                    <a:pt x="1405" y="751"/>
                  </a:lnTo>
                  <a:lnTo>
                    <a:pt x="1403" y="751"/>
                  </a:lnTo>
                  <a:lnTo>
                    <a:pt x="1403" y="751"/>
                  </a:lnTo>
                  <a:lnTo>
                    <a:pt x="1403" y="751"/>
                  </a:lnTo>
                  <a:lnTo>
                    <a:pt x="1403" y="751"/>
                  </a:lnTo>
                  <a:lnTo>
                    <a:pt x="1403" y="751"/>
                  </a:lnTo>
                  <a:lnTo>
                    <a:pt x="1401" y="751"/>
                  </a:lnTo>
                  <a:lnTo>
                    <a:pt x="1401" y="751"/>
                  </a:lnTo>
                  <a:lnTo>
                    <a:pt x="1398" y="753"/>
                  </a:lnTo>
                  <a:lnTo>
                    <a:pt x="1396" y="753"/>
                  </a:lnTo>
                  <a:lnTo>
                    <a:pt x="1393" y="751"/>
                  </a:lnTo>
                  <a:lnTo>
                    <a:pt x="1393" y="751"/>
                  </a:lnTo>
                  <a:lnTo>
                    <a:pt x="1393" y="751"/>
                  </a:lnTo>
                  <a:lnTo>
                    <a:pt x="1393" y="753"/>
                  </a:lnTo>
                  <a:lnTo>
                    <a:pt x="1393" y="753"/>
                  </a:lnTo>
                  <a:lnTo>
                    <a:pt x="1393" y="755"/>
                  </a:lnTo>
                  <a:lnTo>
                    <a:pt x="1391" y="753"/>
                  </a:lnTo>
                  <a:lnTo>
                    <a:pt x="1391" y="753"/>
                  </a:lnTo>
                  <a:lnTo>
                    <a:pt x="1391" y="755"/>
                  </a:lnTo>
                  <a:lnTo>
                    <a:pt x="1391" y="755"/>
                  </a:lnTo>
                  <a:lnTo>
                    <a:pt x="1391" y="755"/>
                  </a:lnTo>
                  <a:lnTo>
                    <a:pt x="1389" y="758"/>
                  </a:lnTo>
                  <a:lnTo>
                    <a:pt x="1389" y="758"/>
                  </a:lnTo>
                  <a:lnTo>
                    <a:pt x="1386" y="758"/>
                  </a:lnTo>
                  <a:lnTo>
                    <a:pt x="1386" y="758"/>
                  </a:lnTo>
                  <a:lnTo>
                    <a:pt x="1386" y="758"/>
                  </a:lnTo>
                  <a:lnTo>
                    <a:pt x="1386" y="755"/>
                  </a:lnTo>
                  <a:lnTo>
                    <a:pt x="1386" y="755"/>
                  </a:lnTo>
                  <a:lnTo>
                    <a:pt x="1386" y="755"/>
                  </a:lnTo>
                  <a:lnTo>
                    <a:pt x="1384" y="755"/>
                  </a:lnTo>
                  <a:lnTo>
                    <a:pt x="1384" y="755"/>
                  </a:lnTo>
                  <a:lnTo>
                    <a:pt x="1384" y="755"/>
                  </a:lnTo>
                  <a:lnTo>
                    <a:pt x="1382" y="755"/>
                  </a:lnTo>
                  <a:lnTo>
                    <a:pt x="1382" y="755"/>
                  </a:lnTo>
                  <a:lnTo>
                    <a:pt x="1379" y="753"/>
                  </a:lnTo>
                  <a:lnTo>
                    <a:pt x="1377" y="753"/>
                  </a:lnTo>
                  <a:lnTo>
                    <a:pt x="1377" y="751"/>
                  </a:lnTo>
                  <a:lnTo>
                    <a:pt x="1375" y="751"/>
                  </a:lnTo>
                  <a:lnTo>
                    <a:pt x="1375" y="751"/>
                  </a:lnTo>
                  <a:lnTo>
                    <a:pt x="1375" y="751"/>
                  </a:lnTo>
                  <a:lnTo>
                    <a:pt x="1375" y="751"/>
                  </a:lnTo>
                  <a:lnTo>
                    <a:pt x="1372" y="751"/>
                  </a:lnTo>
                  <a:lnTo>
                    <a:pt x="1372" y="751"/>
                  </a:lnTo>
                  <a:lnTo>
                    <a:pt x="1372" y="748"/>
                  </a:lnTo>
                  <a:lnTo>
                    <a:pt x="1372" y="748"/>
                  </a:lnTo>
                  <a:lnTo>
                    <a:pt x="1372" y="748"/>
                  </a:lnTo>
                  <a:lnTo>
                    <a:pt x="1370" y="748"/>
                  </a:lnTo>
                  <a:lnTo>
                    <a:pt x="1370" y="748"/>
                  </a:lnTo>
                  <a:lnTo>
                    <a:pt x="1370" y="748"/>
                  </a:lnTo>
                  <a:lnTo>
                    <a:pt x="1367" y="748"/>
                  </a:lnTo>
                  <a:lnTo>
                    <a:pt x="1367" y="748"/>
                  </a:lnTo>
                  <a:lnTo>
                    <a:pt x="1367" y="748"/>
                  </a:lnTo>
                  <a:lnTo>
                    <a:pt x="1363" y="746"/>
                  </a:lnTo>
                  <a:lnTo>
                    <a:pt x="1363" y="746"/>
                  </a:lnTo>
                  <a:lnTo>
                    <a:pt x="1363" y="746"/>
                  </a:lnTo>
                  <a:lnTo>
                    <a:pt x="1360" y="743"/>
                  </a:lnTo>
                  <a:lnTo>
                    <a:pt x="1360" y="743"/>
                  </a:lnTo>
                  <a:lnTo>
                    <a:pt x="1358" y="743"/>
                  </a:lnTo>
                  <a:lnTo>
                    <a:pt x="1356" y="743"/>
                  </a:lnTo>
                  <a:lnTo>
                    <a:pt x="1353" y="743"/>
                  </a:lnTo>
                  <a:lnTo>
                    <a:pt x="1353" y="743"/>
                  </a:lnTo>
                  <a:lnTo>
                    <a:pt x="1351" y="743"/>
                  </a:lnTo>
                  <a:lnTo>
                    <a:pt x="1351" y="743"/>
                  </a:lnTo>
                  <a:lnTo>
                    <a:pt x="1348" y="743"/>
                  </a:lnTo>
                  <a:lnTo>
                    <a:pt x="1346" y="743"/>
                  </a:lnTo>
                  <a:lnTo>
                    <a:pt x="1344" y="741"/>
                  </a:lnTo>
                  <a:lnTo>
                    <a:pt x="1344" y="741"/>
                  </a:lnTo>
                  <a:lnTo>
                    <a:pt x="1344" y="739"/>
                  </a:lnTo>
                  <a:lnTo>
                    <a:pt x="1341" y="739"/>
                  </a:lnTo>
                  <a:lnTo>
                    <a:pt x="1339" y="739"/>
                  </a:lnTo>
                  <a:lnTo>
                    <a:pt x="1339" y="739"/>
                  </a:lnTo>
                  <a:lnTo>
                    <a:pt x="1339" y="739"/>
                  </a:lnTo>
                  <a:lnTo>
                    <a:pt x="1339" y="741"/>
                  </a:lnTo>
                  <a:lnTo>
                    <a:pt x="1339" y="741"/>
                  </a:lnTo>
                  <a:lnTo>
                    <a:pt x="1339" y="741"/>
                  </a:lnTo>
                  <a:lnTo>
                    <a:pt x="1337" y="741"/>
                  </a:lnTo>
                  <a:lnTo>
                    <a:pt x="1337" y="739"/>
                  </a:lnTo>
                  <a:lnTo>
                    <a:pt x="1337" y="739"/>
                  </a:lnTo>
                  <a:lnTo>
                    <a:pt x="1334" y="741"/>
                  </a:lnTo>
                  <a:lnTo>
                    <a:pt x="1332" y="741"/>
                  </a:lnTo>
                  <a:lnTo>
                    <a:pt x="1332" y="739"/>
                  </a:lnTo>
                  <a:lnTo>
                    <a:pt x="1332" y="739"/>
                  </a:lnTo>
                  <a:lnTo>
                    <a:pt x="1332" y="739"/>
                  </a:lnTo>
                  <a:lnTo>
                    <a:pt x="1330" y="739"/>
                  </a:lnTo>
                  <a:lnTo>
                    <a:pt x="1330" y="739"/>
                  </a:lnTo>
                  <a:lnTo>
                    <a:pt x="1330" y="739"/>
                  </a:lnTo>
                  <a:lnTo>
                    <a:pt x="1327" y="741"/>
                  </a:lnTo>
                  <a:lnTo>
                    <a:pt x="1322" y="739"/>
                  </a:lnTo>
                  <a:lnTo>
                    <a:pt x="1320" y="741"/>
                  </a:lnTo>
                  <a:lnTo>
                    <a:pt x="1320" y="741"/>
                  </a:lnTo>
                  <a:lnTo>
                    <a:pt x="1318" y="741"/>
                  </a:lnTo>
                  <a:lnTo>
                    <a:pt x="1318" y="743"/>
                  </a:lnTo>
                  <a:lnTo>
                    <a:pt x="1315" y="746"/>
                  </a:lnTo>
                  <a:lnTo>
                    <a:pt x="1315" y="746"/>
                  </a:lnTo>
                  <a:lnTo>
                    <a:pt x="1315" y="746"/>
                  </a:lnTo>
                  <a:lnTo>
                    <a:pt x="1315" y="743"/>
                  </a:lnTo>
                  <a:lnTo>
                    <a:pt x="1315" y="743"/>
                  </a:lnTo>
                  <a:lnTo>
                    <a:pt x="1315" y="746"/>
                  </a:lnTo>
                  <a:lnTo>
                    <a:pt x="1315" y="746"/>
                  </a:lnTo>
                  <a:lnTo>
                    <a:pt x="1313" y="746"/>
                  </a:lnTo>
                  <a:lnTo>
                    <a:pt x="1313" y="746"/>
                  </a:lnTo>
                  <a:lnTo>
                    <a:pt x="1313" y="746"/>
                  </a:lnTo>
                  <a:lnTo>
                    <a:pt x="1313" y="746"/>
                  </a:lnTo>
                  <a:lnTo>
                    <a:pt x="1313" y="746"/>
                  </a:lnTo>
                  <a:lnTo>
                    <a:pt x="1313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11" y="746"/>
                  </a:lnTo>
                  <a:lnTo>
                    <a:pt x="1308" y="746"/>
                  </a:lnTo>
                  <a:lnTo>
                    <a:pt x="1308" y="746"/>
                  </a:lnTo>
                  <a:lnTo>
                    <a:pt x="1308" y="748"/>
                  </a:lnTo>
                  <a:lnTo>
                    <a:pt x="1308" y="748"/>
                  </a:lnTo>
                  <a:lnTo>
                    <a:pt x="1308" y="748"/>
                  </a:lnTo>
                  <a:lnTo>
                    <a:pt x="1308" y="748"/>
                  </a:lnTo>
                  <a:lnTo>
                    <a:pt x="1308" y="748"/>
                  </a:lnTo>
                  <a:lnTo>
                    <a:pt x="1306" y="748"/>
                  </a:lnTo>
                  <a:lnTo>
                    <a:pt x="1306" y="748"/>
                  </a:lnTo>
                  <a:lnTo>
                    <a:pt x="1306" y="751"/>
                  </a:lnTo>
                  <a:lnTo>
                    <a:pt x="1306" y="751"/>
                  </a:lnTo>
                  <a:lnTo>
                    <a:pt x="1304" y="751"/>
                  </a:lnTo>
                  <a:lnTo>
                    <a:pt x="1304" y="748"/>
                  </a:lnTo>
                  <a:lnTo>
                    <a:pt x="1301" y="748"/>
                  </a:lnTo>
                  <a:lnTo>
                    <a:pt x="1301" y="748"/>
                  </a:lnTo>
                  <a:lnTo>
                    <a:pt x="1301" y="751"/>
                  </a:lnTo>
                  <a:lnTo>
                    <a:pt x="1301" y="751"/>
                  </a:lnTo>
                  <a:lnTo>
                    <a:pt x="1299" y="755"/>
                  </a:lnTo>
                  <a:lnTo>
                    <a:pt x="1299" y="755"/>
                  </a:lnTo>
                  <a:lnTo>
                    <a:pt x="1299" y="758"/>
                  </a:lnTo>
                  <a:lnTo>
                    <a:pt x="1299" y="765"/>
                  </a:lnTo>
                  <a:lnTo>
                    <a:pt x="1299" y="765"/>
                  </a:lnTo>
                  <a:lnTo>
                    <a:pt x="1299" y="767"/>
                  </a:lnTo>
                  <a:lnTo>
                    <a:pt x="1301" y="767"/>
                  </a:lnTo>
                  <a:lnTo>
                    <a:pt x="1301" y="767"/>
                  </a:lnTo>
                  <a:lnTo>
                    <a:pt x="1301" y="767"/>
                  </a:lnTo>
                  <a:lnTo>
                    <a:pt x="1304" y="767"/>
                  </a:lnTo>
                  <a:lnTo>
                    <a:pt x="1304" y="767"/>
                  </a:lnTo>
                  <a:lnTo>
                    <a:pt x="1304" y="772"/>
                  </a:lnTo>
                  <a:lnTo>
                    <a:pt x="1304" y="772"/>
                  </a:lnTo>
                  <a:lnTo>
                    <a:pt x="1304" y="772"/>
                  </a:lnTo>
                  <a:lnTo>
                    <a:pt x="1306" y="772"/>
                  </a:lnTo>
                  <a:lnTo>
                    <a:pt x="1306" y="772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8" y="769"/>
                  </a:lnTo>
                  <a:lnTo>
                    <a:pt x="1311" y="767"/>
                  </a:lnTo>
                  <a:lnTo>
                    <a:pt x="1313" y="767"/>
                  </a:lnTo>
                  <a:lnTo>
                    <a:pt x="1315" y="767"/>
                  </a:lnTo>
                  <a:lnTo>
                    <a:pt x="1315" y="767"/>
                  </a:lnTo>
                  <a:lnTo>
                    <a:pt x="1318" y="767"/>
                  </a:lnTo>
                  <a:lnTo>
                    <a:pt x="1318" y="767"/>
                  </a:lnTo>
                  <a:lnTo>
                    <a:pt x="1320" y="769"/>
                  </a:lnTo>
                  <a:lnTo>
                    <a:pt x="1320" y="769"/>
                  </a:lnTo>
                  <a:lnTo>
                    <a:pt x="1322" y="769"/>
                  </a:lnTo>
                  <a:lnTo>
                    <a:pt x="1325" y="769"/>
                  </a:lnTo>
                  <a:lnTo>
                    <a:pt x="1330" y="767"/>
                  </a:lnTo>
                  <a:lnTo>
                    <a:pt x="1330" y="767"/>
                  </a:lnTo>
                  <a:lnTo>
                    <a:pt x="1330" y="767"/>
                  </a:lnTo>
                  <a:lnTo>
                    <a:pt x="1330" y="767"/>
                  </a:lnTo>
                  <a:lnTo>
                    <a:pt x="1332" y="767"/>
                  </a:lnTo>
                  <a:lnTo>
                    <a:pt x="1332" y="767"/>
                  </a:lnTo>
                  <a:lnTo>
                    <a:pt x="1332" y="767"/>
                  </a:lnTo>
                  <a:lnTo>
                    <a:pt x="1334" y="767"/>
                  </a:lnTo>
                  <a:lnTo>
                    <a:pt x="1337" y="767"/>
                  </a:lnTo>
                  <a:lnTo>
                    <a:pt x="1337" y="767"/>
                  </a:lnTo>
                  <a:lnTo>
                    <a:pt x="1339" y="767"/>
                  </a:lnTo>
                  <a:lnTo>
                    <a:pt x="1339" y="767"/>
                  </a:lnTo>
                  <a:lnTo>
                    <a:pt x="1339" y="767"/>
                  </a:lnTo>
                  <a:lnTo>
                    <a:pt x="1339" y="767"/>
                  </a:lnTo>
                  <a:lnTo>
                    <a:pt x="1341" y="769"/>
                  </a:lnTo>
                  <a:lnTo>
                    <a:pt x="1341" y="769"/>
                  </a:lnTo>
                  <a:lnTo>
                    <a:pt x="1341" y="769"/>
                  </a:lnTo>
                  <a:lnTo>
                    <a:pt x="1344" y="769"/>
                  </a:lnTo>
                  <a:lnTo>
                    <a:pt x="1344" y="769"/>
                  </a:lnTo>
                  <a:lnTo>
                    <a:pt x="1344" y="769"/>
                  </a:lnTo>
                  <a:lnTo>
                    <a:pt x="1346" y="769"/>
                  </a:lnTo>
                  <a:lnTo>
                    <a:pt x="1346" y="772"/>
                  </a:lnTo>
                  <a:lnTo>
                    <a:pt x="1346" y="772"/>
                  </a:lnTo>
                  <a:lnTo>
                    <a:pt x="1348" y="772"/>
                  </a:lnTo>
                  <a:lnTo>
                    <a:pt x="1348" y="772"/>
                  </a:lnTo>
                  <a:lnTo>
                    <a:pt x="1348" y="769"/>
                  </a:lnTo>
                  <a:lnTo>
                    <a:pt x="1348" y="769"/>
                  </a:lnTo>
                  <a:lnTo>
                    <a:pt x="1351" y="769"/>
                  </a:lnTo>
                  <a:lnTo>
                    <a:pt x="1351" y="769"/>
                  </a:lnTo>
                  <a:lnTo>
                    <a:pt x="1353" y="769"/>
                  </a:lnTo>
                  <a:lnTo>
                    <a:pt x="1353" y="769"/>
                  </a:lnTo>
                  <a:lnTo>
                    <a:pt x="1353" y="769"/>
                  </a:lnTo>
                  <a:lnTo>
                    <a:pt x="1353" y="772"/>
                  </a:lnTo>
                  <a:lnTo>
                    <a:pt x="1356" y="774"/>
                  </a:lnTo>
                  <a:lnTo>
                    <a:pt x="1358" y="774"/>
                  </a:lnTo>
                  <a:lnTo>
                    <a:pt x="1358" y="774"/>
                  </a:lnTo>
                  <a:lnTo>
                    <a:pt x="1358" y="774"/>
                  </a:lnTo>
                  <a:lnTo>
                    <a:pt x="1358" y="774"/>
                  </a:lnTo>
                  <a:lnTo>
                    <a:pt x="1360" y="774"/>
                  </a:lnTo>
                  <a:lnTo>
                    <a:pt x="1363" y="774"/>
                  </a:lnTo>
                  <a:lnTo>
                    <a:pt x="1365" y="774"/>
                  </a:lnTo>
                  <a:lnTo>
                    <a:pt x="1367" y="774"/>
                  </a:lnTo>
                  <a:lnTo>
                    <a:pt x="1370" y="772"/>
                  </a:lnTo>
                  <a:lnTo>
                    <a:pt x="1372" y="772"/>
                  </a:lnTo>
                  <a:lnTo>
                    <a:pt x="1377" y="774"/>
                  </a:lnTo>
                  <a:lnTo>
                    <a:pt x="1379" y="774"/>
                  </a:lnTo>
                  <a:lnTo>
                    <a:pt x="1382" y="772"/>
                  </a:lnTo>
                  <a:lnTo>
                    <a:pt x="1382" y="772"/>
                  </a:lnTo>
                  <a:lnTo>
                    <a:pt x="1379" y="769"/>
                  </a:lnTo>
                  <a:lnTo>
                    <a:pt x="1379" y="769"/>
                  </a:lnTo>
                  <a:lnTo>
                    <a:pt x="1382" y="767"/>
                  </a:lnTo>
                  <a:lnTo>
                    <a:pt x="1382" y="767"/>
                  </a:lnTo>
                  <a:lnTo>
                    <a:pt x="1384" y="767"/>
                  </a:lnTo>
                  <a:lnTo>
                    <a:pt x="1384" y="767"/>
                  </a:lnTo>
                  <a:lnTo>
                    <a:pt x="1386" y="769"/>
                  </a:lnTo>
                  <a:lnTo>
                    <a:pt x="1389" y="769"/>
                  </a:lnTo>
                  <a:lnTo>
                    <a:pt x="1391" y="769"/>
                  </a:lnTo>
                  <a:lnTo>
                    <a:pt x="1393" y="769"/>
                  </a:lnTo>
                  <a:lnTo>
                    <a:pt x="1393" y="769"/>
                  </a:lnTo>
                  <a:lnTo>
                    <a:pt x="1393" y="772"/>
                  </a:lnTo>
                  <a:lnTo>
                    <a:pt x="1396" y="774"/>
                  </a:lnTo>
                  <a:lnTo>
                    <a:pt x="1396" y="772"/>
                  </a:lnTo>
                  <a:lnTo>
                    <a:pt x="1396" y="772"/>
                  </a:lnTo>
                  <a:lnTo>
                    <a:pt x="1396" y="769"/>
                  </a:lnTo>
                  <a:lnTo>
                    <a:pt x="1398" y="772"/>
                  </a:lnTo>
                  <a:lnTo>
                    <a:pt x="1398" y="772"/>
                  </a:lnTo>
                  <a:lnTo>
                    <a:pt x="1398" y="772"/>
                  </a:lnTo>
                  <a:lnTo>
                    <a:pt x="1401" y="772"/>
                  </a:lnTo>
                  <a:lnTo>
                    <a:pt x="1401" y="772"/>
                  </a:lnTo>
                  <a:lnTo>
                    <a:pt x="1401" y="772"/>
                  </a:lnTo>
                  <a:lnTo>
                    <a:pt x="1401" y="772"/>
                  </a:lnTo>
                  <a:lnTo>
                    <a:pt x="1403" y="772"/>
                  </a:lnTo>
                  <a:lnTo>
                    <a:pt x="1405" y="772"/>
                  </a:lnTo>
                  <a:lnTo>
                    <a:pt x="1408" y="769"/>
                  </a:lnTo>
                  <a:lnTo>
                    <a:pt x="1412" y="767"/>
                  </a:lnTo>
                  <a:lnTo>
                    <a:pt x="1415" y="767"/>
                  </a:lnTo>
                  <a:lnTo>
                    <a:pt x="1417" y="765"/>
                  </a:lnTo>
                  <a:lnTo>
                    <a:pt x="1419" y="765"/>
                  </a:lnTo>
                  <a:lnTo>
                    <a:pt x="1422" y="765"/>
                  </a:lnTo>
                  <a:lnTo>
                    <a:pt x="1424" y="765"/>
                  </a:lnTo>
                  <a:lnTo>
                    <a:pt x="1427" y="765"/>
                  </a:lnTo>
                  <a:lnTo>
                    <a:pt x="1427" y="765"/>
                  </a:lnTo>
                  <a:lnTo>
                    <a:pt x="1429" y="765"/>
                  </a:lnTo>
                  <a:lnTo>
                    <a:pt x="1429" y="765"/>
                  </a:lnTo>
                  <a:lnTo>
                    <a:pt x="1434" y="765"/>
                  </a:lnTo>
                  <a:lnTo>
                    <a:pt x="1436" y="765"/>
                  </a:lnTo>
                  <a:lnTo>
                    <a:pt x="1441" y="762"/>
                  </a:lnTo>
                  <a:lnTo>
                    <a:pt x="1441" y="762"/>
                  </a:lnTo>
                  <a:lnTo>
                    <a:pt x="1443" y="762"/>
                  </a:lnTo>
                  <a:lnTo>
                    <a:pt x="1443" y="760"/>
                  </a:lnTo>
                  <a:lnTo>
                    <a:pt x="1445" y="760"/>
                  </a:lnTo>
                  <a:lnTo>
                    <a:pt x="1448" y="760"/>
                  </a:lnTo>
                  <a:lnTo>
                    <a:pt x="1448" y="760"/>
                  </a:lnTo>
                  <a:lnTo>
                    <a:pt x="1448" y="760"/>
                  </a:lnTo>
                  <a:lnTo>
                    <a:pt x="1450" y="760"/>
                  </a:lnTo>
                  <a:lnTo>
                    <a:pt x="1450" y="760"/>
                  </a:lnTo>
                  <a:lnTo>
                    <a:pt x="1450" y="760"/>
                  </a:lnTo>
                  <a:lnTo>
                    <a:pt x="1453" y="758"/>
                  </a:lnTo>
                  <a:lnTo>
                    <a:pt x="1453" y="758"/>
                  </a:lnTo>
                  <a:lnTo>
                    <a:pt x="1455" y="758"/>
                  </a:lnTo>
                  <a:lnTo>
                    <a:pt x="1455" y="758"/>
                  </a:lnTo>
                  <a:lnTo>
                    <a:pt x="1457" y="755"/>
                  </a:lnTo>
                  <a:lnTo>
                    <a:pt x="1457" y="755"/>
                  </a:lnTo>
                  <a:close/>
                  <a:moveTo>
                    <a:pt x="1486" y="862"/>
                  </a:moveTo>
                  <a:lnTo>
                    <a:pt x="1486" y="862"/>
                  </a:lnTo>
                  <a:lnTo>
                    <a:pt x="1486" y="862"/>
                  </a:lnTo>
                  <a:lnTo>
                    <a:pt x="1483" y="862"/>
                  </a:lnTo>
                  <a:lnTo>
                    <a:pt x="1483" y="862"/>
                  </a:lnTo>
                  <a:lnTo>
                    <a:pt x="1483" y="862"/>
                  </a:lnTo>
                  <a:lnTo>
                    <a:pt x="1486" y="862"/>
                  </a:lnTo>
                  <a:lnTo>
                    <a:pt x="1486" y="862"/>
                  </a:lnTo>
                  <a:lnTo>
                    <a:pt x="1486" y="859"/>
                  </a:lnTo>
                  <a:lnTo>
                    <a:pt x="1486" y="859"/>
                  </a:lnTo>
                  <a:lnTo>
                    <a:pt x="1486" y="859"/>
                  </a:lnTo>
                  <a:lnTo>
                    <a:pt x="1486" y="857"/>
                  </a:lnTo>
                  <a:lnTo>
                    <a:pt x="1486" y="857"/>
                  </a:lnTo>
                  <a:lnTo>
                    <a:pt x="1486" y="857"/>
                  </a:lnTo>
                  <a:lnTo>
                    <a:pt x="1486" y="855"/>
                  </a:lnTo>
                  <a:lnTo>
                    <a:pt x="1486" y="855"/>
                  </a:lnTo>
                  <a:lnTo>
                    <a:pt x="1486" y="855"/>
                  </a:lnTo>
                  <a:lnTo>
                    <a:pt x="1486" y="855"/>
                  </a:lnTo>
                  <a:lnTo>
                    <a:pt x="1483" y="857"/>
                  </a:lnTo>
                  <a:lnTo>
                    <a:pt x="1483" y="857"/>
                  </a:lnTo>
                  <a:lnTo>
                    <a:pt x="1481" y="857"/>
                  </a:lnTo>
                  <a:lnTo>
                    <a:pt x="1479" y="859"/>
                  </a:lnTo>
                  <a:lnTo>
                    <a:pt x="1476" y="859"/>
                  </a:lnTo>
                  <a:lnTo>
                    <a:pt x="1476" y="862"/>
                  </a:lnTo>
                  <a:lnTo>
                    <a:pt x="1476" y="862"/>
                  </a:lnTo>
                  <a:lnTo>
                    <a:pt x="1476" y="862"/>
                  </a:lnTo>
                  <a:lnTo>
                    <a:pt x="1476" y="862"/>
                  </a:lnTo>
                  <a:lnTo>
                    <a:pt x="1476" y="862"/>
                  </a:lnTo>
                  <a:lnTo>
                    <a:pt x="1476" y="862"/>
                  </a:lnTo>
                  <a:lnTo>
                    <a:pt x="1474" y="864"/>
                  </a:lnTo>
                  <a:lnTo>
                    <a:pt x="1474" y="864"/>
                  </a:lnTo>
                  <a:lnTo>
                    <a:pt x="1474" y="864"/>
                  </a:lnTo>
                  <a:lnTo>
                    <a:pt x="1471" y="866"/>
                  </a:lnTo>
                  <a:lnTo>
                    <a:pt x="1471" y="866"/>
                  </a:lnTo>
                  <a:lnTo>
                    <a:pt x="1469" y="869"/>
                  </a:lnTo>
                  <a:lnTo>
                    <a:pt x="1467" y="869"/>
                  </a:lnTo>
                  <a:lnTo>
                    <a:pt x="1467" y="869"/>
                  </a:lnTo>
                  <a:lnTo>
                    <a:pt x="1467" y="869"/>
                  </a:lnTo>
                  <a:lnTo>
                    <a:pt x="1464" y="869"/>
                  </a:lnTo>
                  <a:lnTo>
                    <a:pt x="1464" y="869"/>
                  </a:lnTo>
                  <a:lnTo>
                    <a:pt x="1464" y="869"/>
                  </a:lnTo>
                  <a:lnTo>
                    <a:pt x="1464" y="869"/>
                  </a:lnTo>
                  <a:lnTo>
                    <a:pt x="1462" y="869"/>
                  </a:lnTo>
                  <a:lnTo>
                    <a:pt x="1462" y="869"/>
                  </a:lnTo>
                  <a:lnTo>
                    <a:pt x="1457" y="871"/>
                  </a:lnTo>
                  <a:lnTo>
                    <a:pt x="1457" y="871"/>
                  </a:lnTo>
                  <a:lnTo>
                    <a:pt x="1455" y="871"/>
                  </a:lnTo>
                  <a:lnTo>
                    <a:pt x="1455" y="874"/>
                  </a:lnTo>
                  <a:lnTo>
                    <a:pt x="1455" y="874"/>
                  </a:lnTo>
                  <a:lnTo>
                    <a:pt x="1457" y="878"/>
                  </a:lnTo>
                  <a:lnTo>
                    <a:pt x="1457" y="881"/>
                  </a:lnTo>
                  <a:lnTo>
                    <a:pt x="1460" y="881"/>
                  </a:lnTo>
                  <a:lnTo>
                    <a:pt x="1464" y="878"/>
                  </a:lnTo>
                  <a:lnTo>
                    <a:pt x="1464" y="878"/>
                  </a:lnTo>
                  <a:lnTo>
                    <a:pt x="1464" y="878"/>
                  </a:lnTo>
                  <a:lnTo>
                    <a:pt x="1464" y="878"/>
                  </a:lnTo>
                  <a:lnTo>
                    <a:pt x="1464" y="876"/>
                  </a:lnTo>
                  <a:lnTo>
                    <a:pt x="1474" y="874"/>
                  </a:lnTo>
                  <a:lnTo>
                    <a:pt x="1474" y="874"/>
                  </a:lnTo>
                  <a:lnTo>
                    <a:pt x="1476" y="874"/>
                  </a:lnTo>
                  <a:lnTo>
                    <a:pt x="1479" y="874"/>
                  </a:lnTo>
                  <a:lnTo>
                    <a:pt x="1479" y="871"/>
                  </a:lnTo>
                  <a:lnTo>
                    <a:pt x="1479" y="871"/>
                  </a:lnTo>
                  <a:lnTo>
                    <a:pt x="1479" y="871"/>
                  </a:lnTo>
                  <a:lnTo>
                    <a:pt x="1479" y="869"/>
                  </a:lnTo>
                  <a:lnTo>
                    <a:pt x="1479" y="869"/>
                  </a:lnTo>
                  <a:lnTo>
                    <a:pt x="1479" y="869"/>
                  </a:lnTo>
                  <a:lnTo>
                    <a:pt x="1481" y="869"/>
                  </a:lnTo>
                  <a:lnTo>
                    <a:pt x="1483" y="866"/>
                  </a:lnTo>
                  <a:lnTo>
                    <a:pt x="1483" y="866"/>
                  </a:lnTo>
                  <a:lnTo>
                    <a:pt x="1486" y="866"/>
                  </a:lnTo>
                  <a:lnTo>
                    <a:pt x="1486" y="866"/>
                  </a:lnTo>
                  <a:lnTo>
                    <a:pt x="1488" y="866"/>
                  </a:lnTo>
                  <a:lnTo>
                    <a:pt x="1488" y="866"/>
                  </a:lnTo>
                  <a:lnTo>
                    <a:pt x="1488" y="864"/>
                  </a:lnTo>
                  <a:lnTo>
                    <a:pt x="1488" y="862"/>
                  </a:lnTo>
                  <a:lnTo>
                    <a:pt x="1486" y="862"/>
                  </a:lnTo>
                  <a:close/>
                  <a:moveTo>
                    <a:pt x="1412" y="855"/>
                  </a:moveTo>
                  <a:lnTo>
                    <a:pt x="1410" y="855"/>
                  </a:lnTo>
                  <a:lnTo>
                    <a:pt x="1410" y="855"/>
                  </a:lnTo>
                  <a:lnTo>
                    <a:pt x="1410" y="852"/>
                  </a:lnTo>
                  <a:lnTo>
                    <a:pt x="1408" y="852"/>
                  </a:lnTo>
                  <a:lnTo>
                    <a:pt x="1408" y="855"/>
                  </a:lnTo>
                  <a:lnTo>
                    <a:pt x="1405" y="855"/>
                  </a:lnTo>
                  <a:lnTo>
                    <a:pt x="1403" y="857"/>
                  </a:lnTo>
                  <a:lnTo>
                    <a:pt x="1398" y="859"/>
                  </a:lnTo>
                  <a:lnTo>
                    <a:pt x="1396" y="862"/>
                  </a:lnTo>
                  <a:lnTo>
                    <a:pt x="1398" y="862"/>
                  </a:lnTo>
                  <a:lnTo>
                    <a:pt x="1398" y="862"/>
                  </a:lnTo>
                  <a:lnTo>
                    <a:pt x="1398" y="862"/>
                  </a:lnTo>
                  <a:lnTo>
                    <a:pt x="1398" y="862"/>
                  </a:lnTo>
                  <a:lnTo>
                    <a:pt x="1401" y="862"/>
                  </a:lnTo>
                  <a:lnTo>
                    <a:pt x="1403" y="862"/>
                  </a:lnTo>
                  <a:lnTo>
                    <a:pt x="1405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08" y="862"/>
                  </a:lnTo>
                  <a:lnTo>
                    <a:pt x="1410" y="862"/>
                  </a:lnTo>
                  <a:lnTo>
                    <a:pt x="1410" y="862"/>
                  </a:lnTo>
                  <a:lnTo>
                    <a:pt x="1410" y="859"/>
                  </a:lnTo>
                  <a:lnTo>
                    <a:pt x="1412" y="859"/>
                  </a:lnTo>
                  <a:lnTo>
                    <a:pt x="1412" y="857"/>
                  </a:lnTo>
                  <a:lnTo>
                    <a:pt x="1412" y="855"/>
                  </a:lnTo>
                  <a:lnTo>
                    <a:pt x="1412" y="855"/>
                  </a:lnTo>
                  <a:lnTo>
                    <a:pt x="1412" y="855"/>
                  </a:lnTo>
                  <a:close/>
                  <a:moveTo>
                    <a:pt x="1393" y="862"/>
                  </a:moveTo>
                  <a:lnTo>
                    <a:pt x="1391" y="862"/>
                  </a:lnTo>
                  <a:lnTo>
                    <a:pt x="1391" y="862"/>
                  </a:lnTo>
                  <a:lnTo>
                    <a:pt x="1389" y="864"/>
                  </a:lnTo>
                  <a:lnTo>
                    <a:pt x="1389" y="864"/>
                  </a:lnTo>
                  <a:lnTo>
                    <a:pt x="1389" y="864"/>
                  </a:lnTo>
                  <a:lnTo>
                    <a:pt x="1389" y="864"/>
                  </a:lnTo>
                  <a:lnTo>
                    <a:pt x="1391" y="864"/>
                  </a:lnTo>
                  <a:lnTo>
                    <a:pt x="1391" y="864"/>
                  </a:lnTo>
                  <a:lnTo>
                    <a:pt x="1393" y="864"/>
                  </a:lnTo>
                  <a:lnTo>
                    <a:pt x="1393" y="864"/>
                  </a:lnTo>
                  <a:lnTo>
                    <a:pt x="1393" y="862"/>
                  </a:lnTo>
                  <a:lnTo>
                    <a:pt x="1393" y="862"/>
                  </a:lnTo>
                  <a:lnTo>
                    <a:pt x="1393" y="862"/>
                  </a:lnTo>
                  <a:close/>
                  <a:moveTo>
                    <a:pt x="1254" y="769"/>
                  </a:moveTo>
                  <a:lnTo>
                    <a:pt x="1254" y="769"/>
                  </a:lnTo>
                  <a:lnTo>
                    <a:pt x="1254" y="769"/>
                  </a:lnTo>
                  <a:lnTo>
                    <a:pt x="1254" y="767"/>
                  </a:lnTo>
                  <a:lnTo>
                    <a:pt x="1252" y="767"/>
                  </a:lnTo>
                  <a:lnTo>
                    <a:pt x="1252" y="767"/>
                  </a:lnTo>
                  <a:lnTo>
                    <a:pt x="1247" y="767"/>
                  </a:lnTo>
                  <a:lnTo>
                    <a:pt x="1242" y="767"/>
                  </a:lnTo>
                  <a:lnTo>
                    <a:pt x="1242" y="767"/>
                  </a:lnTo>
                  <a:lnTo>
                    <a:pt x="1242" y="767"/>
                  </a:lnTo>
                  <a:lnTo>
                    <a:pt x="1242" y="765"/>
                  </a:lnTo>
                  <a:lnTo>
                    <a:pt x="1240" y="765"/>
                  </a:lnTo>
                  <a:lnTo>
                    <a:pt x="1242" y="765"/>
                  </a:lnTo>
                  <a:lnTo>
                    <a:pt x="1242" y="762"/>
                  </a:lnTo>
                  <a:lnTo>
                    <a:pt x="1244" y="762"/>
                  </a:lnTo>
                  <a:lnTo>
                    <a:pt x="1244" y="762"/>
                  </a:lnTo>
                  <a:lnTo>
                    <a:pt x="1247" y="762"/>
                  </a:lnTo>
                  <a:lnTo>
                    <a:pt x="1249" y="765"/>
                  </a:lnTo>
                  <a:lnTo>
                    <a:pt x="1249" y="762"/>
                  </a:lnTo>
                  <a:lnTo>
                    <a:pt x="1249" y="762"/>
                  </a:lnTo>
                  <a:lnTo>
                    <a:pt x="1252" y="762"/>
                  </a:lnTo>
                  <a:lnTo>
                    <a:pt x="1252" y="762"/>
                  </a:lnTo>
                  <a:lnTo>
                    <a:pt x="1252" y="762"/>
                  </a:lnTo>
                  <a:lnTo>
                    <a:pt x="1252" y="762"/>
                  </a:lnTo>
                  <a:lnTo>
                    <a:pt x="1254" y="765"/>
                  </a:lnTo>
                  <a:lnTo>
                    <a:pt x="1254" y="765"/>
                  </a:lnTo>
                  <a:lnTo>
                    <a:pt x="1256" y="765"/>
                  </a:lnTo>
                  <a:lnTo>
                    <a:pt x="1259" y="765"/>
                  </a:lnTo>
                  <a:lnTo>
                    <a:pt x="1259" y="765"/>
                  </a:lnTo>
                  <a:lnTo>
                    <a:pt x="1261" y="765"/>
                  </a:lnTo>
                  <a:lnTo>
                    <a:pt x="1261" y="765"/>
                  </a:lnTo>
                  <a:lnTo>
                    <a:pt x="1261" y="765"/>
                  </a:lnTo>
                  <a:lnTo>
                    <a:pt x="1261" y="765"/>
                  </a:lnTo>
                  <a:lnTo>
                    <a:pt x="1263" y="765"/>
                  </a:lnTo>
                  <a:lnTo>
                    <a:pt x="1263" y="765"/>
                  </a:lnTo>
                  <a:lnTo>
                    <a:pt x="1263" y="765"/>
                  </a:lnTo>
                  <a:lnTo>
                    <a:pt x="1263" y="765"/>
                  </a:lnTo>
                  <a:lnTo>
                    <a:pt x="1266" y="765"/>
                  </a:lnTo>
                  <a:lnTo>
                    <a:pt x="1266" y="762"/>
                  </a:lnTo>
                  <a:lnTo>
                    <a:pt x="1266" y="762"/>
                  </a:lnTo>
                  <a:lnTo>
                    <a:pt x="1266" y="762"/>
                  </a:lnTo>
                  <a:lnTo>
                    <a:pt x="1266" y="762"/>
                  </a:lnTo>
                  <a:lnTo>
                    <a:pt x="1266" y="762"/>
                  </a:lnTo>
                  <a:lnTo>
                    <a:pt x="1266" y="762"/>
                  </a:lnTo>
                  <a:lnTo>
                    <a:pt x="1266" y="760"/>
                  </a:lnTo>
                  <a:lnTo>
                    <a:pt x="1266" y="760"/>
                  </a:lnTo>
                  <a:lnTo>
                    <a:pt x="1266" y="760"/>
                  </a:lnTo>
                  <a:lnTo>
                    <a:pt x="1266" y="760"/>
                  </a:lnTo>
                  <a:lnTo>
                    <a:pt x="1266" y="760"/>
                  </a:lnTo>
                  <a:lnTo>
                    <a:pt x="1266" y="758"/>
                  </a:lnTo>
                  <a:lnTo>
                    <a:pt x="1266" y="758"/>
                  </a:lnTo>
                  <a:lnTo>
                    <a:pt x="1266" y="758"/>
                  </a:lnTo>
                  <a:lnTo>
                    <a:pt x="1266" y="758"/>
                  </a:lnTo>
                  <a:lnTo>
                    <a:pt x="1266" y="758"/>
                  </a:lnTo>
                  <a:lnTo>
                    <a:pt x="1266" y="758"/>
                  </a:lnTo>
                  <a:lnTo>
                    <a:pt x="1266" y="755"/>
                  </a:lnTo>
                  <a:lnTo>
                    <a:pt x="1266" y="755"/>
                  </a:lnTo>
                  <a:lnTo>
                    <a:pt x="1266" y="755"/>
                  </a:lnTo>
                  <a:lnTo>
                    <a:pt x="1266" y="755"/>
                  </a:lnTo>
                  <a:lnTo>
                    <a:pt x="1263" y="758"/>
                  </a:lnTo>
                  <a:lnTo>
                    <a:pt x="1263" y="758"/>
                  </a:lnTo>
                  <a:lnTo>
                    <a:pt x="1263" y="758"/>
                  </a:lnTo>
                  <a:lnTo>
                    <a:pt x="1263" y="758"/>
                  </a:lnTo>
                  <a:lnTo>
                    <a:pt x="1263" y="758"/>
                  </a:lnTo>
                  <a:lnTo>
                    <a:pt x="1263" y="758"/>
                  </a:lnTo>
                  <a:lnTo>
                    <a:pt x="1263" y="760"/>
                  </a:lnTo>
                  <a:lnTo>
                    <a:pt x="1261" y="760"/>
                  </a:lnTo>
                  <a:lnTo>
                    <a:pt x="1261" y="760"/>
                  </a:lnTo>
                  <a:lnTo>
                    <a:pt x="1261" y="760"/>
                  </a:lnTo>
                  <a:lnTo>
                    <a:pt x="1259" y="760"/>
                  </a:lnTo>
                  <a:lnTo>
                    <a:pt x="1259" y="758"/>
                  </a:lnTo>
                  <a:lnTo>
                    <a:pt x="1259" y="758"/>
                  </a:lnTo>
                  <a:lnTo>
                    <a:pt x="1259" y="755"/>
                  </a:lnTo>
                  <a:lnTo>
                    <a:pt x="1259" y="755"/>
                  </a:lnTo>
                  <a:lnTo>
                    <a:pt x="1259" y="753"/>
                  </a:lnTo>
                  <a:lnTo>
                    <a:pt x="1259" y="751"/>
                  </a:lnTo>
                  <a:lnTo>
                    <a:pt x="1256" y="748"/>
                  </a:lnTo>
                  <a:lnTo>
                    <a:pt x="1256" y="746"/>
                  </a:lnTo>
                  <a:lnTo>
                    <a:pt x="1256" y="743"/>
                  </a:lnTo>
                  <a:lnTo>
                    <a:pt x="1256" y="743"/>
                  </a:lnTo>
                  <a:lnTo>
                    <a:pt x="1256" y="741"/>
                  </a:lnTo>
                  <a:lnTo>
                    <a:pt x="1254" y="741"/>
                  </a:lnTo>
                  <a:lnTo>
                    <a:pt x="1254" y="741"/>
                  </a:lnTo>
                  <a:lnTo>
                    <a:pt x="1252" y="741"/>
                  </a:lnTo>
                  <a:lnTo>
                    <a:pt x="1249" y="741"/>
                  </a:lnTo>
                  <a:lnTo>
                    <a:pt x="1247" y="741"/>
                  </a:lnTo>
                  <a:lnTo>
                    <a:pt x="1244" y="741"/>
                  </a:lnTo>
                  <a:lnTo>
                    <a:pt x="1244" y="743"/>
                  </a:lnTo>
                  <a:lnTo>
                    <a:pt x="1242" y="743"/>
                  </a:lnTo>
                  <a:lnTo>
                    <a:pt x="1242" y="746"/>
                  </a:lnTo>
                  <a:lnTo>
                    <a:pt x="1242" y="748"/>
                  </a:lnTo>
                  <a:lnTo>
                    <a:pt x="1242" y="748"/>
                  </a:lnTo>
                  <a:lnTo>
                    <a:pt x="1242" y="748"/>
                  </a:lnTo>
                  <a:lnTo>
                    <a:pt x="1242" y="751"/>
                  </a:lnTo>
                  <a:lnTo>
                    <a:pt x="1242" y="751"/>
                  </a:lnTo>
                  <a:lnTo>
                    <a:pt x="1240" y="753"/>
                  </a:lnTo>
                  <a:lnTo>
                    <a:pt x="1240" y="753"/>
                  </a:lnTo>
                  <a:lnTo>
                    <a:pt x="1240" y="753"/>
                  </a:lnTo>
                  <a:lnTo>
                    <a:pt x="1240" y="753"/>
                  </a:lnTo>
                  <a:lnTo>
                    <a:pt x="1240" y="755"/>
                  </a:lnTo>
                  <a:lnTo>
                    <a:pt x="1237" y="755"/>
                  </a:lnTo>
                  <a:lnTo>
                    <a:pt x="1237" y="753"/>
                  </a:lnTo>
                  <a:lnTo>
                    <a:pt x="1240" y="751"/>
                  </a:lnTo>
                  <a:lnTo>
                    <a:pt x="1240" y="748"/>
                  </a:lnTo>
                  <a:lnTo>
                    <a:pt x="1240" y="746"/>
                  </a:lnTo>
                  <a:lnTo>
                    <a:pt x="1240" y="746"/>
                  </a:lnTo>
                  <a:lnTo>
                    <a:pt x="1240" y="741"/>
                  </a:lnTo>
                  <a:lnTo>
                    <a:pt x="1237" y="741"/>
                  </a:lnTo>
                  <a:lnTo>
                    <a:pt x="1237" y="741"/>
                  </a:lnTo>
                  <a:lnTo>
                    <a:pt x="1235" y="741"/>
                  </a:lnTo>
                  <a:lnTo>
                    <a:pt x="1235" y="741"/>
                  </a:lnTo>
                  <a:lnTo>
                    <a:pt x="1235" y="741"/>
                  </a:lnTo>
                  <a:lnTo>
                    <a:pt x="1235" y="739"/>
                  </a:lnTo>
                  <a:lnTo>
                    <a:pt x="1235" y="739"/>
                  </a:lnTo>
                  <a:lnTo>
                    <a:pt x="1233" y="739"/>
                  </a:lnTo>
                  <a:lnTo>
                    <a:pt x="1233" y="739"/>
                  </a:lnTo>
                  <a:lnTo>
                    <a:pt x="1230" y="739"/>
                  </a:lnTo>
                  <a:lnTo>
                    <a:pt x="1230" y="739"/>
                  </a:lnTo>
                  <a:lnTo>
                    <a:pt x="1230" y="739"/>
                  </a:lnTo>
                  <a:lnTo>
                    <a:pt x="1228" y="739"/>
                  </a:lnTo>
                  <a:lnTo>
                    <a:pt x="1228" y="739"/>
                  </a:lnTo>
                  <a:lnTo>
                    <a:pt x="1225" y="741"/>
                  </a:lnTo>
                  <a:lnTo>
                    <a:pt x="1225" y="741"/>
                  </a:lnTo>
                  <a:lnTo>
                    <a:pt x="1225" y="741"/>
                  </a:lnTo>
                  <a:lnTo>
                    <a:pt x="1225" y="741"/>
                  </a:lnTo>
                  <a:lnTo>
                    <a:pt x="1225" y="741"/>
                  </a:lnTo>
                  <a:lnTo>
                    <a:pt x="1225" y="743"/>
                  </a:lnTo>
                  <a:lnTo>
                    <a:pt x="1223" y="743"/>
                  </a:lnTo>
                  <a:lnTo>
                    <a:pt x="1223" y="743"/>
                  </a:lnTo>
                  <a:lnTo>
                    <a:pt x="1221" y="746"/>
                  </a:lnTo>
                  <a:lnTo>
                    <a:pt x="1221" y="746"/>
                  </a:lnTo>
                  <a:lnTo>
                    <a:pt x="1221" y="746"/>
                  </a:lnTo>
                  <a:lnTo>
                    <a:pt x="1218" y="743"/>
                  </a:lnTo>
                  <a:lnTo>
                    <a:pt x="1218" y="743"/>
                  </a:lnTo>
                  <a:lnTo>
                    <a:pt x="1218" y="743"/>
                  </a:lnTo>
                  <a:lnTo>
                    <a:pt x="1218" y="743"/>
                  </a:lnTo>
                  <a:lnTo>
                    <a:pt x="1216" y="743"/>
                  </a:lnTo>
                  <a:lnTo>
                    <a:pt x="1216" y="743"/>
                  </a:lnTo>
                  <a:lnTo>
                    <a:pt x="1216" y="741"/>
                  </a:lnTo>
                  <a:lnTo>
                    <a:pt x="1214" y="739"/>
                  </a:lnTo>
                  <a:lnTo>
                    <a:pt x="1214" y="739"/>
                  </a:lnTo>
                  <a:lnTo>
                    <a:pt x="1214" y="739"/>
                  </a:lnTo>
                  <a:lnTo>
                    <a:pt x="1214" y="736"/>
                  </a:lnTo>
                  <a:lnTo>
                    <a:pt x="1214" y="734"/>
                  </a:lnTo>
                  <a:lnTo>
                    <a:pt x="1211" y="732"/>
                  </a:lnTo>
                  <a:lnTo>
                    <a:pt x="1209" y="732"/>
                  </a:lnTo>
                  <a:lnTo>
                    <a:pt x="1207" y="732"/>
                  </a:lnTo>
                  <a:lnTo>
                    <a:pt x="1204" y="732"/>
                  </a:lnTo>
                  <a:lnTo>
                    <a:pt x="1204" y="732"/>
                  </a:lnTo>
                  <a:lnTo>
                    <a:pt x="1204" y="732"/>
                  </a:lnTo>
                  <a:lnTo>
                    <a:pt x="1204" y="732"/>
                  </a:lnTo>
                  <a:lnTo>
                    <a:pt x="1202" y="732"/>
                  </a:lnTo>
                  <a:lnTo>
                    <a:pt x="1202" y="732"/>
                  </a:lnTo>
                  <a:lnTo>
                    <a:pt x="1202" y="729"/>
                  </a:lnTo>
                  <a:lnTo>
                    <a:pt x="1202" y="729"/>
                  </a:lnTo>
                  <a:lnTo>
                    <a:pt x="1199" y="729"/>
                  </a:lnTo>
                  <a:lnTo>
                    <a:pt x="1199" y="729"/>
                  </a:lnTo>
                  <a:lnTo>
                    <a:pt x="1195" y="732"/>
                  </a:lnTo>
                  <a:lnTo>
                    <a:pt x="1192" y="732"/>
                  </a:lnTo>
                  <a:lnTo>
                    <a:pt x="1192" y="732"/>
                  </a:lnTo>
                  <a:lnTo>
                    <a:pt x="1192" y="734"/>
                  </a:lnTo>
                  <a:lnTo>
                    <a:pt x="1190" y="734"/>
                  </a:lnTo>
                  <a:lnTo>
                    <a:pt x="1190" y="734"/>
                  </a:lnTo>
                  <a:lnTo>
                    <a:pt x="1190" y="734"/>
                  </a:lnTo>
                  <a:lnTo>
                    <a:pt x="1190" y="734"/>
                  </a:lnTo>
                  <a:lnTo>
                    <a:pt x="1190" y="734"/>
                  </a:lnTo>
                  <a:lnTo>
                    <a:pt x="1188" y="736"/>
                  </a:lnTo>
                  <a:lnTo>
                    <a:pt x="1188" y="739"/>
                  </a:lnTo>
                  <a:lnTo>
                    <a:pt x="1188" y="739"/>
                  </a:lnTo>
                  <a:lnTo>
                    <a:pt x="1190" y="739"/>
                  </a:lnTo>
                  <a:lnTo>
                    <a:pt x="1190" y="739"/>
                  </a:lnTo>
                  <a:lnTo>
                    <a:pt x="1190" y="739"/>
                  </a:lnTo>
                  <a:lnTo>
                    <a:pt x="1192" y="741"/>
                  </a:lnTo>
                  <a:lnTo>
                    <a:pt x="1192" y="741"/>
                  </a:lnTo>
                  <a:lnTo>
                    <a:pt x="1195" y="743"/>
                  </a:lnTo>
                  <a:lnTo>
                    <a:pt x="1195" y="743"/>
                  </a:lnTo>
                  <a:lnTo>
                    <a:pt x="1197" y="746"/>
                  </a:lnTo>
                  <a:lnTo>
                    <a:pt x="1202" y="748"/>
                  </a:lnTo>
                  <a:lnTo>
                    <a:pt x="1202" y="751"/>
                  </a:lnTo>
                  <a:lnTo>
                    <a:pt x="1202" y="751"/>
                  </a:lnTo>
                  <a:lnTo>
                    <a:pt x="1204" y="751"/>
                  </a:lnTo>
                  <a:lnTo>
                    <a:pt x="1204" y="751"/>
                  </a:lnTo>
                  <a:lnTo>
                    <a:pt x="1207" y="751"/>
                  </a:lnTo>
                  <a:lnTo>
                    <a:pt x="1207" y="748"/>
                  </a:lnTo>
                  <a:lnTo>
                    <a:pt x="1209" y="751"/>
                  </a:lnTo>
                  <a:lnTo>
                    <a:pt x="1209" y="751"/>
                  </a:lnTo>
                  <a:lnTo>
                    <a:pt x="1209" y="753"/>
                  </a:lnTo>
                  <a:lnTo>
                    <a:pt x="1211" y="751"/>
                  </a:lnTo>
                  <a:lnTo>
                    <a:pt x="1211" y="751"/>
                  </a:lnTo>
                  <a:lnTo>
                    <a:pt x="1211" y="753"/>
                  </a:lnTo>
                  <a:lnTo>
                    <a:pt x="1214" y="755"/>
                  </a:lnTo>
                  <a:lnTo>
                    <a:pt x="1214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6" y="755"/>
                  </a:lnTo>
                  <a:lnTo>
                    <a:pt x="1218" y="755"/>
                  </a:lnTo>
                  <a:lnTo>
                    <a:pt x="1218" y="758"/>
                  </a:lnTo>
                  <a:lnTo>
                    <a:pt x="1218" y="758"/>
                  </a:lnTo>
                  <a:lnTo>
                    <a:pt x="1218" y="758"/>
                  </a:lnTo>
                  <a:lnTo>
                    <a:pt x="1218" y="760"/>
                  </a:lnTo>
                  <a:lnTo>
                    <a:pt x="1218" y="760"/>
                  </a:lnTo>
                  <a:lnTo>
                    <a:pt x="1216" y="760"/>
                  </a:lnTo>
                  <a:lnTo>
                    <a:pt x="1214" y="760"/>
                  </a:lnTo>
                  <a:lnTo>
                    <a:pt x="1214" y="760"/>
                  </a:lnTo>
                  <a:lnTo>
                    <a:pt x="1214" y="760"/>
                  </a:lnTo>
                  <a:lnTo>
                    <a:pt x="1211" y="760"/>
                  </a:lnTo>
                  <a:lnTo>
                    <a:pt x="1211" y="760"/>
                  </a:lnTo>
                  <a:lnTo>
                    <a:pt x="1209" y="760"/>
                  </a:lnTo>
                  <a:lnTo>
                    <a:pt x="1207" y="760"/>
                  </a:lnTo>
                  <a:lnTo>
                    <a:pt x="1207" y="760"/>
                  </a:lnTo>
                  <a:lnTo>
                    <a:pt x="1207" y="760"/>
                  </a:lnTo>
                  <a:lnTo>
                    <a:pt x="1207" y="760"/>
                  </a:lnTo>
                  <a:lnTo>
                    <a:pt x="1207" y="760"/>
                  </a:lnTo>
                  <a:lnTo>
                    <a:pt x="1207" y="760"/>
                  </a:lnTo>
                  <a:lnTo>
                    <a:pt x="1207" y="762"/>
                  </a:lnTo>
                  <a:lnTo>
                    <a:pt x="1207" y="762"/>
                  </a:lnTo>
                  <a:lnTo>
                    <a:pt x="1204" y="765"/>
                  </a:lnTo>
                  <a:lnTo>
                    <a:pt x="1202" y="765"/>
                  </a:lnTo>
                  <a:lnTo>
                    <a:pt x="1202" y="765"/>
                  </a:lnTo>
                  <a:lnTo>
                    <a:pt x="1199" y="765"/>
                  </a:lnTo>
                  <a:lnTo>
                    <a:pt x="1199" y="765"/>
                  </a:lnTo>
                  <a:lnTo>
                    <a:pt x="1199" y="765"/>
                  </a:lnTo>
                  <a:lnTo>
                    <a:pt x="1199" y="765"/>
                  </a:lnTo>
                  <a:lnTo>
                    <a:pt x="1199" y="762"/>
                  </a:lnTo>
                  <a:lnTo>
                    <a:pt x="1199" y="762"/>
                  </a:lnTo>
                  <a:lnTo>
                    <a:pt x="1197" y="762"/>
                  </a:lnTo>
                  <a:lnTo>
                    <a:pt x="1197" y="762"/>
                  </a:lnTo>
                  <a:lnTo>
                    <a:pt x="1195" y="762"/>
                  </a:lnTo>
                  <a:lnTo>
                    <a:pt x="1195" y="762"/>
                  </a:lnTo>
                  <a:lnTo>
                    <a:pt x="1192" y="762"/>
                  </a:lnTo>
                  <a:lnTo>
                    <a:pt x="1192" y="762"/>
                  </a:lnTo>
                  <a:lnTo>
                    <a:pt x="1192" y="760"/>
                  </a:lnTo>
                  <a:lnTo>
                    <a:pt x="1190" y="760"/>
                  </a:lnTo>
                  <a:lnTo>
                    <a:pt x="1192" y="760"/>
                  </a:lnTo>
                  <a:lnTo>
                    <a:pt x="1192" y="760"/>
                  </a:lnTo>
                  <a:lnTo>
                    <a:pt x="1192" y="760"/>
                  </a:lnTo>
                  <a:lnTo>
                    <a:pt x="1192" y="760"/>
                  </a:lnTo>
                  <a:lnTo>
                    <a:pt x="1192" y="760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2" y="758"/>
                  </a:lnTo>
                  <a:lnTo>
                    <a:pt x="1190" y="758"/>
                  </a:lnTo>
                  <a:lnTo>
                    <a:pt x="1190" y="755"/>
                  </a:lnTo>
                  <a:lnTo>
                    <a:pt x="1190" y="755"/>
                  </a:lnTo>
                  <a:lnTo>
                    <a:pt x="1190" y="755"/>
                  </a:lnTo>
                  <a:lnTo>
                    <a:pt x="1190" y="755"/>
                  </a:lnTo>
                  <a:lnTo>
                    <a:pt x="1190" y="755"/>
                  </a:lnTo>
                  <a:lnTo>
                    <a:pt x="1190" y="755"/>
                  </a:lnTo>
                  <a:lnTo>
                    <a:pt x="1188" y="755"/>
                  </a:lnTo>
                  <a:lnTo>
                    <a:pt x="1188" y="755"/>
                  </a:lnTo>
                  <a:lnTo>
                    <a:pt x="1185" y="755"/>
                  </a:lnTo>
                  <a:lnTo>
                    <a:pt x="1185" y="753"/>
                  </a:lnTo>
                  <a:lnTo>
                    <a:pt x="1185" y="753"/>
                  </a:lnTo>
                  <a:lnTo>
                    <a:pt x="1185" y="751"/>
                  </a:lnTo>
                  <a:lnTo>
                    <a:pt x="1185" y="748"/>
                  </a:lnTo>
                  <a:lnTo>
                    <a:pt x="1183" y="748"/>
                  </a:lnTo>
                  <a:lnTo>
                    <a:pt x="1183" y="748"/>
                  </a:lnTo>
                  <a:lnTo>
                    <a:pt x="1183" y="751"/>
                  </a:lnTo>
                  <a:lnTo>
                    <a:pt x="1183" y="753"/>
                  </a:lnTo>
                  <a:lnTo>
                    <a:pt x="1181" y="751"/>
                  </a:lnTo>
                  <a:lnTo>
                    <a:pt x="1181" y="748"/>
                  </a:lnTo>
                  <a:lnTo>
                    <a:pt x="1181" y="746"/>
                  </a:lnTo>
                  <a:lnTo>
                    <a:pt x="1181" y="748"/>
                  </a:lnTo>
                  <a:lnTo>
                    <a:pt x="1178" y="748"/>
                  </a:lnTo>
                  <a:lnTo>
                    <a:pt x="1176" y="748"/>
                  </a:lnTo>
                  <a:lnTo>
                    <a:pt x="1176" y="748"/>
                  </a:lnTo>
                  <a:lnTo>
                    <a:pt x="1176" y="748"/>
                  </a:lnTo>
                  <a:lnTo>
                    <a:pt x="1176" y="748"/>
                  </a:lnTo>
                  <a:lnTo>
                    <a:pt x="1173" y="748"/>
                  </a:lnTo>
                  <a:lnTo>
                    <a:pt x="1173" y="748"/>
                  </a:lnTo>
                  <a:lnTo>
                    <a:pt x="1173" y="751"/>
                  </a:lnTo>
                  <a:lnTo>
                    <a:pt x="1173" y="751"/>
                  </a:lnTo>
                  <a:lnTo>
                    <a:pt x="1173" y="751"/>
                  </a:lnTo>
                  <a:lnTo>
                    <a:pt x="1171" y="748"/>
                  </a:lnTo>
                  <a:lnTo>
                    <a:pt x="1169" y="748"/>
                  </a:lnTo>
                  <a:lnTo>
                    <a:pt x="1166" y="746"/>
                  </a:lnTo>
                  <a:lnTo>
                    <a:pt x="1166" y="746"/>
                  </a:lnTo>
                  <a:lnTo>
                    <a:pt x="1166" y="746"/>
                  </a:lnTo>
                  <a:lnTo>
                    <a:pt x="1164" y="746"/>
                  </a:lnTo>
                  <a:lnTo>
                    <a:pt x="1162" y="746"/>
                  </a:lnTo>
                  <a:lnTo>
                    <a:pt x="1162" y="743"/>
                  </a:lnTo>
                  <a:lnTo>
                    <a:pt x="1162" y="746"/>
                  </a:lnTo>
                  <a:lnTo>
                    <a:pt x="1159" y="746"/>
                  </a:lnTo>
                  <a:lnTo>
                    <a:pt x="1157" y="746"/>
                  </a:lnTo>
                  <a:lnTo>
                    <a:pt x="1159" y="746"/>
                  </a:lnTo>
                  <a:lnTo>
                    <a:pt x="1157" y="748"/>
                  </a:lnTo>
                  <a:lnTo>
                    <a:pt x="1152" y="751"/>
                  </a:lnTo>
                  <a:lnTo>
                    <a:pt x="1150" y="751"/>
                  </a:lnTo>
                  <a:lnTo>
                    <a:pt x="1145" y="753"/>
                  </a:lnTo>
                  <a:lnTo>
                    <a:pt x="1145" y="753"/>
                  </a:lnTo>
                  <a:lnTo>
                    <a:pt x="1145" y="753"/>
                  </a:lnTo>
                  <a:lnTo>
                    <a:pt x="1145" y="753"/>
                  </a:lnTo>
                  <a:lnTo>
                    <a:pt x="1143" y="753"/>
                  </a:lnTo>
                  <a:lnTo>
                    <a:pt x="1143" y="755"/>
                  </a:lnTo>
                  <a:lnTo>
                    <a:pt x="1143" y="755"/>
                  </a:lnTo>
                  <a:lnTo>
                    <a:pt x="1140" y="755"/>
                  </a:lnTo>
                  <a:lnTo>
                    <a:pt x="1138" y="760"/>
                  </a:lnTo>
                  <a:lnTo>
                    <a:pt x="1140" y="762"/>
                  </a:lnTo>
                  <a:lnTo>
                    <a:pt x="1140" y="762"/>
                  </a:lnTo>
                  <a:lnTo>
                    <a:pt x="1138" y="765"/>
                  </a:lnTo>
                  <a:lnTo>
                    <a:pt x="1140" y="765"/>
                  </a:lnTo>
                  <a:lnTo>
                    <a:pt x="1140" y="765"/>
                  </a:lnTo>
                  <a:lnTo>
                    <a:pt x="1140" y="765"/>
                  </a:lnTo>
                  <a:lnTo>
                    <a:pt x="1140" y="765"/>
                  </a:lnTo>
                  <a:lnTo>
                    <a:pt x="1140" y="767"/>
                  </a:lnTo>
                  <a:lnTo>
                    <a:pt x="1140" y="767"/>
                  </a:lnTo>
                  <a:lnTo>
                    <a:pt x="1143" y="767"/>
                  </a:lnTo>
                  <a:lnTo>
                    <a:pt x="1143" y="767"/>
                  </a:lnTo>
                  <a:lnTo>
                    <a:pt x="1143" y="767"/>
                  </a:lnTo>
                  <a:lnTo>
                    <a:pt x="1143" y="769"/>
                  </a:lnTo>
                  <a:lnTo>
                    <a:pt x="1140" y="769"/>
                  </a:lnTo>
                  <a:lnTo>
                    <a:pt x="1138" y="769"/>
                  </a:lnTo>
                  <a:lnTo>
                    <a:pt x="1138" y="772"/>
                  </a:lnTo>
                  <a:lnTo>
                    <a:pt x="1138" y="772"/>
                  </a:lnTo>
                  <a:lnTo>
                    <a:pt x="1138" y="774"/>
                  </a:lnTo>
                  <a:lnTo>
                    <a:pt x="1138" y="774"/>
                  </a:lnTo>
                  <a:lnTo>
                    <a:pt x="1138" y="777"/>
                  </a:lnTo>
                  <a:lnTo>
                    <a:pt x="1138" y="777"/>
                  </a:lnTo>
                  <a:lnTo>
                    <a:pt x="1138" y="777"/>
                  </a:lnTo>
                  <a:lnTo>
                    <a:pt x="1138" y="779"/>
                  </a:lnTo>
                  <a:lnTo>
                    <a:pt x="1138" y="779"/>
                  </a:lnTo>
                  <a:lnTo>
                    <a:pt x="1140" y="779"/>
                  </a:lnTo>
                  <a:lnTo>
                    <a:pt x="1140" y="781"/>
                  </a:lnTo>
                  <a:lnTo>
                    <a:pt x="1143" y="781"/>
                  </a:lnTo>
                  <a:lnTo>
                    <a:pt x="1143" y="781"/>
                  </a:lnTo>
                  <a:lnTo>
                    <a:pt x="1147" y="781"/>
                  </a:lnTo>
                  <a:lnTo>
                    <a:pt x="1147" y="781"/>
                  </a:lnTo>
                  <a:lnTo>
                    <a:pt x="1150" y="781"/>
                  </a:lnTo>
                  <a:lnTo>
                    <a:pt x="1150" y="781"/>
                  </a:lnTo>
                  <a:lnTo>
                    <a:pt x="1152" y="784"/>
                  </a:lnTo>
                  <a:lnTo>
                    <a:pt x="1152" y="784"/>
                  </a:lnTo>
                  <a:lnTo>
                    <a:pt x="1155" y="784"/>
                  </a:lnTo>
                  <a:lnTo>
                    <a:pt x="1159" y="784"/>
                  </a:lnTo>
                  <a:lnTo>
                    <a:pt x="1159" y="781"/>
                  </a:lnTo>
                  <a:lnTo>
                    <a:pt x="1159" y="781"/>
                  </a:lnTo>
                  <a:lnTo>
                    <a:pt x="1162" y="779"/>
                  </a:lnTo>
                  <a:lnTo>
                    <a:pt x="1162" y="779"/>
                  </a:lnTo>
                  <a:lnTo>
                    <a:pt x="1164" y="779"/>
                  </a:lnTo>
                  <a:lnTo>
                    <a:pt x="1166" y="781"/>
                  </a:lnTo>
                  <a:lnTo>
                    <a:pt x="1166" y="781"/>
                  </a:lnTo>
                  <a:lnTo>
                    <a:pt x="1169" y="781"/>
                  </a:lnTo>
                  <a:lnTo>
                    <a:pt x="1171" y="781"/>
                  </a:lnTo>
                  <a:lnTo>
                    <a:pt x="1176" y="779"/>
                  </a:lnTo>
                  <a:lnTo>
                    <a:pt x="1178" y="779"/>
                  </a:lnTo>
                  <a:lnTo>
                    <a:pt x="1181" y="779"/>
                  </a:lnTo>
                  <a:lnTo>
                    <a:pt x="1185" y="774"/>
                  </a:lnTo>
                  <a:lnTo>
                    <a:pt x="1188" y="774"/>
                  </a:lnTo>
                  <a:lnTo>
                    <a:pt x="1188" y="774"/>
                  </a:lnTo>
                  <a:lnTo>
                    <a:pt x="1190" y="774"/>
                  </a:lnTo>
                  <a:lnTo>
                    <a:pt x="1190" y="774"/>
                  </a:lnTo>
                  <a:lnTo>
                    <a:pt x="1190" y="774"/>
                  </a:lnTo>
                  <a:lnTo>
                    <a:pt x="1190" y="774"/>
                  </a:lnTo>
                  <a:lnTo>
                    <a:pt x="1192" y="774"/>
                  </a:lnTo>
                  <a:lnTo>
                    <a:pt x="1192" y="774"/>
                  </a:lnTo>
                  <a:lnTo>
                    <a:pt x="1192" y="774"/>
                  </a:lnTo>
                  <a:lnTo>
                    <a:pt x="1192" y="774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5" y="774"/>
                  </a:lnTo>
                  <a:lnTo>
                    <a:pt x="1197" y="774"/>
                  </a:lnTo>
                  <a:lnTo>
                    <a:pt x="1197" y="774"/>
                  </a:lnTo>
                  <a:lnTo>
                    <a:pt x="1197" y="774"/>
                  </a:lnTo>
                  <a:lnTo>
                    <a:pt x="1197" y="774"/>
                  </a:lnTo>
                  <a:lnTo>
                    <a:pt x="1197" y="774"/>
                  </a:lnTo>
                  <a:lnTo>
                    <a:pt x="1197" y="774"/>
                  </a:lnTo>
                  <a:lnTo>
                    <a:pt x="1204" y="772"/>
                  </a:lnTo>
                  <a:lnTo>
                    <a:pt x="1204" y="772"/>
                  </a:lnTo>
                  <a:lnTo>
                    <a:pt x="1204" y="772"/>
                  </a:lnTo>
                  <a:lnTo>
                    <a:pt x="1204" y="769"/>
                  </a:lnTo>
                  <a:lnTo>
                    <a:pt x="1204" y="769"/>
                  </a:lnTo>
                  <a:lnTo>
                    <a:pt x="1207" y="769"/>
                  </a:lnTo>
                  <a:lnTo>
                    <a:pt x="1207" y="772"/>
                  </a:lnTo>
                  <a:lnTo>
                    <a:pt x="1207" y="772"/>
                  </a:lnTo>
                  <a:lnTo>
                    <a:pt x="1207" y="769"/>
                  </a:lnTo>
                  <a:lnTo>
                    <a:pt x="1209" y="769"/>
                  </a:lnTo>
                  <a:lnTo>
                    <a:pt x="1209" y="769"/>
                  </a:lnTo>
                  <a:lnTo>
                    <a:pt x="1209" y="772"/>
                  </a:lnTo>
                  <a:lnTo>
                    <a:pt x="1211" y="772"/>
                  </a:lnTo>
                  <a:lnTo>
                    <a:pt x="1211" y="772"/>
                  </a:lnTo>
                  <a:lnTo>
                    <a:pt x="1218" y="767"/>
                  </a:lnTo>
                  <a:lnTo>
                    <a:pt x="1218" y="767"/>
                  </a:lnTo>
                  <a:lnTo>
                    <a:pt x="1218" y="765"/>
                  </a:lnTo>
                  <a:lnTo>
                    <a:pt x="1218" y="765"/>
                  </a:lnTo>
                  <a:lnTo>
                    <a:pt x="1221" y="765"/>
                  </a:lnTo>
                  <a:lnTo>
                    <a:pt x="1221" y="762"/>
                  </a:lnTo>
                  <a:lnTo>
                    <a:pt x="1223" y="762"/>
                  </a:lnTo>
                  <a:lnTo>
                    <a:pt x="1223" y="762"/>
                  </a:lnTo>
                  <a:lnTo>
                    <a:pt x="1225" y="760"/>
                  </a:lnTo>
                  <a:lnTo>
                    <a:pt x="1225" y="760"/>
                  </a:lnTo>
                  <a:lnTo>
                    <a:pt x="1225" y="758"/>
                  </a:lnTo>
                  <a:lnTo>
                    <a:pt x="1225" y="758"/>
                  </a:lnTo>
                  <a:lnTo>
                    <a:pt x="1225" y="755"/>
                  </a:lnTo>
                  <a:lnTo>
                    <a:pt x="1225" y="758"/>
                  </a:lnTo>
                  <a:lnTo>
                    <a:pt x="1225" y="758"/>
                  </a:lnTo>
                  <a:lnTo>
                    <a:pt x="1225" y="758"/>
                  </a:lnTo>
                  <a:lnTo>
                    <a:pt x="1225" y="760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28" y="762"/>
                  </a:lnTo>
                  <a:lnTo>
                    <a:pt x="1225" y="762"/>
                  </a:lnTo>
                  <a:lnTo>
                    <a:pt x="1225" y="765"/>
                  </a:lnTo>
                  <a:lnTo>
                    <a:pt x="1225" y="765"/>
                  </a:lnTo>
                  <a:lnTo>
                    <a:pt x="1223" y="767"/>
                  </a:lnTo>
                  <a:lnTo>
                    <a:pt x="1223" y="767"/>
                  </a:lnTo>
                  <a:lnTo>
                    <a:pt x="1225" y="769"/>
                  </a:lnTo>
                  <a:lnTo>
                    <a:pt x="1228" y="772"/>
                  </a:lnTo>
                  <a:lnTo>
                    <a:pt x="1240" y="767"/>
                  </a:lnTo>
                  <a:lnTo>
                    <a:pt x="1242" y="767"/>
                  </a:lnTo>
                  <a:lnTo>
                    <a:pt x="1244" y="767"/>
                  </a:lnTo>
                  <a:lnTo>
                    <a:pt x="1244" y="769"/>
                  </a:lnTo>
                  <a:lnTo>
                    <a:pt x="1247" y="769"/>
                  </a:lnTo>
                  <a:lnTo>
                    <a:pt x="1247" y="769"/>
                  </a:lnTo>
                  <a:lnTo>
                    <a:pt x="1247" y="769"/>
                  </a:lnTo>
                  <a:lnTo>
                    <a:pt x="1247" y="769"/>
                  </a:lnTo>
                  <a:lnTo>
                    <a:pt x="1249" y="769"/>
                  </a:lnTo>
                  <a:lnTo>
                    <a:pt x="1249" y="769"/>
                  </a:lnTo>
                  <a:lnTo>
                    <a:pt x="1249" y="769"/>
                  </a:lnTo>
                  <a:lnTo>
                    <a:pt x="1249" y="769"/>
                  </a:lnTo>
                  <a:lnTo>
                    <a:pt x="1249" y="769"/>
                  </a:lnTo>
                  <a:lnTo>
                    <a:pt x="1252" y="769"/>
                  </a:lnTo>
                  <a:lnTo>
                    <a:pt x="1252" y="769"/>
                  </a:lnTo>
                  <a:lnTo>
                    <a:pt x="1252" y="769"/>
                  </a:lnTo>
                  <a:lnTo>
                    <a:pt x="1254" y="769"/>
                  </a:lnTo>
                  <a:lnTo>
                    <a:pt x="1254" y="769"/>
                  </a:lnTo>
                  <a:close/>
                  <a:moveTo>
                    <a:pt x="412" y="291"/>
                  </a:moveTo>
                  <a:lnTo>
                    <a:pt x="412" y="291"/>
                  </a:lnTo>
                  <a:lnTo>
                    <a:pt x="410" y="294"/>
                  </a:lnTo>
                  <a:lnTo>
                    <a:pt x="412" y="294"/>
                  </a:lnTo>
                  <a:lnTo>
                    <a:pt x="412" y="294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4" y="291"/>
                  </a:lnTo>
                  <a:lnTo>
                    <a:pt x="412" y="291"/>
                  </a:lnTo>
                  <a:close/>
                  <a:moveTo>
                    <a:pt x="1351" y="831"/>
                  </a:moveTo>
                  <a:lnTo>
                    <a:pt x="1351" y="829"/>
                  </a:lnTo>
                  <a:lnTo>
                    <a:pt x="1348" y="829"/>
                  </a:lnTo>
                  <a:lnTo>
                    <a:pt x="1346" y="826"/>
                  </a:lnTo>
                  <a:lnTo>
                    <a:pt x="1344" y="824"/>
                  </a:lnTo>
                  <a:lnTo>
                    <a:pt x="1341" y="824"/>
                  </a:lnTo>
                  <a:lnTo>
                    <a:pt x="1341" y="819"/>
                  </a:lnTo>
                  <a:lnTo>
                    <a:pt x="1339" y="817"/>
                  </a:lnTo>
                  <a:lnTo>
                    <a:pt x="1334" y="814"/>
                  </a:lnTo>
                  <a:lnTo>
                    <a:pt x="1334" y="814"/>
                  </a:lnTo>
                  <a:lnTo>
                    <a:pt x="1334" y="812"/>
                  </a:lnTo>
                  <a:lnTo>
                    <a:pt x="1334" y="812"/>
                  </a:lnTo>
                  <a:lnTo>
                    <a:pt x="1332" y="812"/>
                  </a:lnTo>
                  <a:lnTo>
                    <a:pt x="1332" y="812"/>
                  </a:lnTo>
                  <a:lnTo>
                    <a:pt x="1330" y="812"/>
                  </a:lnTo>
                  <a:lnTo>
                    <a:pt x="1327" y="812"/>
                  </a:lnTo>
                  <a:lnTo>
                    <a:pt x="1327" y="812"/>
                  </a:lnTo>
                  <a:lnTo>
                    <a:pt x="1327" y="814"/>
                  </a:lnTo>
                  <a:lnTo>
                    <a:pt x="1325" y="814"/>
                  </a:lnTo>
                  <a:lnTo>
                    <a:pt x="1322" y="812"/>
                  </a:lnTo>
                  <a:lnTo>
                    <a:pt x="1322" y="812"/>
                  </a:lnTo>
                  <a:lnTo>
                    <a:pt x="1322" y="810"/>
                  </a:lnTo>
                  <a:lnTo>
                    <a:pt x="1322" y="810"/>
                  </a:lnTo>
                  <a:lnTo>
                    <a:pt x="1320" y="807"/>
                  </a:lnTo>
                  <a:lnTo>
                    <a:pt x="1320" y="805"/>
                  </a:lnTo>
                  <a:lnTo>
                    <a:pt x="1320" y="805"/>
                  </a:lnTo>
                  <a:lnTo>
                    <a:pt x="1320" y="803"/>
                  </a:lnTo>
                  <a:lnTo>
                    <a:pt x="1318" y="803"/>
                  </a:lnTo>
                  <a:lnTo>
                    <a:pt x="1318" y="803"/>
                  </a:lnTo>
                  <a:lnTo>
                    <a:pt x="1315" y="803"/>
                  </a:lnTo>
                  <a:lnTo>
                    <a:pt x="1315" y="803"/>
                  </a:lnTo>
                  <a:lnTo>
                    <a:pt x="1315" y="803"/>
                  </a:lnTo>
                  <a:lnTo>
                    <a:pt x="1313" y="803"/>
                  </a:lnTo>
                  <a:lnTo>
                    <a:pt x="1313" y="803"/>
                  </a:lnTo>
                  <a:lnTo>
                    <a:pt x="1308" y="798"/>
                  </a:lnTo>
                  <a:lnTo>
                    <a:pt x="1306" y="795"/>
                  </a:lnTo>
                  <a:lnTo>
                    <a:pt x="1306" y="795"/>
                  </a:lnTo>
                  <a:lnTo>
                    <a:pt x="1306" y="793"/>
                  </a:lnTo>
                  <a:lnTo>
                    <a:pt x="1306" y="793"/>
                  </a:lnTo>
                  <a:lnTo>
                    <a:pt x="1299" y="798"/>
                  </a:lnTo>
                  <a:lnTo>
                    <a:pt x="1299" y="798"/>
                  </a:lnTo>
                  <a:lnTo>
                    <a:pt x="1292" y="798"/>
                  </a:lnTo>
                  <a:lnTo>
                    <a:pt x="1292" y="798"/>
                  </a:lnTo>
                  <a:lnTo>
                    <a:pt x="1292" y="795"/>
                  </a:lnTo>
                  <a:lnTo>
                    <a:pt x="1289" y="795"/>
                  </a:lnTo>
                  <a:lnTo>
                    <a:pt x="1289" y="795"/>
                  </a:lnTo>
                  <a:lnTo>
                    <a:pt x="1287" y="798"/>
                  </a:lnTo>
                  <a:lnTo>
                    <a:pt x="1285" y="798"/>
                  </a:lnTo>
                  <a:lnTo>
                    <a:pt x="1285" y="798"/>
                  </a:lnTo>
                  <a:lnTo>
                    <a:pt x="1282" y="798"/>
                  </a:lnTo>
                  <a:lnTo>
                    <a:pt x="1280" y="798"/>
                  </a:lnTo>
                  <a:lnTo>
                    <a:pt x="1280" y="798"/>
                  </a:lnTo>
                  <a:lnTo>
                    <a:pt x="1278" y="798"/>
                  </a:lnTo>
                  <a:lnTo>
                    <a:pt x="1278" y="798"/>
                  </a:lnTo>
                  <a:lnTo>
                    <a:pt x="1275" y="798"/>
                  </a:lnTo>
                  <a:lnTo>
                    <a:pt x="1273" y="798"/>
                  </a:lnTo>
                  <a:lnTo>
                    <a:pt x="1270" y="798"/>
                  </a:lnTo>
                  <a:lnTo>
                    <a:pt x="1270" y="798"/>
                  </a:lnTo>
                  <a:lnTo>
                    <a:pt x="1268" y="798"/>
                  </a:lnTo>
                  <a:lnTo>
                    <a:pt x="1268" y="798"/>
                  </a:lnTo>
                  <a:lnTo>
                    <a:pt x="1268" y="798"/>
                  </a:lnTo>
                  <a:lnTo>
                    <a:pt x="1266" y="798"/>
                  </a:lnTo>
                  <a:lnTo>
                    <a:pt x="1263" y="798"/>
                  </a:lnTo>
                  <a:lnTo>
                    <a:pt x="1263" y="800"/>
                  </a:lnTo>
                  <a:lnTo>
                    <a:pt x="1261" y="800"/>
                  </a:lnTo>
                  <a:lnTo>
                    <a:pt x="1261" y="800"/>
                  </a:lnTo>
                  <a:lnTo>
                    <a:pt x="1259" y="800"/>
                  </a:lnTo>
                  <a:lnTo>
                    <a:pt x="1259" y="800"/>
                  </a:lnTo>
                  <a:lnTo>
                    <a:pt x="1256" y="803"/>
                  </a:lnTo>
                  <a:lnTo>
                    <a:pt x="1254" y="805"/>
                  </a:lnTo>
                  <a:lnTo>
                    <a:pt x="1254" y="805"/>
                  </a:lnTo>
                  <a:lnTo>
                    <a:pt x="1254" y="807"/>
                  </a:lnTo>
                  <a:lnTo>
                    <a:pt x="1254" y="807"/>
                  </a:lnTo>
                  <a:lnTo>
                    <a:pt x="1254" y="810"/>
                  </a:lnTo>
                  <a:lnTo>
                    <a:pt x="1256" y="810"/>
                  </a:lnTo>
                  <a:lnTo>
                    <a:pt x="1256" y="810"/>
                  </a:lnTo>
                  <a:lnTo>
                    <a:pt x="1256" y="812"/>
                  </a:lnTo>
                  <a:lnTo>
                    <a:pt x="1259" y="812"/>
                  </a:lnTo>
                  <a:lnTo>
                    <a:pt x="1259" y="814"/>
                  </a:lnTo>
                  <a:lnTo>
                    <a:pt x="1261" y="817"/>
                  </a:lnTo>
                  <a:lnTo>
                    <a:pt x="1261" y="817"/>
                  </a:lnTo>
                  <a:lnTo>
                    <a:pt x="1263" y="817"/>
                  </a:lnTo>
                  <a:lnTo>
                    <a:pt x="1266" y="817"/>
                  </a:lnTo>
                  <a:lnTo>
                    <a:pt x="1268" y="817"/>
                  </a:lnTo>
                  <a:lnTo>
                    <a:pt x="1270" y="817"/>
                  </a:lnTo>
                  <a:lnTo>
                    <a:pt x="1270" y="817"/>
                  </a:lnTo>
                  <a:lnTo>
                    <a:pt x="1273" y="819"/>
                  </a:lnTo>
                  <a:lnTo>
                    <a:pt x="1273" y="819"/>
                  </a:lnTo>
                  <a:lnTo>
                    <a:pt x="1273" y="819"/>
                  </a:lnTo>
                  <a:lnTo>
                    <a:pt x="1273" y="819"/>
                  </a:lnTo>
                  <a:lnTo>
                    <a:pt x="1275" y="819"/>
                  </a:lnTo>
                  <a:lnTo>
                    <a:pt x="1275" y="819"/>
                  </a:lnTo>
                  <a:lnTo>
                    <a:pt x="1278" y="819"/>
                  </a:lnTo>
                  <a:lnTo>
                    <a:pt x="1278" y="819"/>
                  </a:lnTo>
                  <a:lnTo>
                    <a:pt x="1278" y="819"/>
                  </a:lnTo>
                  <a:lnTo>
                    <a:pt x="1280" y="819"/>
                  </a:lnTo>
                  <a:lnTo>
                    <a:pt x="1280" y="817"/>
                  </a:lnTo>
                  <a:lnTo>
                    <a:pt x="1282" y="817"/>
                  </a:lnTo>
                  <a:lnTo>
                    <a:pt x="1282" y="817"/>
                  </a:lnTo>
                  <a:lnTo>
                    <a:pt x="1285" y="819"/>
                  </a:lnTo>
                  <a:lnTo>
                    <a:pt x="1287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89" y="819"/>
                  </a:lnTo>
                  <a:lnTo>
                    <a:pt x="1292" y="822"/>
                  </a:lnTo>
                  <a:lnTo>
                    <a:pt x="1292" y="822"/>
                  </a:lnTo>
                  <a:lnTo>
                    <a:pt x="1292" y="822"/>
                  </a:lnTo>
                  <a:lnTo>
                    <a:pt x="1292" y="824"/>
                  </a:lnTo>
                  <a:lnTo>
                    <a:pt x="1296" y="824"/>
                  </a:lnTo>
                  <a:lnTo>
                    <a:pt x="1299" y="826"/>
                  </a:lnTo>
                  <a:lnTo>
                    <a:pt x="1299" y="826"/>
                  </a:lnTo>
                  <a:lnTo>
                    <a:pt x="1301" y="826"/>
                  </a:lnTo>
                  <a:lnTo>
                    <a:pt x="1301" y="826"/>
                  </a:lnTo>
                  <a:lnTo>
                    <a:pt x="1301" y="829"/>
                  </a:lnTo>
                  <a:lnTo>
                    <a:pt x="1304" y="829"/>
                  </a:lnTo>
                  <a:lnTo>
                    <a:pt x="1304" y="829"/>
                  </a:lnTo>
                  <a:lnTo>
                    <a:pt x="1304" y="829"/>
                  </a:lnTo>
                  <a:lnTo>
                    <a:pt x="1304" y="829"/>
                  </a:lnTo>
                  <a:lnTo>
                    <a:pt x="1304" y="829"/>
                  </a:lnTo>
                  <a:lnTo>
                    <a:pt x="1304" y="829"/>
                  </a:lnTo>
                  <a:lnTo>
                    <a:pt x="1306" y="829"/>
                  </a:lnTo>
                  <a:lnTo>
                    <a:pt x="1306" y="829"/>
                  </a:lnTo>
                  <a:lnTo>
                    <a:pt x="1306" y="829"/>
                  </a:lnTo>
                  <a:lnTo>
                    <a:pt x="1306" y="831"/>
                  </a:lnTo>
                  <a:lnTo>
                    <a:pt x="1308" y="831"/>
                  </a:lnTo>
                  <a:lnTo>
                    <a:pt x="1308" y="833"/>
                  </a:lnTo>
                  <a:lnTo>
                    <a:pt x="1311" y="836"/>
                  </a:lnTo>
                  <a:lnTo>
                    <a:pt x="1311" y="836"/>
                  </a:lnTo>
                  <a:lnTo>
                    <a:pt x="1311" y="838"/>
                  </a:lnTo>
                  <a:lnTo>
                    <a:pt x="1311" y="838"/>
                  </a:lnTo>
                  <a:lnTo>
                    <a:pt x="1311" y="838"/>
                  </a:lnTo>
                  <a:lnTo>
                    <a:pt x="1313" y="840"/>
                  </a:lnTo>
                  <a:lnTo>
                    <a:pt x="1313" y="840"/>
                  </a:lnTo>
                  <a:lnTo>
                    <a:pt x="1315" y="840"/>
                  </a:lnTo>
                  <a:lnTo>
                    <a:pt x="1315" y="840"/>
                  </a:lnTo>
                  <a:lnTo>
                    <a:pt x="1315" y="843"/>
                  </a:lnTo>
                  <a:lnTo>
                    <a:pt x="1318" y="843"/>
                  </a:lnTo>
                  <a:lnTo>
                    <a:pt x="1320" y="843"/>
                  </a:lnTo>
                  <a:lnTo>
                    <a:pt x="1320" y="843"/>
                  </a:lnTo>
                  <a:lnTo>
                    <a:pt x="1320" y="843"/>
                  </a:lnTo>
                  <a:lnTo>
                    <a:pt x="1330" y="845"/>
                  </a:lnTo>
                  <a:lnTo>
                    <a:pt x="1330" y="845"/>
                  </a:lnTo>
                  <a:lnTo>
                    <a:pt x="1332" y="848"/>
                  </a:lnTo>
                  <a:lnTo>
                    <a:pt x="1332" y="848"/>
                  </a:lnTo>
                  <a:lnTo>
                    <a:pt x="1332" y="848"/>
                  </a:lnTo>
                  <a:lnTo>
                    <a:pt x="1334" y="848"/>
                  </a:lnTo>
                  <a:lnTo>
                    <a:pt x="1334" y="845"/>
                  </a:lnTo>
                  <a:lnTo>
                    <a:pt x="1334" y="845"/>
                  </a:lnTo>
                  <a:lnTo>
                    <a:pt x="1334" y="845"/>
                  </a:lnTo>
                  <a:lnTo>
                    <a:pt x="1337" y="843"/>
                  </a:lnTo>
                  <a:lnTo>
                    <a:pt x="1339" y="843"/>
                  </a:lnTo>
                  <a:lnTo>
                    <a:pt x="1341" y="843"/>
                  </a:lnTo>
                  <a:lnTo>
                    <a:pt x="1341" y="843"/>
                  </a:lnTo>
                  <a:lnTo>
                    <a:pt x="1341" y="843"/>
                  </a:lnTo>
                  <a:lnTo>
                    <a:pt x="1346" y="843"/>
                  </a:lnTo>
                  <a:lnTo>
                    <a:pt x="1346" y="840"/>
                  </a:lnTo>
                  <a:lnTo>
                    <a:pt x="1348" y="840"/>
                  </a:lnTo>
                  <a:lnTo>
                    <a:pt x="1348" y="838"/>
                  </a:lnTo>
                  <a:lnTo>
                    <a:pt x="1351" y="836"/>
                  </a:lnTo>
                  <a:lnTo>
                    <a:pt x="1351" y="836"/>
                  </a:lnTo>
                  <a:lnTo>
                    <a:pt x="1353" y="833"/>
                  </a:lnTo>
                  <a:lnTo>
                    <a:pt x="1351" y="831"/>
                  </a:lnTo>
                  <a:lnTo>
                    <a:pt x="1351" y="831"/>
                  </a:lnTo>
                  <a:close/>
                  <a:moveTo>
                    <a:pt x="1079" y="762"/>
                  </a:moveTo>
                  <a:lnTo>
                    <a:pt x="1076" y="762"/>
                  </a:lnTo>
                  <a:lnTo>
                    <a:pt x="1076" y="760"/>
                  </a:lnTo>
                  <a:lnTo>
                    <a:pt x="1076" y="760"/>
                  </a:lnTo>
                  <a:lnTo>
                    <a:pt x="1074" y="760"/>
                  </a:lnTo>
                  <a:lnTo>
                    <a:pt x="1074" y="760"/>
                  </a:lnTo>
                  <a:lnTo>
                    <a:pt x="1074" y="762"/>
                  </a:lnTo>
                  <a:lnTo>
                    <a:pt x="1072" y="765"/>
                  </a:lnTo>
                  <a:lnTo>
                    <a:pt x="1072" y="765"/>
                  </a:lnTo>
                  <a:lnTo>
                    <a:pt x="1072" y="765"/>
                  </a:lnTo>
                  <a:lnTo>
                    <a:pt x="1072" y="765"/>
                  </a:lnTo>
                  <a:lnTo>
                    <a:pt x="1074" y="765"/>
                  </a:lnTo>
                  <a:lnTo>
                    <a:pt x="1076" y="767"/>
                  </a:lnTo>
                  <a:lnTo>
                    <a:pt x="1076" y="767"/>
                  </a:lnTo>
                  <a:lnTo>
                    <a:pt x="1079" y="767"/>
                  </a:lnTo>
                  <a:lnTo>
                    <a:pt x="1079" y="767"/>
                  </a:lnTo>
                  <a:lnTo>
                    <a:pt x="1079" y="765"/>
                  </a:lnTo>
                  <a:lnTo>
                    <a:pt x="1079" y="762"/>
                  </a:lnTo>
                  <a:close/>
                  <a:moveTo>
                    <a:pt x="182" y="317"/>
                  </a:moveTo>
                  <a:lnTo>
                    <a:pt x="182" y="317"/>
                  </a:lnTo>
                  <a:lnTo>
                    <a:pt x="182" y="313"/>
                  </a:lnTo>
                  <a:lnTo>
                    <a:pt x="180" y="310"/>
                  </a:lnTo>
                  <a:lnTo>
                    <a:pt x="178" y="308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3" y="308"/>
                  </a:lnTo>
                  <a:lnTo>
                    <a:pt x="173" y="308"/>
                  </a:lnTo>
                  <a:lnTo>
                    <a:pt x="173" y="308"/>
                  </a:lnTo>
                  <a:lnTo>
                    <a:pt x="173" y="310"/>
                  </a:lnTo>
                  <a:lnTo>
                    <a:pt x="175" y="310"/>
                  </a:lnTo>
                  <a:lnTo>
                    <a:pt x="175" y="310"/>
                  </a:lnTo>
                  <a:lnTo>
                    <a:pt x="175" y="313"/>
                  </a:lnTo>
                  <a:lnTo>
                    <a:pt x="178" y="315"/>
                  </a:lnTo>
                  <a:lnTo>
                    <a:pt x="178" y="317"/>
                  </a:lnTo>
                  <a:lnTo>
                    <a:pt x="185" y="325"/>
                  </a:lnTo>
                  <a:lnTo>
                    <a:pt x="185" y="327"/>
                  </a:lnTo>
                  <a:lnTo>
                    <a:pt x="185" y="327"/>
                  </a:lnTo>
                  <a:lnTo>
                    <a:pt x="185" y="327"/>
                  </a:lnTo>
                  <a:lnTo>
                    <a:pt x="185" y="327"/>
                  </a:lnTo>
                  <a:lnTo>
                    <a:pt x="185" y="327"/>
                  </a:lnTo>
                  <a:lnTo>
                    <a:pt x="185" y="325"/>
                  </a:lnTo>
                  <a:lnTo>
                    <a:pt x="187" y="325"/>
                  </a:lnTo>
                  <a:lnTo>
                    <a:pt x="187" y="325"/>
                  </a:lnTo>
                  <a:lnTo>
                    <a:pt x="187" y="325"/>
                  </a:lnTo>
                  <a:lnTo>
                    <a:pt x="187" y="322"/>
                  </a:lnTo>
                  <a:lnTo>
                    <a:pt x="185" y="320"/>
                  </a:lnTo>
                  <a:lnTo>
                    <a:pt x="182" y="317"/>
                  </a:lnTo>
                  <a:close/>
                  <a:moveTo>
                    <a:pt x="180" y="223"/>
                  </a:moveTo>
                  <a:lnTo>
                    <a:pt x="182" y="223"/>
                  </a:lnTo>
                  <a:lnTo>
                    <a:pt x="182" y="223"/>
                  </a:lnTo>
                  <a:lnTo>
                    <a:pt x="185" y="223"/>
                  </a:lnTo>
                  <a:lnTo>
                    <a:pt x="187" y="223"/>
                  </a:lnTo>
                  <a:lnTo>
                    <a:pt x="187" y="223"/>
                  </a:lnTo>
                  <a:lnTo>
                    <a:pt x="190" y="223"/>
                  </a:lnTo>
                  <a:lnTo>
                    <a:pt x="187" y="223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5" y="220"/>
                  </a:lnTo>
                  <a:lnTo>
                    <a:pt x="185" y="223"/>
                  </a:lnTo>
                  <a:lnTo>
                    <a:pt x="185" y="223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2" y="220"/>
                  </a:lnTo>
                  <a:lnTo>
                    <a:pt x="180" y="220"/>
                  </a:lnTo>
                  <a:lnTo>
                    <a:pt x="180" y="220"/>
                  </a:lnTo>
                  <a:lnTo>
                    <a:pt x="180" y="220"/>
                  </a:lnTo>
                  <a:lnTo>
                    <a:pt x="180" y="223"/>
                  </a:lnTo>
                  <a:lnTo>
                    <a:pt x="180" y="223"/>
                  </a:lnTo>
                  <a:lnTo>
                    <a:pt x="180" y="223"/>
                  </a:lnTo>
                  <a:close/>
                  <a:moveTo>
                    <a:pt x="182" y="329"/>
                  </a:moveTo>
                  <a:lnTo>
                    <a:pt x="185" y="327"/>
                  </a:lnTo>
                  <a:lnTo>
                    <a:pt x="182" y="325"/>
                  </a:lnTo>
                  <a:lnTo>
                    <a:pt x="180" y="322"/>
                  </a:lnTo>
                  <a:lnTo>
                    <a:pt x="180" y="320"/>
                  </a:lnTo>
                  <a:lnTo>
                    <a:pt x="180" y="320"/>
                  </a:lnTo>
                  <a:lnTo>
                    <a:pt x="180" y="322"/>
                  </a:lnTo>
                  <a:lnTo>
                    <a:pt x="180" y="322"/>
                  </a:lnTo>
                  <a:lnTo>
                    <a:pt x="180" y="325"/>
                  </a:lnTo>
                  <a:lnTo>
                    <a:pt x="180" y="325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8" y="327"/>
                  </a:lnTo>
                  <a:lnTo>
                    <a:pt x="175" y="327"/>
                  </a:lnTo>
                  <a:lnTo>
                    <a:pt x="175" y="327"/>
                  </a:lnTo>
                  <a:lnTo>
                    <a:pt x="175" y="329"/>
                  </a:lnTo>
                  <a:lnTo>
                    <a:pt x="175" y="332"/>
                  </a:lnTo>
                  <a:lnTo>
                    <a:pt x="175" y="334"/>
                  </a:lnTo>
                  <a:lnTo>
                    <a:pt x="175" y="334"/>
                  </a:lnTo>
                  <a:lnTo>
                    <a:pt x="175" y="334"/>
                  </a:lnTo>
                  <a:lnTo>
                    <a:pt x="173" y="334"/>
                  </a:lnTo>
                  <a:lnTo>
                    <a:pt x="173" y="334"/>
                  </a:lnTo>
                  <a:lnTo>
                    <a:pt x="173" y="334"/>
                  </a:lnTo>
                  <a:lnTo>
                    <a:pt x="173" y="336"/>
                  </a:lnTo>
                  <a:lnTo>
                    <a:pt x="171" y="336"/>
                  </a:lnTo>
                  <a:lnTo>
                    <a:pt x="173" y="336"/>
                  </a:lnTo>
                  <a:lnTo>
                    <a:pt x="178" y="339"/>
                  </a:lnTo>
                  <a:lnTo>
                    <a:pt x="180" y="339"/>
                  </a:lnTo>
                  <a:lnTo>
                    <a:pt x="180" y="339"/>
                  </a:lnTo>
                  <a:lnTo>
                    <a:pt x="180" y="336"/>
                  </a:lnTo>
                  <a:lnTo>
                    <a:pt x="180" y="336"/>
                  </a:lnTo>
                  <a:lnTo>
                    <a:pt x="180" y="336"/>
                  </a:lnTo>
                  <a:lnTo>
                    <a:pt x="180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0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9"/>
                  </a:lnTo>
                  <a:lnTo>
                    <a:pt x="182" y="339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5" y="332"/>
                  </a:lnTo>
                  <a:lnTo>
                    <a:pt x="182" y="332"/>
                  </a:lnTo>
                  <a:lnTo>
                    <a:pt x="185" y="332"/>
                  </a:lnTo>
                  <a:lnTo>
                    <a:pt x="185" y="329"/>
                  </a:lnTo>
                  <a:lnTo>
                    <a:pt x="185" y="329"/>
                  </a:lnTo>
                  <a:lnTo>
                    <a:pt x="182" y="329"/>
                  </a:lnTo>
                  <a:close/>
                  <a:moveTo>
                    <a:pt x="192" y="303"/>
                  </a:moveTo>
                  <a:lnTo>
                    <a:pt x="194" y="306"/>
                  </a:lnTo>
                  <a:lnTo>
                    <a:pt x="194" y="303"/>
                  </a:lnTo>
                  <a:lnTo>
                    <a:pt x="197" y="303"/>
                  </a:lnTo>
                  <a:lnTo>
                    <a:pt x="199" y="303"/>
                  </a:lnTo>
                  <a:lnTo>
                    <a:pt x="201" y="303"/>
                  </a:lnTo>
                  <a:lnTo>
                    <a:pt x="201" y="303"/>
                  </a:lnTo>
                  <a:lnTo>
                    <a:pt x="201" y="301"/>
                  </a:lnTo>
                  <a:lnTo>
                    <a:pt x="199" y="301"/>
                  </a:lnTo>
                  <a:lnTo>
                    <a:pt x="197" y="299"/>
                  </a:lnTo>
                  <a:lnTo>
                    <a:pt x="197" y="299"/>
                  </a:lnTo>
                  <a:lnTo>
                    <a:pt x="194" y="299"/>
                  </a:lnTo>
                  <a:lnTo>
                    <a:pt x="192" y="299"/>
                  </a:lnTo>
                  <a:lnTo>
                    <a:pt x="190" y="299"/>
                  </a:lnTo>
                  <a:lnTo>
                    <a:pt x="187" y="299"/>
                  </a:lnTo>
                  <a:lnTo>
                    <a:pt x="185" y="301"/>
                  </a:lnTo>
                  <a:lnTo>
                    <a:pt x="185" y="301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7" y="303"/>
                  </a:lnTo>
                  <a:lnTo>
                    <a:pt x="190" y="303"/>
                  </a:lnTo>
                  <a:lnTo>
                    <a:pt x="192" y="303"/>
                  </a:lnTo>
                  <a:close/>
                  <a:moveTo>
                    <a:pt x="109" y="199"/>
                  </a:moveTo>
                  <a:lnTo>
                    <a:pt x="109" y="199"/>
                  </a:lnTo>
                  <a:lnTo>
                    <a:pt x="109" y="199"/>
                  </a:lnTo>
                  <a:lnTo>
                    <a:pt x="109" y="199"/>
                  </a:lnTo>
                  <a:lnTo>
                    <a:pt x="109" y="204"/>
                  </a:lnTo>
                  <a:lnTo>
                    <a:pt x="111" y="204"/>
                  </a:lnTo>
                  <a:lnTo>
                    <a:pt x="111" y="204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4" y="201"/>
                  </a:lnTo>
                  <a:lnTo>
                    <a:pt x="111" y="199"/>
                  </a:lnTo>
                  <a:lnTo>
                    <a:pt x="111" y="199"/>
                  </a:lnTo>
                  <a:lnTo>
                    <a:pt x="111" y="199"/>
                  </a:lnTo>
                  <a:lnTo>
                    <a:pt x="111" y="199"/>
                  </a:lnTo>
                  <a:lnTo>
                    <a:pt x="109" y="199"/>
                  </a:lnTo>
                  <a:lnTo>
                    <a:pt x="109" y="199"/>
                  </a:lnTo>
                  <a:close/>
                  <a:moveTo>
                    <a:pt x="530" y="609"/>
                  </a:moveTo>
                  <a:lnTo>
                    <a:pt x="532" y="609"/>
                  </a:lnTo>
                  <a:lnTo>
                    <a:pt x="532" y="609"/>
                  </a:lnTo>
                  <a:lnTo>
                    <a:pt x="535" y="609"/>
                  </a:lnTo>
                  <a:lnTo>
                    <a:pt x="535" y="609"/>
                  </a:lnTo>
                  <a:lnTo>
                    <a:pt x="535" y="609"/>
                  </a:lnTo>
                  <a:lnTo>
                    <a:pt x="532" y="609"/>
                  </a:lnTo>
                  <a:lnTo>
                    <a:pt x="532" y="609"/>
                  </a:lnTo>
                  <a:lnTo>
                    <a:pt x="532" y="606"/>
                  </a:lnTo>
                  <a:lnTo>
                    <a:pt x="532" y="606"/>
                  </a:lnTo>
                  <a:lnTo>
                    <a:pt x="535" y="606"/>
                  </a:lnTo>
                  <a:lnTo>
                    <a:pt x="535" y="606"/>
                  </a:lnTo>
                  <a:lnTo>
                    <a:pt x="535" y="604"/>
                  </a:lnTo>
                  <a:lnTo>
                    <a:pt x="535" y="604"/>
                  </a:lnTo>
                  <a:lnTo>
                    <a:pt x="535" y="604"/>
                  </a:lnTo>
                  <a:lnTo>
                    <a:pt x="535" y="604"/>
                  </a:lnTo>
                  <a:lnTo>
                    <a:pt x="535" y="601"/>
                  </a:lnTo>
                  <a:lnTo>
                    <a:pt x="532" y="601"/>
                  </a:lnTo>
                  <a:lnTo>
                    <a:pt x="532" y="599"/>
                  </a:lnTo>
                  <a:lnTo>
                    <a:pt x="532" y="599"/>
                  </a:lnTo>
                  <a:lnTo>
                    <a:pt x="535" y="599"/>
                  </a:lnTo>
                  <a:lnTo>
                    <a:pt x="535" y="599"/>
                  </a:lnTo>
                  <a:lnTo>
                    <a:pt x="535" y="599"/>
                  </a:lnTo>
                  <a:lnTo>
                    <a:pt x="535" y="599"/>
                  </a:lnTo>
                  <a:lnTo>
                    <a:pt x="535" y="599"/>
                  </a:lnTo>
                  <a:lnTo>
                    <a:pt x="537" y="597"/>
                  </a:lnTo>
                  <a:lnTo>
                    <a:pt x="537" y="597"/>
                  </a:lnTo>
                  <a:lnTo>
                    <a:pt x="537" y="597"/>
                  </a:lnTo>
                  <a:lnTo>
                    <a:pt x="537" y="594"/>
                  </a:lnTo>
                  <a:lnTo>
                    <a:pt x="537" y="592"/>
                  </a:lnTo>
                  <a:lnTo>
                    <a:pt x="537" y="592"/>
                  </a:lnTo>
                  <a:lnTo>
                    <a:pt x="540" y="592"/>
                  </a:lnTo>
                  <a:lnTo>
                    <a:pt x="544" y="597"/>
                  </a:lnTo>
                  <a:lnTo>
                    <a:pt x="544" y="599"/>
                  </a:lnTo>
                  <a:lnTo>
                    <a:pt x="547" y="601"/>
                  </a:lnTo>
                  <a:lnTo>
                    <a:pt x="549" y="604"/>
                  </a:lnTo>
                  <a:lnTo>
                    <a:pt x="549" y="604"/>
                  </a:lnTo>
                  <a:lnTo>
                    <a:pt x="549" y="604"/>
                  </a:lnTo>
                  <a:lnTo>
                    <a:pt x="549" y="604"/>
                  </a:lnTo>
                  <a:lnTo>
                    <a:pt x="551" y="604"/>
                  </a:lnTo>
                  <a:lnTo>
                    <a:pt x="551" y="604"/>
                  </a:lnTo>
                  <a:lnTo>
                    <a:pt x="551" y="604"/>
                  </a:lnTo>
                  <a:lnTo>
                    <a:pt x="551" y="604"/>
                  </a:lnTo>
                  <a:lnTo>
                    <a:pt x="551" y="604"/>
                  </a:lnTo>
                  <a:lnTo>
                    <a:pt x="554" y="604"/>
                  </a:lnTo>
                  <a:lnTo>
                    <a:pt x="554" y="606"/>
                  </a:lnTo>
                  <a:lnTo>
                    <a:pt x="554" y="611"/>
                  </a:lnTo>
                  <a:lnTo>
                    <a:pt x="556" y="611"/>
                  </a:lnTo>
                  <a:lnTo>
                    <a:pt x="559" y="611"/>
                  </a:lnTo>
                  <a:lnTo>
                    <a:pt x="561" y="611"/>
                  </a:lnTo>
                  <a:lnTo>
                    <a:pt x="561" y="613"/>
                  </a:lnTo>
                  <a:lnTo>
                    <a:pt x="561" y="616"/>
                  </a:lnTo>
                  <a:lnTo>
                    <a:pt x="561" y="616"/>
                  </a:lnTo>
                  <a:lnTo>
                    <a:pt x="561" y="616"/>
                  </a:lnTo>
                  <a:lnTo>
                    <a:pt x="563" y="613"/>
                  </a:lnTo>
                  <a:lnTo>
                    <a:pt x="566" y="611"/>
                  </a:lnTo>
                  <a:lnTo>
                    <a:pt x="566" y="611"/>
                  </a:lnTo>
                  <a:lnTo>
                    <a:pt x="566" y="606"/>
                  </a:lnTo>
                  <a:lnTo>
                    <a:pt x="566" y="604"/>
                  </a:lnTo>
                  <a:lnTo>
                    <a:pt x="568" y="604"/>
                  </a:lnTo>
                  <a:lnTo>
                    <a:pt x="568" y="601"/>
                  </a:lnTo>
                  <a:lnTo>
                    <a:pt x="568" y="599"/>
                  </a:lnTo>
                  <a:lnTo>
                    <a:pt x="566" y="597"/>
                  </a:lnTo>
                  <a:lnTo>
                    <a:pt x="568" y="594"/>
                  </a:lnTo>
                  <a:lnTo>
                    <a:pt x="568" y="592"/>
                  </a:lnTo>
                  <a:lnTo>
                    <a:pt x="568" y="590"/>
                  </a:lnTo>
                  <a:lnTo>
                    <a:pt x="568" y="587"/>
                  </a:lnTo>
                  <a:lnTo>
                    <a:pt x="568" y="582"/>
                  </a:lnTo>
                  <a:lnTo>
                    <a:pt x="568" y="580"/>
                  </a:lnTo>
                  <a:lnTo>
                    <a:pt x="568" y="575"/>
                  </a:lnTo>
                  <a:lnTo>
                    <a:pt x="568" y="571"/>
                  </a:lnTo>
                  <a:lnTo>
                    <a:pt x="570" y="568"/>
                  </a:lnTo>
                  <a:lnTo>
                    <a:pt x="570" y="568"/>
                  </a:lnTo>
                  <a:lnTo>
                    <a:pt x="570" y="566"/>
                  </a:lnTo>
                  <a:lnTo>
                    <a:pt x="570" y="564"/>
                  </a:lnTo>
                  <a:lnTo>
                    <a:pt x="570" y="561"/>
                  </a:lnTo>
                  <a:lnTo>
                    <a:pt x="568" y="559"/>
                  </a:lnTo>
                  <a:lnTo>
                    <a:pt x="568" y="556"/>
                  </a:lnTo>
                  <a:lnTo>
                    <a:pt x="570" y="552"/>
                  </a:lnTo>
                  <a:lnTo>
                    <a:pt x="570" y="552"/>
                  </a:lnTo>
                  <a:lnTo>
                    <a:pt x="570" y="552"/>
                  </a:lnTo>
                  <a:lnTo>
                    <a:pt x="570" y="549"/>
                  </a:lnTo>
                  <a:lnTo>
                    <a:pt x="570" y="547"/>
                  </a:lnTo>
                  <a:lnTo>
                    <a:pt x="570" y="547"/>
                  </a:lnTo>
                  <a:lnTo>
                    <a:pt x="570" y="547"/>
                  </a:lnTo>
                  <a:lnTo>
                    <a:pt x="570" y="545"/>
                  </a:lnTo>
                  <a:lnTo>
                    <a:pt x="570" y="542"/>
                  </a:lnTo>
                  <a:lnTo>
                    <a:pt x="570" y="540"/>
                  </a:lnTo>
                  <a:lnTo>
                    <a:pt x="570" y="540"/>
                  </a:lnTo>
                  <a:lnTo>
                    <a:pt x="570" y="540"/>
                  </a:lnTo>
                  <a:lnTo>
                    <a:pt x="570" y="540"/>
                  </a:lnTo>
                  <a:lnTo>
                    <a:pt x="570" y="540"/>
                  </a:lnTo>
                  <a:lnTo>
                    <a:pt x="570" y="538"/>
                  </a:lnTo>
                  <a:lnTo>
                    <a:pt x="568" y="538"/>
                  </a:lnTo>
                  <a:lnTo>
                    <a:pt x="568" y="538"/>
                  </a:lnTo>
                  <a:lnTo>
                    <a:pt x="568" y="535"/>
                  </a:lnTo>
                  <a:lnTo>
                    <a:pt x="568" y="535"/>
                  </a:lnTo>
                  <a:lnTo>
                    <a:pt x="568" y="533"/>
                  </a:lnTo>
                  <a:lnTo>
                    <a:pt x="566" y="533"/>
                  </a:lnTo>
                  <a:lnTo>
                    <a:pt x="566" y="530"/>
                  </a:lnTo>
                  <a:lnTo>
                    <a:pt x="566" y="528"/>
                  </a:lnTo>
                  <a:lnTo>
                    <a:pt x="568" y="526"/>
                  </a:lnTo>
                  <a:lnTo>
                    <a:pt x="568" y="523"/>
                  </a:lnTo>
                  <a:lnTo>
                    <a:pt x="568" y="521"/>
                  </a:lnTo>
                  <a:lnTo>
                    <a:pt x="568" y="519"/>
                  </a:lnTo>
                  <a:lnTo>
                    <a:pt x="568" y="516"/>
                  </a:lnTo>
                  <a:lnTo>
                    <a:pt x="573" y="511"/>
                  </a:lnTo>
                  <a:lnTo>
                    <a:pt x="573" y="509"/>
                  </a:lnTo>
                  <a:lnTo>
                    <a:pt x="573" y="507"/>
                  </a:lnTo>
                  <a:lnTo>
                    <a:pt x="573" y="507"/>
                  </a:lnTo>
                  <a:lnTo>
                    <a:pt x="568" y="502"/>
                  </a:lnTo>
                  <a:lnTo>
                    <a:pt x="566" y="502"/>
                  </a:lnTo>
                  <a:lnTo>
                    <a:pt x="566" y="500"/>
                  </a:lnTo>
                  <a:lnTo>
                    <a:pt x="570" y="488"/>
                  </a:lnTo>
                  <a:lnTo>
                    <a:pt x="570" y="485"/>
                  </a:lnTo>
                  <a:lnTo>
                    <a:pt x="573" y="483"/>
                  </a:lnTo>
                  <a:lnTo>
                    <a:pt x="575" y="481"/>
                  </a:lnTo>
                  <a:lnTo>
                    <a:pt x="575" y="481"/>
                  </a:lnTo>
                  <a:lnTo>
                    <a:pt x="580" y="478"/>
                  </a:lnTo>
                  <a:lnTo>
                    <a:pt x="580" y="478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80" y="476"/>
                  </a:lnTo>
                  <a:lnTo>
                    <a:pt x="580" y="474"/>
                  </a:lnTo>
                  <a:lnTo>
                    <a:pt x="580" y="474"/>
                  </a:lnTo>
                  <a:lnTo>
                    <a:pt x="580" y="474"/>
                  </a:lnTo>
                  <a:lnTo>
                    <a:pt x="580" y="471"/>
                  </a:lnTo>
                  <a:lnTo>
                    <a:pt x="580" y="467"/>
                  </a:lnTo>
                  <a:lnTo>
                    <a:pt x="577" y="464"/>
                  </a:lnTo>
                  <a:lnTo>
                    <a:pt x="577" y="464"/>
                  </a:lnTo>
                  <a:lnTo>
                    <a:pt x="577" y="462"/>
                  </a:lnTo>
                  <a:lnTo>
                    <a:pt x="575" y="462"/>
                  </a:lnTo>
                  <a:lnTo>
                    <a:pt x="575" y="462"/>
                  </a:lnTo>
                  <a:lnTo>
                    <a:pt x="575" y="462"/>
                  </a:lnTo>
                  <a:lnTo>
                    <a:pt x="575" y="462"/>
                  </a:lnTo>
                  <a:lnTo>
                    <a:pt x="573" y="462"/>
                  </a:lnTo>
                  <a:lnTo>
                    <a:pt x="573" y="462"/>
                  </a:lnTo>
                  <a:lnTo>
                    <a:pt x="573" y="462"/>
                  </a:lnTo>
                  <a:lnTo>
                    <a:pt x="570" y="462"/>
                  </a:lnTo>
                  <a:lnTo>
                    <a:pt x="568" y="462"/>
                  </a:lnTo>
                  <a:lnTo>
                    <a:pt x="566" y="459"/>
                  </a:lnTo>
                  <a:lnTo>
                    <a:pt x="566" y="457"/>
                  </a:lnTo>
                  <a:lnTo>
                    <a:pt x="566" y="450"/>
                  </a:lnTo>
                  <a:lnTo>
                    <a:pt x="563" y="448"/>
                  </a:lnTo>
                  <a:lnTo>
                    <a:pt x="563" y="448"/>
                  </a:lnTo>
                  <a:lnTo>
                    <a:pt x="563" y="448"/>
                  </a:lnTo>
                  <a:lnTo>
                    <a:pt x="561" y="448"/>
                  </a:lnTo>
                  <a:lnTo>
                    <a:pt x="561" y="448"/>
                  </a:lnTo>
                  <a:lnTo>
                    <a:pt x="561" y="448"/>
                  </a:lnTo>
                  <a:lnTo>
                    <a:pt x="559" y="448"/>
                  </a:lnTo>
                  <a:lnTo>
                    <a:pt x="559" y="445"/>
                  </a:lnTo>
                  <a:lnTo>
                    <a:pt x="556" y="445"/>
                  </a:lnTo>
                  <a:lnTo>
                    <a:pt x="556" y="445"/>
                  </a:lnTo>
                  <a:lnTo>
                    <a:pt x="556" y="443"/>
                  </a:lnTo>
                  <a:lnTo>
                    <a:pt x="556" y="443"/>
                  </a:lnTo>
                  <a:lnTo>
                    <a:pt x="556" y="440"/>
                  </a:lnTo>
                  <a:lnTo>
                    <a:pt x="556" y="440"/>
                  </a:lnTo>
                  <a:lnTo>
                    <a:pt x="556" y="438"/>
                  </a:lnTo>
                  <a:lnTo>
                    <a:pt x="556" y="436"/>
                  </a:lnTo>
                  <a:lnTo>
                    <a:pt x="556" y="436"/>
                  </a:lnTo>
                  <a:lnTo>
                    <a:pt x="556" y="433"/>
                  </a:lnTo>
                  <a:lnTo>
                    <a:pt x="556" y="433"/>
                  </a:lnTo>
                  <a:lnTo>
                    <a:pt x="556" y="433"/>
                  </a:lnTo>
                  <a:lnTo>
                    <a:pt x="554" y="433"/>
                  </a:lnTo>
                  <a:lnTo>
                    <a:pt x="554" y="433"/>
                  </a:lnTo>
                  <a:lnTo>
                    <a:pt x="554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51" y="433"/>
                  </a:lnTo>
                  <a:lnTo>
                    <a:pt x="549" y="433"/>
                  </a:lnTo>
                  <a:lnTo>
                    <a:pt x="544" y="431"/>
                  </a:lnTo>
                  <a:lnTo>
                    <a:pt x="542" y="431"/>
                  </a:lnTo>
                  <a:lnTo>
                    <a:pt x="540" y="431"/>
                  </a:lnTo>
                  <a:lnTo>
                    <a:pt x="537" y="431"/>
                  </a:lnTo>
                  <a:lnTo>
                    <a:pt x="537" y="431"/>
                  </a:lnTo>
                  <a:lnTo>
                    <a:pt x="535" y="431"/>
                  </a:lnTo>
                  <a:lnTo>
                    <a:pt x="535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5" y="431"/>
                  </a:lnTo>
                  <a:lnTo>
                    <a:pt x="525" y="431"/>
                  </a:lnTo>
                  <a:lnTo>
                    <a:pt x="525" y="431"/>
                  </a:lnTo>
                  <a:lnTo>
                    <a:pt x="525" y="431"/>
                  </a:lnTo>
                  <a:lnTo>
                    <a:pt x="523" y="429"/>
                  </a:lnTo>
                  <a:lnTo>
                    <a:pt x="523" y="429"/>
                  </a:lnTo>
                  <a:lnTo>
                    <a:pt x="521" y="429"/>
                  </a:lnTo>
                  <a:lnTo>
                    <a:pt x="521" y="429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8" y="431"/>
                  </a:lnTo>
                  <a:lnTo>
                    <a:pt x="518" y="429"/>
                  </a:lnTo>
                  <a:lnTo>
                    <a:pt x="518" y="429"/>
                  </a:lnTo>
                  <a:lnTo>
                    <a:pt x="518" y="426"/>
                  </a:lnTo>
                  <a:lnTo>
                    <a:pt x="518" y="426"/>
                  </a:lnTo>
                  <a:lnTo>
                    <a:pt x="516" y="426"/>
                  </a:lnTo>
                  <a:lnTo>
                    <a:pt x="516" y="429"/>
                  </a:lnTo>
                  <a:lnTo>
                    <a:pt x="516" y="431"/>
                  </a:lnTo>
                  <a:lnTo>
                    <a:pt x="514" y="431"/>
                  </a:lnTo>
                  <a:lnTo>
                    <a:pt x="511" y="433"/>
                  </a:lnTo>
                  <a:lnTo>
                    <a:pt x="511" y="433"/>
                  </a:lnTo>
                  <a:lnTo>
                    <a:pt x="511" y="436"/>
                  </a:lnTo>
                  <a:lnTo>
                    <a:pt x="511" y="436"/>
                  </a:lnTo>
                  <a:lnTo>
                    <a:pt x="511" y="438"/>
                  </a:lnTo>
                  <a:lnTo>
                    <a:pt x="511" y="440"/>
                  </a:lnTo>
                  <a:lnTo>
                    <a:pt x="509" y="443"/>
                  </a:lnTo>
                  <a:lnTo>
                    <a:pt x="509" y="443"/>
                  </a:lnTo>
                  <a:lnTo>
                    <a:pt x="504" y="445"/>
                  </a:lnTo>
                  <a:lnTo>
                    <a:pt x="502" y="448"/>
                  </a:lnTo>
                  <a:lnTo>
                    <a:pt x="502" y="448"/>
                  </a:lnTo>
                  <a:lnTo>
                    <a:pt x="502" y="448"/>
                  </a:lnTo>
                  <a:lnTo>
                    <a:pt x="502" y="450"/>
                  </a:lnTo>
                  <a:lnTo>
                    <a:pt x="502" y="450"/>
                  </a:lnTo>
                  <a:lnTo>
                    <a:pt x="499" y="452"/>
                  </a:lnTo>
                  <a:lnTo>
                    <a:pt x="499" y="452"/>
                  </a:lnTo>
                  <a:lnTo>
                    <a:pt x="499" y="452"/>
                  </a:lnTo>
                  <a:lnTo>
                    <a:pt x="499" y="452"/>
                  </a:lnTo>
                  <a:lnTo>
                    <a:pt x="499" y="452"/>
                  </a:lnTo>
                  <a:lnTo>
                    <a:pt x="499" y="450"/>
                  </a:lnTo>
                  <a:lnTo>
                    <a:pt x="499" y="448"/>
                  </a:lnTo>
                  <a:lnTo>
                    <a:pt x="502" y="445"/>
                  </a:lnTo>
                  <a:lnTo>
                    <a:pt x="502" y="445"/>
                  </a:lnTo>
                  <a:lnTo>
                    <a:pt x="504" y="443"/>
                  </a:lnTo>
                  <a:lnTo>
                    <a:pt x="504" y="443"/>
                  </a:lnTo>
                  <a:lnTo>
                    <a:pt x="506" y="443"/>
                  </a:lnTo>
                  <a:lnTo>
                    <a:pt x="506" y="443"/>
                  </a:lnTo>
                  <a:lnTo>
                    <a:pt x="509" y="443"/>
                  </a:lnTo>
                  <a:lnTo>
                    <a:pt x="509" y="443"/>
                  </a:lnTo>
                  <a:lnTo>
                    <a:pt x="509" y="440"/>
                  </a:lnTo>
                  <a:lnTo>
                    <a:pt x="509" y="438"/>
                  </a:lnTo>
                  <a:lnTo>
                    <a:pt x="509" y="438"/>
                  </a:lnTo>
                  <a:lnTo>
                    <a:pt x="509" y="436"/>
                  </a:lnTo>
                  <a:lnTo>
                    <a:pt x="509" y="433"/>
                  </a:lnTo>
                  <a:lnTo>
                    <a:pt x="509" y="431"/>
                  </a:lnTo>
                  <a:lnTo>
                    <a:pt x="506" y="431"/>
                  </a:lnTo>
                  <a:lnTo>
                    <a:pt x="504" y="433"/>
                  </a:lnTo>
                  <a:lnTo>
                    <a:pt x="504" y="433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9" y="431"/>
                  </a:lnTo>
                  <a:lnTo>
                    <a:pt x="511" y="431"/>
                  </a:lnTo>
                  <a:lnTo>
                    <a:pt x="511" y="429"/>
                  </a:lnTo>
                  <a:lnTo>
                    <a:pt x="514" y="424"/>
                  </a:lnTo>
                  <a:lnTo>
                    <a:pt x="516" y="422"/>
                  </a:lnTo>
                  <a:lnTo>
                    <a:pt x="516" y="422"/>
                  </a:lnTo>
                  <a:lnTo>
                    <a:pt x="518" y="419"/>
                  </a:lnTo>
                  <a:lnTo>
                    <a:pt x="516" y="417"/>
                  </a:lnTo>
                  <a:lnTo>
                    <a:pt x="516" y="414"/>
                  </a:lnTo>
                  <a:lnTo>
                    <a:pt x="514" y="412"/>
                  </a:lnTo>
                  <a:lnTo>
                    <a:pt x="511" y="412"/>
                  </a:lnTo>
                  <a:lnTo>
                    <a:pt x="509" y="412"/>
                  </a:lnTo>
                  <a:lnTo>
                    <a:pt x="509" y="414"/>
                  </a:lnTo>
                  <a:lnTo>
                    <a:pt x="509" y="414"/>
                  </a:lnTo>
                  <a:lnTo>
                    <a:pt x="509" y="414"/>
                  </a:lnTo>
                  <a:lnTo>
                    <a:pt x="509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4"/>
                  </a:lnTo>
                  <a:lnTo>
                    <a:pt x="506" y="412"/>
                  </a:lnTo>
                  <a:lnTo>
                    <a:pt x="506" y="412"/>
                  </a:lnTo>
                  <a:lnTo>
                    <a:pt x="506" y="410"/>
                  </a:lnTo>
                  <a:lnTo>
                    <a:pt x="504" y="412"/>
                  </a:lnTo>
                  <a:lnTo>
                    <a:pt x="504" y="412"/>
                  </a:lnTo>
                  <a:lnTo>
                    <a:pt x="504" y="412"/>
                  </a:lnTo>
                  <a:lnTo>
                    <a:pt x="502" y="412"/>
                  </a:lnTo>
                  <a:lnTo>
                    <a:pt x="502" y="412"/>
                  </a:lnTo>
                  <a:lnTo>
                    <a:pt x="502" y="412"/>
                  </a:lnTo>
                  <a:lnTo>
                    <a:pt x="502" y="412"/>
                  </a:lnTo>
                  <a:lnTo>
                    <a:pt x="504" y="412"/>
                  </a:lnTo>
                  <a:lnTo>
                    <a:pt x="504" y="410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2" y="407"/>
                  </a:lnTo>
                  <a:lnTo>
                    <a:pt x="502" y="405"/>
                  </a:lnTo>
                  <a:lnTo>
                    <a:pt x="502" y="405"/>
                  </a:lnTo>
                  <a:lnTo>
                    <a:pt x="499" y="405"/>
                  </a:lnTo>
                  <a:lnTo>
                    <a:pt x="499" y="405"/>
                  </a:lnTo>
                  <a:lnTo>
                    <a:pt x="497" y="407"/>
                  </a:lnTo>
                  <a:lnTo>
                    <a:pt x="497" y="410"/>
                  </a:lnTo>
                  <a:lnTo>
                    <a:pt x="497" y="407"/>
                  </a:lnTo>
                  <a:lnTo>
                    <a:pt x="497" y="407"/>
                  </a:lnTo>
                  <a:lnTo>
                    <a:pt x="497" y="405"/>
                  </a:lnTo>
                  <a:lnTo>
                    <a:pt x="497" y="405"/>
                  </a:lnTo>
                  <a:lnTo>
                    <a:pt x="497" y="403"/>
                  </a:lnTo>
                  <a:lnTo>
                    <a:pt x="499" y="403"/>
                  </a:lnTo>
                  <a:lnTo>
                    <a:pt x="499" y="400"/>
                  </a:lnTo>
                  <a:lnTo>
                    <a:pt x="499" y="400"/>
                  </a:lnTo>
                  <a:lnTo>
                    <a:pt x="499" y="400"/>
                  </a:lnTo>
                  <a:lnTo>
                    <a:pt x="499" y="398"/>
                  </a:lnTo>
                  <a:lnTo>
                    <a:pt x="499" y="398"/>
                  </a:lnTo>
                  <a:lnTo>
                    <a:pt x="499" y="396"/>
                  </a:lnTo>
                  <a:lnTo>
                    <a:pt x="497" y="393"/>
                  </a:lnTo>
                  <a:lnTo>
                    <a:pt x="495" y="391"/>
                  </a:lnTo>
                  <a:lnTo>
                    <a:pt x="495" y="388"/>
                  </a:lnTo>
                  <a:lnTo>
                    <a:pt x="495" y="379"/>
                  </a:lnTo>
                  <a:lnTo>
                    <a:pt x="495" y="377"/>
                  </a:lnTo>
                  <a:lnTo>
                    <a:pt x="495" y="377"/>
                  </a:lnTo>
                  <a:lnTo>
                    <a:pt x="492" y="374"/>
                  </a:lnTo>
                  <a:lnTo>
                    <a:pt x="492" y="374"/>
                  </a:lnTo>
                  <a:lnTo>
                    <a:pt x="492" y="372"/>
                  </a:lnTo>
                  <a:lnTo>
                    <a:pt x="492" y="370"/>
                  </a:lnTo>
                  <a:lnTo>
                    <a:pt x="492" y="367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88" y="362"/>
                  </a:lnTo>
                  <a:lnTo>
                    <a:pt x="485" y="362"/>
                  </a:lnTo>
                  <a:lnTo>
                    <a:pt x="485" y="362"/>
                  </a:lnTo>
                  <a:lnTo>
                    <a:pt x="483" y="365"/>
                  </a:lnTo>
                  <a:lnTo>
                    <a:pt x="480" y="365"/>
                  </a:lnTo>
                  <a:lnTo>
                    <a:pt x="478" y="362"/>
                  </a:lnTo>
                  <a:lnTo>
                    <a:pt x="476" y="362"/>
                  </a:lnTo>
                  <a:lnTo>
                    <a:pt x="473" y="362"/>
                  </a:lnTo>
                  <a:lnTo>
                    <a:pt x="473" y="362"/>
                  </a:lnTo>
                  <a:lnTo>
                    <a:pt x="473" y="360"/>
                  </a:lnTo>
                  <a:lnTo>
                    <a:pt x="469" y="360"/>
                  </a:lnTo>
                  <a:lnTo>
                    <a:pt x="469" y="360"/>
                  </a:lnTo>
                  <a:lnTo>
                    <a:pt x="466" y="360"/>
                  </a:lnTo>
                  <a:lnTo>
                    <a:pt x="464" y="360"/>
                  </a:lnTo>
                  <a:lnTo>
                    <a:pt x="464" y="360"/>
                  </a:lnTo>
                  <a:lnTo>
                    <a:pt x="464" y="362"/>
                  </a:lnTo>
                  <a:lnTo>
                    <a:pt x="462" y="365"/>
                  </a:lnTo>
                  <a:lnTo>
                    <a:pt x="462" y="362"/>
                  </a:lnTo>
                  <a:lnTo>
                    <a:pt x="462" y="362"/>
                  </a:lnTo>
                  <a:lnTo>
                    <a:pt x="462" y="360"/>
                  </a:lnTo>
                  <a:lnTo>
                    <a:pt x="459" y="360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7" y="358"/>
                  </a:lnTo>
                  <a:lnTo>
                    <a:pt x="454" y="358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2" y="355"/>
                  </a:lnTo>
                  <a:lnTo>
                    <a:pt x="452" y="355"/>
                  </a:lnTo>
                  <a:lnTo>
                    <a:pt x="452" y="355"/>
                  </a:lnTo>
                  <a:lnTo>
                    <a:pt x="450" y="355"/>
                  </a:lnTo>
                  <a:lnTo>
                    <a:pt x="450" y="355"/>
                  </a:lnTo>
                  <a:lnTo>
                    <a:pt x="450" y="355"/>
                  </a:lnTo>
                  <a:lnTo>
                    <a:pt x="450" y="355"/>
                  </a:lnTo>
                  <a:lnTo>
                    <a:pt x="450" y="353"/>
                  </a:lnTo>
                  <a:lnTo>
                    <a:pt x="450" y="353"/>
                  </a:lnTo>
                  <a:lnTo>
                    <a:pt x="450" y="353"/>
                  </a:lnTo>
                  <a:lnTo>
                    <a:pt x="450" y="353"/>
                  </a:lnTo>
                  <a:lnTo>
                    <a:pt x="447" y="353"/>
                  </a:lnTo>
                  <a:lnTo>
                    <a:pt x="447" y="353"/>
                  </a:lnTo>
                  <a:lnTo>
                    <a:pt x="447" y="351"/>
                  </a:lnTo>
                  <a:lnTo>
                    <a:pt x="447" y="351"/>
                  </a:lnTo>
                  <a:lnTo>
                    <a:pt x="445" y="351"/>
                  </a:lnTo>
                  <a:lnTo>
                    <a:pt x="445" y="351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8"/>
                  </a:lnTo>
                  <a:lnTo>
                    <a:pt x="443" y="346"/>
                  </a:lnTo>
                  <a:lnTo>
                    <a:pt x="443" y="346"/>
                  </a:lnTo>
                  <a:lnTo>
                    <a:pt x="440" y="346"/>
                  </a:lnTo>
                  <a:lnTo>
                    <a:pt x="438" y="346"/>
                  </a:lnTo>
                  <a:lnTo>
                    <a:pt x="438" y="346"/>
                  </a:lnTo>
                  <a:lnTo>
                    <a:pt x="438" y="343"/>
                  </a:lnTo>
                  <a:lnTo>
                    <a:pt x="438" y="343"/>
                  </a:lnTo>
                  <a:lnTo>
                    <a:pt x="438" y="343"/>
                  </a:lnTo>
                  <a:lnTo>
                    <a:pt x="440" y="343"/>
                  </a:lnTo>
                  <a:lnTo>
                    <a:pt x="438" y="341"/>
                  </a:lnTo>
                  <a:lnTo>
                    <a:pt x="438" y="341"/>
                  </a:lnTo>
                  <a:lnTo>
                    <a:pt x="440" y="341"/>
                  </a:lnTo>
                  <a:lnTo>
                    <a:pt x="440" y="339"/>
                  </a:lnTo>
                  <a:lnTo>
                    <a:pt x="440" y="339"/>
                  </a:lnTo>
                  <a:lnTo>
                    <a:pt x="440" y="336"/>
                  </a:lnTo>
                  <a:lnTo>
                    <a:pt x="440" y="336"/>
                  </a:lnTo>
                  <a:lnTo>
                    <a:pt x="438" y="336"/>
                  </a:lnTo>
                  <a:lnTo>
                    <a:pt x="438" y="334"/>
                  </a:lnTo>
                  <a:lnTo>
                    <a:pt x="438" y="332"/>
                  </a:lnTo>
                  <a:lnTo>
                    <a:pt x="440" y="334"/>
                  </a:lnTo>
                  <a:lnTo>
                    <a:pt x="440" y="334"/>
                  </a:lnTo>
                  <a:lnTo>
                    <a:pt x="440" y="334"/>
                  </a:lnTo>
                  <a:lnTo>
                    <a:pt x="445" y="334"/>
                  </a:lnTo>
                  <a:lnTo>
                    <a:pt x="447" y="334"/>
                  </a:lnTo>
                  <a:lnTo>
                    <a:pt x="450" y="334"/>
                  </a:lnTo>
                  <a:lnTo>
                    <a:pt x="450" y="332"/>
                  </a:lnTo>
                  <a:lnTo>
                    <a:pt x="450" y="332"/>
                  </a:lnTo>
                  <a:lnTo>
                    <a:pt x="450" y="329"/>
                  </a:lnTo>
                  <a:lnTo>
                    <a:pt x="447" y="329"/>
                  </a:lnTo>
                  <a:lnTo>
                    <a:pt x="447" y="329"/>
                  </a:lnTo>
                  <a:lnTo>
                    <a:pt x="445" y="329"/>
                  </a:lnTo>
                  <a:lnTo>
                    <a:pt x="445" y="329"/>
                  </a:lnTo>
                  <a:lnTo>
                    <a:pt x="445" y="327"/>
                  </a:lnTo>
                  <a:lnTo>
                    <a:pt x="445" y="327"/>
                  </a:lnTo>
                  <a:lnTo>
                    <a:pt x="445" y="327"/>
                  </a:lnTo>
                  <a:lnTo>
                    <a:pt x="440" y="327"/>
                  </a:lnTo>
                  <a:lnTo>
                    <a:pt x="440" y="327"/>
                  </a:lnTo>
                  <a:lnTo>
                    <a:pt x="440" y="329"/>
                  </a:lnTo>
                  <a:lnTo>
                    <a:pt x="438" y="327"/>
                  </a:lnTo>
                  <a:lnTo>
                    <a:pt x="438" y="327"/>
                  </a:lnTo>
                  <a:lnTo>
                    <a:pt x="438" y="327"/>
                  </a:lnTo>
                  <a:lnTo>
                    <a:pt x="440" y="327"/>
                  </a:lnTo>
                  <a:lnTo>
                    <a:pt x="443" y="327"/>
                  </a:lnTo>
                  <a:lnTo>
                    <a:pt x="443" y="325"/>
                  </a:lnTo>
                  <a:lnTo>
                    <a:pt x="443" y="322"/>
                  </a:lnTo>
                  <a:lnTo>
                    <a:pt x="445" y="322"/>
                  </a:lnTo>
                  <a:lnTo>
                    <a:pt x="445" y="320"/>
                  </a:lnTo>
                  <a:lnTo>
                    <a:pt x="445" y="320"/>
                  </a:lnTo>
                  <a:lnTo>
                    <a:pt x="443" y="320"/>
                  </a:lnTo>
                  <a:lnTo>
                    <a:pt x="440" y="320"/>
                  </a:lnTo>
                  <a:lnTo>
                    <a:pt x="440" y="320"/>
                  </a:lnTo>
                  <a:lnTo>
                    <a:pt x="438" y="322"/>
                  </a:lnTo>
                  <a:lnTo>
                    <a:pt x="438" y="322"/>
                  </a:lnTo>
                  <a:lnTo>
                    <a:pt x="436" y="322"/>
                  </a:lnTo>
                  <a:lnTo>
                    <a:pt x="436" y="322"/>
                  </a:lnTo>
                  <a:lnTo>
                    <a:pt x="433" y="322"/>
                  </a:lnTo>
                  <a:lnTo>
                    <a:pt x="433" y="322"/>
                  </a:lnTo>
                  <a:lnTo>
                    <a:pt x="436" y="320"/>
                  </a:lnTo>
                  <a:lnTo>
                    <a:pt x="440" y="320"/>
                  </a:lnTo>
                  <a:lnTo>
                    <a:pt x="443" y="320"/>
                  </a:lnTo>
                  <a:lnTo>
                    <a:pt x="443" y="317"/>
                  </a:lnTo>
                  <a:lnTo>
                    <a:pt x="445" y="317"/>
                  </a:lnTo>
                  <a:lnTo>
                    <a:pt x="445" y="315"/>
                  </a:lnTo>
                  <a:lnTo>
                    <a:pt x="445" y="315"/>
                  </a:lnTo>
                  <a:lnTo>
                    <a:pt x="445" y="315"/>
                  </a:lnTo>
                  <a:lnTo>
                    <a:pt x="447" y="315"/>
                  </a:lnTo>
                  <a:lnTo>
                    <a:pt x="447" y="315"/>
                  </a:lnTo>
                  <a:lnTo>
                    <a:pt x="450" y="313"/>
                  </a:lnTo>
                  <a:lnTo>
                    <a:pt x="450" y="313"/>
                  </a:lnTo>
                  <a:lnTo>
                    <a:pt x="450" y="313"/>
                  </a:lnTo>
                  <a:lnTo>
                    <a:pt x="450" y="310"/>
                  </a:lnTo>
                  <a:lnTo>
                    <a:pt x="450" y="310"/>
                  </a:lnTo>
                  <a:lnTo>
                    <a:pt x="450" y="310"/>
                  </a:lnTo>
                  <a:lnTo>
                    <a:pt x="450" y="310"/>
                  </a:lnTo>
                  <a:lnTo>
                    <a:pt x="450" y="310"/>
                  </a:lnTo>
                  <a:lnTo>
                    <a:pt x="450" y="310"/>
                  </a:lnTo>
                  <a:lnTo>
                    <a:pt x="447" y="310"/>
                  </a:lnTo>
                  <a:lnTo>
                    <a:pt x="450" y="308"/>
                  </a:lnTo>
                  <a:lnTo>
                    <a:pt x="450" y="308"/>
                  </a:lnTo>
                  <a:lnTo>
                    <a:pt x="450" y="308"/>
                  </a:lnTo>
                  <a:lnTo>
                    <a:pt x="450" y="308"/>
                  </a:lnTo>
                  <a:lnTo>
                    <a:pt x="450" y="308"/>
                  </a:lnTo>
                  <a:lnTo>
                    <a:pt x="452" y="310"/>
                  </a:lnTo>
                  <a:lnTo>
                    <a:pt x="452" y="310"/>
                  </a:lnTo>
                  <a:lnTo>
                    <a:pt x="452" y="310"/>
                  </a:lnTo>
                  <a:lnTo>
                    <a:pt x="452" y="310"/>
                  </a:lnTo>
                  <a:lnTo>
                    <a:pt x="452" y="310"/>
                  </a:lnTo>
                  <a:lnTo>
                    <a:pt x="454" y="310"/>
                  </a:lnTo>
                  <a:lnTo>
                    <a:pt x="454" y="310"/>
                  </a:lnTo>
                  <a:lnTo>
                    <a:pt x="454" y="310"/>
                  </a:lnTo>
                  <a:lnTo>
                    <a:pt x="454" y="308"/>
                  </a:lnTo>
                  <a:lnTo>
                    <a:pt x="459" y="308"/>
                  </a:lnTo>
                  <a:lnTo>
                    <a:pt x="459" y="308"/>
                  </a:lnTo>
                  <a:lnTo>
                    <a:pt x="459" y="308"/>
                  </a:lnTo>
                  <a:lnTo>
                    <a:pt x="462" y="308"/>
                  </a:lnTo>
                  <a:lnTo>
                    <a:pt x="462" y="308"/>
                  </a:lnTo>
                  <a:lnTo>
                    <a:pt x="462" y="308"/>
                  </a:lnTo>
                  <a:lnTo>
                    <a:pt x="462" y="308"/>
                  </a:lnTo>
                  <a:lnTo>
                    <a:pt x="462" y="306"/>
                  </a:lnTo>
                  <a:lnTo>
                    <a:pt x="459" y="296"/>
                  </a:lnTo>
                  <a:lnTo>
                    <a:pt x="457" y="294"/>
                  </a:lnTo>
                  <a:lnTo>
                    <a:pt x="457" y="294"/>
                  </a:lnTo>
                  <a:lnTo>
                    <a:pt x="457" y="291"/>
                  </a:lnTo>
                  <a:lnTo>
                    <a:pt x="454" y="291"/>
                  </a:lnTo>
                  <a:lnTo>
                    <a:pt x="454" y="291"/>
                  </a:lnTo>
                  <a:lnTo>
                    <a:pt x="452" y="291"/>
                  </a:lnTo>
                  <a:lnTo>
                    <a:pt x="452" y="289"/>
                  </a:lnTo>
                  <a:lnTo>
                    <a:pt x="452" y="289"/>
                  </a:lnTo>
                  <a:lnTo>
                    <a:pt x="452" y="291"/>
                  </a:lnTo>
                  <a:lnTo>
                    <a:pt x="452" y="291"/>
                  </a:lnTo>
                  <a:lnTo>
                    <a:pt x="450" y="291"/>
                  </a:lnTo>
                  <a:lnTo>
                    <a:pt x="450" y="289"/>
                  </a:lnTo>
                  <a:lnTo>
                    <a:pt x="447" y="287"/>
                  </a:lnTo>
                  <a:lnTo>
                    <a:pt x="445" y="282"/>
                  </a:lnTo>
                  <a:lnTo>
                    <a:pt x="440" y="282"/>
                  </a:lnTo>
                  <a:lnTo>
                    <a:pt x="440" y="280"/>
                  </a:lnTo>
                  <a:lnTo>
                    <a:pt x="438" y="280"/>
                  </a:lnTo>
                  <a:lnTo>
                    <a:pt x="436" y="280"/>
                  </a:lnTo>
                  <a:lnTo>
                    <a:pt x="436" y="282"/>
                  </a:lnTo>
                  <a:lnTo>
                    <a:pt x="433" y="282"/>
                  </a:lnTo>
                  <a:lnTo>
                    <a:pt x="431" y="282"/>
                  </a:lnTo>
                  <a:lnTo>
                    <a:pt x="428" y="284"/>
                  </a:lnTo>
                  <a:lnTo>
                    <a:pt x="428" y="287"/>
                  </a:lnTo>
                  <a:lnTo>
                    <a:pt x="428" y="287"/>
                  </a:lnTo>
                  <a:lnTo>
                    <a:pt x="426" y="287"/>
                  </a:lnTo>
                  <a:lnTo>
                    <a:pt x="426" y="287"/>
                  </a:lnTo>
                  <a:lnTo>
                    <a:pt x="424" y="287"/>
                  </a:lnTo>
                  <a:lnTo>
                    <a:pt x="424" y="289"/>
                  </a:lnTo>
                  <a:lnTo>
                    <a:pt x="421" y="289"/>
                  </a:lnTo>
                  <a:lnTo>
                    <a:pt x="419" y="291"/>
                  </a:lnTo>
                  <a:lnTo>
                    <a:pt x="419" y="291"/>
                  </a:lnTo>
                  <a:lnTo>
                    <a:pt x="417" y="291"/>
                  </a:lnTo>
                  <a:lnTo>
                    <a:pt x="414" y="294"/>
                  </a:lnTo>
                  <a:lnTo>
                    <a:pt x="412" y="294"/>
                  </a:lnTo>
                  <a:lnTo>
                    <a:pt x="410" y="296"/>
                  </a:lnTo>
                  <a:lnTo>
                    <a:pt x="407" y="296"/>
                  </a:lnTo>
                  <a:lnTo>
                    <a:pt x="405" y="296"/>
                  </a:lnTo>
                  <a:lnTo>
                    <a:pt x="402" y="296"/>
                  </a:lnTo>
                  <a:lnTo>
                    <a:pt x="402" y="296"/>
                  </a:lnTo>
                  <a:lnTo>
                    <a:pt x="402" y="296"/>
                  </a:lnTo>
                  <a:lnTo>
                    <a:pt x="400" y="296"/>
                  </a:lnTo>
                  <a:lnTo>
                    <a:pt x="400" y="299"/>
                  </a:lnTo>
                  <a:lnTo>
                    <a:pt x="400" y="299"/>
                  </a:lnTo>
                  <a:lnTo>
                    <a:pt x="400" y="299"/>
                  </a:lnTo>
                  <a:lnTo>
                    <a:pt x="398" y="299"/>
                  </a:lnTo>
                  <a:lnTo>
                    <a:pt x="398" y="301"/>
                  </a:lnTo>
                  <a:lnTo>
                    <a:pt x="395" y="299"/>
                  </a:lnTo>
                  <a:lnTo>
                    <a:pt x="393" y="299"/>
                  </a:lnTo>
                  <a:lnTo>
                    <a:pt x="393" y="296"/>
                  </a:lnTo>
                  <a:lnTo>
                    <a:pt x="393" y="296"/>
                  </a:lnTo>
                  <a:lnTo>
                    <a:pt x="391" y="296"/>
                  </a:lnTo>
                  <a:lnTo>
                    <a:pt x="391" y="296"/>
                  </a:lnTo>
                  <a:lnTo>
                    <a:pt x="391" y="296"/>
                  </a:lnTo>
                  <a:lnTo>
                    <a:pt x="391" y="296"/>
                  </a:lnTo>
                  <a:lnTo>
                    <a:pt x="388" y="296"/>
                  </a:lnTo>
                  <a:lnTo>
                    <a:pt x="391" y="296"/>
                  </a:lnTo>
                  <a:lnTo>
                    <a:pt x="391" y="296"/>
                  </a:lnTo>
                  <a:lnTo>
                    <a:pt x="393" y="296"/>
                  </a:lnTo>
                  <a:lnTo>
                    <a:pt x="393" y="296"/>
                  </a:lnTo>
                  <a:lnTo>
                    <a:pt x="395" y="299"/>
                  </a:lnTo>
                  <a:lnTo>
                    <a:pt x="395" y="299"/>
                  </a:lnTo>
                  <a:lnTo>
                    <a:pt x="398" y="299"/>
                  </a:lnTo>
                  <a:lnTo>
                    <a:pt x="398" y="299"/>
                  </a:lnTo>
                  <a:lnTo>
                    <a:pt x="398" y="296"/>
                  </a:lnTo>
                  <a:lnTo>
                    <a:pt x="400" y="296"/>
                  </a:lnTo>
                  <a:lnTo>
                    <a:pt x="400" y="296"/>
                  </a:lnTo>
                  <a:lnTo>
                    <a:pt x="400" y="296"/>
                  </a:lnTo>
                  <a:lnTo>
                    <a:pt x="405" y="294"/>
                  </a:lnTo>
                  <a:lnTo>
                    <a:pt x="405" y="294"/>
                  </a:lnTo>
                  <a:lnTo>
                    <a:pt x="405" y="294"/>
                  </a:lnTo>
                  <a:lnTo>
                    <a:pt x="412" y="291"/>
                  </a:lnTo>
                  <a:lnTo>
                    <a:pt x="414" y="291"/>
                  </a:lnTo>
                  <a:lnTo>
                    <a:pt x="414" y="289"/>
                  </a:lnTo>
                  <a:lnTo>
                    <a:pt x="417" y="289"/>
                  </a:lnTo>
                  <a:lnTo>
                    <a:pt x="421" y="287"/>
                  </a:lnTo>
                  <a:lnTo>
                    <a:pt x="424" y="284"/>
                  </a:lnTo>
                  <a:lnTo>
                    <a:pt x="424" y="284"/>
                  </a:lnTo>
                  <a:lnTo>
                    <a:pt x="424" y="282"/>
                  </a:lnTo>
                  <a:lnTo>
                    <a:pt x="421" y="280"/>
                  </a:lnTo>
                  <a:lnTo>
                    <a:pt x="417" y="272"/>
                  </a:lnTo>
                  <a:lnTo>
                    <a:pt x="414" y="272"/>
                  </a:lnTo>
                  <a:lnTo>
                    <a:pt x="412" y="270"/>
                  </a:lnTo>
                  <a:lnTo>
                    <a:pt x="407" y="270"/>
                  </a:lnTo>
                  <a:lnTo>
                    <a:pt x="402" y="270"/>
                  </a:lnTo>
                  <a:lnTo>
                    <a:pt x="400" y="270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395" y="270"/>
                  </a:lnTo>
                  <a:lnTo>
                    <a:pt x="395" y="270"/>
                  </a:lnTo>
                  <a:lnTo>
                    <a:pt x="393" y="270"/>
                  </a:lnTo>
                  <a:lnTo>
                    <a:pt x="391" y="268"/>
                  </a:lnTo>
                  <a:lnTo>
                    <a:pt x="388" y="265"/>
                  </a:lnTo>
                  <a:lnTo>
                    <a:pt x="383" y="261"/>
                  </a:lnTo>
                  <a:lnTo>
                    <a:pt x="379" y="256"/>
                  </a:lnTo>
                  <a:lnTo>
                    <a:pt x="376" y="256"/>
                  </a:lnTo>
                  <a:lnTo>
                    <a:pt x="376" y="254"/>
                  </a:lnTo>
                  <a:lnTo>
                    <a:pt x="376" y="251"/>
                  </a:lnTo>
                  <a:lnTo>
                    <a:pt x="376" y="246"/>
                  </a:lnTo>
                  <a:lnTo>
                    <a:pt x="376" y="246"/>
                  </a:lnTo>
                  <a:lnTo>
                    <a:pt x="376" y="244"/>
                  </a:lnTo>
                  <a:lnTo>
                    <a:pt x="376" y="244"/>
                  </a:lnTo>
                  <a:lnTo>
                    <a:pt x="374" y="244"/>
                  </a:lnTo>
                  <a:lnTo>
                    <a:pt x="374" y="244"/>
                  </a:lnTo>
                  <a:lnTo>
                    <a:pt x="374" y="242"/>
                  </a:lnTo>
                  <a:lnTo>
                    <a:pt x="374" y="239"/>
                  </a:lnTo>
                  <a:lnTo>
                    <a:pt x="374" y="237"/>
                  </a:lnTo>
                  <a:lnTo>
                    <a:pt x="372" y="237"/>
                  </a:lnTo>
                  <a:lnTo>
                    <a:pt x="367" y="232"/>
                  </a:lnTo>
                  <a:lnTo>
                    <a:pt x="355" y="223"/>
                  </a:lnTo>
                  <a:lnTo>
                    <a:pt x="353" y="223"/>
                  </a:lnTo>
                  <a:lnTo>
                    <a:pt x="350" y="220"/>
                  </a:lnTo>
                  <a:lnTo>
                    <a:pt x="350" y="220"/>
                  </a:lnTo>
                  <a:lnTo>
                    <a:pt x="346" y="223"/>
                  </a:lnTo>
                  <a:lnTo>
                    <a:pt x="343" y="223"/>
                  </a:lnTo>
                  <a:lnTo>
                    <a:pt x="341" y="220"/>
                  </a:lnTo>
                  <a:lnTo>
                    <a:pt x="341" y="220"/>
                  </a:lnTo>
                  <a:lnTo>
                    <a:pt x="336" y="220"/>
                  </a:lnTo>
                  <a:lnTo>
                    <a:pt x="336" y="218"/>
                  </a:lnTo>
                  <a:lnTo>
                    <a:pt x="334" y="216"/>
                  </a:lnTo>
                  <a:lnTo>
                    <a:pt x="331" y="211"/>
                  </a:lnTo>
                  <a:lnTo>
                    <a:pt x="331" y="209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4"/>
                  </a:lnTo>
                  <a:lnTo>
                    <a:pt x="331" y="204"/>
                  </a:lnTo>
                  <a:lnTo>
                    <a:pt x="329" y="201"/>
                  </a:lnTo>
                  <a:lnTo>
                    <a:pt x="324" y="197"/>
                  </a:lnTo>
                  <a:lnTo>
                    <a:pt x="317" y="192"/>
                  </a:lnTo>
                  <a:lnTo>
                    <a:pt x="317" y="192"/>
                  </a:lnTo>
                  <a:lnTo>
                    <a:pt x="317" y="190"/>
                  </a:lnTo>
                  <a:lnTo>
                    <a:pt x="317" y="190"/>
                  </a:lnTo>
                  <a:lnTo>
                    <a:pt x="310" y="190"/>
                  </a:lnTo>
                  <a:lnTo>
                    <a:pt x="308" y="190"/>
                  </a:lnTo>
                  <a:lnTo>
                    <a:pt x="305" y="190"/>
                  </a:lnTo>
                  <a:lnTo>
                    <a:pt x="305" y="192"/>
                  </a:lnTo>
                  <a:lnTo>
                    <a:pt x="303" y="194"/>
                  </a:lnTo>
                  <a:lnTo>
                    <a:pt x="303" y="197"/>
                  </a:lnTo>
                  <a:lnTo>
                    <a:pt x="305" y="199"/>
                  </a:lnTo>
                  <a:lnTo>
                    <a:pt x="308" y="201"/>
                  </a:lnTo>
                  <a:lnTo>
                    <a:pt x="310" y="204"/>
                  </a:lnTo>
                  <a:lnTo>
                    <a:pt x="310" y="206"/>
                  </a:lnTo>
                  <a:lnTo>
                    <a:pt x="310" y="209"/>
                  </a:lnTo>
                  <a:lnTo>
                    <a:pt x="310" y="209"/>
                  </a:lnTo>
                  <a:lnTo>
                    <a:pt x="313" y="211"/>
                  </a:lnTo>
                  <a:lnTo>
                    <a:pt x="313" y="211"/>
                  </a:lnTo>
                  <a:lnTo>
                    <a:pt x="310" y="213"/>
                  </a:lnTo>
                  <a:lnTo>
                    <a:pt x="313" y="213"/>
                  </a:lnTo>
                  <a:lnTo>
                    <a:pt x="310" y="213"/>
                  </a:lnTo>
                  <a:lnTo>
                    <a:pt x="310" y="211"/>
                  </a:lnTo>
                  <a:lnTo>
                    <a:pt x="308" y="211"/>
                  </a:lnTo>
                  <a:lnTo>
                    <a:pt x="308" y="209"/>
                  </a:lnTo>
                  <a:lnTo>
                    <a:pt x="308" y="206"/>
                  </a:lnTo>
                  <a:lnTo>
                    <a:pt x="308" y="206"/>
                  </a:lnTo>
                  <a:lnTo>
                    <a:pt x="308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296" y="197"/>
                  </a:lnTo>
                  <a:lnTo>
                    <a:pt x="294" y="197"/>
                  </a:lnTo>
                  <a:lnTo>
                    <a:pt x="291" y="197"/>
                  </a:lnTo>
                  <a:lnTo>
                    <a:pt x="289" y="194"/>
                  </a:lnTo>
                  <a:lnTo>
                    <a:pt x="284" y="190"/>
                  </a:lnTo>
                  <a:lnTo>
                    <a:pt x="284" y="187"/>
                  </a:lnTo>
                  <a:lnTo>
                    <a:pt x="282" y="185"/>
                  </a:lnTo>
                  <a:lnTo>
                    <a:pt x="279" y="175"/>
                  </a:lnTo>
                  <a:lnTo>
                    <a:pt x="279" y="175"/>
                  </a:lnTo>
                  <a:lnTo>
                    <a:pt x="277" y="175"/>
                  </a:lnTo>
                  <a:lnTo>
                    <a:pt x="277" y="175"/>
                  </a:lnTo>
                  <a:lnTo>
                    <a:pt x="277" y="175"/>
                  </a:lnTo>
                  <a:lnTo>
                    <a:pt x="277" y="173"/>
                  </a:lnTo>
                  <a:lnTo>
                    <a:pt x="277" y="173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5" y="171"/>
                  </a:lnTo>
                  <a:lnTo>
                    <a:pt x="275" y="171"/>
                  </a:lnTo>
                  <a:lnTo>
                    <a:pt x="275" y="171"/>
                  </a:lnTo>
                  <a:lnTo>
                    <a:pt x="275" y="168"/>
                  </a:lnTo>
                  <a:lnTo>
                    <a:pt x="275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0" y="168"/>
                  </a:lnTo>
                  <a:lnTo>
                    <a:pt x="270" y="168"/>
                  </a:lnTo>
                  <a:lnTo>
                    <a:pt x="268" y="168"/>
                  </a:lnTo>
                  <a:lnTo>
                    <a:pt x="268" y="171"/>
                  </a:lnTo>
                  <a:lnTo>
                    <a:pt x="268" y="171"/>
                  </a:lnTo>
                  <a:lnTo>
                    <a:pt x="268" y="173"/>
                  </a:lnTo>
                  <a:lnTo>
                    <a:pt x="268" y="173"/>
                  </a:lnTo>
                  <a:lnTo>
                    <a:pt x="270" y="175"/>
                  </a:lnTo>
                  <a:lnTo>
                    <a:pt x="270" y="175"/>
                  </a:lnTo>
                  <a:lnTo>
                    <a:pt x="268" y="175"/>
                  </a:lnTo>
                  <a:lnTo>
                    <a:pt x="268" y="175"/>
                  </a:lnTo>
                  <a:lnTo>
                    <a:pt x="268" y="175"/>
                  </a:lnTo>
                  <a:lnTo>
                    <a:pt x="268" y="173"/>
                  </a:lnTo>
                  <a:lnTo>
                    <a:pt x="268" y="173"/>
                  </a:lnTo>
                  <a:lnTo>
                    <a:pt x="265" y="171"/>
                  </a:lnTo>
                  <a:lnTo>
                    <a:pt x="265" y="171"/>
                  </a:lnTo>
                  <a:lnTo>
                    <a:pt x="265" y="168"/>
                  </a:lnTo>
                  <a:lnTo>
                    <a:pt x="265" y="168"/>
                  </a:lnTo>
                  <a:lnTo>
                    <a:pt x="265" y="166"/>
                  </a:lnTo>
                  <a:lnTo>
                    <a:pt x="263" y="166"/>
                  </a:lnTo>
                  <a:lnTo>
                    <a:pt x="260" y="166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3" y="168"/>
                  </a:lnTo>
                  <a:lnTo>
                    <a:pt x="263" y="168"/>
                  </a:lnTo>
                  <a:lnTo>
                    <a:pt x="263" y="171"/>
                  </a:lnTo>
                  <a:lnTo>
                    <a:pt x="263" y="171"/>
                  </a:lnTo>
                  <a:lnTo>
                    <a:pt x="263" y="171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3" y="173"/>
                  </a:lnTo>
                  <a:lnTo>
                    <a:pt x="263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8"/>
                  </a:lnTo>
                  <a:lnTo>
                    <a:pt x="260" y="166"/>
                  </a:lnTo>
                  <a:lnTo>
                    <a:pt x="260" y="166"/>
                  </a:lnTo>
                  <a:lnTo>
                    <a:pt x="260" y="166"/>
                  </a:lnTo>
                  <a:lnTo>
                    <a:pt x="260" y="164"/>
                  </a:lnTo>
                  <a:lnTo>
                    <a:pt x="260" y="164"/>
                  </a:lnTo>
                  <a:lnTo>
                    <a:pt x="260" y="164"/>
                  </a:lnTo>
                  <a:lnTo>
                    <a:pt x="263" y="164"/>
                  </a:lnTo>
                  <a:lnTo>
                    <a:pt x="260" y="157"/>
                  </a:lnTo>
                  <a:lnTo>
                    <a:pt x="260" y="154"/>
                  </a:lnTo>
                  <a:lnTo>
                    <a:pt x="260" y="154"/>
                  </a:lnTo>
                  <a:lnTo>
                    <a:pt x="258" y="154"/>
                  </a:lnTo>
                  <a:lnTo>
                    <a:pt x="258" y="152"/>
                  </a:lnTo>
                  <a:lnTo>
                    <a:pt x="256" y="152"/>
                  </a:lnTo>
                  <a:lnTo>
                    <a:pt x="253" y="152"/>
                  </a:lnTo>
                  <a:lnTo>
                    <a:pt x="253" y="149"/>
                  </a:lnTo>
                  <a:lnTo>
                    <a:pt x="253" y="149"/>
                  </a:lnTo>
                  <a:lnTo>
                    <a:pt x="251" y="145"/>
                  </a:lnTo>
                  <a:lnTo>
                    <a:pt x="249" y="142"/>
                  </a:lnTo>
                  <a:lnTo>
                    <a:pt x="249" y="142"/>
                  </a:lnTo>
                  <a:lnTo>
                    <a:pt x="246" y="142"/>
                  </a:lnTo>
                  <a:lnTo>
                    <a:pt x="246" y="142"/>
                  </a:lnTo>
                  <a:lnTo>
                    <a:pt x="242" y="140"/>
                  </a:lnTo>
                  <a:lnTo>
                    <a:pt x="239" y="140"/>
                  </a:lnTo>
                  <a:lnTo>
                    <a:pt x="237" y="138"/>
                  </a:lnTo>
                  <a:lnTo>
                    <a:pt x="237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4" y="133"/>
                  </a:lnTo>
                  <a:lnTo>
                    <a:pt x="232" y="133"/>
                  </a:lnTo>
                  <a:lnTo>
                    <a:pt x="232" y="133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23" y="126"/>
                  </a:lnTo>
                  <a:lnTo>
                    <a:pt x="218" y="123"/>
                  </a:lnTo>
                  <a:lnTo>
                    <a:pt x="216" y="121"/>
                  </a:lnTo>
                  <a:lnTo>
                    <a:pt x="213" y="121"/>
                  </a:lnTo>
                  <a:lnTo>
                    <a:pt x="213" y="119"/>
                  </a:lnTo>
                  <a:lnTo>
                    <a:pt x="211" y="119"/>
                  </a:lnTo>
                  <a:lnTo>
                    <a:pt x="211" y="119"/>
                  </a:lnTo>
                  <a:lnTo>
                    <a:pt x="208" y="119"/>
                  </a:lnTo>
                  <a:lnTo>
                    <a:pt x="208" y="116"/>
                  </a:lnTo>
                  <a:lnTo>
                    <a:pt x="204" y="116"/>
                  </a:lnTo>
                  <a:lnTo>
                    <a:pt x="199" y="114"/>
                  </a:lnTo>
                  <a:lnTo>
                    <a:pt x="194" y="109"/>
                  </a:lnTo>
                  <a:lnTo>
                    <a:pt x="194" y="109"/>
                  </a:lnTo>
                  <a:lnTo>
                    <a:pt x="194" y="107"/>
                  </a:lnTo>
                  <a:lnTo>
                    <a:pt x="192" y="104"/>
                  </a:lnTo>
                  <a:lnTo>
                    <a:pt x="190" y="104"/>
                  </a:lnTo>
                  <a:lnTo>
                    <a:pt x="190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2" y="100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0" y="97"/>
                  </a:lnTo>
                  <a:lnTo>
                    <a:pt x="178" y="95"/>
                  </a:lnTo>
                  <a:lnTo>
                    <a:pt x="178" y="95"/>
                  </a:lnTo>
                  <a:lnTo>
                    <a:pt x="175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1" y="90"/>
                  </a:lnTo>
                  <a:lnTo>
                    <a:pt x="171" y="90"/>
                  </a:lnTo>
                  <a:lnTo>
                    <a:pt x="171" y="90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68" y="93"/>
                  </a:lnTo>
                  <a:lnTo>
                    <a:pt x="168" y="93"/>
                  </a:lnTo>
                  <a:lnTo>
                    <a:pt x="166" y="95"/>
                  </a:lnTo>
                  <a:lnTo>
                    <a:pt x="166" y="93"/>
                  </a:lnTo>
                  <a:lnTo>
                    <a:pt x="166" y="93"/>
                  </a:lnTo>
                  <a:lnTo>
                    <a:pt x="166" y="90"/>
                  </a:lnTo>
                  <a:lnTo>
                    <a:pt x="168" y="90"/>
                  </a:lnTo>
                  <a:lnTo>
                    <a:pt x="171" y="90"/>
                  </a:lnTo>
                  <a:lnTo>
                    <a:pt x="171" y="90"/>
                  </a:lnTo>
                  <a:lnTo>
                    <a:pt x="171" y="88"/>
                  </a:lnTo>
                  <a:lnTo>
                    <a:pt x="171" y="86"/>
                  </a:lnTo>
                  <a:lnTo>
                    <a:pt x="171" y="86"/>
                  </a:lnTo>
                  <a:lnTo>
                    <a:pt x="173" y="81"/>
                  </a:lnTo>
                  <a:lnTo>
                    <a:pt x="173" y="78"/>
                  </a:lnTo>
                  <a:lnTo>
                    <a:pt x="171" y="78"/>
                  </a:lnTo>
                  <a:lnTo>
                    <a:pt x="171" y="78"/>
                  </a:lnTo>
                  <a:lnTo>
                    <a:pt x="171" y="76"/>
                  </a:lnTo>
                  <a:lnTo>
                    <a:pt x="171" y="76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61" y="71"/>
                  </a:lnTo>
                  <a:lnTo>
                    <a:pt x="159" y="71"/>
                  </a:lnTo>
                  <a:lnTo>
                    <a:pt x="159" y="71"/>
                  </a:lnTo>
                  <a:lnTo>
                    <a:pt x="159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69"/>
                  </a:lnTo>
                  <a:lnTo>
                    <a:pt x="159" y="67"/>
                  </a:lnTo>
                  <a:lnTo>
                    <a:pt x="156" y="67"/>
                  </a:lnTo>
                  <a:lnTo>
                    <a:pt x="156" y="64"/>
                  </a:lnTo>
                  <a:lnTo>
                    <a:pt x="156" y="64"/>
                  </a:lnTo>
                  <a:lnTo>
                    <a:pt x="156" y="59"/>
                  </a:lnTo>
                  <a:lnTo>
                    <a:pt x="154" y="57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49" y="50"/>
                  </a:lnTo>
                  <a:lnTo>
                    <a:pt x="140" y="43"/>
                  </a:lnTo>
                  <a:lnTo>
                    <a:pt x="133" y="36"/>
                  </a:lnTo>
                  <a:lnTo>
                    <a:pt x="130" y="33"/>
                  </a:lnTo>
                  <a:lnTo>
                    <a:pt x="119" y="41"/>
                  </a:lnTo>
                  <a:lnTo>
                    <a:pt x="116" y="41"/>
                  </a:lnTo>
                  <a:lnTo>
                    <a:pt x="116" y="41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1" y="36"/>
                  </a:lnTo>
                  <a:lnTo>
                    <a:pt x="109" y="36"/>
                  </a:lnTo>
                  <a:lnTo>
                    <a:pt x="107" y="36"/>
                  </a:lnTo>
                  <a:lnTo>
                    <a:pt x="104" y="33"/>
                  </a:lnTo>
                  <a:lnTo>
                    <a:pt x="102" y="33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97" y="33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88" y="36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81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4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59" y="33"/>
                  </a:lnTo>
                  <a:lnTo>
                    <a:pt x="57" y="33"/>
                  </a:lnTo>
                  <a:lnTo>
                    <a:pt x="55" y="31"/>
                  </a:lnTo>
                  <a:lnTo>
                    <a:pt x="50" y="26"/>
                  </a:lnTo>
                  <a:lnTo>
                    <a:pt x="48" y="2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1" y="17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0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41"/>
                  </a:lnTo>
                  <a:lnTo>
                    <a:pt x="15" y="41"/>
                  </a:lnTo>
                  <a:lnTo>
                    <a:pt x="17" y="41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19" y="45"/>
                  </a:lnTo>
                  <a:lnTo>
                    <a:pt x="19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4" y="57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6" y="59"/>
                  </a:lnTo>
                  <a:lnTo>
                    <a:pt x="26" y="62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1" y="67"/>
                  </a:lnTo>
                  <a:lnTo>
                    <a:pt x="31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8" y="71"/>
                  </a:lnTo>
                  <a:lnTo>
                    <a:pt x="41" y="74"/>
                  </a:lnTo>
                  <a:lnTo>
                    <a:pt x="43" y="76"/>
                  </a:lnTo>
                  <a:lnTo>
                    <a:pt x="43" y="78"/>
                  </a:lnTo>
                  <a:lnTo>
                    <a:pt x="48" y="83"/>
                  </a:lnTo>
                  <a:lnTo>
                    <a:pt x="52" y="88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7" y="90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59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7" y="100"/>
                  </a:lnTo>
                  <a:lnTo>
                    <a:pt x="76" y="109"/>
                  </a:lnTo>
                  <a:lnTo>
                    <a:pt x="78" y="112"/>
                  </a:lnTo>
                  <a:lnTo>
                    <a:pt x="81" y="114"/>
                  </a:lnTo>
                  <a:lnTo>
                    <a:pt x="81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5" y="114"/>
                  </a:lnTo>
                  <a:lnTo>
                    <a:pt x="97" y="114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9"/>
                  </a:lnTo>
                  <a:lnTo>
                    <a:pt x="100" y="121"/>
                  </a:lnTo>
                  <a:lnTo>
                    <a:pt x="104" y="123"/>
                  </a:lnTo>
                  <a:lnTo>
                    <a:pt x="107" y="126"/>
                  </a:lnTo>
                  <a:lnTo>
                    <a:pt x="114" y="138"/>
                  </a:lnTo>
                  <a:lnTo>
                    <a:pt x="114" y="140"/>
                  </a:lnTo>
                  <a:lnTo>
                    <a:pt x="114" y="140"/>
                  </a:lnTo>
                  <a:lnTo>
                    <a:pt x="116" y="140"/>
                  </a:lnTo>
                  <a:lnTo>
                    <a:pt x="119" y="140"/>
                  </a:lnTo>
                  <a:lnTo>
                    <a:pt x="119" y="140"/>
                  </a:lnTo>
                  <a:lnTo>
                    <a:pt x="121" y="142"/>
                  </a:lnTo>
                  <a:lnTo>
                    <a:pt x="121" y="147"/>
                  </a:lnTo>
                  <a:lnTo>
                    <a:pt x="121" y="149"/>
                  </a:lnTo>
                  <a:lnTo>
                    <a:pt x="123" y="149"/>
                  </a:lnTo>
                  <a:lnTo>
                    <a:pt x="126" y="154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30" y="157"/>
                  </a:lnTo>
                  <a:lnTo>
                    <a:pt x="133" y="159"/>
                  </a:lnTo>
                  <a:lnTo>
                    <a:pt x="135" y="159"/>
                  </a:lnTo>
                  <a:lnTo>
                    <a:pt x="135" y="159"/>
                  </a:lnTo>
                  <a:lnTo>
                    <a:pt x="138" y="159"/>
                  </a:lnTo>
                  <a:lnTo>
                    <a:pt x="138" y="159"/>
                  </a:lnTo>
                  <a:lnTo>
                    <a:pt x="138" y="168"/>
                  </a:lnTo>
                  <a:lnTo>
                    <a:pt x="140" y="178"/>
                  </a:lnTo>
                  <a:lnTo>
                    <a:pt x="140" y="183"/>
                  </a:lnTo>
                  <a:lnTo>
                    <a:pt x="140" y="183"/>
                  </a:lnTo>
                  <a:lnTo>
                    <a:pt x="140" y="185"/>
                  </a:lnTo>
                  <a:lnTo>
                    <a:pt x="142" y="187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7" y="190"/>
                  </a:lnTo>
                  <a:lnTo>
                    <a:pt x="147" y="190"/>
                  </a:lnTo>
                  <a:lnTo>
                    <a:pt x="147" y="190"/>
                  </a:lnTo>
                  <a:lnTo>
                    <a:pt x="147" y="190"/>
                  </a:lnTo>
                  <a:lnTo>
                    <a:pt x="147" y="190"/>
                  </a:lnTo>
                  <a:lnTo>
                    <a:pt x="149" y="190"/>
                  </a:lnTo>
                  <a:lnTo>
                    <a:pt x="149" y="192"/>
                  </a:lnTo>
                  <a:lnTo>
                    <a:pt x="149" y="192"/>
                  </a:lnTo>
                  <a:lnTo>
                    <a:pt x="152" y="192"/>
                  </a:lnTo>
                  <a:lnTo>
                    <a:pt x="154" y="190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61" y="194"/>
                  </a:lnTo>
                  <a:lnTo>
                    <a:pt x="166" y="197"/>
                  </a:lnTo>
                  <a:lnTo>
                    <a:pt x="168" y="199"/>
                  </a:lnTo>
                  <a:lnTo>
                    <a:pt x="171" y="199"/>
                  </a:lnTo>
                  <a:lnTo>
                    <a:pt x="171" y="201"/>
                  </a:lnTo>
                  <a:lnTo>
                    <a:pt x="171" y="201"/>
                  </a:lnTo>
                  <a:lnTo>
                    <a:pt x="171" y="201"/>
                  </a:lnTo>
                  <a:lnTo>
                    <a:pt x="173" y="201"/>
                  </a:lnTo>
                  <a:lnTo>
                    <a:pt x="173" y="201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5" y="204"/>
                  </a:lnTo>
                  <a:lnTo>
                    <a:pt x="175" y="204"/>
                  </a:lnTo>
                  <a:lnTo>
                    <a:pt x="175" y="204"/>
                  </a:lnTo>
                  <a:lnTo>
                    <a:pt x="175" y="204"/>
                  </a:lnTo>
                  <a:lnTo>
                    <a:pt x="178" y="204"/>
                  </a:lnTo>
                  <a:lnTo>
                    <a:pt x="178" y="204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85" y="209"/>
                  </a:lnTo>
                  <a:lnTo>
                    <a:pt x="187" y="211"/>
                  </a:lnTo>
                  <a:lnTo>
                    <a:pt x="192" y="216"/>
                  </a:lnTo>
                  <a:lnTo>
                    <a:pt x="194" y="218"/>
                  </a:lnTo>
                  <a:lnTo>
                    <a:pt x="194" y="218"/>
                  </a:lnTo>
                  <a:lnTo>
                    <a:pt x="194" y="218"/>
                  </a:lnTo>
                  <a:lnTo>
                    <a:pt x="194" y="218"/>
                  </a:lnTo>
                  <a:lnTo>
                    <a:pt x="194" y="218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4" y="216"/>
                  </a:lnTo>
                  <a:lnTo>
                    <a:pt x="197" y="216"/>
                  </a:lnTo>
                  <a:lnTo>
                    <a:pt x="197" y="218"/>
                  </a:lnTo>
                  <a:lnTo>
                    <a:pt x="199" y="218"/>
                  </a:lnTo>
                  <a:lnTo>
                    <a:pt x="199" y="218"/>
                  </a:lnTo>
                  <a:lnTo>
                    <a:pt x="199" y="220"/>
                  </a:lnTo>
                  <a:lnTo>
                    <a:pt x="199" y="220"/>
                  </a:lnTo>
                  <a:lnTo>
                    <a:pt x="199" y="220"/>
                  </a:lnTo>
                  <a:lnTo>
                    <a:pt x="199" y="220"/>
                  </a:lnTo>
                  <a:lnTo>
                    <a:pt x="201" y="220"/>
                  </a:lnTo>
                  <a:lnTo>
                    <a:pt x="201" y="223"/>
                  </a:lnTo>
                  <a:lnTo>
                    <a:pt x="199" y="223"/>
                  </a:lnTo>
                  <a:lnTo>
                    <a:pt x="199" y="225"/>
                  </a:lnTo>
                  <a:lnTo>
                    <a:pt x="199" y="225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28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7" y="232"/>
                  </a:lnTo>
                  <a:lnTo>
                    <a:pt x="197" y="232"/>
                  </a:lnTo>
                  <a:lnTo>
                    <a:pt x="199" y="235"/>
                  </a:lnTo>
                  <a:lnTo>
                    <a:pt x="199" y="235"/>
                  </a:lnTo>
                  <a:lnTo>
                    <a:pt x="201" y="237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42"/>
                  </a:lnTo>
                  <a:lnTo>
                    <a:pt x="206" y="251"/>
                  </a:lnTo>
                  <a:lnTo>
                    <a:pt x="208" y="261"/>
                  </a:lnTo>
                  <a:lnTo>
                    <a:pt x="208" y="263"/>
                  </a:lnTo>
                  <a:lnTo>
                    <a:pt x="208" y="263"/>
                  </a:lnTo>
                  <a:lnTo>
                    <a:pt x="208" y="265"/>
                  </a:lnTo>
                  <a:lnTo>
                    <a:pt x="208" y="265"/>
                  </a:lnTo>
                  <a:lnTo>
                    <a:pt x="211" y="265"/>
                  </a:lnTo>
                  <a:lnTo>
                    <a:pt x="211" y="268"/>
                  </a:lnTo>
                  <a:lnTo>
                    <a:pt x="213" y="270"/>
                  </a:lnTo>
                  <a:lnTo>
                    <a:pt x="211" y="275"/>
                  </a:lnTo>
                  <a:lnTo>
                    <a:pt x="213" y="275"/>
                  </a:lnTo>
                  <a:lnTo>
                    <a:pt x="213" y="275"/>
                  </a:lnTo>
                  <a:lnTo>
                    <a:pt x="213" y="275"/>
                  </a:lnTo>
                  <a:lnTo>
                    <a:pt x="216" y="277"/>
                  </a:lnTo>
                  <a:lnTo>
                    <a:pt x="216" y="277"/>
                  </a:lnTo>
                  <a:lnTo>
                    <a:pt x="216" y="280"/>
                  </a:lnTo>
                  <a:lnTo>
                    <a:pt x="216" y="282"/>
                  </a:lnTo>
                  <a:lnTo>
                    <a:pt x="216" y="282"/>
                  </a:lnTo>
                  <a:lnTo>
                    <a:pt x="216" y="282"/>
                  </a:lnTo>
                  <a:lnTo>
                    <a:pt x="216" y="282"/>
                  </a:lnTo>
                  <a:lnTo>
                    <a:pt x="216" y="287"/>
                  </a:lnTo>
                  <a:lnTo>
                    <a:pt x="216" y="287"/>
                  </a:lnTo>
                  <a:lnTo>
                    <a:pt x="216" y="289"/>
                  </a:lnTo>
                  <a:lnTo>
                    <a:pt x="216" y="291"/>
                  </a:lnTo>
                  <a:lnTo>
                    <a:pt x="218" y="291"/>
                  </a:lnTo>
                  <a:lnTo>
                    <a:pt x="218" y="291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8" y="296"/>
                  </a:lnTo>
                  <a:lnTo>
                    <a:pt x="218" y="296"/>
                  </a:lnTo>
                  <a:lnTo>
                    <a:pt x="218" y="296"/>
                  </a:lnTo>
                  <a:lnTo>
                    <a:pt x="220" y="296"/>
                  </a:lnTo>
                  <a:lnTo>
                    <a:pt x="220" y="296"/>
                  </a:lnTo>
                  <a:lnTo>
                    <a:pt x="220" y="296"/>
                  </a:lnTo>
                  <a:lnTo>
                    <a:pt x="220" y="296"/>
                  </a:lnTo>
                  <a:lnTo>
                    <a:pt x="220" y="296"/>
                  </a:lnTo>
                  <a:lnTo>
                    <a:pt x="223" y="296"/>
                  </a:lnTo>
                  <a:lnTo>
                    <a:pt x="223" y="296"/>
                  </a:lnTo>
                  <a:lnTo>
                    <a:pt x="223" y="296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7" y="296"/>
                  </a:lnTo>
                  <a:lnTo>
                    <a:pt x="227" y="296"/>
                  </a:lnTo>
                  <a:lnTo>
                    <a:pt x="230" y="299"/>
                  </a:lnTo>
                  <a:lnTo>
                    <a:pt x="230" y="299"/>
                  </a:lnTo>
                  <a:lnTo>
                    <a:pt x="230" y="299"/>
                  </a:lnTo>
                  <a:lnTo>
                    <a:pt x="232" y="301"/>
                  </a:lnTo>
                  <a:lnTo>
                    <a:pt x="232" y="301"/>
                  </a:lnTo>
                  <a:lnTo>
                    <a:pt x="234" y="301"/>
                  </a:lnTo>
                  <a:lnTo>
                    <a:pt x="237" y="301"/>
                  </a:lnTo>
                  <a:lnTo>
                    <a:pt x="242" y="303"/>
                  </a:lnTo>
                  <a:lnTo>
                    <a:pt x="242" y="303"/>
                  </a:lnTo>
                  <a:lnTo>
                    <a:pt x="246" y="308"/>
                  </a:lnTo>
                  <a:lnTo>
                    <a:pt x="249" y="310"/>
                  </a:lnTo>
                  <a:lnTo>
                    <a:pt x="249" y="310"/>
                  </a:lnTo>
                  <a:lnTo>
                    <a:pt x="249" y="313"/>
                  </a:lnTo>
                  <a:lnTo>
                    <a:pt x="249" y="313"/>
                  </a:lnTo>
                  <a:lnTo>
                    <a:pt x="249" y="315"/>
                  </a:lnTo>
                  <a:lnTo>
                    <a:pt x="249" y="315"/>
                  </a:lnTo>
                  <a:lnTo>
                    <a:pt x="249" y="315"/>
                  </a:lnTo>
                  <a:lnTo>
                    <a:pt x="249" y="317"/>
                  </a:lnTo>
                  <a:lnTo>
                    <a:pt x="249" y="317"/>
                  </a:lnTo>
                  <a:lnTo>
                    <a:pt x="251" y="317"/>
                  </a:lnTo>
                  <a:lnTo>
                    <a:pt x="251" y="320"/>
                  </a:lnTo>
                  <a:lnTo>
                    <a:pt x="251" y="320"/>
                  </a:lnTo>
                  <a:lnTo>
                    <a:pt x="251" y="320"/>
                  </a:lnTo>
                  <a:lnTo>
                    <a:pt x="251" y="322"/>
                  </a:lnTo>
                  <a:lnTo>
                    <a:pt x="251" y="322"/>
                  </a:lnTo>
                  <a:lnTo>
                    <a:pt x="251" y="325"/>
                  </a:lnTo>
                  <a:lnTo>
                    <a:pt x="253" y="325"/>
                  </a:lnTo>
                  <a:lnTo>
                    <a:pt x="253" y="325"/>
                  </a:lnTo>
                  <a:lnTo>
                    <a:pt x="256" y="327"/>
                  </a:lnTo>
                  <a:lnTo>
                    <a:pt x="258" y="327"/>
                  </a:lnTo>
                  <a:lnTo>
                    <a:pt x="258" y="329"/>
                  </a:lnTo>
                  <a:lnTo>
                    <a:pt x="258" y="329"/>
                  </a:lnTo>
                  <a:lnTo>
                    <a:pt x="263" y="332"/>
                  </a:lnTo>
                  <a:lnTo>
                    <a:pt x="263" y="334"/>
                  </a:lnTo>
                  <a:lnTo>
                    <a:pt x="268" y="336"/>
                  </a:lnTo>
                  <a:lnTo>
                    <a:pt x="270" y="341"/>
                  </a:lnTo>
                  <a:lnTo>
                    <a:pt x="270" y="343"/>
                  </a:lnTo>
                  <a:lnTo>
                    <a:pt x="277" y="351"/>
                  </a:lnTo>
                  <a:lnTo>
                    <a:pt x="279" y="353"/>
                  </a:lnTo>
                  <a:lnTo>
                    <a:pt x="279" y="355"/>
                  </a:lnTo>
                  <a:lnTo>
                    <a:pt x="279" y="360"/>
                  </a:lnTo>
                  <a:lnTo>
                    <a:pt x="282" y="362"/>
                  </a:lnTo>
                  <a:lnTo>
                    <a:pt x="282" y="362"/>
                  </a:lnTo>
                  <a:lnTo>
                    <a:pt x="284" y="362"/>
                  </a:lnTo>
                  <a:lnTo>
                    <a:pt x="284" y="362"/>
                  </a:lnTo>
                  <a:lnTo>
                    <a:pt x="284" y="362"/>
                  </a:lnTo>
                  <a:lnTo>
                    <a:pt x="284" y="362"/>
                  </a:lnTo>
                  <a:lnTo>
                    <a:pt x="284" y="365"/>
                  </a:lnTo>
                  <a:lnTo>
                    <a:pt x="284" y="365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82" y="365"/>
                  </a:lnTo>
                  <a:lnTo>
                    <a:pt x="282" y="367"/>
                  </a:lnTo>
                  <a:lnTo>
                    <a:pt x="282" y="367"/>
                  </a:lnTo>
                  <a:lnTo>
                    <a:pt x="282" y="367"/>
                  </a:lnTo>
                  <a:lnTo>
                    <a:pt x="282" y="367"/>
                  </a:lnTo>
                  <a:lnTo>
                    <a:pt x="282" y="367"/>
                  </a:lnTo>
                  <a:lnTo>
                    <a:pt x="282" y="367"/>
                  </a:lnTo>
                  <a:lnTo>
                    <a:pt x="282" y="370"/>
                  </a:lnTo>
                  <a:lnTo>
                    <a:pt x="282" y="367"/>
                  </a:lnTo>
                  <a:lnTo>
                    <a:pt x="284" y="370"/>
                  </a:lnTo>
                  <a:lnTo>
                    <a:pt x="284" y="372"/>
                  </a:lnTo>
                  <a:lnTo>
                    <a:pt x="284" y="372"/>
                  </a:lnTo>
                  <a:lnTo>
                    <a:pt x="284" y="372"/>
                  </a:lnTo>
                  <a:lnTo>
                    <a:pt x="284" y="372"/>
                  </a:lnTo>
                  <a:lnTo>
                    <a:pt x="284" y="374"/>
                  </a:lnTo>
                  <a:lnTo>
                    <a:pt x="284" y="374"/>
                  </a:lnTo>
                  <a:lnTo>
                    <a:pt x="284" y="374"/>
                  </a:lnTo>
                  <a:lnTo>
                    <a:pt x="284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7" y="374"/>
                  </a:lnTo>
                  <a:lnTo>
                    <a:pt x="289" y="374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91" y="377"/>
                  </a:lnTo>
                  <a:lnTo>
                    <a:pt x="291" y="379"/>
                  </a:lnTo>
                  <a:lnTo>
                    <a:pt x="294" y="381"/>
                  </a:lnTo>
                  <a:lnTo>
                    <a:pt x="291" y="381"/>
                  </a:lnTo>
                  <a:lnTo>
                    <a:pt x="291" y="381"/>
                  </a:lnTo>
                  <a:lnTo>
                    <a:pt x="291" y="381"/>
                  </a:lnTo>
                  <a:lnTo>
                    <a:pt x="291" y="381"/>
                  </a:lnTo>
                  <a:lnTo>
                    <a:pt x="291" y="381"/>
                  </a:lnTo>
                  <a:lnTo>
                    <a:pt x="291" y="381"/>
                  </a:lnTo>
                  <a:lnTo>
                    <a:pt x="294" y="381"/>
                  </a:lnTo>
                  <a:lnTo>
                    <a:pt x="291" y="384"/>
                  </a:lnTo>
                  <a:lnTo>
                    <a:pt x="291" y="384"/>
                  </a:lnTo>
                  <a:lnTo>
                    <a:pt x="291" y="384"/>
                  </a:lnTo>
                  <a:lnTo>
                    <a:pt x="294" y="384"/>
                  </a:lnTo>
                  <a:lnTo>
                    <a:pt x="294" y="386"/>
                  </a:lnTo>
                  <a:lnTo>
                    <a:pt x="296" y="386"/>
                  </a:lnTo>
                  <a:lnTo>
                    <a:pt x="296" y="388"/>
                  </a:lnTo>
                  <a:lnTo>
                    <a:pt x="296" y="391"/>
                  </a:lnTo>
                  <a:lnTo>
                    <a:pt x="296" y="393"/>
                  </a:lnTo>
                  <a:lnTo>
                    <a:pt x="296" y="393"/>
                  </a:lnTo>
                  <a:lnTo>
                    <a:pt x="298" y="396"/>
                  </a:lnTo>
                  <a:lnTo>
                    <a:pt x="303" y="400"/>
                  </a:lnTo>
                  <a:lnTo>
                    <a:pt x="303" y="403"/>
                  </a:lnTo>
                  <a:lnTo>
                    <a:pt x="303" y="403"/>
                  </a:lnTo>
                  <a:lnTo>
                    <a:pt x="303" y="403"/>
                  </a:lnTo>
                  <a:lnTo>
                    <a:pt x="305" y="405"/>
                  </a:lnTo>
                  <a:lnTo>
                    <a:pt x="308" y="407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2"/>
                  </a:lnTo>
                  <a:lnTo>
                    <a:pt x="308" y="414"/>
                  </a:lnTo>
                  <a:lnTo>
                    <a:pt x="308" y="417"/>
                  </a:lnTo>
                  <a:lnTo>
                    <a:pt x="305" y="419"/>
                  </a:lnTo>
                  <a:lnTo>
                    <a:pt x="305" y="419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10" y="429"/>
                  </a:lnTo>
                  <a:lnTo>
                    <a:pt x="315" y="436"/>
                  </a:lnTo>
                  <a:lnTo>
                    <a:pt x="320" y="443"/>
                  </a:lnTo>
                  <a:lnTo>
                    <a:pt x="322" y="445"/>
                  </a:lnTo>
                  <a:lnTo>
                    <a:pt x="324" y="445"/>
                  </a:lnTo>
                  <a:lnTo>
                    <a:pt x="329" y="448"/>
                  </a:lnTo>
                  <a:lnTo>
                    <a:pt x="329" y="450"/>
                  </a:lnTo>
                  <a:lnTo>
                    <a:pt x="331" y="450"/>
                  </a:lnTo>
                  <a:lnTo>
                    <a:pt x="336" y="459"/>
                  </a:lnTo>
                  <a:lnTo>
                    <a:pt x="336" y="459"/>
                  </a:lnTo>
                  <a:lnTo>
                    <a:pt x="343" y="474"/>
                  </a:lnTo>
                  <a:lnTo>
                    <a:pt x="346" y="474"/>
                  </a:lnTo>
                  <a:lnTo>
                    <a:pt x="346" y="476"/>
                  </a:lnTo>
                  <a:lnTo>
                    <a:pt x="348" y="478"/>
                  </a:lnTo>
                  <a:lnTo>
                    <a:pt x="360" y="485"/>
                  </a:lnTo>
                  <a:lnTo>
                    <a:pt x="369" y="493"/>
                  </a:lnTo>
                  <a:lnTo>
                    <a:pt x="379" y="497"/>
                  </a:lnTo>
                  <a:lnTo>
                    <a:pt x="379" y="500"/>
                  </a:lnTo>
                  <a:lnTo>
                    <a:pt x="379" y="500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79" y="502"/>
                  </a:lnTo>
                  <a:lnTo>
                    <a:pt x="381" y="502"/>
                  </a:lnTo>
                  <a:lnTo>
                    <a:pt x="381" y="504"/>
                  </a:lnTo>
                  <a:lnTo>
                    <a:pt x="381" y="504"/>
                  </a:lnTo>
                  <a:lnTo>
                    <a:pt x="381" y="504"/>
                  </a:lnTo>
                  <a:lnTo>
                    <a:pt x="381" y="504"/>
                  </a:lnTo>
                  <a:lnTo>
                    <a:pt x="381" y="507"/>
                  </a:lnTo>
                  <a:lnTo>
                    <a:pt x="381" y="507"/>
                  </a:lnTo>
                  <a:lnTo>
                    <a:pt x="383" y="509"/>
                  </a:lnTo>
                  <a:lnTo>
                    <a:pt x="383" y="509"/>
                  </a:lnTo>
                  <a:lnTo>
                    <a:pt x="383" y="511"/>
                  </a:lnTo>
                  <a:lnTo>
                    <a:pt x="381" y="511"/>
                  </a:lnTo>
                  <a:lnTo>
                    <a:pt x="381" y="514"/>
                  </a:lnTo>
                  <a:lnTo>
                    <a:pt x="381" y="514"/>
                  </a:lnTo>
                  <a:lnTo>
                    <a:pt x="383" y="516"/>
                  </a:lnTo>
                  <a:lnTo>
                    <a:pt x="383" y="516"/>
                  </a:lnTo>
                  <a:lnTo>
                    <a:pt x="386" y="519"/>
                  </a:lnTo>
                  <a:lnTo>
                    <a:pt x="395" y="523"/>
                  </a:lnTo>
                  <a:lnTo>
                    <a:pt x="402" y="530"/>
                  </a:lnTo>
                  <a:lnTo>
                    <a:pt x="412" y="538"/>
                  </a:lnTo>
                  <a:lnTo>
                    <a:pt x="414" y="540"/>
                  </a:lnTo>
                  <a:lnTo>
                    <a:pt x="414" y="542"/>
                  </a:lnTo>
                  <a:lnTo>
                    <a:pt x="414" y="542"/>
                  </a:lnTo>
                  <a:lnTo>
                    <a:pt x="421" y="545"/>
                  </a:lnTo>
                  <a:lnTo>
                    <a:pt x="428" y="549"/>
                  </a:lnTo>
                  <a:lnTo>
                    <a:pt x="433" y="554"/>
                  </a:lnTo>
                  <a:lnTo>
                    <a:pt x="436" y="554"/>
                  </a:lnTo>
                  <a:lnTo>
                    <a:pt x="436" y="556"/>
                  </a:lnTo>
                  <a:lnTo>
                    <a:pt x="436" y="559"/>
                  </a:lnTo>
                  <a:lnTo>
                    <a:pt x="438" y="559"/>
                  </a:lnTo>
                  <a:lnTo>
                    <a:pt x="438" y="556"/>
                  </a:lnTo>
                  <a:lnTo>
                    <a:pt x="438" y="559"/>
                  </a:lnTo>
                  <a:lnTo>
                    <a:pt x="440" y="559"/>
                  </a:lnTo>
                  <a:lnTo>
                    <a:pt x="440" y="559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3" y="561"/>
                  </a:lnTo>
                  <a:lnTo>
                    <a:pt x="443" y="561"/>
                  </a:lnTo>
                  <a:lnTo>
                    <a:pt x="443" y="561"/>
                  </a:lnTo>
                  <a:lnTo>
                    <a:pt x="443" y="561"/>
                  </a:lnTo>
                  <a:lnTo>
                    <a:pt x="445" y="561"/>
                  </a:lnTo>
                  <a:lnTo>
                    <a:pt x="445" y="561"/>
                  </a:lnTo>
                  <a:lnTo>
                    <a:pt x="445" y="561"/>
                  </a:lnTo>
                  <a:lnTo>
                    <a:pt x="445" y="561"/>
                  </a:lnTo>
                  <a:lnTo>
                    <a:pt x="447" y="564"/>
                  </a:lnTo>
                  <a:lnTo>
                    <a:pt x="447" y="564"/>
                  </a:lnTo>
                  <a:lnTo>
                    <a:pt x="447" y="564"/>
                  </a:lnTo>
                  <a:lnTo>
                    <a:pt x="447" y="564"/>
                  </a:lnTo>
                  <a:lnTo>
                    <a:pt x="447" y="564"/>
                  </a:lnTo>
                  <a:lnTo>
                    <a:pt x="447" y="564"/>
                  </a:lnTo>
                  <a:lnTo>
                    <a:pt x="450" y="564"/>
                  </a:lnTo>
                  <a:lnTo>
                    <a:pt x="450" y="564"/>
                  </a:lnTo>
                  <a:lnTo>
                    <a:pt x="452" y="564"/>
                  </a:lnTo>
                  <a:lnTo>
                    <a:pt x="452" y="566"/>
                  </a:lnTo>
                  <a:lnTo>
                    <a:pt x="452" y="568"/>
                  </a:lnTo>
                  <a:lnTo>
                    <a:pt x="454" y="566"/>
                  </a:lnTo>
                  <a:lnTo>
                    <a:pt x="454" y="566"/>
                  </a:lnTo>
                  <a:lnTo>
                    <a:pt x="454" y="566"/>
                  </a:lnTo>
                  <a:lnTo>
                    <a:pt x="457" y="566"/>
                  </a:lnTo>
                  <a:lnTo>
                    <a:pt x="457" y="566"/>
                  </a:lnTo>
                  <a:lnTo>
                    <a:pt x="457" y="566"/>
                  </a:lnTo>
                  <a:lnTo>
                    <a:pt x="457" y="566"/>
                  </a:lnTo>
                  <a:lnTo>
                    <a:pt x="457" y="568"/>
                  </a:lnTo>
                  <a:lnTo>
                    <a:pt x="457" y="568"/>
                  </a:lnTo>
                  <a:lnTo>
                    <a:pt x="457" y="568"/>
                  </a:lnTo>
                  <a:lnTo>
                    <a:pt x="457" y="571"/>
                  </a:lnTo>
                  <a:lnTo>
                    <a:pt x="459" y="571"/>
                  </a:lnTo>
                  <a:lnTo>
                    <a:pt x="459" y="571"/>
                  </a:lnTo>
                  <a:lnTo>
                    <a:pt x="459" y="571"/>
                  </a:lnTo>
                  <a:lnTo>
                    <a:pt x="462" y="571"/>
                  </a:lnTo>
                  <a:lnTo>
                    <a:pt x="462" y="573"/>
                  </a:lnTo>
                  <a:lnTo>
                    <a:pt x="466" y="573"/>
                  </a:lnTo>
                  <a:lnTo>
                    <a:pt x="466" y="575"/>
                  </a:lnTo>
                  <a:lnTo>
                    <a:pt x="466" y="575"/>
                  </a:lnTo>
                  <a:lnTo>
                    <a:pt x="466" y="575"/>
                  </a:lnTo>
                  <a:lnTo>
                    <a:pt x="466" y="578"/>
                  </a:lnTo>
                  <a:lnTo>
                    <a:pt x="466" y="578"/>
                  </a:lnTo>
                  <a:lnTo>
                    <a:pt x="466" y="578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9" y="580"/>
                  </a:lnTo>
                  <a:lnTo>
                    <a:pt x="469" y="580"/>
                  </a:lnTo>
                  <a:lnTo>
                    <a:pt x="471" y="580"/>
                  </a:lnTo>
                  <a:lnTo>
                    <a:pt x="471" y="582"/>
                  </a:lnTo>
                  <a:lnTo>
                    <a:pt x="471" y="582"/>
                  </a:lnTo>
                  <a:lnTo>
                    <a:pt x="471" y="582"/>
                  </a:lnTo>
                  <a:lnTo>
                    <a:pt x="471" y="585"/>
                  </a:lnTo>
                  <a:lnTo>
                    <a:pt x="471" y="585"/>
                  </a:lnTo>
                  <a:lnTo>
                    <a:pt x="473" y="587"/>
                  </a:lnTo>
                  <a:lnTo>
                    <a:pt x="478" y="592"/>
                  </a:lnTo>
                  <a:lnTo>
                    <a:pt x="478" y="592"/>
                  </a:lnTo>
                  <a:lnTo>
                    <a:pt x="478" y="594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83" y="597"/>
                  </a:lnTo>
                  <a:lnTo>
                    <a:pt x="483" y="597"/>
                  </a:lnTo>
                  <a:lnTo>
                    <a:pt x="483" y="597"/>
                  </a:lnTo>
                  <a:lnTo>
                    <a:pt x="483" y="597"/>
                  </a:lnTo>
                  <a:lnTo>
                    <a:pt x="485" y="597"/>
                  </a:lnTo>
                  <a:lnTo>
                    <a:pt x="488" y="599"/>
                  </a:lnTo>
                  <a:lnTo>
                    <a:pt x="488" y="599"/>
                  </a:lnTo>
                  <a:lnTo>
                    <a:pt x="488" y="601"/>
                  </a:lnTo>
                  <a:lnTo>
                    <a:pt x="488" y="601"/>
                  </a:lnTo>
                  <a:lnTo>
                    <a:pt x="490" y="604"/>
                  </a:lnTo>
                  <a:lnTo>
                    <a:pt x="492" y="604"/>
                  </a:lnTo>
                  <a:lnTo>
                    <a:pt x="495" y="609"/>
                  </a:lnTo>
                  <a:lnTo>
                    <a:pt x="495" y="609"/>
                  </a:lnTo>
                  <a:lnTo>
                    <a:pt x="495" y="609"/>
                  </a:lnTo>
                  <a:lnTo>
                    <a:pt x="497" y="611"/>
                  </a:lnTo>
                  <a:lnTo>
                    <a:pt x="497" y="611"/>
                  </a:lnTo>
                  <a:lnTo>
                    <a:pt x="499" y="613"/>
                  </a:lnTo>
                  <a:lnTo>
                    <a:pt x="499" y="613"/>
                  </a:lnTo>
                  <a:lnTo>
                    <a:pt x="499" y="616"/>
                  </a:lnTo>
                  <a:lnTo>
                    <a:pt x="499" y="616"/>
                  </a:lnTo>
                  <a:lnTo>
                    <a:pt x="502" y="618"/>
                  </a:lnTo>
                  <a:lnTo>
                    <a:pt x="509" y="618"/>
                  </a:lnTo>
                  <a:lnTo>
                    <a:pt x="509" y="618"/>
                  </a:lnTo>
                  <a:lnTo>
                    <a:pt x="509" y="616"/>
                  </a:lnTo>
                  <a:lnTo>
                    <a:pt x="509" y="616"/>
                  </a:lnTo>
                  <a:lnTo>
                    <a:pt x="509" y="616"/>
                  </a:lnTo>
                  <a:lnTo>
                    <a:pt x="509" y="613"/>
                  </a:lnTo>
                  <a:lnTo>
                    <a:pt x="506" y="611"/>
                  </a:lnTo>
                  <a:lnTo>
                    <a:pt x="499" y="597"/>
                  </a:lnTo>
                  <a:lnTo>
                    <a:pt x="499" y="597"/>
                  </a:lnTo>
                  <a:lnTo>
                    <a:pt x="499" y="597"/>
                  </a:lnTo>
                  <a:lnTo>
                    <a:pt x="499" y="594"/>
                  </a:lnTo>
                  <a:lnTo>
                    <a:pt x="502" y="594"/>
                  </a:lnTo>
                  <a:lnTo>
                    <a:pt x="502" y="594"/>
                  </a:lnTo>
                  <a:lnTo>
                    <a:pt x="504" y="594"/>
                  </a:lnTo>
                  <a:lnTo>
                    <a:pt x="504" y="594"/>
                  </a:lnTo>
                  <a:lnTo>
                    <a:pt x="504" y="594"/>
                  </a:lnTo>
                  <a:lnTo>
                    <a:pt x="504" y="594"/>
                  </a:lnTo>
                  <a:lnTo>
                    <a:pt x="504" y="594"/>
                  </a:lnTo>
                  <a:lnTo>
                    <a:pt x="504" y="594"/>
                  </a:lnTo>
                  <a:lnTo>
                    <a:pt x="506" y="594"/>
                  </a:lnTo>
                  <a:lnTo>
                    <a:pt x="509" y="594"/>
                  </a:lnTo>
                  <a:lnTo>
                    <a:pt x="509" y="597"/>
                  </a:lnTo>
                  <a:lnTo>
                    <a:pt x="511" y="599"/>
                  </a:lnTo>
                  <a:lnTo>
                    <a:pt x="514" y="601"/>
                  </a:lnTo>
                  <a:lnTo>
                    <a:pt x="516" y="601"/>
                  </a:lnTo>
                  <a:lnTo>
                    <a:pt x="518" y="604"/>
                  </a:lnTo>
                  <a:lnTo>
                    <a:pt x="528" y="609"/>
                  </a:lnTo>
                  <a:lnTo>
                    <a:pt x="530" y="609"/>
                  </a:lnTo>
                  <a:lnTo>
                    <a:pt x="530" y="609"/>
                  </a:lnTo>
                  <a:close/>
                  <a:moveTo>
                    <a:pt x="119" y="192"/>
                  </a:moveTo>
                  <a:lnTo>
                    <a:pt x="119" y="192"/>
                  </a:lnTo>
                  <a:lnTo>
                    <a:pt x="119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4"/>
                  </a:lnTo>
                  <a:lnTo>
                    <a:pt x="114" y="194"/>
                  </a:lnTo>
                  <a:lnTo>
                    <a:pt x="114" y="192"/>
                  </a:lnTo>
                  <a:lnTo>
                    <a:pt x="114" y="192"/>
                  </a:lnTo>
                  <a:lnTo>
                    <a:pt x="114" y="192"/>
                  </a:lnTo>
                  <a:lnTo>
                    <a:pt x="114" y="192"/>
                  </a:lnTo>
                  <a:lnTo>
                    <a:pt x="111" y="192"/>
                  </a:lnTo>
                  <a:lnTo>
                    <a:pt x="111" y="192"/>
                  </a:lnTo>
                  <a:lnTo>
                    <a:pt x="109" y="192"/>
                  </a:lnTo>
                  <a:lnTo>
                    <a:pt x="116" y="194"/>
                  </a:lnTo>
                  <a:lnTo>
                    <a:pt x="116" y="197"/>
                  </a:lnTo>
                  <a:lnTo>
                    <a:pt x="116" y="197"/>
                  </a:lnTo>
                  <a:lnTo>
                    <a:pt x="119" y="199"/>
                  </a:lnTo>
                  <a:lnTo>
                    <a:pt x="121" y="199"/>
                  </a:lnTo>
                  <a:lnTo>
                    <a:pt x="121" y="201"/>
                  </a:lnTo>
                  <a:lnTo>
                    <a:pt x="121" y="201"/>
                  </a:lnTo>
                  <a:lnTo>
                    <a:pt x="121" y="201"/>
                  </a:lnTo>
                  <a:lnTo>
                    <a:pt x="121" y="201"/>
                  </a:lnTo>
                  <a:lnTo>
                    <a:pt x="121" y="201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1" y="197"/>
                  </a:lnTo>
                  <a:lnTo>
                    <a:pt x="121" y="194"/>
                  </a:lnTo>
                  <a:lnTo>
                    <a:pt x="121" y="194"/>
                  </a:lnTo>
                  <a:lnTo>
                    <a:pt x="121" y="194"/>
                  </a:lnTo>
                  <a:lnTo>
                    <a:pt x="119" y="194"/>
                  </a:lnTo>
                  <a:lnTo>
                    <a:pt x="121" y="192"/>
                  </a:lnTo>
                  <a:lnTo>
                    <a:pt x="119" y="192"/>
                  </a:lnTo>
                  <a:close/>
                  <a:moveTo>
                    <a:pt x="154" y="256"/>
                  </a:moveTo>
                  <a:lnTo>
                    <a:pt x="152" y="254"/>
                  </a:lnTo>
                  <a:lnTo>
                    <a:pt x="152" y="254"/>
                  </a:lnTo>
                  <a:lnTo>
                    <a:pt x="152" y="254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1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2" y="246"/>
                  </a:lnTo>
                  <a:lnTo>
                    <a:pt x="142" y="246"/>
                  </a:lnTo>
                  <a:lnTo>
                    <a:pt x="138" y="242"/>
                  </a:lnTo>
                  <a:lnTo>
                    <a:pt x="138" y="239"/>
                  </a:lnTo>
                  <a:lnTo>
                    <a:pt x="135" y="239"/>
                  </a:lnTo>
                  <a:lnTo>
                    <a:pt x="133" y="237"/>
                  </a:lnTo>
                  <a:lnTo>
                    <a:pt x="133" y="235"/>
                  </a:lnTo>
                  <a:lnTo>
                    <a:pt x="133" y="235"/>
                  </a:lnTo>
                  <a:lnTo>
                    <a:pt x="133" y="235"/>
                  </a:lnTo>
                  <a:lnTo>
                    <a:pt x="133" y="235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3" y="230"/>
                  </a:lnTo>
                  <a:lnTo>
                    <a:pt x="123" y="228"/>
                  </a:lnTo>
                  <a:lnTo>
                    <a:pt x="123" y="228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3" y="230"/>
                  </a:lnTo>
                  <a:lnTo>
                    <a:pt x="121" y="232"/>
                  </a:lnTo>
                  <a:lnTo>
                    <a:pt x="119" y="235"/>
                  </a:lnTo>
                  <a:lnTo>
                    <a:pt x="119" y="235"/>
                  </a:lnTo>
                  <a:lnTo>
                    <a:pt x="116" y="235"/>
                  </a:lnTo>
                  <a:lnTo>
                    <a:pt x="116" y="235"/>
                  </a:lnTo>
                  <a:lnTo>
                    <a:pt x="114" y="235"/>
                  </a:lnTo>
                  <a:lnTo>
                    <a:pt x="114" y="235"/>
                  </a:lnTo>
                  <a:lnTo>
                    <a:pt x="114" y="235"/>
                  </a:lnTo>
                  <a:lnTo>
                    <a:pt x="114" y="235"/>
                  </a:lnTo>
                  <a:lnTo>
                    <a:pt x="114" y="235"/>
                  </a:lnTo>
                  <a:lnTo>
                    <a:pt x="111" y="235"/>
                  </a:lnTo>
                  <a:lnTo>
                    <a:pt x="111" y="235"/>
                  </a:lnTo>
                  <a:lnTo>
                    <a:pt x="111" y="235"/>
                  </a:lnTo>
                  <a:lnTo>
                    <a:pt x="109" y="235"/>
                  </a:lnTo>
                  <a:lnTo>
                    <a:pt x="109" y="235"/>
                  </a:lnTo>
                  <a:lnTo>
                    <a:pt x="109" y="235"/>
                  </a:lnTo>
                  <a:lnTo>
                    <a:pt x="109" y="235"/>
                  </a:lnTo>
                  <a:lnTo>
                    <a:pt x="109" y="235"/>
                  </a:lnTo>
                  <a:lnTo>
                    <a:pt x="111" y="235"/>
                  </a:lnTo>
                  <a:lnTo>
                    <a:pt x="111" y="237"/>
                  </a:lnTo>
                  <a:lnTo>
                    <a:pt x="114" y="239"/>
                  </a:lnTo>
                  <a:lnTo>
                    <a:pt x="114" y="239"/>
                  </a:lnTo>
                  <a:lnTo>
                    <a:pt x="114" y="239"/>
                  </a:lnTo>
                  <a:lnTo>
                    <a:pt x="114" y="242"/>
                  </a:lnTo>
                  <a:lnTo>
                    <a:pt x="116" y="242"/>
                  </a:lnTo>
                  <a:lnTo>
                    <a:pt x="116" y="242"/>
                  </a:lnTo>
                  <a:lnTo>
                    <a:pt x="116" y="242"/>
                  </a:lnTo>
                  <a:lnTo>
                    <a:pt x="116" y="242"/>
                  </a:lnTo>
                  <a:lnTo>
                    <a:pt x="119" y="242"/>
                  </a:lnTo>
                  <a:lnTo>
                    <a:pt x="119" y="242"/>
                  </a:lnTo>
                  <a:lnTo>
                    <a:pt x="119" y="242"/>
                  </a:lnTo>
                  <a:lnTo>
                    <a:pt x="119" y="244"/>
                  </a:lnTo>
                  <a:lnTo>
                    <a:pt x="119" y="244"/>
                  </a:lnTo>
                  <a:lnTo>
                    <a:pt x="119" y="244"/>
                  </a:lnTo>
                  <a:lnTo>
                    <a:pt x="119" y="246"/>
                  </a:lnTo>
                  <a:lnTo>
                    <a:pt x="121" y="246"/>
                  </a:lnTo>
                  <a:lnTo>
                    <a:pt x="121" y="246"/>
                  </a:lnTo>
                  <a:lnTo>
                    <a:pt x="121" y="246"/>
                  </a:lnTo>
                  <a:lnTo>
                    <a:pt x="121" y="246"/>
                  </a:lnTo>
                  <a:lnTo>
                    <a:pt x="121" y="249"/>
                  </a:lnTo>
                  <a:lnTo>
                    <a:pt x="123" y="254"/>
                  </a:lnTo>
                  <a:lnTo>
                    <a:pt x="126" y="256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8" y="258"/>
                  </a:lnTo>
                  <a:lnTo>
                    <a:pt x="128" y="258"/>
                  </a:lnTo>
                  <a:lnTo>
                    <a:pt x="130" y="258"/>
                  </a:lnTo>
                  <a:lnTo>
                    <a:pt x="130" y="261"/>
                  </a:lnTo>
                  <a:lnTo>
                    <a:pt x="130" y="261"/>
                  </a:lnTo>
                  <a:lnTo>
                    <a:pt x="135" y="263"/>
                  </a:lnTo>
                  <a:lnTo>
                    <a:pt x="138" y="265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40" y="270"/>
                  </a:lnTo>
                  <a:lnTo>
                    <a:pt x="140" y="270"/>
                  </a:lnTo>
                  <a:lnTo>
                    <a:pt x="140" y="270"/>
                  </a:lnTo>
                  <a:lnTo>
                    <a:pt x="140" y="272"/>
                  </a:lnTo>
                  <a:lnTo>
                    <a:pt x="140" y="272"/>
                  </a:lnTo>
                  <a:lnTo>
                    <a:pt x="140" y="275"/>
                  </a:lnTo>
                  <a:lnTo>
                    <a:pt x="140" y="275"/>
                  </a:lnTo>
                  <a:lnTo>
                    <a:pt x="142" y="275"/>
                  </a:lnTo>
                  <a:lnTo>
                    <a:pt x="140" y="277"/>
                  </a:lnTo>
                  <a:lnTo>
                    <a:pt x="140" y="277"/>
                  </a:lnTo>
                  <a:lnTo>
                    <a:pt x="140" y="277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5" y="280"/>
                  </a:lnTo>
                  <a:lnTo>
                    <a:pt x="145" y="280"/>
                  </a:lnTo>
                  <a:lnTo>
                    <a:pt x="145" y="277"/>
                  </a:lnTo>
                  <a:lnTo>
                    <a:pt x="147" y="280"/>
                  </a:lnTo>
                  <a:lnTo>
                    <a:pt x="147" y="280"/>
                  </a:lnTo>
                  <a:lnTo>
                    <a:pt x="147" y="280"/>
                  </a:lnTo>
                  <a:lnTo>
                    <a:pt x="149" y="280"/>
                  </a:lnTo>
                  <a:lnTo>
                    <a:pt x="152" y="275"/>
                  </a:lnTo>
                  <a:lnTo>
                    <a:pt x="152" y="275"/>
                  </a:lnTo>
                  <a:lnTo>
                    <a:pt x="152" y="270"/>
                  </a:lnTo>
                  <a:lnTo>
                    <a:pt x="152" y="268"/>
                  </a:lnTo>
                  <a:lnTo>
                    <a:pt x="152" y="265"/>
                  </a:lnTo>
                  <a:lnTo>
                    <a:pt x="152" y="265"/>
                  </a:lnTo>
                  <a:lnTo>
                    <a:pt x="152" y="263"/>
                  </a:lnTo>
                  <a:lnTo>
                    <a:pt x="152" y="261"/>
                  </a:lnTo>
                  <a:lnTo>
                    <a:pt x="154" y="261"/>
                  </a:lnTo>
                  <a:lnTo>
                    <a:pt x="154" y="261"/>
                  </a:lnTo>
                  <a:lnTo>
                    <a:pt x="154" y="258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close/>
                  <a:moveTo>
                    <a:pt x="289" y="471"/>
                  </a:moveTo>
                  <a:lnTo>
                    <a:pt x="289" y="471"/>
                  </a:lnTo>
                  <a:lnTo>
                    <a:pt x="287" y="471"/>
                  </a:lnTo>
                  <a:lnTo>
                    <a:pt x="289" y="474"/>
                  </a:lnTo>
                  <a:lnTo>
                    <a:pt x="289" y="474"/>
                  </a:lnTo>
                  <a:lnTo>
                    <a:pt x="289" y="474"/>
                  </a:lnTo>
                  <a:lnTo>
                    <a:pt x="289" y="474"/>
                  </a:lnTo>
                  <a:lnTo>
                    <a:pt x="289" y="471"/>
                  </a:lnTo>
                  <a:lnTo>
                    <a:pt x="289" y="471"/>
                  </a:lnTo>
                  <a:close/>
                  <a:moveTo>
                    <a:pt x="386" y="587"/>
                  </a:moveTo>
                  <a:lnTo>
                    <a:pt x="383" y="587"/>
                  </a:lnTo>
                  <a:lnTo>
                    <a:pt x="381" y="585"/>
                  </a:lnTo>
                  <a:lnTo>
                    <a:pt x="381" y="585"/>
                  </a:lnTo>
                  <a:lnTo>
                    <a:pt x="381" y="585"/>
                  </a:lnTo>
                  <a:lnTo>
                    <a:pt x="379" y="585"/>
                  </a:lnTo>
                  <a:lnTo>
                    <a:pt x="379" y="585"/>
                  </a:lnTo>
                  <a:lnTo>
                    <a:pt x="376" y="582"/>
                  </a:lnTo>
                  <a:lnTo>
                    <a:pt x="376" y="582"/>
                  </a:lnTo>
                  <a:lnTo>
                    <a:pt x="374" y="585"/>
                  </a:lnTo>
                  <a:lnTo>
                    <a:pt x="372" y="585"/>
                  </a:lnTo>
                  <a:lnTo>
                    <a:pt x="374" y="587"/>
                  </a:lnTo>
                  <a:lnTo>
                    <a:pt x="379" y="592"/>
                  </a:lnTo>
                  <a:lnTo>
                    <a:pt x="381" y="592"/>
                  </a:lnTo>
                  <a:lnTo>
                    <a:pt x="381" y="594"/>
                  </a:lnTo>
                  <a:lnTo>
                    <a:pt x="381" y="594"/>
                  </a:lnTo>
                  <a:lnTo>
                    <a:pt x="381" y="594"/>
                  </a:lnTo>
                  <a:lnTo>
                    <a:pt x="381" y="594"/>
                  </a:lnTo>
                  <a:lnTo>
                    <a:pt x="383" y="594"/>
                  </a:lnTo>
                  <a:lnTo>
                    <a:pt x="383" y="594"/>
                  </a:lnTo>
                  <a:lnTo>
                    <a:pt x="383" y="594"/>
                  </a:lnTo>
                  <a:lnTo>
                    <a:pt x="383" y="592"/>
                  </a:lnTo>
                  <a:lnTo>
                    <a:pt x="383" y="594"/>
                  </a:lnTo>
                  <a:lnTo>
                    <a:pt x="386" y="594"/>
                  </a:lnTo>
                  <a:lnTo>
                    <a:pt x="386" y="594"/>
                  </a:lnTo>
                  <a:lnTo>
                    <a:pt x="386" y="592"/>
                  </a:lnTo>
                  <a:lnTo>
                    <a:pt x="386" y="592"/>
                  </a:lnTo>
                  <a:lnTo>
                    <a:pt x="386" y="592"/>
                  </a:lnTo>
                  <a:lnTo>
                    <a:pt x="386" y="592"/>
                  </a:lnTo>
                  <a:lnTo>
                    <a:pt x="388" y="590"/>
                  </a:lnTo>
                  <a:lnTo>
                    <a:pt x="388" y="590"/>
                  </a:lnTo>
                  <a:lnTo>
                    <a:pt x="388" y="587"/>
                  </a:lnTo>
                  <a:lnTo>
                    <a:pt x="386" y="587"/>
                  </a:lnTo>
                  <a:close/>
                  <a:moveTo>
                    <a:pt x="516" y="609"/>
                  </a:moveTo>
                  <a:lnTo>
                    <a:pt x="514" y="609"/>
                  </a:lnTo>
                  <a:lnTo>
                    <a:pt x="514" y="609"/>
                  </a:lnTo>
                  <a:lnTo>
                    <a:pt x="511" y="606"/>
                  </a:lnTo>
                  <a:lnTo>
                    <a:pt x="511" y="606"/>
                  </a:lnTo>
                  <a:lnTo>
                    <a:pt x="511" y="609"/>
                  </a:lnTo>
                  <a:lnTo>
                    <a:pt x="511" y="609"/>
                  </a:lnTo>
                  <a:lnTo>
                    <a:pt x="511" y="609"/>
                  </a:lnTo>
                  <a:lnTo>
                    <a:pt x="514" y="609"/>
                  </a:lnTo>
                  <a:lnTo>
                    <a:pt x="514" y="611"/>
                  </a:lnTo>
                  <a:lnTo>
                    <a:pt x="516" y="611"/>
                  </a:lnTo>
                  <a:lnTo>
                    <a:pt x="516" y="611"/>
                  </a:lnTo>
                  <a:lnTo>
                    <a:pt x="516" y="609"/>
                  </a:lnTo>
                  <a:lnTo>
                    <a:pt x="516" y="609"/>
                  </a:lnTo>
                  <a:lnTo>
                    <a:pt x="516" y="609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82" y="474"/>
                  </a:lnTo>
                  <a:lnTo>
                    <a:pt x="282" y="474"/>
                  </a:lnTo>
                  <a:lnTo>
                    <a:pt x="284" y="474"/>
                  </a:lnTo>
                  <a:lnTo>
                    <a:pt x="282" y="474"/>
                  </a:lnTo>
                  <a:lnTo>
                    <a:pt x="282" y="471"/>
                  </a:lnTo>
                  <a:lnTo>
                    <a:pt x="282" y="471"/>
                  </a:lnTo>
                  <a:lnTo>
                    <a:pt x="282" y="471"/>
                  </a:lnTo>
                  <a:lnTo>
                    <a:pt x="284" y="471"/>
                  </a:lnTo>
                  <a:lnTo>
                    <a:pt x="284" y="471"/>
                  </a:lnTo>
                  <a:lnTo>
                    <a:pt x="284" y="471"/>
                  </a:lnTo>
                  <a:lnTo>
                    <a:pt x="284" y="471"/>
                  </a:lnTo>
                  <a:lnTo>
                    <a:pt x="284" y="471"/>
                  </a:lnTo>
                  <a:lnTo>
                    <a:pt x="287" y="471"/>
                  </a:lnTo>
                  <a:lnTo>
                    <a:pt x="287" y="471"/>
                  </a:lnTo>
                  <a:lnTo>
                    <a:pt x="287" y="469"/>
                  </a:lnTo>
                  <a:lnTo>
                    <a:pt x="287" y="469"/>
                  </a:lnTo>
                  <a:lnTo>
                    <a:pt x="287" y="467"/>
                  </a:lnTo>
                  <a:lnTo>
                    <a:pt x="287" y="467"/>
                  </a:lnTo>
                  <a:lnTo>
                    <a:pt x="287" y="464"/>
                  </a:lnTo>
                  <a:lnTo>
                    <a:pt x="284" y="462"/>
                  </a:lnTo>
                  <a:lnTo>
                    <a:pt x="282" y="459"/>
                  </a:lnTo>
                  <a:lnTo>
                    <a:pt x="279" y="459"/>
                  </a:lnTo>
                  <a:lnTo>
                    <a:pt x="277" y="455"/>
                  </a:lnTo>
                  <a:lnTo>
                    <a:pt x="277" y="455"/>
                  </a:lnTo>
                  <a:lnTo>
                    <a:pt x="277" y="455"/>
                  </a:lnTo>
                  <a:lnTo>
                    <a:pt x="277" y="455"/>
                  </a:lnTo>
                  <a:lnTo>
                    <a:pt x="277" y="455"/>
                  </a:lnTo>
                  <a:lnTo>
                    <a:pt x="275" y="452"/>
                  </a:lnTo>
                  <a:lnTo>
                    <a:pt x="275" y="452"/>
                  </a:lnTo>
                  <a:lnTo>
                    <a:pt x="275" y="452"/>
                  </a:lnTo>
                  <a:lnTo>
                    <a:pt x="275" y="452"/>
                  </a:lnTo>
                  <a:lnTo>
                    <a:pt x="272" y="452"/>
                  </a:lnTo>
                  <a:lnTo>
                    <a:pt x="272" y="455"/>
                  </a:lnTo>
                  <a:lnTo>
                    <a:pt x="272" y="455"/>
                  </a:lnTo>
                  <a:lnTo>
                    <a:pt x="272" y="459"/>
                  </a:lnTo>
                  <a:lnTo>
                    <a:pt x="272" y="459"/>
                  </a:lnTo>
                  <a:lnTo>
                    <a:pt x="272" y="459"/>
                  </a:lnTo>
                  <a:lnTo>
                    <a:pt x="272" y="462"/>
                  </a:lnTo>
                  <a:lnTo>
                    <a:pt x="272" y="462"/>
                  </a:lnTo>
                  <a:lnTo>
                    <a:pt x="272" y="462"/>
                  </a:lnTo>
                  <a:lnTo>
                    <a:pt x="272" y="464"/>
                  </a:lnTo>
                  <a:lnTo>
                    <a:pt x="272" y="464"/>
                  </a:lnTo>
                  <a:lnTo>
                    <a:pt x="272" y="464"/>
                  </a:lnTo>
                  <a:lnTo>
                    <a:pt x="275" y="467"/>
                  </a:lnTo>
                  <a:lnTo>
                    <a:pt x="275" y="467"/>
                  </a:lnTo>
                  <a:lnTo>
                    <a:pt x="275" y="469"/>
                  </a:lnTo>
                  <a:lnTo>
                    <a:pt x="275" y="469"/>
                  </a:lnTo>
                  <a:lnTo>
                    <a:pt x="277" y="469"/>
                  </a:lnTo>
                  <a:lnTo>
                    <a:pt x="277" y="469"/>
                  </a:lnTo>
                  <a:lnTo>
                    <a:pt x="279" y="471"/>
                  </a:lnTo>
                  <a:lnTo>
                    <a:pt x="279" y="471"/>
                  </a:lnTo>
                  <a:lnTo>
                    <a:pt x="279" y="471"/>
                  </a:lnTo>
                  <a:lnTo>
                    <a:pt x="279" y="474"/>
                  </a:lnTo>
                  <a:lnTo>
                    <a:pt x="279" y="474"/>
                  </a:lnTo>
                  <a:lnTo>
                    <a:pt x="279" y="474"/>
                  </a:lnTo>
                  <a:lnTo>
                    <a:pt x="282" y="476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79" y="474"/>
                  </a:lnTo>
                  <a:lnTo>
                    <a:pt x="279" y="474"/>
                  </a:lnTo>
                  <a:lnTo>
                    <a:pt x="279" y="476"/>
                  </a:lnTo>
                  <a:lnTo>
                    <a:pt x="279" y="476"/>
                  </a:lnTo>
                  <a:lnTo>
                    <a:pt x="282" y="476"/>
                  </a:lnTo>
                  <a:lnTo>
                    <a:pt x="282" y="476"/>
                  </a:lnTo>
                  <a:lnTo>
                    <a:pt x="282" y="476"/>
                  </a:lnTo>
                  <a:lnTo>
                    <a:pt x="282" y="476"/>
                  </a:lnTo>
                  <a:lnTo>
                    <a:pt x="282" y="478"/>
                  </a:lnTo>
                  <a:lnTo>
                    <a:pt x="282" y="478"/>
                  </a:lnTo>
                  <a:lnTo>
                    <a:pt x="282" y="478"/>
                  </a:lnTo>
                  <a:lnTo>
                    <a:pt x="282" y="478"/>
                  </a:lnTo>
                  <a:lnTo>
                    <a:pt x="284" y="478"/>
                  </a:lnTo>
                  <a:lnTo>
                    <a:pt x="284" y="481"/>
                  </a:lnTo>
                  <a:lnTo>
                    <a:pt x="284" y="481"/>
                  </a:lnTo>
                  <a:lnTo>
                    <a:pt x="287" y="481"/>
                  </a:lnTo>
                  <a:lnTo>
                    <a:pt x="287" y="481"/>
                  </a:lnTo>
                  <a:lnTo>
                    <a:pt x="287" y="481"/>
                  </a:lnTo>
                  <a:lnTo>
                    <a:pt x="287" y="478"/>
                  </a:lnTo>
                  <a:lnTo>
                    <a:pt x="284" y="476"/>
                  </a:lnTo>
                  <a:close/>
                  <a:moveTo>
                    <a:pt x="253" y="426"/>
                  </a:moveTo>
                  <a:lnTo>
                    <a:pt x="251" y="426"/>
                  </a:lnTo>
                  <a:lnTo>
                    <a:pt x="251" y="426"/>
                  </a:lnTo>
                  <a:lnTo>
                    <a:pt x="251" y="426"/>
                  </a:lnTo>
                  <a:lnTo>
                    <a:pt x="251" y="426"/>
                  </a:lnTo>
                  <a:lnTo>
                    <a:pt x="251" y="426"/>
                  </a:lnTo>
                  <a:lnTo>
                    <a:pt x="251" y="424"/>
                  </a:lnTo>
                  <a:lnTo>
                    <a:pt x="251" y="424"/>
                  </a:lnTo>
                  <a:lnTo>
                    <a:pt x="246" y="422"/>
                  </a:lnTo>
                  <a:lnTo>
                    <a:pt x="246" y="419"/>
                  </a:lnTo>
                  <a:lnTo>
                    <a:pt x="246" y="417"/>
                  </a:lnTo>
                  <a:lnTo>
                    <a:pt x="246" y="417"/>
                  </a:lnTo>
                  <a:lnTo>
                    <a:pt x="246" y="414"/>
                  </a:lnTo>
                  <a:lnTo>
                    <a:pt x="244" y="414"/>
                  </a:lnTo>
                  <a:lnTo>
                    <a:pt x="244" y="414"/>
                  </a:lnTo>
                  <a:lnTo>
                    <a:pt x="244" y="414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39" y="414"/>
                  </a:lnTo>
                  <a:lnTo>
                    <a:pt x="239" y="414"/>
                  </a:lnTo>
                  <a:lnTo>
                    <a:pt x="239" y="417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9" y="422"/>
                  </a:lnTo>
                  <a:lnTo>
                    <a:pt x="239" y="424"/>
                  </a:lnTo>
                  <a:lnTo>
                    <a:pt x="239" y="424"/>
                  </a:lnTo>
                  <a:lnTo>
                    <a:pt x="239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4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2" y="426"/>
                  </a:lnTo>
                  <a:lnTo>
                    <a:pt x="244" y="426"/>
                  </a:lnTo>
                  <a:lnTo>
                    <a:pt x="244" y="426"/>
                  </a:lnTo>
                  <a:lnTo>
                    <a:pt x="246" y="426"/>
                  </a:lnTo>
                  <a:lnTo>
                    <a:pt x="246" y="429"/>
                  </a:lnTo>
                  <a:lnTo>
                    <a:pt x="246" y="429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1" y="429"/>
                  </a:lnTo>
                  <a:lnTo>
                    <a:pt x="251" y="429"/>
                  </a:lnTo>
                  <a:lnTo>
                    <a:pt x="251" y="431"/>
                  </a:lnTo>
                  <a:lnTo>
                    <a:pt x="251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31"/>
                  </a:lnTo>
                  <a:lnTo>
                    <a:pt x="253" y="429"/>
                  </a:lnTo>
                  <a:lnTo>
                    <a:pt x="253" y="426"/>
                  </a:lnTo>
                  <a:close/>
                  <a:moveTo>
                    <a:pt x="225" y="393"/>
                  </a:moveTo>
                  <a:lnTo>
                    <a:pt x="225" y="393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23" y="391"/>
                  </a:lnTo>
                  <a:lnTo>
                    <a:pt x="220" y="391"/>
                  </a:lnTo>
                  <a:lnTo>
                    <a:pt x="220" y="391"/>
                  </a:lnTo>
                  <a:lnTo>
                    <a:pt x="220" y="388"/>
                  </a:lnTo>
                  <a:lnTo>
                    <a:pt x="220" y="388"/>
                  </a:lnTo>
                  <a:lnTo>
                    <a:pt x="220" y="386"/>
                  </a:lnTo>
                  <a:lnTo>
                    <a:pt x="220" y="386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4"/>
                  </a:lnTo>
                  <a:lnTo>
                    <a:pt x="216" y="384"/>
                  </a:lnTo>
                  <a:lnTo>
                    <a:pt x="216" y="381"/>
                  </a:lnTo>
                  <a:lnTo>
                    <a:pt x="216" y="381"/>
                  </a:lnTo>
                  <a:lnTo>
                    <a:pt x="218" y="384"/>
                  </a:lnTo>
                  <a:lnTo>
                    <a:pt x="218" y="384"/>
                  </a:lnTo>
                  <a:lnTo>
                    <a:pt x="218" y="381"/>
                  </a:lnTo>
                  <a:lnTo>
                    <a:pt x="218" y="381"/>
                  </a:lnTo>
                  <a:lnTo>
                    <a:pt x="216" y="379"/>
                  </a:lnTo>
                  <a:lnTo>
                    <a:pt x="216" y="377"/>
                  </a:lnTo>
                  <a:lnTo>
                    <a:pt x="213" y="377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2"/>
                  </a:lnTo>
                  <a:lnTo>
                    <a:pt x="213" y="372"/>
                  </a:lnTo>
                  <a:lnTo>
                    <a:pt x="213" y="372"/>
                  </a:lnTo>
                  <a:lnTo>
                    <a:pt x="211" y="372"/>
                  </a:lnTo>
                  <a:lnTo>
                    <a:pt x="211" y="372"/>
                  </a:lnTo>
                  <a:lnTo>
                    <a:pt x="211" y="370"/>
                  </a:lnTo>
                  <a:lnTo>
                    <a:pt x="211" y="370"/>
                  </a:lnTo>
                  <a:lnTo>
                    <a:pt x="211" y="370"/>
                  </a:lnTo>
                  <a:lnTo>
                    <a:pt x="211" y="370"/>
                  </a:lnTo>
                  <a:lnTo>
                    <a:pt x="211" y="367"/>
                  </a:lnTo>
                  <a:lnTo>
                    <a:pt x="208" y="367"/>
                  </a:lnTo>
                  <a:lnTo>
                    <a:pt x="208" y="365"/>
                  </a:lnTo>
                  <a:lnTo>
                    <a:pt x="208" y="365"/>
                  </a:lnTo>
                  <a:lnTo>
                    <a:pt x="206" y="365"/>
                  </a:lnTo>
                  <a:lnTo>
                    <a:pt x="206" y="362"/>
                  </a:lnTo>
                  <a:lnTo>
                    <a:pt x="206" y="362"/>
                  </a:lnTo>
                  <a:lnTo>
                    <a:pt x="206" y="362"/>
                  </a:lnTo>
                  <a:lnTo>
                    <a:pt x="206" y="360"/>
                  </a:lnTo>
                  <a:lnTo>
                    <a:pt x="206" y="360"/>
                  </a:lnTo>
                  <a:lnTo>
                    <a:pt x="204" y="360"/>
                  </a:lnTo>
                  <a:lnTo>
                    <a:pt x="206" y="360"/>
                  </a:lnTo>
                  <a:lnTo>
                    <a:pt x="206" y="360"/>
                  </a:lnTo>
                  <a:lnTo>
                    <a:pt x="206" y="360"/>
                  </a:lnTo>
                  <a:lnTo>
                    <a:pt x="206" y="360"/>
                  </a:lnTo>
                  <a:lnTo>
                    <a:pt x="206" y="360"/>
                  </a:lnTo>
                  <a:lnTo>
                    <a:pt x="206" y="358"/>
                  </a:lnTo>
                  <a:lnTo>
                    <a:pt x="206" y="358"/>
                  </a:lnTo>
                  <a:lnTo>
                    <a:pt x="204" y="358"/>
                  </a:lnTo>
                  <a:lnTo>
                    <a:pt x="204" y="355"/>
                  </a:lnTo>
                  <a:lnTo>
                    <a:pt x="204" y="355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9" y="358"/>
                  </a:lnTo>
                  <a:lnTo>
                    <a:pt x="199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194" y="358"/>
                  </a:lnTo>
                  <a:lnTo>
                    <a:pt x="194" y="358"/>
                  </a:lnTo>
                  <a:lnTo>
                    <a:pt x="192" y="358"/>
                  </a:lnTo>
                  <a:lnTo>
                    <a:pt x="192" y="358"/>
                  </a:lnTo>
                  <a:lnTo>
                    <a:pt x="192" y="358"/>
                  </a:lnTo>
                  <a:lnTo>
                    <a:pt x="192" y="360"/>
                  </a:lnTo>
                  <a:lnTo>
                    <a:pt x="192" y="360"/>
                  </a:lnTo>
                  <a:lnTo>
                    <a:pt x="192" y="362"/>
                  </a:lnTo>
                  <a:lnTo>
                    <a:pt x="192" y="365"/>
                  </a:lnTo>
                  <a:lnTo>
                    <a:pt x="192" y="365"/>
                  </a:lnTo>
                  <a:lnTo>
                    <a:pt x="190" y="367"/>
                  </a:lnTo>
                  <a:lnTo>
                    <a:pt x="190" y="370"/>
                  </a:lnTo>
                  <a:lnTo>
                    <a:pt x="187" y="370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2" y="377"/>
                  </a:lnTo>
                  <a:lnTo>
                    <a:pt x="199" y="388"/>
                  </a:lnTo>
                  <a:lnTo>
                    <a:pt x="201" y="391"/>
                  </a:lnTo>
                  <a:lnTo>
                    <a:pt x="201" y="391"/>
                  </a:lnTo>
                  <a:lnTo>
                    <a:pt x="201" y="393"/>
                  </a:lnTo>
                  <a:lnTo>
                    <a:pt x="201" y="393"/>
                  </a:lnTo>
                  <a:lnTo>
                    <a:pt x="201" y="393"/>
                  </a:lnTo>
                  <a:lnTo>
                    <a:pt x="204" y="396"/>
                  </a:lnTo>
                  <a:lnTo>
                    <a:pt x="204" y="396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16" y="403"/>
                  </a:lnTo>
                  <a:lnTo>
                    <a:pt x="216" y="403"/>
                  </a:lnTo>
                  <a:lnTo>
                    <a:pt x="216" y="403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20" y="400"/>
                  </a:lnTo>
                  <a:lnTo>
                    <a:pt x="223" y="400"/>
                  </a:lnTo>
                  <a:lnTo>
                    <a:pt x="223" y="400"/>
                  </a:lnTo>
                  <a:lnTo>
                    <a:pt x="223" y="400"/>
                  </a:lnTo>
                  <a:lnTo>
                    <a:pt x="223" y="400"/>
                  </a:lnTo>
                  <a:lnTo>
                    <a:pt x="223" y="398"/>
                  </a:lnTo>
                  <a:lnTo>
                    <a:pt x="220" y="393"/>
                  </a:lnTo>
                  <a:lnTo>
                    <a:pt x="220" y="393"/>
                  </a:lnTo>
                  <a:lnTo>
                    <a:pt x="220" y="393"/>
                  </a:lnTo>
                  <a:lnTo>
                    <a:pt x="220" y="393"/>
                  </a:lnTo>
                  <a:lnTo>
                    <a:pt x="220" y="393"/>
                  </a:lnTo>
                  <a:lnTo>
                    <a:pt x="223" y="393"/>
                  </a:lnTo>
                  <a:lnTo>
                    <a:pt x="223" y="396"/>
                  </a:lnTo>
                  <a:lnTo>
                    <a:pt x="225" y="398"/>
                  </a:lnTo>
                  <a:lnTo>
                    <a:pt x="225" y="398"/>
                  </a:lnTo>
                  <a:lnTo>
                    <a:pt x="225" y="396"/>
                  </a:lnTo>
                  <a:lnTo>
                    <a:pt x="225" y="393"/>
                  </a:lnTo>
                  <a:lnTo>
                    <a:pt x="225" y="393"/>
                  </a:lnTo>
                  <a:close/>
                  <a:moveTo>
                    <a:pt x="272" y="452"/>
                  </a:moveTo>
                  <a:lnTo>
                    <a:pt x="272" y="450"/>
                  </a:lnTo>
                  <a:lnTo>
                    <a:pt x="272" y="450"/>
                  </a:lnTo>
                  <a:lnTo>
                    <a:pt x="272" y="450"/>
                  </a:lnTo>
                  <a:lnTo>
                    <a:pt x="272" y="448"/>
                  </a:lnTo>
                  <a:lnTo>
                    <a:pt x="272" y="448"/>
                  </a:lnTo>
                  <a:lnTo>
                    <a:pt x="272" y="445"/>
                  </a:lnTo>
                  <a:lnTo>
                    <a:pt x="270" y="445"/>
                  </a:lnTo>
                  <a:lnTo>
                    <a:pt x="270" y="445"/>
                  </a:lnTo>
                  <a:lnTo>
                    <a:pt x="270" y="445"/>
                  </a:lnTo>
                  <a:lnTo>
                    <a:pt x="268" y="443"/>
                  </a:lnTo>
                  <a:lnTo>
                    <a:pt x="268" y="443"/>
                  </a:lnTo>
                  <a:lnTo>
                    <a:pt x="268" y="443"/>
                  </a:lnTo>
                  <a:lnTo>
                    <a:pt x="263" y="440"/>
                  </a:lnTo>
                  <a:lnTo>
                    <a:pt x="263" y="438"/>
                  </a:lnTo>
                  <a:lnTo>
                    <a:pt x="263" y="438"/>
                  </a:lnTo>
                  <a:lnTo>
                    <a:pt x="263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0" y="440"/>
                  </a:lnTo>
                  <a:lnTo>
                    <a:pt x="260" y="440"/>
                  </a:lnTo>
                  <a:lnTo>
                    <a:pt x="260" y="443"/>
                  </a:lnTo>
                  <a:lnTo>
                    <a:pt x="260" y="443"/>
                  </a:lnTo>
                  <a:lnTo>
                    <a:pt x="260" y="443"/>
                  </a:lnTo>
                  <a:lnTo>
                    <a:pt x="260" y="445"/>
                  </a:lnTo>
                  <a:lnTo>
                    <a:pt x="260" y="445"/>
                  </a:lnTo>
                  <a:lnTo>
                    <a:pt x="263" y="445"/>
                  </a:lnTo>
                  <a:lnTo>
                    <a:pt x="263" y="448"/>
                  </a:lnTo>
                  <a:lnTo>
                    <a:pt x="263" y="448"/>
                  </a:lnTo>
                  <a:lnTo>
                    <a:pt x="260" y="450"/>
                  </a:lnTo>
                  <a:lnTo>
                    <a:pt x="260" y="452"/>
                  </a:lnTo>
                  <a:lnTo>
                    <a:pt x="263" y="452"/>
                  </a:lnTo>
                  <a:lnTo>
                    <a:pt x="263" y="452"/>
                  </a:lnTo>
                  <a:lnTo>
                    <a:pt x="263" y="455"/>
                  </a:lnTo>
                  <a:lnTo>
                    <a:pt x="263" y="455"/>
                  </a:lnTo>
                  <a:lnTo>
                    <a:pt x="263" y="457"/>
                  </a:lnTo>
                  <a:lnTo>
                    <a:pt x="263" y="455"/>
                  </a:lnTo>
                  <a:lnTo>
                    <a:pt x="265" y="455"/>
                  </a:lnTo>
                  <a:lnTo>
                    <a:pt x="265" y="455"/>
                  </a:lnTo>
                  <a:lnTo>
                    <a:pt x="265" y="455"/>
                  </a:lnTo>
                  <a:lnTo>
                    <a:pt x="268" y="455"/>
                  </a:lnTo>
                  <a:lnTo>
                    <a:pt x="268" y="455"/>
                  </a:lnTo>
                  <a:lnTo>
                    <a:pt x="270" y="455"/>
                  </a:lnTo>
                  <a:lnTo>
                    <a:pt x="270" y="455"/>
                  </a:lnTo>
                  <a:lnTo>
                    <a:pt x="270" y="452"/>
                  </a:lnTo>
                  <a:lnTo>
                    <a:pt x="270" y="452"/>
                  </a:lnTo>
                  <a:lnTo>
                    <a:pt x="270" y="452"/>
                  </a:lnTo>
                  <a:lnTo>
                    <a:pt x="272" y="452"/>
                  </a:lnTo>
                  <a:lnTo>
                    <a:pt x="272" y="452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9226D3C-4E84-9BFE-31EC-264306592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2472" y="3182782"/>
              <a:ext cx="1645274" cy="1760486"/>
            </a:xfrm>
            <a:custGeom>
              <a:avLst/>
              <a:gdLst>
                <a:gd name="T0" fmla="*/ 1046 w 1528"/>
                <a:gd name="T1" fmla="*/ 817 h 1635"/>
                <a:gd name="T2" fmla="*/ 1318 w 1528"/>
                <a:gd name="T3" fmla="*/ 1574 h 1635"/>
                <a:gd name="T4" fmla="*/ 1502 w 1528"/>
                <a:gd name="T5" fmla="*/ 440 h 1635"/>
                <a:gd name="T6" fmla="*/ 1370 w 1528"/>
                <a:gd name="T7" fmla="*/ 402 h 1635"/>
                <a:gd name="T8" fmla="*/ 1237 w 1528"/>
                <a:gd name="T9" fmla="*/ 483 h 1635"/>
                <a:gd name="T10" fmla="*/ 1136 w 1528"/>
                <a:gd name="T11" fmla="*/ 544 h 1635"/>
                <a:gd name="T12" fmla="*/ 1048 w 1528"/>
                <a:gd name="T13" fmla="*/ 473 h 1635"/>
                <a:gd name="T14" fmla="*/ 987 w 1528"/>
                <a:gd name="T15" fmla="*/ 554 h 1635"/>
                <a:gd name="T16" fmla="*/ 845 w 1528"/>
                <a:gd name="T17" fmla="*/ 507 h 1635"/>
                <a:gd name="T18" fmla="*/ 682 w 1528"/>
                <a:gd name="T19" fmla="*/ 447 h 1635"/>
                <a:gd name="T20" fmla="*/ 639 w 1528"/>
                <a:gd name="T21" fmla="*/ 369 h 1635"/>
                <a:gd name="T22" fmla="*/ 580 w 1528"/>
                <a:gd name="T23" fmla="*/ 277 h 1635"/>
                <a:gd name="T24" fmla="*/ 573 w 1528"/>
                <a:gd name="T25" fmla="*/ 204 h 1635"/>
                <a:gd name="T26" fmla="*/ 457 w 1528"/>
                <a:gd name="T27" fmla="*/ 2 h 1635"/>
                <a:gd name="T28" fmla="*/ 305 w 1528"/>
                <a:gd name="T29" fmla="*/ 118 h 1635"/>
                <a:gd name="T30" fmla="*/ 348 w 1528"/>
                <a:gd name="T31" fmla="*/ 232 h 1635"/>
                <a:gd name="T32" fmla="*/ 270 w 1528"/>
                <a:gd name="T33" fmla="*/ 362 h 1635"/>
                <a:gd name="T34" fmla="*/ 135 w 1528"/>
                <a:gd name="T35" fmla="*/ 627 h 1635"/>
                <a:gd name="T36" fmla="*/ 10 w 1528"/>
                <a:gd name="T37" fmla="*/ 703 h 1635"/>
                <a:gd name="T38" fmla="*/ 15 w 1528"/>
                <a:gd name="T39" fmla="*/ 729 h 1635"/>
                <a:gd name="T40" fmla="*/ 107 w 1528"/>
                <a:gd name="T41" fmla="*/ 760 h 1635"/>
                <a:gd name="T42" fmla="*/ 71 w 1528"/>
                <a:gd name="T43" fmla="*/ 793 h 1635"/>
                <a:gd name="T44" fmla="*/ 156 w 1528"/>
                <a:gd name="T45" fmla="*/ 883 h 1635"/>
                <a:gd name="T46" fmla="*/ 204 w 1528"/>
                <a:gd name="T47" fmla="*/ 819 h 1635"/>
                <a:gd name="T48" fmla="*/ 239 w 1528"/>
                <a:gd name="T49" fmla="*/ 805 h 1635"/>
                <a:gd name="T50" fmla="*/ 235 w 1528"/>
                <a:gd name="T51" fmla="*/ 850 h 1635"/>
                <a:gd name="T52" fmla="*/ 242 w 1528"/>
                <a:gd name="T53" fmla="*/ 911 h 1635"/>
                <a:gd name="T54" fmla="*/ 244 w 1528"/>
                <a:gd name="T55" fmla="*/ 970 h 1635"/>
                <a:gd name="T56" fmla="*/ 251 w 1528"/>
                <a:gd name="T57" fmla="*/ 1006 h 1635"/>
                <a:gd name="T58" fmla="*/ 265 w 1528"/>
                <a:gd name="T59" fmla="*/ 1074 h 1635"/>
                <a:gd name="T60" fmla="*/ 279 w 1528"/>
                <a:gd name="T61" fmla="*/ 1143 h 1635"/>
                <a:gd name="T62" fmla="*/ 320 w 1528"/>
                <a:gd name="T63" fmla="*/ 1205 h 1635"/>
                <a:gd name="T64" fmla="*/ 343 w 1528"/>
                <a:gd name="T65" fmla="*/ 1271 h 1635"/>
                <a:gd name="T66" fmla="*/ 376 w 1528"/>
                <a:gd name="T67" fmla="*/ 1366 h 1635"/>
                <a:gd name="T68" fmla="*/ 436 w 1528"/>
                <a:gd name="T69" fmla="*/ 1489 h 1635"/>
                <a:gd name="T70" fmla="*/ 440 w 1528"/>
                <a:gd name="T71" fmla="*/ 1522 h 1635"/>
                <a:gd name="T72" fmla="*/ 585 w 1528"/>
                <a:gd name="T73" fmla="*/ 1503 h 1635"/>
                <a:gd name="T74" fmla="*/ 611 w 1528"/>
                <a:gd name="T75" fmla="*/ 1392 h 1635"/>
                <a:gd name="T76" fmla="*/ 637 w 1528"/>
                <a:gd name="T77" fmla="*/ 1283 h 1635"/>
                <a:gd name="T78" fmla="*/ 667 w 1528"/>
                <a:gd name="T79" fmla="*/ 1145 h 1635"/>
                <a:gd name="T80" fmla="*/ 738 w 1528"/>
                <a:gd name="T81" fmla="*/ 1096 h 1635"/>
                <a:gd name="T82" fmla="*/ 866 w 1528"/>
                <a:gd name="T83" fmla="*/ 982 h 1635"/>
                <a:gd name="T84" fmla="*/ 897 w 1528"/>
                <a:gd name="T85" fmla="*/ 937 h 1635"/>
                <a:gd name="T86" fmla="*/ 975 w 1528"/>
                <a:gd name="T87" fmla="*/ 904 h 1635"/>
                <a:gd name="T88" fmla="*/ 1043 w 1528"/>
                <a:gd name="T89" fmla="*/ 802 h 1635"/>
                <a:gd name="T90" fmla="*/ 1067 w 1528"/>
                <a:gd name="T91" fmla="*/ 838 h 1635"/>
                <a:gd name="T92" fmla="*/ 1086 w 1528"/>
                <a:gd name="T93" fmla="*/ 833 h 1635"/>
                <a:gd name="T94" fmla="*/ 1074 w 1528"/>
                <a:gd name="T95" fmla="*/ 743 h 1635"/>
                <a:gd name="T96" fmla="*/ 1053 w 1528"/>
                <a:gd name="T97" fmla="*/ 651 h 1635"/>
                <a:gd name="T98" fmla="*/ 1051 w 1528"/>
                <a:gd name="T99" fmla="*/ 575 h 1635"/>
                <a:gd name="T100" fmla="*/ 1095 w 1528"/>
                <a:gd name="T101" fmla="*/ 568 h 1635"/>
                <a:gd name="T102" fmla="*/ 1150 w 1528"/>
                <a:gd name="T103" fmla="*/ 632 h 1635"/>
                <a:gd name="T104" fmla="*/ 1261 w 1528"/>
                <a:gd name="T105" fmla="*/ 653 h 1635"/>
                <a:gd name="T106" fmla="*/ 1216 w 1528"/>
                <a:gd name="T107" fmla="*/ 743 h 1635"/>
                <a:gd name="T108" fmla="*/ 1271 w 1528"/>
                <a:gd name="T109" fmla="*/ 769 h 1635"/>
                <a:gd name="T110" fmla="*/ 1318 w 1528"/>
                <a:gd name="T111" fmla="*/ 755 h 1635"/>
                <a:gd name="T112" fmla="*/ 1391 w 1528"/>
                <a:gd name="T113" fmla="*/ 641 h 1635"/>
                <a:gd name="T114" fmla="*/ 1488 w 1528"/>
                <a:gd name="T115" fmla="*/ 509 h 1635"/>
                <a:gd name="T116" fmla="*/ 1339 w 1528"/>
                <a:gd name="T117" fmla="*/ 1614 h 1635"/>
                <a:gd name="T118" fmla="*/ 1304 w 1528"/>
                <a:gd name="T119" fmla="*/ 1555 h 1635"/>
                <a:gd name="T120" fmla="*/ 1304 w 1528"/>
                <a:gd name="T121" fmla="*/ 1285 h 1635"/>
                <a:gd name="T122" fmla="*/ 1282 w 1528"/>
                <a:gd name="T123" fmla="*/ 1358 h 1635"/>
                <a:gd name="T124" fmla="*/ 1292 w 1528"/>
                <a:gd name="T125" fmla="*/ 1351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8" h="1635">
                  <a:moveTo>
                    <a:pt x="1261" y="1382"/>
                  </a:moveTo>
                  <a:lnTo>
                    <a:pt x="1261" y="1382"/>
                  </a:lnTo>
                  <a:lnTo>
                    <a:pt x="1261" y="1380"/>
                  </a:lnTo>
                  <a:lnTo>
                    <a:pt x="1259" y="1380"/>
                  </a:lnTo>
                  <a:lnTo>
                    <a:pt x="1259" y="1382"/>
                  </a:lnTo>
                  <a:lnTo>
                    <a:pt x="1261" y="1382"/>
                  </a:lnTo>
                  <a:lnTo>
                    <a:pt x="1261" y="1385"/>
                  </a:lnTo>
                  <a:lnTo>
                    <a:pt x="1261" y="1385"/>
                  </a:lnTo>
                  <a:lnTo>
                    <a:pt x="1263" y="1385"/>
                  </a:lnTo>
                  <a:lnTo>
                    <a:pt x="1263" y="1385"/>
                  </a:lnTo>
                  <a:lnTo>
                    <a:pt x="1263" y="1382"/>
                  </a:lnTo>
                  <a:lnTo>
                    <a:pt x="1263" y="1382"/>
                  </a:lnTo>
                  <a:lnTo>
                    <a:pt x="1261" y="1382"/>
                  </a:lnTo>
                  <a:close/>
                  <a:moveTo>
                    <a:pt x="258" y="1555"/>
                  </a:moveTo>
                  <a:lnTo>
                    <a:pt x="258" y="1555"/>
                  </a:lnTo>
                  <a:lnTo>
                    <a:pt x="258" y="1555"/>
                  </a:lnTo>
                  <a:lnTo>
                    <a:pt x="258" y="1555"/>
                  </a:lnTo>
                  <a:lnTo>
                    <a:pt x="258" y="1555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6" y="1557"/>
                  </a:lnTo>
                  <a:lnTo>
                    <a:pt x="258" y="1557"/>
                  </a:lnTo>
                  <a:lnTo>
                    <a:pt x="258" y="1555"/>
                  </a:lnTo>
                  <a:lnTo>
                    <a:pt x="258" y="1555"/>
                  </a:lnTo>
                  <a:lnTo>
                    <a:pt x="258" y="1555"/>
                  </a:lnTo>
                  <a:close/>
                  <a:moveTo>
                    <a:pt x="289" y="1458"/>
                  </a:move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lnTo>
                    <a:pt x="289" y="1458"/>
                  </a:lnTo>
                  <a:close/>
                  <a:moveTo>
                    <a:pt x="287" y="1460"/>
                  </a:moveTo>
                  <a:lnTo>
                    <a:pt x="287" y="1460"/>
                  </a:lnTo>
                  <a:lnTo>
                    <a:pt x="287" y="1460"/>
                  </a:lnTo>
                  <a:lnTo>
                    <a:pt x="287" y="1460"/>
                  </a:lnTo>
                  <a:lnTo>
                    <a:pt x="287" y="1463"/>
                  </a:lnTo>
                  <a:lnTo>
                    <a:pt x="287" y="1463"/>
                  </a:lnTo>
                  <a:lnTo>
                    <a:pt x="287" y="1463"/>
                  </a:lnTo>
                  <a:lnTo>
                    <a:pt x="287" y="1463"/>
                  </a:lnTo>
                  <a:lnTo>
                    <a:pt x="287" y="1463"/>
                  </a:lnTo>
                  <a:lnTo>
                    <a:pt x="287" y="1460"/>
                  </a:lnTo>
                  <a:lnTo>
                    <a:pt x="289" y="1460"/>
                  </a:lnTo>
                  <a:lnTo>
                    <a:pt x="287" y="1460"/>
                  </a:lnTo>
                  <a:lnTo>
                    <a:pt x="287" y="1460"/>
                  </a:lnTo>
                  <a:close/>
                  <a:moveTo>
                    <a:pt x="672" y="1155"/>
                  </a:moveTo>
                  <a:lnTo>
                    <a:pt x="670" y="1155"/>
                  </a:lnTo>
                  <a:lnTo>
                    <a:pt x="667" y="1153"/>
                  </a:lnTo>
                  <a:lnTo>
                    <a:pt x="667" y="1153"/>
                  </a:lnTo>
                  <a:lnTo>
                    <a:pt x="665" y="1155"/>
                  </a:lnTo>
                  <a:lnTo>
                    <a:pt x="667" y="1157"/>
                  </a:lnTo>
                  <a:lnTo>
                    <a:pt x="670" y="1160"/>
                  </a:lnTo>
                  <a:lnTo>
                    <a:pt x="670" y="1160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2" y="1155"/>
                  </a:lnTo>
                  <a:close/>
                  <a:moveTo>
                    <a:pt x="1046" y="821"/>
                  </a:moveTo>
                  <a:lnTo>
                    <a:pt x="1043" y="826"/>
                  </a:lnTo>
                  <a:lnTo>
                    <a:pt x="1041" y="831"/>
                  </a:lnTo>
                  <a:lnTo>
                    <a:pt x="1041" y="833"/>
                  </a:lnTo>
                  <a:lnTo>
                    <a:pt x="1041" y="833"/>
                  </a:lnTo>
                  <a:lnTo>
                    <a:pt x="1041" y="833"/>
                  </a:lnTo>
                  <a:lnTo>
                    <a:pt x="1041" y="835"/>
                  </a:lnTo>
                  <a:lnTo>
                    <a:pt x="1041" y="835"/>
                  </a:lnTo>
                  <a:lnTo>
                    <a:pt x="1043" y="835"/>
                  </a:lnTo>
                  <a:lnTo>
                    <a:pt x="1046" y="835"/>
                  </a:lnTo>
                  <a:lnTo>
                    <a:pt x="1046" y="835"/>
                  </a:lnTo>
                  <a:lnTo>
                    <a:pt x="1046" y="835"/>
                  </a:lnTo>
                  <a:lnTo>
                    <a:pt x="1046" y="835"/>
                  </a:lnTo>
                  <a:lnTo>
                    <a:pt x="1046" y="833"/>
                  </a:lnTo>
                  <a:lnTo>
                    <a:pt x="1046" y="833"/>
                  </a:lnTo>
                  <a:lnTo>
                    <a:pt x="1048" y="831"/>
                  </a:lnTo>
                  <a:lnTo>
                    <a:pt x="1048" y="828"/>
                  </a:lnTo>
                  <a:lnTo>
                    <a:pt x="1046" y="821"/>
                  </a:lnTo>
                  <a:lnTo>
                    <a:pt x="1046" y="821"/>
                  </a:lnTo>
                  <a:close/>
                  <a:moveTo>
                    <a:pt x="1086" y="838"/>
                  </a:moveTo>
                  <a:lnTo>
                    <a:pt x="1086" y="838"/>
                  </a:lnTo>
                  <a:lnTo>
                    <a:pt x="1084" y="838"/>
                  </a:lnTo>
                  <a:lnTo>
                    <a:pt x="1084" y="835"/>
                  </a:lnTo>
                  <a:lnTo>
                    <a:pt x="1081" y="838"/>
                  </a:lnTo>
                  <a:lnTo>
                    <a:pt x="1084" y="840"/>
                  </a:lnTo>
                  <a:lnTo>
                    <a:pt x="1084" y="840"/>
                  </a:lnTo>
                  <a:lnTo>
                    <a:pt x="1086" y="840"/>
                  </a:lnTo>
                  <a:lnTo>
                    <a:pt x="1086" y="840"/>
                  </a:lnTo>
                  <a:lnTo>
                    <a:pt x="1086" y="840"/>
                  </a:lnTo>
                  <a:lnTo>
                    <a:pt x="1086" y="840"/>
                  </a:lnTo>
                  <a:lnTo>
                    <a:pt x="1086" y="838"/>
                  </a:lnTo>
                  <a:lnTo>
                    <a:pt x="1086" y="838"/>
                  </a:lnTo>
                  <a:close/>
                  <a:moveTo>
                    <a:pt x="1072" y="819"/>
                  </a:moveTo>
                  <a:lnTo>
                    <a:pt x="1072" y="819"/>
                  </a:lnTo>
                  <a:lnTo>
                    <a:pt x="1072" y="821"/>
                  </a:lnTo>
                  <a:lnTo>
                    <a:pt x="1069" y="821"/>
                  </a:lnTo>
                  <a:lnTo>
                    <a:pt x="1069" y="824"/>
                  </a:lnTo>
                  <a:lnTo>
                    <a:pt x="1069" y="824"/>
                  </a:lnTo>
                  <a:lnTo>
                    <a:pt x="1069" y="824"/>
                  </a:lnTo>
                  <a:lnTo>
                    <a:pt x="1069" y="826"/>
                  </a:lnTo>
                  <a:lnTo>
                    <a:pt x="1069" y="826"/>
                  </a:lnTo>
                  <a:lnTo>
                    <a:pt x="1069" y="826"/>
                  </a:lnTo>
                  <a:lnTo>
                    <a:pt x="1072" y="826"/>
                  </a:lnTo>
                  <a:lnTo>
                    <a:pt x="1072" y="826"/>
                  </a:lnTo>
                  <a:lnTo>
                    <a:pt x="1072" y="824"/>
                  </a:lnTo>
                  <a:lnTo>
                    <a:pt x="1074" y="821"/>
                  </a:lnTo>
                  <a:lnTo>
                    <a:pt x="1074" y="821"/>
                  </a:lnTo>
                  <a:lnTo>
                    <a:pt x="1074" y="819"/>
                  </a:lnTo>
                  <a:lnTo>
                    <a:pt x="1074" y="819"/>
                  </a:lnTo>
                  <a:lnTo>
                    <a:pt x="1072" y="819"/>
                  </a:lnTo>
                  <a:close/>
                  <a:moveTo>
                    <a:pt x="1043" y="821"/>
                  </a:moveTo>
                  <a:lnTo>
                    <a:pt x="1046" y="821"/>
                  </a:lnTo>
                  <a:lnTo>
                    <a:pt x="1046" y="819"/>
                  </a:lnTo>
                  <a:lnTo>
                    <a:pt x="1046" y="817"/>
                  </a:lnTo>
                  <a:lnTo>
                    <a:pt x="1043" y="817"/>
                  </a:lnTo>
                  <a:lnTo>
                    <a:pt x="1043" y="819"/>
                  </a:lnTo>
                  <a:lnTo>
                    <a:pt x="1043" y="819"/>
                  </a:lnTo>
                  <a:lnTo>
                    <a:pt x="1043" y="819"/>
                  </a:lnTo>
                  <a:lnTo>
                    <a:pt x="1043" y="821"/>
                  </a:lnTo>
                  <a:lnTo>
                    <a:pt x="1043" y="821"/>
                  </a:lnTo>
                  <a:lnTo>
                    <a:pt x="1043" y="821"/>
                  </a:lnTo>
                  <a:lnTo>
                    <a:pt x="1043" y="824"/>
                  </a:lnTo>
                  <a:lnTo>
                    <a:pt x="1043" y="821"/>
                  </a:lnTo>
                  <a:close/>
                  <a:moveTo>
                    <a:pt x="289" y="1422"/>
                  </a:moveTo>
                  <a:lnTo>
                    <a:pt x="289" y="1422"/>
                  </a:lnTo>
                  <a:lnTo>
                    <a:pt x="289" y="1422"/>
                  </a:lnTo>
                  <a:lnTo>
                    <a:pt x="289" y="1422"/>
                  </a:lnTo>
                  <a:lnTo>
                    <a:pt x="289" y="1422"/>
                  </a:lnTo>
                  <a:lnTo>
                    <a:pt x="289" y="1422"/>
                  </a:lnTo>
                  <a:lnTo>
                    <a:pt x="289" y="1422"/>
                  </a:lnTo>
                  <a:lnTo>
                    <a:pt x="289" y="1422"/>
                  </a:lnTo>
                  <a:close/>
                  <a:moveTo>
                    <a:pt x="230" y="1425"/>
                  </a:moveTo>
                  <a:lnTo>
                    <a:pt x="230" y="1425"/>
                  </a:lnTo>
                  <a:lnTo>
                    <a:pt x="230" y="1425"/>
                  </a:lnTo>
                  <a:lnTo>
                    <a:pt x="230" y="1425"/>
                  </a:lnTo>
                  <a:lnTo>
                    <a:pt x="230" y="1425"/>
                  </a:lnTo>
                  <a:lnTo>
                    <a:pt x="230" y="1425"/>
                  </a:lnTo>
                  <a:close/>
                  <a:moveTo>
                    <a:pt x="253" y="1387"/>
                  </a:moveTo>
                  <a:lnTo>
                    <a:pt x="253" y="1387"/>
                  </a:lnTo>
                  <a:lnTo>
                    <a:pt x="253" y="1387"/>
                  </a:lnTo>
                  <a:lnTo>
                    <a:pt x="253" y="1387"/>
                  </a:lnTo>
                  <a:lnTo>
                    <a:pt x="253" y="1387"/>
                  </a:lnTo>
                  <a:lnTo>
                    <a:pt x="256" y="1387"/>
                  </a:lnTo>
                  <a:lnTo>
                    <a:pt x="253" y="1387"/>
                  </a:lnTo>
                  <a:lnTo>
                    <a:pt x="253" y="1387"/>
                  </a:lnTo>
                  <a:close/>
                  <a:moveTo>
                    <a:pt x="211" y="1420"/>
                  </a:moveTo>
                  <a:lnTo>
                    <a:pt x="211" y="1420"/>
                  </a:lnTo>
                  <a:lnTo>
                    <a:pt x="211" y="1420"/>
                  </a:lnTo>
                  <a:lnTo>
                    <a:pt x="211" y="1422"/>
                  </a:lnTo>
                  <a:lnTo>
                    <a:pt x="211" y="1422"/>
                  </a:lnTo>
                  <a:lnTo>
                    <a:pt x="211" y="1420"/>
                  </a:lnTo>
                  <a:lnTo>
                    <a:pt x="213" y="1420"/>
                  </a:lnTo>
                  <a:lnTo>
                    <a:pt x="213" y="1420"/>
                  </a:lnTo>
                  <a:lnTo>
                    <a:pt x="211" y="1420"/>
                  </a:lnTo>
                  <a:lnTo>
                    <a:pt x="211" y="1420"/>
                  </a:lnTo>
                  <a:close/>
                  <a:moveTo>
                    <a:pt x="235" y="1434"/>
                  </a:moveTo>
                  <a:lnTo>
                    <a:pt x="235" y="1437"/>
                  </a:lnTo>
                  <a:lnTo>
                    <a:pt x="235" y="1437"/>
                  </a:lnTo>
                  <a:lnTo>
                    <a:pt x="235" y="1437"/>
                  </a:lnTo>
                  <a:lnTo>
                    <a:pt x="235" y="1437"/>
                  </a:lnTo>
                  <a:lnTo>
                    <a:pt x="235" y="1437"/>
                  </a:lnTo>
                  <a:lnTo>
                    <a:pt x="235" y="1437"/>
                  </a:lnTo>
                  <a:lnTo>
                    <a:pt x="235" y="1434"/>
                  </a:lnTo>
                  <a:lnTo>
                    <a:pt x="235" y="1434"/>
                  </a:lnTo>
                  <a:lnTo>
                    <a:pt x="235" y="1434"/>
                  </a:lnTo>
                  <a:lnTo>
                    <a:pt x="235" y="1434"/>
                  </a:lnTo>
                  <a:lnTo>
                    <a:pt x="235" y="1434"/>
                  </a:lnTo>
                  <a:close/>
                  <a:moveTo>
                    <a:pt x="242" y="1401"/>
                  </a:moveTo>
                  <a:lnTo>
                    <a:pt x="242" y="1401"/>
                  </a:lnTo>
                  <a:lnTo>
                    <a:pt x="242" y="1401"/>
                  </a:lnTo>
                  <a:lnTo>
                    <a:pt x="242" y="1403"/>
                  </a:lnTo>
                  <a:lnTo>
                    <a:pt x="242" y="1403"/>
                  </a:lnTo>
                  <a:lnTo>
                    <a:pt x="242" y="1401"/>
                  </a:lnTo>
                  <a:lnTo>
                    <a:pt x="244" y="1401"/>
                  </a:lnTo>
                  <a:lnTo>
                    <a:pt x="244" y="1399"/>
                  </a:lnTo>
                  <a:lnTo>
                    <a:pt x="244" y="1399"/>
                  </a:lnTo>
                  <a:lnTo>
                    <a:pt x="244" y="1399"/>
                  </a:lnTo>
                  <a:lnTo>
                    <a:pt x="244" y="1399"/>
                  </a:lnTo>
                  <a:lnTo>
                    <a:pt x="244" y="1399"/>
                  </a:lnTo>
                  <a:lnTo>
                    <a:pt x="244" y="1399"/>
                  </a:lnTo>
                  <a:lnTo>
                    <a:pt x="242" y="1401"/>
                  </a:lnTo>
                  <a:close/>
                  <a:moveTo>
                    <a:pt x="239" y="1375"/>
                  </a:move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lnTo>
                    <a:pt x="239" y="1375"/>
                  </a:lnTo>
                  <a:close/>
                  <a:moveTo>
                    <a:pt x="242" y="1406"/>
                  </a:moveTo>
                  <a:lnTo>
                    <a:pt x="239" y="1406"/>
                  </a:lnTo>
                  <a:lnTo>
                    <a:pt x="239" y="1406"/>
                  </a:lnTo>
                  <a:lnTo>
                    <a:pt x="242" y="1406"/>
                  </a:lnTo>
                  <a:lnTo>
                    <a:pt x="242" y="1406"/>
                  </a:lnTo>
                  <a:lnTo>
                    <a:pt x="242" y="1406"/>
                  </a:lnTo>
                  <a:lnTo>
                    <a:pt x="242" y="1406"/>
                  </a:lnTo>
                  <a:lnTo>
                    <a:pt x="242" y="1406"/>
                  </a:lnTo>
                  <a:lnTo>
                    <a:pt x="242" y="1406"/>
                  </a:lnTo>
                  <a:close/>
                  <a:moveTo>
                    <a:pt x="1346" y="1344"/>
                  </a:moveTo>
                  <a:lnTo>
                    <a:pt x="1346" y="1344"/>
                  </a:lnTo>
                  <a:lnTo>
                    <a:pt x="1346" y="1347"/>
                  </a:lnTo>
                  <a:lnTo>
                    <a:pt x="1346" y="1344"/>
                  </a:lnTo>
                  <a:lnTo>
                    <a:pt x="1346" y="1344"/>
                  </a:lnTo>
                  <a:close/>
                  <a:moveTo>
                    <a:pt x="1330" y="1571"/>
                  </a:moveTo>
                  <a:lnTo>
                    <a:pt x="1330" y="1569"/>
                  </a:lnTo>
                  <a:lnTo>
                    <a:pt x="1330" y="1569"/>
                  </a:lnTo>
                  <a:lnTo>
                    <a:pt x="1330" y="1569"/>
                  </a:lnTo>
                  <a:lnTo>
                    <a:pt x="1330" y="1571"/>
                  </a:lnTo>
                  <a:lnTo>
                    <a:pt x="1327" y="1571"/>
                  </a:lnTo>
                  <a:lnTo>
                    <a:pt x="1327" y="1571"/>
                  </a:lnTo>
                  <a:lnTo>
                    <a:pt x="1327" y="1571"/>
                  </a:lnTo>
                  <a:lnTo>
                    <a:pt x="1327" y="1571"/>
                  </a:lnTo>
                  <a:lnTo>
                    <a:pt x="1330" y="1574"/>
                  </a:lnTo>
                  <a:lnTo>
                    <a:pt x="1330" y="1571"/>
                  </a:lnTo>
                  <a:lnTo>
                    <a:pt x="1330" y="1571"/>
                  </a:lnTo>
                  <a:lnTo>
                    <a:pt x="1330" y="1571"/>
                  </a:lnTo>
                  <a:close/>
                  <a:moveTo>
                    <a:pt x="1323" y="1574"/>
                  </a:moveTo>
                  <a:lnTo>
                    <a:pt x="1323" y="1574"/>
                  </a:lnTo>
                  <a:lnTo>
                    <a:pt x="1323" y="1574"/>
                  </a:lnTo>
                  <a:lnTo>
                    <a:pt x="1323" y="1571"/>
                  </a:lnTo>
                  <a:lnTo>
                    <a:pt x="1320" y="1571"/>
                  </a:lnTo>
                  <a:lnTo>
                    <a:pt x="1320" y="1571"/>
                  </a:lnTo>
                  <a:lnTo>
                    <a:pt x="1320" y="1571"/>
                  </a:lnTo>
                  <a:lnTo>
                    <a:pt x="1320" y="1569"/>
                  </a:lnTo>
                  <a:lnTo>
                    <a:pt x="1320" y="1569"/>
                  </a:lnTo>
                  <a:lnTo>
                    <a:pt x="1318" y="1569"/>
                  </a:lnTo>
                  <a:lnTo>
                    <a:pt x="1318" y="1571"/>
                  </a:lnTo>
                  <a:lnTo>
                    <a:pt x="1318" y="1571"/>
                  </a:lnTo>
                  <a:lnTo>
                    <a:pt x="1315" y="1574"/>
                  </a:lnTo>
                  <a:lnTo>
                    <a:pt x="1315" y="1574"/>
                  </a:lnTo>
                  <a:lnTo>
                    <a:pt x="1318" y="1574"/>
                  </a:lnTo>
                  <a:lnTo>
                    <a:pt x="1318" y="1574"/>
                  </a:lnTo>
                  <a:lnTo>
                    <a:pt x="1318" y="1574"/>
                  </a:lnTo>
                  <a:lnTo>
                    <a:pt x="1318" y="1574"/>
                  </a:lnTo>
                  <a:lnTo>
                    <a:pt x="1318" y="1574"/>
                  </a:lnTo>
                  <a:lnTo>
                    <a:pt x="1318" y="1576"/>
                  </a:lnTo>
                  <a:lnTo>
                    <a:pt x="1318" y="1576"/>
                  </a:lnTo>
                  <a:lnTo>
                    <a:pt x="1318" y="1576"/>
                  </a:lnTo>
                  <a:lnTo>
                    <a:pt x="1320" y="1576"/>
                  </a:lnTo>
                  <a:lnTo>
                    <a:pt x="1320" y="1576"/>
                  </a:lnTo>
                  <a:lnTo>
                    <a:pt x="1320" y="1576"/>
                  </a:lnTo>
                  <a:lnTo>
                    <a:pt x="1320" y="1576"/>
                  </a:lnTo>
                  <a:lnTo>
                    <a:pt x="1323" y="1576"/>
                  </a:lnTo>
                  <a:lnTo>
                    <a:pt x="1323" y="1576"/>
                  </a:lnTo>
                  <a:lnTo>
                    <a:pt x="1323" y="1576"/>
                  </a:lnTo>
                  <a:lnTo>
                    <a:pt x="1323" y="1576"/>
                  </a:lnTo>
                  <a:lnTo>
                    <a:pt x="1325" y="1579"/>
                  </a:lnTo>
                  <a:lnTo>
                    <a:pt x="1325" y="1579"/>
                  </a:lnTo>
                  <a:lnTo>
                    <a:pt x="1325" y="1576"/>
                  </a:lnTo>
                  <a:lnTo>
                    <a:pt x="1325" y="1576"/>
                  </a:lnTo>
                  <a:lnTo>
                    <a:pt x="1325" y="1576"/>
                  </a:lnTo>
                  <a:lnTo>
                    <a:pt x="1323" y="1574"/>
                  </a:lnTo>
                  <a:close/>
                  <a:moveTo>
                    <a:pt x="1332" y="1541"/>
                  </a:moveTo>
                  <a:lnTo>
                    <a:pt x="1332" y="1543"/>
                  </a:lnTo>
                  <a:lnTo>
                    <a:pt x="1332" y="1543"/>
                  </a:lnTo>
                  <a:lnTo>
                    <a:pt x="1332" y="1545"/>
                  </a:lnTo>
                  <a:lnTo>
                    <a:pt x="1332" y="1548"/>
                  </a:lnTo>
                  <a:lnTo>
                    <a:pt x="1332" y="1548"/>
                  </a:lnTo>
                  <a:lnTo>
                    <a:pt x="1332" y="1548"/>
                  </a:lnTo>
                  <a:lnTo>
                    <a:pt x="1332" y="1548"/>
                  </a:lnTo>
                  <a:lnTo>
                    <a:pt x="1334" y="1545"/>
                  </a:lnTo>
                  <a:lnTo>
                    <a:pt x="1334" y="1545"/>
                  </a:lnTo>
                  <a:lnTo>
                    <a:pt x="1334" y="1543"/>
                  </a:lnTo>
                  <a:lnTo>
                    <a:pt x="1332" y="1543"/>
                  </a:lnTo>
                  <a:lnTo>
                    <a:pt x="1332" y="1543"/>
                  </a:lnTo>
                  <a:lnTo>
                    <a:pt x="1332" y="1541"/>
                  </a:lnTo>
                  <a:lnTo>
                    <a:pt x="1332" y="1541"/>
                  </a:lnTo>
                  <a:close/>
                  <a:moveTo>
                    <a:pt x="1327" y="1569"/>
                  </a:moveTo>
                  <a:lnTo>
                    <a:pt x="1327" y="1569"/>
                  </a:lnTo>
                  <a:lnTo>
                    <a:pt x="1327" y="1569"/>
                  </a:lnTo>
                  <a:lnTo>
                    <a:pt x="1330" y="1569"/>
                  </a:lnTo>
                  <a:lnTo>
                    <a:pt x="1330" y="1567"/>
                  </a:lnTo>
                  <a:lnTo>
                    <a:pt x="1327" y="1567"/>
                  </a:lnTo>
                  <a:lnTo>
                    <a:pt x="1327" y="1564"/>
                  </a:lnTo>
                  <a:lnTo>
                    <a:pt x="1327" y="1562"/>
                  </a:lnTo>
                  <a:lnTo>
                    <a:pt x="1327" y="1562"/>
                  </a:lnTo>
                  <a:lnTo>
                    <a:pt x="1327" y="1562"/>
                  </a:lnTo>
                  <a:lnTo>
                    <a:pt x="1327" y="1560"/>
                  </a:lnTo>
                  <a:lnTo>
                    <a:pt x="1327" y="1560"/>
                  </a:lnTo>
                  <a:lnTo>
                    <a:pt x="1327" y="1560"/>
                  </a:lnTo>
                  <a:lnTo>
                    <a:pt x="1327" y="1560"/>
                  </a:lnTo>
                  <a:lnTo>
                    <a:pt x="1325" y="1560"/>
                  </a:lnTo>
                  <a:lnTo>
                    <a:pt x="1325" y="1560"/>
                  </a:lnTo>
                  <a:lnTo>
                    <a:pt x="1325" y="1560"/>
                  </a:lnTo>
                  <a:lnTo>
                    <a:pt x="1325" y="1562"/>
                  </a:lnTo>
                  <a:lnTo>
                    <a:pt x="1325" y="1562"/>
                  </a:lnTo>
                  <a:lnTo>
                    <a:pt x="1325" y="1562"/>
                  </a:lnTo>
                  <a:lnTo>
                    <a:pt x="1325" y="1562"/>
                  </a:lnTo>
                  <a:lnTo>
                    <a:pt x="1325" y="1567"/>
                  </a:lnTo>
                  <a:lnTo>
                    <a:pt x="1325" y="1567"/>
                  </a:lnTo>
                  <a:lnTo>
                    <a:pt x="1325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7"/>
                  </a:lnTo>
                  <a:lnTo>
                    <a:pt x="1327" y="1569"/>
                  </a:lnTo>
                  <a:lnTo>
                    <a:pt x="1327" y="1569"/>
                  </a:lnTo>
                  <a:lnTo>
                    <a:pt x="1325" y="1569"/>
                  </a:lnTo>
                  <a:lnTo>
                    <a:pt x="1325" y="1569"/>
                  </a:lnTo>
                  <a:lnTo>
                    <a:pt x="1325" y="1571"/>
                  </a:lnTo>
                  <a:lnTo>
                    <a:pt x="1325" y="1571"/>
                  </a:lnTo>
                  <a:lnTo>
                    <a:pt x="1327" y="1571"/>
                  </a:lnTo>
                  <a:lnTo>
                    <a:pt x="1327" y="1569"/>
                  </a:lnTo>
                  <a:lnTo>
                    <a:pt x="1327" y="1569"/>
                  </a:lnTo>
                  <a:lnTo>
                    <a:pt x="1327" y="1569"/>
                  </a:lnTo>
                  <a:close/>
                  <a:moveTo>
                    <a:pt x="1337" y="1607"/>
                  </a:moveTo>
                  <a:lnTo>
                    <a:pt x="1339" y="1607"/>
                  </a:lnTo>
                  <a:lnTo>
                    <a:pt x="1339" y="1605"/>
                  </a:lnTo>
                  <a:lnTo>
                    <a:pt x="1339" y="1605"/>
                  </a:lnTo>
                  <a:lnTo>
                    <a:pt x="1339" y="1605"/>
                  </a:lnTo>
                  <a:lnTo>
                    <a:pt x="1339" y="1602"/>
                  </a:lnTo>
                  <a:lnTo>
                    <a:pt x="1337" y="1602"/>
                  </a:lnTo>
                  <a:lnTo>
                    <a:pt x="1337" y="1602"/>
                  </a:lnTo>
                  <a:lnTo>
                    <a:pt x="1337" y="1602"/>
                  </a:lnTo>
                  <a:lnTo>
                    <a:pt x="1337" y="1600"/>
                  </a:lnTo>
                  <a:lnTo>
                    <a:pt x="1337" y="1602"/>
                  </a:lnTo>
                  <a:lnTo>
                    <a:pt x="1337" y="1602"/>
                  </a:lnTo>
                  <a:lnTo>
                    <a:pt x="1334" y="1602"/>
                  </a:lnTo>
                  <a:lnTo>
                    <a:pt x="1334" y="1605"/>
                  </a:lnTo>
                  <a:lnTo>
                    <a:pt x="1332" y="1605"/>
                  </a:lnTo>
                  <a:lnTo>
                    <a:pt x="1332" y="1605"/>
                  </a:lnTo>
                  <a:lnTo>
                    <a:pt x="1332" y="1607"/>
                  </a:lnTo>
                  <a:lnTo>
                    <a:pt x="1332" y="1607"/>
                  </a:lnTo>
                  <a:lnTo>
                    <a:pt x="1332" y="1607"/>
                  </a:lnTo>
                  <a:lnTo>
                    <a:pt x="1332" y="1607"/>
                  </a:lnTo>
                  <a:lnTo>
                    <a:pt x="1332" y="1609"/>
                  </a:lnTo>
                  <a:lnTo>
                    <a:pt x="1332" y="1609"/>
                  </a:lnTo>
                  <a:lnTo>
                    <a:pt x="1332" y="1609"/>
                  </a:lnTo>
                  <a:lnTo>
                    <a:pt x="1334" y="1609"/>
                  </a:lnTo>
                  <a:lnTo>
                    <a:pt x="1334" y="1609"/>
                  </a:lnTo>
                  <a:lnTo>
                    <a:pt x="1337" y="1607"/>
                  </a:lnTo>
                  <a:lnTo>
                    <a:pt x="1337" y="1607"/>
                  </a:lnTo>
                  <a:close/>
                  <a:moveTo>
                    <a:pt x="1528" y="469"/>
                  </a:moveTo>
                  <a:lnTo>
                    <a:pt x="1526" y="466"/>
                  </a:lnTo>
                  <a:lnTo>
                    <a:pt x="1526" y="464"/>
                  </a:lnTo>
                  <a:lnTo>
                    <a:pt x="1526" y="462"/>
                  </a:lnTo>
                  <a:lnTo>
                    <a:pt x="1526" y="459"/>
                  </a:lnTo>
                  <a:lnTo>
                    <a:pt x="1526" y="457"/>
                  </a:lnTo>
                  <a:lnTo>
                    <a:pt x="1526" y="454"/>
                  </a:lnTo>
                  <a:lnTo>
                    <a:pt x="1521" y="452"/>
                  </a:lnTo>
                  <a:lnTo>
                    <a:pt x="1521" y="452"/>
                  </a:lnTo>
                  <a:lnTo>
                    <a:pt x="1521" y="452"/>
                  </a:lnTo>
                  <a:lnTo>
                    <a:pt x="1521" y="452"/>
                  </a:lnTo>
                  <a:lnTo>
                    <a:pt x="1519" y="452"/>
                  </a:lnTo>
                  <a:lnTo>
                    <a:pt x="1519" y="450"/>
                  </a:lnTo>
                  <a:lnTo>
                    <a:pt x="1516" y="447"/>
                  </a:lnTo>
                  <a:lnTo>
                    <a:pt x="1514" y="447"/>
                  </a:lnTo>
                  <a:lnTo>
                    <a:pt x="1512" y="447"/>
                  </a:lnTo>
                  <a:lnTo>
                    <a:pt x="1509" y="450"/>
                  </a:lnTo>
                  <a:lnTo>
                    <a:pt x="1507" y="450"/>
                  </a:lnTo>
                  <a:lnTo>
                    <a:pt x="1507" y="450"/>
                  </a:lnTo>
                  <a:lnTo>
                    <a:pt x="1505" y="447"/>
                  </a:lnTo>
                  <a:lnTo>
                    <a:pt x="1505" y="445"/>
                  </a:lnTo>
                  <a:lnTo>
                    <a:pt x="1502" y="440"/>
                  </a:lnTo>
                  <a:lnTo>
                    <a:pt x="1498" y="438"/>
                  </a:lnTo>
                  <a:lnTo>
                    <a:pt x="1495" y="436"/>
                  </a:lnTo>
                  <a:lnTo>
                    <a:pt x="1490" y="433"/>
                  </a:lnTo>
                  <a:lnTo>
                    <a:pt x="1486" y="436"/>
                  </a:lnTo>
                  <a:lnTo>
                    <a:pt x="1486" y="438"/>
                  </a:lnTo>
                  <a:lnTo>
                    <a:pt x="1486" y="440"/>
                  </a:lnTo>
                  <a:lnTo>
                    <a:pt x="1483" y="445"/>
                  </a:lnTo>
                  <a:lnTo>
                    <a:pt x="1483" y="445"/>
                  </a:lnTo>
                  <a:lnTo>
                    <a:pt x="1481" y="440"/>
                  </a:lnTo>
                  <a:lnTo>
                    <a:pt x="1481" y="438"/>
                  </a:lnTo>
                  <a:lnTo>
                    <a:pt x="1481" y="436"/>
                  </a:lnTo>
                  <a:lnTo>
                    <a:pt x="1481" y="433"/>
                  </a:lnTo>
                  <a:lnTo>
                    <a:pt x="1483" y="431"/>
                  </a:lnTo>
                  <a:lnTo>
                    <a:pt x="1488" y="428"/>
                  </a:lnTo>
                  <a:lnTo>
                    <a:pt x="1488" y="424"/>
                  </a:lnTo>
                  <a:lnTo>
                    <a:pt x="1488" y="421"/>
                  </a:lnTo>
                  <a:lnTo>
                    <a:pt x="1486" y="419"/>
                  </a:lnTo>
                  <a:lnTo>
                    <a:pt x="1483" y="417"/>
                  </a:lnTo>
                  <a:lnTo>
                    <a:pt x="1483" y="414"/>
                  </a:lnTo>
                  <a:lnTo>
                    <a:pt x="1483" y="414"/>
                  </a:lnTo>
                  <a:lnTo>
                    <a:pt x="1483" y="412"/>
                  </a:lnTo>
                  <a:lnTo>
                    <a:pt x="1481" y="412"/>
                  </a:lnTo>
                  <a:lnTo>
                    <a:pt x="1481" y="412"/>
                  </a:lnTo>
                  <a:lnTo>
                    <a:pt x="1481" y="412"/>
                  </a:lnTo>
                  <a:lnTo>
                    <a:pt x="1481" y="409"/>
                  </a:lnTo>
                  <a:lnTo>
                    <a:pt x="1476" y="407"/>
                  </a:lnTo>
                  <a:lnTo>
                    <a:pt x="1476" y="405"/>
                  </a:lnTo>
                  <a:lnTo>
                    <a:pt x="1472" y="405"/>
                  </a:lnTo>
                  <a:lnTo>
                    <a:pt x="1467" y="409"/>
                  </a:lnTo>
                  <a:lnTo>
                    <a:pt x="1467" y="405"/>
                  </a:lnTo>
                  <a:lnTo>
                    <a:pt x="1467" y="402"/>
                  </a:lnTo>
                  <a:lnTo>
                    <a:pt x="1467" y="402"/>
                  </a:lnTo>
                  <a:lnTo>
                    <a:pt x="1469" y="402"/>
                  </a:lnTo>
                  <a:lnTo>
                    <a:pt x="1474" y="400"/>
                  </a:lnTo>
                  <a:lnTo>
                    <a:pt x="1474" y="400"/>
                  </a:lnTo>
                  <a:lnTo>
                    <a:pt x="1476" y="398"/>
                  </a:lnTo>
                  <a:lnTo>
                    <a:pt x="1476" y="395"/>
                  </a:lnTo>
                  <a:lnTo>
                    <a:pt x="1476" y="395"/>
                  </a:lnTo>
                  <a:lnTo>
                    <a:pt x="1476" y="393"/>
                  </a:lnTo>
                  <a:lnTo>
                    <a:pt x="1476" y="393"/>
                  </a:lnTo>
                  <a:lnTo>
                    <a:pt x="1474" y="393"/>
                  </a:lnTo>
                  <a:lnTo>
                    <a:pt x="1474" y="395"/>
                  </a:lnTo>
                  <a:lnTo>
                    <a:pt x="1472" y="395"/>
                  </a:lnTo>
                  <a:lnTo>
                    <a:pt x="1469" y="395"/>
                  </a:lnTo>
                  <a:lnTo>
                    <a:pt x="1469" y="395"/>
                  </a:lnTo>
                  <a:lnTo>
                    <a:pt x="1467" y="393"/>
                  </a:lnTo>
                  <a:lnTo>
                    <a:pt x="1467" y="393"/>
                  </a:lnTo>
                  <a:lnTo>
                    <a:pt x="1464" y="388"/>
                  </a:lnTo>
                  <a:lnTo>
                    <a:pt x="1464" y="388"/>
                  </a:lnTo>
                  <a:lnTo>
                    <a:pt x="1462" y="388"/>
                  </a:lnTo>
                  <a:lnTo>
                    <a:pt x="1455" y="388"/>
                  </a:lnTo>
                  <a:lnTo>
                    <a:pt x="1450" y="391"/>
                  </a:lnTo>
                  <a:lnTo>
                    <a:pt x="1448" y="388"/>
                  </a:lnTo>
                  <a:lnTo>
                    <a:pt x="1446" y="391"/>
                  </a:lnTo>
                  <a:lnTo>
                    <a:pt x="1443" y="391"/>
                  </a:lnTo>
                  <a:lnTo>
                    <a:pt x="1443" y="393"/>
                  </a:lnTo>
                  <a:lnTo>
                    <a:pt x="1443" y="398"/>
                  </a:lnTo>
                  <a:lnTo>
                    <a:pt x="1438" y="398"/>
                  </a:lnTo>
                  <a:lnTo>
                    <a:pt x="1436" y="395"/>
                  </a:lnTo>
                  <a:lnTo>
                    <a:pt x="1436" y="395"/>
                  </a:lnTo>
                  <a:lnTo>
                    <a:pt x="1436" y="395"/>
                  </a:lnTo>
                  <a:lnTo>
                    <a:pt x="1434" y="395"/>
                  </a:lnTo>
                  <a:lnTo>
                    <a:pt x="1434" y="395"/>
                  </a:lnTo>
                  <a:lnTo>
                    <a:pt x="1434" y="395"/>
                  </a:lnTo>
                  <a:lnTo>
                    <a:pt x="1434" y="398"/>
                  </a:lnTo>
                  <a:lnTo>
                    <a:pt x="1434" y="398"/>
                  </a:lnTo>
                  <a:lnTo>
                    <a:pt x="1431" y="398"/>
                  </a:lnTo>
                  <a:lnTo>
                    <a:pt x="1431" y="398"/>
                  </a:lnTo>
                  <a:lnTo>
                    <a:pt x="1434" y="400"/>
                  </a:lnTo>
                  <a:lnTo>
                    <a:pt x="1434" y="402"/>
                  </a:lnTo>
                  <a:lnTo>
                    <a:pt x="1431" y="402"/>
                  </a:lnTo>
                  <a:lnTo>
                    <a:pt x="1429" y="402"/>
                  </a:lnTo>
                  <a:lnTo>
                    <a:pt x="1429" y="402"/>
                  </a:lnTo>
                  <a:lnTo>
                    <a:pt x="1429" y="402"/>
                  </a:lnTo>
                  <a:lnTo>
                    <a:pt x="1429" y="400"/>
                  </a:lnTo>
                  <a:lnTo>
                    <a:pt x="1427" y="400"/>
                  </a:lnTo>
                  <a:lnTo>
                    <a:pt x="1427" y="402"/>
                  </a:lnTo>
                  <a:lnTo>
                    <a:pt x="1424" y="402"/>
                  </a:lnTo>
                  <a:lnTo>
                    <a:pt x="1422" y="402"/>
                  </a:lnTo>
                  <a:lnTo>
                    <a:pt x="1420" y="402"/>
                  </a:lnTo>
                  <a:lnTo>
                    <a:pt x="1420" y="407"/>
                  </a:lnTo>
                  <a:lnTo>
                    <a:pt x="1417" y="407"/>
                  </a:lnTo>
                  <a:lnTo>
                    <a:pt x="1417" y="407"/>
                  </a:lnTo>
                  <a:lnTo>
                    <a:pt x="1417" y="405"/>
                  </a:lnTo>
                  <a:lnTo>
                    <a:pt x="1417" y="405"/>
                  </a:lnTo>
                  <a:lnTo>
                    <a:pt x="1417" y="405"/>
                  </a:lnTo>
                  <a:lnTo>
                    <a:pt x="1415" y="405"/>
                  </a:lnTo>
                  <a:lnTo>
                    <a:pt x="1415" y="405"/>
                  </a:lnTo>
                  <a:lnTo>
                    <a:pt x="1412" y="405"/>
                  </a:lnTo>
                  <a:lnTo>
                    <a:pt x="1410" y="402"/>
                  </a:lnTo>
                  <a:lnTo>
                    <a:pt x="1408" y="402"/>
                  </a:lnTo>
                  <a:lnTo>
                    <a:pt x="1405" y="400"/>
                  </a:lnTo>
                  <a:lnTo>
                    <a:pt x="1403" y="400"/>
                  </a:lnTo>
                  <a:lnTo>
                    <a:pt x="1403" y="400"/>
                  </a:lnTo>
                  <a:lnTo>
                    <a:pt x="1403" y="400"/>
                  </a:lnTo>
                  <a:lnTo>
                    <a:pt x="1405" y="402"/>
                  </a:lnTo>
                  <a:lnTo>
                    <a:pt x="1405" y="402"/>
                  </a:lnTo>
                  <a:lnTo>
                    <a:pt x="1403" y="402"/>
                  </a:lnTo>
                  <a:lnTo>
                    <a:pt x="1401" y="400"/>
                  </a:lnTo>
                  <a:lnTo>
                    <a:pt x="1398" y="400"/>
                  </a:lnTo>
                  <a:lnTo>
                    <a:pt x="1396" y="400"/>
                  </a:lnTo>
                  <a:lnTo>
                    <a:pt x="1396" y="400"/>
                  </a:lnTo>
                  <a:lnTo>
                    <a:pt x="1393" y="400"/>
                  </a:lnTo>
                  <a:lnTo>
                    <a:pt x="1393" y="400"/>
                  </a:lnTo>
                  <a:lnTo>
                    <a:pt x="1393" y="398"/>
                  </a:lnTo>
                  <a:lnTo>
                    <a:pt x="1393" y="395"/>
                  </a:lnTo>
                  <a:lnTo>
                    <a:pt x="1389" y="393"/>
                  </a:lnTo>
                  <a:lnTo>
                    <a:pt x="1389" y="393"/>
                  </a:lnTo>
                  <a:lnTo>
                    <a:pt x="1386" y="391"/>
                  </a:lnTo>
                  <a:lnTo>
                    <a:pt x="1384" y="391"/>
                  </a:lnTo>
                  <a:lnTo>
                    <a:pt x="1384" y="393"/>
                  </a:lnTo>
                  <a:lnTo>
                    <a:pt x="1382" y="395"/>
                  </a:lnTo>
                  <a:lnTo>
                    <a:pt x="1379" y="398"/>
                  </a:lnTo>
                  <a:lnTo>
                    <a:pt x="1379" y="398"/>
                  </a:lnTo>
                  <a:lnTo>
                    <a:pt x="1377" y="398"/>
                  </a:lnTo>
                  <a:lnTo>
                    <a:pt x="1375" y="398"/>
                  </a:lnTo>
                  <a:lnTo>
                    <a:pt x="1375" y="398"/>
                  </a:lnTo>
                  <a:lnTo>
                    <a:pt x="1372" y="398"/>
                  </a:lnTo>
                  <a:lnTo>
                    <a:pt x="1372" y="400"/>
                  </a:lnTo>
                  <a:lnTo>
                    <a:pt x="1372" y="400"/>
                  </a:lnTo>
                  <a:lnTo>
                    <a:pt x="1370" y="402"/>
                  </a:lnTo>
                  <a:lnTo>
                    <a:pt x="1370" y="402"/>
                  </a:lnTo>
                  <a:lnTo>
                    <a:pt x="1367" y="402"/>
                  </a:lnTo>
                  <a:lnTo>
                    <a:pt x="1367" y="405"/>
                  </a:lnTo>
                  <a:lnTo>
                    <a:pt x="1370" y="407"/>
                  </a:lnTo>
                  <a:lnTo>
                    <a:pt x="1372" y="409"/>
                  </a:lnTo>
                  <a:lnTo>
                    <a:pt x="1367" y="412"/>
                  </a:lnTo>
                  <a:lnTo>
                    <a:pt x="1365" y="414"/>
                  </a:lnTo>
                  <a:lnTo>
                    <a:pt x="1363" y="414"/>
                  </a:lnTo>
                  <a:lnTo>
                    <a:pt x="1360" y="417"/>
                  </a:lnTo>
                  <a:lnTo>
                    <a:pt x="1358" y="417"/>
                  </a:lnTo>
                  <a:lnTo>
                    <a:pt x="1353" y="419"/>
                  </a:lnTo>
                  <a:lnTo>
                    <a:pt x="1353" y="419"/>
                  </a:lnTo>
                  <a:lnTo>
                    <a:pt x="1353" y="419"/>
                  </a:lnTo>
                  <a:lnTo>
                    <a:pt x="1351" y="419"/>
                  </a:lnTo>
                  <a:lnTo>
                    <a:pt x="1351" y="419"/>
                  </a:lnTo>
                  <a:lnTo>
                    <a:pt x="1349" y="419"/>
                  </a:lnTo>
                  <a:lnTo>
                    <a:pt x="1349" y="419"/>
                  </a:lnTo>
                  <a:lnTo>
                    <a:pt x="1349" y="421"/>
                  </a:lnTo>
                  <a:lnTo>
                    <a:pt x="1349" y="421"/>
                  </a:lnTo>
                  <a:lnTo>
                    <a:pt x="1349" y="421"/>
                  </a:lnTo>
                  <a:lnTo>
                    <a:pt x="1349" y="421"/>
                  </a:lnTo>
                  <a:lnTo>
                    <a:pt x="1349" y="421"/>
                  </a:lnTo>
                  <a:lnTo>
                    <a:pt x="1349" y="421"/>
                  </a:lnTo>
                  <a:lnTo>
                    <a:pt x="1346" y="421"/>
                  </a:lnTo>
                  <a:lnTo>
                    <a:pt x="1346" y="421"/>
                  </a:lnTo>
                  <a:lnTo>
                    <a:pt x="1346" y="424"/>
                  </a:lnTo>
                  <a:lnTo>
                    <a:pt x="1346" y="424"/>
                  </a:lnTo>
                  <a:lnTo>
                    <a:pt x="1344" y="424"/>
                  </a:lnTo>
                  <a:lnTo>
                    <a:pt x="1341" y="426"/>
                  </a:lnTo>
                  <a:lnTo>
                    <a:pt x="1339" y="428"/>
                  </a:lnTo>
                  <a:lnTo>
                    <a:pt x="1337" y="428"/>
                  </a:lnTo>
                  <a:lnTo>
                    <a:pt x="1337" y="428"/>
                  </a:lnTo>
                  <a:lnTo>
                    <a:pt x="1337" y="428"/>
                  </a:lnTo>
                  <a:lnTo>
                    <a:pt x="1334" y="428"/>
                  </a:lnTo>
                  <a:lnTo>
                    <a:pt x="1334" y="428"/>
                  </a:lnTo>
                  <a:lnTo>
                    <a:pt x="1334" y="431"/>
                  </a:lnTo>
                  <a:lnTo>
                    <a:pt x="1332" y="431"/>
                  </a:lnTo>
                  <a:lnTo>
                    <a:pt x="1330" y="428"/>
                  </a:lnTo>
                  <a:lnTo>
                    <a:pt x="1325" y="431"/>
                  </a:lnTo>
                  <a:lnTo>
                    <a:pt x="1320" y="433"/>
                  </a:lnTo>
                  <a:lnTo>
                    <a:pt x="1318" y="433"/>
                  </a:lnTo>
                  <a:lnTo>
                    <a:pt x="1315" y="436"/>
                  </a:lnTo>
                  <a:lnTo>
                    <a:pt x="1313" y="438"/>
                  </a:lnTo>
                  <a:lnTo>
                    <a:pt x="1311" y="438"/>
                  </a:lnTo>
                  <a:lnTo>
                    <a:pt x="1308" y="440"/>
                  </a:lnTo>
                  <a:lnTo>
                    <a:pt x="1308" y="443"/>
                  </a:lnTo>
                  <a:lnTo>
                    <a:pt x="1308" y="445"/>
                  </a:lnTo>
                  <a:lnTo>
                    <a:pt x="1306" y="447"/>
                  </a:lnTo>
                  <a:lnTo>
                    <a:pt x="1306" y="447"/>
                  </a:lnTo>
                  <a:lnTo>
                    <a:pt x="1301" y="452"/>
                  </a:lnTo>
                  <a:lnTo>
                    <a:pt x="1299" y="452"/>
                  </a:lnTo>
                  <a:lnTo>
                    <a:pt x="1299" y="454"/>
                  </a:lnTo>
                  <a:lnTo>
                    <a:pt x="1297" y="454"/>
                  </a:lnTo>
                  <a:lnTo>
                    <a:pt x="1297" y="454"/>
                  </a:lnTo>
                  <a:lnTo>
                    <a:pt x="1294" y="454"/>
                  </a:lnTo>
                  <a:lnTo>
                    <a:pt x="1294" y="457"/>
                  </a:lnTo>
                  <a:lnTo>
                    <a:pt x="1292" y="459"/>
                  </a:lnTo>
                  <a:lnTo>
                    <a:pt x="1292" y="459"/>
                  </a:lnTo>
                  <a:lnTo>
                    <a:pt x="1292" y="459"/>
                  </a:lnTo>
                  <a:lnTo>
                    <a:pt x="1289" y="459"/>
                  </a:lnTo>
                  <a:lnTo>
                    <a:pt x="1289" y="459"/>
                  </a:lnTo>
                  <a:lnTo>
                    <a:pt x="1289" y="459"/>
                  </a:lnTo>
                  <a:lnTo>
                    <a:pt x="1289" y="459"/>
                  </a:lnTo>
                  <a:lnTo>
                    <a:pt x="1289" y="457"/>
                  </a:lnTo>
                  <a:lnTo>
                    <a:pt x="1289" y="459"/>
                  </a:lnTo>
                  <a:lnTo>
                    <a:pt x="1285" y="459"/>
                  </a:lnTo>
                  <a:lnTo>
                    <a:pt x="1285" y="462"/>
                  </a:lnTo>
                  <a:lnTo>
                    <a:pt x="1282" y="464"/>
                  </a:lnTo>
                  <a:lnTo>
                    <a:pt x="1282" y="466"/>
                  </a:lnTo>
                  <a:lnTo>
                    <a:pt x="1282" y="466"/>
                  </a:lnTo>
                  <a:lnTo>
                    <a:pt x="1282" y="466"/>
                  </a:lnTo>
                  <a:lnTo>
                    <a:pt x="1285" y="466"/>
                  </a:lnTo>
                  <a:lnTo>
                    <a:pt x="1285" y="466"/>
                  </a:lnTo>
                  <a:lnTo>
                    <a:pt x="1285" y="469"/>
                  </a:lnTo>
                  <a:lnTo>
                    <a:pt x="1285" y="469"/>
                  </a:lnTo>
                  <a:lnTo>
                    <a:pt x="1285" y="469"/>
                  </a:lnTo>
                  <a:lnTo>
                    <a:pt x="1285" y="469"/>
                  </a:lnTo>
                  <a:lnTo>
                    <a:pt x="1285" y="471"/>
                  </a:lnTo>
                  <a:lnTo>
                    <a:pt x="1282" y="473"/>
                  </a:lnTo>
                  <a:lnTo>
                    <a:pt x="1280" y="473"/>
                  </a:lnTo>
                  <a:lnTo>
                    <a:pt x="1280" y="476"/>
                  </a:lnTo>
                  <a:lnTo>
                    <a:pt x="1278" y="476"/>
                  </a:lnTo>
                  <a:lnTo>
                    <a:pt x="1278" y="476"/>
                  </a:lnTo>
                  <a:lnTo>
                    <a:pt x="1275" y="478"/>
                  </a:lnTo>
                  <a:lnTo>
                    <a:pt x="1275" y="478"/>
                  </a:lnTo>
                  <a:lnTo>
                    <a:pt x="1273" y="478"/>
                  </a:lnTo>
                  <a:lnTo>
                    <a:pt x="1271" y="480"/>
                  </a:lnTo>
                  <a:lnTo>
                    <a:pt x="1271" y="480"/>
                  </a:lnTo>
                  <a:lnTo>
                    <a:pt x="1271" y="480"/>
                  </a:lnTo>
                  <a:lnTo>
                    <a:pt x="1271" y="478"/>
                  </a:lnTo>
                  <a:lnTo>
                    <a:pt x="1268" y="478"/>
                  </a:lnTo>
                  <a:lnTo>
                    <a:pt x="1268" y="478"/>
                  </a:lnTo>
                  <a:lnTo>
                    <a:pt x="1268" y="480"/>
                  </a:lnTo>
                  <a:lnTo>
                    <a:pt x="1268" y="480"/>
                  </a:lnTo>
                  <a:lnTo>
                    <a:pt x="1266" y="480"/>
                  </a:lnTo>
                  <a:lnTo>
                    <a:pt x="1266" y="480"/>
                  </a:lnTo>
                  <a:lnTo>
                    <a:pt x="1266" y="480"/>
                  </a:lnTo>
                  <a:lnTo>
                    <a:pt x="1266" y="478"/>
                  </a:lnTo>
                  <a:lnTo>
                    <a:pt x="1266" y="480"/>
                  </a:lnTo>
                  <a:lnTo>
                    <a:pt x="1263" y="483"/>
                  </a:lnTo>
                  <a:lnTo>
                    <a:pt x="1263" y="480"/>
                  </a:lnTo>
                  <a:lnTo>
                    <a:pt x="1263" y="480"/>
                  </a:lnTo>
                  <a:lnTo>
                    <a:pt x="1261" y="478"/>
                  </a:lnTo>
                  <a:lnTo>
                    <a:pt x="1261" y="478"/>
                  </a:lnTo>
                  <a:lnTo>
                    <a:pt x="1261" y="478"/>
                  </a:lnTo>
                  <a:lnTo>
                    <a:pt x="1261" y="478"/>
                  </a:lnTo>
                  <a:lnTo>
                    <a:pt x="1261" y="478"/>
                  </a:lnTo>
                  <a:lnTo>
                    <a:pt x="1261" y="480"/>
                  </a:lnTo>
                  <a:lnTo>
                    <a:pt x="1261" y="480"/>
                  </a:lnTo>
                  <a:lnTo>
                    <a:pt x="1261" y="480"/>
                  </a:lnTo>
                  <a:lnTo>
                    <a:pt x="1259" y="480"/>
                  </a:lnTo>
                  <a:lnTo>
                    <a:pt x="1259" y="480"/>
                  </a:lnTo>
                  <a:lnTo>
                    <a:pt x="1254" y="480"/>
                  </a:lnTo>
                  <a:lnTo>
                    <a:pt x="1254" y="480"/>
                  </a:lnTo>
                  <a:lnTo>
                    <a:pt x="1252" y="480"/>
                  </a:lnTo>
                  <a:lnTo>
                    <a:pt x="1249" y="485"/>
                  </a:lnTo>
                  <a:lnTo>
                    <a:pt x="1247" y="485"/>
                  </a:lnTo>
                  <a:lnTo>
                    <a:pt x="1247" y="485"/>
                  </a:lnTo>
                  <a:lnTo>
                    <a:pt x="1244" y="485"/>
                  </a:lnTo>
                  <a:lnTo>
                    <a:pt x="1242" y="485"/>
                  </a:lnTo>
                  <a:lnTo>
                    <a:pt x="1240" y="485"/>
                  </a:lnTo>
                  <a:lnTo>
                    <a:pt x="1237" y="483"/>
                  </a:lnTo>
                  <a:lnTo>
                    <a:pt x="1237" y="483"/>
                  </a:lnTo>
                  <a:lnTo>
                    <a:pt x="1228" y="483"/>
                  </a:lnTo>
                  <a:lnTo>
                    <a:pt x="1228" y="485"/>
                  </a:lnTo>
                  <a:lnTo>
                    <a:pt x="1226" y="490"/>
                  </a:lnTo>
                  <a:lnTo>
                    <a:pt x="1226" y="492"/>
                  </a:lnTo>
                  <a:lnTo>
                    <a:pt x="1228" y="497"/>
                  </a:lnTo>
                  <a:lnTo>
                    <a:pt x="1228" y="497"/>
                  </a:lnTo>
                  <a:lnTo>
                    <a:pt x="1228" y="497"/>
                  </a:lnTo>
                  <a:lnTo>
                    <a:pt x="1230" y="499"/>
                  </a:lnTo>
                  <a:lnTo>
                    <a:pt x="1230" y="499"/>
                  </a:lnTo>
                  <a:lnTo>
                    <a:pt x="1233" y="499"/>
                  </a:lnTo>
                  <a:lnTo>
                    <a:pt x="1233" y="502"/>
                  </a:lnTo>
                  <a:lnTo>
                    <a:pt x="1235" y="502"/>
                  </a:lnTo>
                  <a:lnTo>
                    <a:pt x="1235" y="502"/>
                  </a:lnTo>
                  <a:lnTo>
                    <a:pt x="1235" y="502"/>
                  </a:lnTo>
                  <a:lnTo>
                    <a:pt x="1235" y="504"/>
                  </a:lnTo>
                  <a:lnTo>
                    <a:pt x="1235" y="504"/>
                  </a:lnTo>
                  <a:lnTo>
                    <a:pt x="1237" y="504"/>
                  </a:lnTo>
                  <a:lnTo>
                    <a:pt x="1240" y="502"/>
                  </a:lnTo>
                  <a:lnTo>
                    <a:pt x="1242" y="502"/>
                  </a:lnTo>
                  <a:lnTo>
                    <a:pt x="1244" y="502"/>
                  </a:lnTo>
                  <a:lnTo>
                    <a:pt x="1244" y="502"/>
                  </a:lnTo>
                  <a:lnTo>
                    <a:pt x="1247" y="502"/>
                  </a:lnTo>
                  <a:lnTo>
                    <a:pt x="1247" y="499"/>
                  </a:lnTo>
                  <a:lnTo>
                    <a:pt x="1249" y="502"/>
                  </a:lnTo>
                  <a:lnTo>
                    <a:pt x="1252" y="511"/>
                  </a:lnTo>
                  <a:lnTo>
                    <a:pt x="1254" y="511"/>
                  </a:lnTo>
                  <a:lnTo>
                    <a:pt x="1252" y="511"/>
                  </a:lnTo>
                  <a:lnTo>
                    <a:pt x="1252" y="514"/>
                  </a:lnTo>
                  <a:lnTo>
                    <a:pt x="1249" y="514"/>
                  </a:lnTo>
                  <a:lnTo>
                    <a:pt x="1249" y="516"/>
                  </a:lnTo>
                  <a:lnTo>
                    <a:pt x="1249" y="516"/>
                  </a:lnTo>
                  <a:lnTo>
                    <a:pt x="1249" y="516"/>
                  </a:lnTo>
                  <a:lnTo>
                    <a:pt x="1249" y="516"/>
                  </a:lnTo>
                  <a:lnTo>
                    <a:pt x="1249" y="518"/>
                  </a:lnTo>
                  <a:lnTo>
                    <a:pt x="1249" y="518"/>
                  </a:lnTo>
                  <a:lnTo>
                    <a:pt x="1249" y="518"/>
                  </a:lnTo>
                  <a:lnTo>
                    <a:pt x="1247" y="518"/>
                  </a:lnTo>
                  <a:lnTo>
                    <a:pt x="1247" y="521"/>
                  </a:lnTo>
                  <a:lnTo>
                    <a:pt x="1247" y="521"/>
                  </a:lnTo>
                  <a:lnTo>
                    <a:pt x="1247" y="523"/>
                  </a:lnTo>
                  <a:lnTo>
                    <a:pt x="1249" y="523"/>
                  </a:lnTo>
                  <a:lnTo>
                    <a:pt x="1252" y="525"/>
                  </a:lnTo>
                  <a:lnTo>
                    <a:pt x="1252" y="528"/>
                  </a:lnTo>
                  <a:lnTo>
                    <a:pt x="1252" y="533"/>
                  </a:lnTo>
                  <a:lnTo>
                    <a:pt x="1252" y="533"/>
                  </a:lnTo>
                  <a:lnTo>
                    <a:pt x="1252" y="535"/>
                  </a:lnTo>
                  <a:lnTo>
                    <a:pt x="1249" y="537"/>
                  </a:lnTo>
                  <a:lnTo>
                    <a:pt x="1247" y="537"/>
                  </a:lnTo>
                  <a:lnTo>
                    <a:pt x="1247" y="537"/>
                  </a:lnTo>
                  <a:lnTo>
                    <a:pt x="1244" y="535"/>
                  </a:lnTo>
                  <a:lnTo>
                    <a:pt x="1244" y="535"/>
                  </a:lnTo>
                  <a:lnTo>
                    <a:pt x="1242" y="535"/>
                  </a:lnTo>
                  <a:lnTo>
                    <a:pt x="1242" y="535"/>
                  </a:lnTo>
                  <a:lnTo>
                    <a:pt x="1242" y="537"/>
                  </a:lnTo>
                  <a:lnTo>
                    <a:pt x="1242" y="537"/>
                  </a:lnTo>
                  <a:lnTo>
                    <a:pt x="1242" y="537"/>
                  </a:lnTo>
                  <a:lnTo>
                    <a:pt x="1242" y="540"/>
                  </a:lnTo>
                  <a:lnTo>
                    <a:pt x="1242" y="540"/>
                  </a:lnTo>
                  <a:lnTo>
                    <a:pt x="1242" y="540"/>
                  </a:lnTo>
                  <a:lnTo>
                    <a:pt x="1240" y="540"/>
                  </a:lnTo>
                  <a:lnTo>
                    <a:pt x="1240" y="537"/>
                  </a:lnTo>
                  <a:lnTo>
                    <a:pt x="1240" y="537"/>
                  </a:lnTo>
                  <a:lnTo>
                    <a:pt x="1240" y="537"/>
                  </a:lnTo>
                  <a:lnTo>
                    <a:pt x="1237" y="537"/>
                  </a:lnTo>
                  <a:lnTo>
                    <a:pt x="1235" y="540"/>
                  </a:lnTo>
                  <a:lnTo>
                    <a:pt x="1233" y="540"/>
                  </a:lnTo>
                  <a:lnTo>
                    <a:pt x="1230" y="540"/>
                  </a:lnTo>
                  <a:lnTo>
                    <a:pt x="1230" y="540"/>
                  </a:lnTo>
                  <a:lnTo>
                    <a:pt x="1228" y="540"/>
                  </a:lnTo>
                  <a:lnTo>
                    <a:pt x="1226" y="540"/>
                  </a:lnTo>
                  <a:lnTo>
                    <a:pt x="1223" y="540"/>
                  </a:lnTo>
                  <a:lnTo>
                    <a:pt x="1223" y="540"/>
                  </a:lnTo>
                  <a:lnTo>
                    <a:pt x="1223" y="540"/>
                  </a:lnTo>
                  <a:lnTo>
                    <a:pt x="1221" y="537"/>
                  </a:lnTo>
                  <a:lnTo>
                    <a:pt x="1221" y="535"/>
                  </a:lnTo>
                  <a:lnTo>
                    <a:pt x="1221" y="535"/>
                  </a:lnTo>
                  <a:lnTo>
                    <a:pt x="1218" y="535"/>
                  </a:lnTo>
                  <a:lnTo>
                    <a:pt x="1216" y="535"/>
                  </a:lnTo>
                  <a:lnTo>
                    <a:pt x="1216" y="537"/>
                  </a:lnTo>
                  <a:lnTo>
                    <a:pt x="1216" y="537"/>
                  </a:lnTo>
                  <a:lnTo>
                    <a:pt x="1216" y="537"/>
                  </a:lnTo>
                  <a:lnTo>
                    <a:pt x="1214" y="540"/>
                  </a:lnTo>
                  <a:lnTo>
                    <a:pt x="1214" y="540"/>
                  </a:lnTo>
                  <a:lnTo>
                    <a:pt x="1214" y="540"/>
                  </a:lnTo>
                  <a:lnTo>
                    <a:pt x="1211" y="542"/>
                  </a:lnTo>
                  <a:lnTo>
                    <a:pt x="1211" y="542"/>
                  </a:lnTo>
                  <a:lnTo>
                    <a:pt x="1211" y="542"/>
                  </a:lnTo>
                  <a:lnTo>
                    <a:pt x="1209" y="542"/>
                  </a:lnTo>
                  <a:lnTo>
                    <a:pt x="1209" y="540"/>
                  </a:lnTo>
                  <a:lnTo>
                    <a:pt x="1207" y="540"/>
                  </a:lnTo>
                  <a:lnTo>
                    <a:pt x="1202" y="540"/>
                  </a:lnTo>
                  <a:lnTo>
                    <a:pt x="1200" y="540"/>
                  </a:lnTo>
                  <a:lnTo>
                    <a:pt x="1200" y="540"/>
                  </a:lnTo>
                  <a:lnTo>
                    <a:pt x="1197" y="540"/>
                  </a:lnTo>
                  <a:lnTo>
                    <a:pt x="1197" y="542"/>
                  </a:lnTo>
                  <a:lnTo>
                    <a:pt x="1192" y="542"/>
                  </a:lnTo>
                  <a:lnTo>
                    <a:pt x="1181" y="542"/>
                  </a:lnTo>
                  <a:lnTo>
                    <a:pt x="1174" y="542"/>
                  </a:lnTo>
                  <a:lnTo>
                    <a:pt x="1169" y="537"/>
                  </a:lnTo>
                  <a:lnTo>
                    <a:pt x="1164" y="535"/>
                  </a:lnTo>
                  <a:lnTo>
                    <a:pt x="1162" y="535"/>
                  </a:lnTo>
                  <a:lnTo>
                    <a:pt x="1162" y="535"/>
                  </a:lnTo>
                  <a:lnTo>
                    <a:pt x="1159" y="535"/>
                  </a:lnTo>
                  <a:lnTo>
                    <a:pt x="1159" y="535"/>
                  </a:lnTo>
                  <a:lnTo>
                    <a:pt x="1159" y="537"/>
                  </a:lnTo>
                  <a:lnTo>
                    <a:pt x="1157" y="537"/>
                  </a:lnTo>
                  <a:lnTo>
                    <a:pt x="1155" y="537"/>
                  </a:lnTo>
                  <a:lnTo>
                    <a:pt x="1155" y="537"/>
                  </a:lnTo>
                  <a:lnTo>
                    <a:pt x="1152" y="537"/>
                  </a:lnTo>
                  <a:lnTo>
                    <a:pt x="1152" y="542"/>
                  </a:lnTo>
                  <a:lnTo>
                    <a:pt x="1150" y="542"/>
                  </a:lnTo>
                  <a:lnTo>
                    <a:pt x="1148" y="544"/>
                  </a:lnTo>
                  <a:lnTo>
                    <a:pt x="1143" y="544"/>
                  </a:lnTo>
                  <a:lnTo>
                    <a:pt x="1138" y="544"/>
                  </a:lnTo>
                  <a:lnTo>
                    <a:pt x="1138" y="544"/>
                  </a:lnTo>
                  <a:lnTo>
                    <a:pt x="1138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6" y="544"/>
                  </a:lnTo>
                  <a:lnTo>
                    <a:pt x="1133" y="544"/>
                  </a:lnTo>
                  <a:lnTo>
                    <a:pt x="1133" y="547"/>
                  </a:lnTo>
                  <a:lnTo>
                    <a:pt x="1133" y="547"/>
                  </a:lnTo>
                  <a:lnTo>
                    <a:pt x="1133" y="547"/>
                  </a:lnTo>
                  <a:lnTo>
                    <a:pt x="1133" y="547"/>
                  </a:lnTo>
                  <a:lnTo>
                    <a:pt x="1133" y="547"/>
                  </a:lnTo>
                  <a:lnTo>
                    <a:pt x="1131" y="547"/>
                  </a:lnTo>
                  <a:lnTo>
                    <a:pt x="1131" y="547"/>
                  </a:lnTo>
                  <a:lnTo>
                    <a:pt x="1131" y="544"/>
                  </a:lnTo>
                  <a:lnTo>
                    <a:pt x="1126" y="544"/>
                  </a:lnTo>
                  <a:lnTo>
                    <a:pt x="1126" y="544"/>
                  </a:lnTo>
                  <a:lnTo>
                    <a:pt x="1124" y="544"/>
                  </a:lnTo>
                  <a:lnTo>
                    <a:pt x="1124" y="544"/>
                  </a:lnTo>
                  <a:lnTo>
                    <a:pt x="1121" y="544"/>
                  </a:lnTo>
                  <a:lnTo>
                    <a:pt x="1124" y="542"/>
                  </a:lnTo>
                  <a:lnTo>
                    <a:pt x="1124" y="542"/>
                  </a:lnTo>
                  <a:lnTo>
                    <a:pt x="1121" y="540"/>
                  </a:lnTo>
                  <a:lnTo>
                    <a:pt x="1119" y="540"/>
                  </a:lnTo>
                  <a:lnTo>
                    <a:pt x="1117" y="540"/>
                  </a:lnTo>
                  <a:lnTo>
                    <a:pt x="1114" y="540"/>
                  </a:lnTo>
                  <a:lnTo>
                    <a:pt x="1112" y="540"/>
                  </a:lnTo>
                  <a:lnTo>
                    <a:pt x="1110" y="537"/>
                  </a:lnTo>
                  <a:lnTo>
                    <a:pt x="1110" y="537"/>
                  </a:lnTo>
                  <a:lnTo>
                    <a:pt x="1107" y="537"/>
                  </a:lnTo>
                  <a:lnTo>
                    <a:pt x="1107" y="537"/>
                  </a:lnTo>
                  <a:lnTo>
                    <a:pt x="1105" y="537"/>
                  </a:lnTo>
                  <a:lnTo>
                    <a:pt x="1105" y="537"/>
                  </a:lnTo>
                  <a:lnTo>
                    <a:pt x="1105" y="537"/>
                  </a:lnTo>
                  <a:lnTo>
                    <a:pt x="1105" y="540"/>
                  </a:lnTo>
                  <a:lnTo>
                    <a:pt x="1103" y="540"/>
                  </a:lnTo>
                  <a:lnTo>
                    <a:pt x="1100" y="540"/>
                  </a:lnTo>
                  <a:lnTo>
                    <a:pt x="1098" y="540"/>
                  </a:lnTo>
                  <a:lnTo>
                    <a:pt x="1095" y="540"/>
                  </a:lnTo>
                  <a:lnTo>
                    <a:pt x="1095" y="537"/>
                  </a:lnTo>
                  <a:lnTo>
                    <a:pt x="1095" y="537"/>
                  </a:lnTo>
                  <a:lnTo>
                    <a:pt x="1095" y="535"/>
                  </a:lnTo>
                  <a:lnTo>
                    <a:pt x="1093" y="535"/>
                  </a:lnTo>
                  <a:lnTo>
                    <a:pt x="1093" y="533"/>
                  </a:lnTo>
                  <a:lnTo>
                    <a:pt x="1091" y="533"/>
                  </a:lnTo>
                  <a:lnTo>
                    <a:pt x="1091" y="533"/>
                  </a:lnTo>
                  <a:lnTo>
                    <a:pt x="1088" y="533"/>
                  </a:lnTo>
                  <a:lnTo>
                    <a:pt x="1088" y="533"/>
                  </a:lnTo>
                  <a:lnTo>
                    <a:pt x="1088" y="533"/>
                  </a:lnTo>
                  <a:lnTo>
                    <a:pt x="1088" y="533"/>
                  </a:lnTo>
                  <a:lnTo>
                    <a:pt x="1088" y="533"/>
                  </a:lnTo>
                  <a:lnTo>
                    <a:pt x="1088" y="533"/>
                  </a:lnTo>
                  <a:lnTo>
                    <a:pt x="1088" y="530"/>
                  </a:lnTo>
                  <a:lnTo>
                    <a:pt x="1088" y="530"/>
                  </a:lnTo>
                  <a:lnTo>
                    <a:pt x="1086" y="530"/>
                  </a:lnTo>
                  <a:lnTo>
                    <a:pt x="1086" y="530"/>
                  </a:lnTo>
                  <a:lnTo>
                    <a:pt x="1084" y="530"/>
                  </a:lnTo>
                  <a:lnTo>
                    <a:pt x="1084" y="530"/>
                  </a:lnTo>
                  <a:lnTo>
                    <a:pt x="1084" y="528"/>
                  </a:lnTo>
                  <a:lnTo>
                    <a:pt x="1084" y="525"/>
                  </a:lnTo>
                  <a:lnTo>
                    <a:pt x="1084" y="523"/>
                  </a:lnTo>
                  <a:lnTo>
                    <a:pt x="1081" y="523"/>
                  </a:lnTo>
                  <a:lnTo>
                    <a:pt x="1081" y="521"/>
                  </a:lnTo>
                  <a:lnTo>
                    <a:pt x="1079" y="521"/>
                  </a:lnTo>
                  <a:lnTo>
                    <a:pt x="1077" y="518"/>
                  </a:lnTo>
                  <a:lnTo>
                    <a:pt x="1077" y="518"/>
                  </a:lnTo>
                  <a:lnTo>
                    <a:pt x="1077" y="518"/>
                  </a:lnTo>
                  <a:lnTo>
                    <a:pt x="1079" y="516"/>
                  </a:lnTo>
                  <a:lnTo>
                    <a:pt x="1079" y="514"/>
                  </a:lnTo>
                  <a:lnTo>
                    <a:pt x="1081" y="514"/>
                  </a:lnTo>
                  <a:lnTo>
                    <a:pt x="1084" y="511"/>
                  </a:lnTo>
                  <a:lnTo>
                    <a:pt x="1084" y="511"/>
                  </a:lnTo>
                  <a:lnTo>
                    <a:pt x="1086" y="511"/>
                  </a:lnTo>
                  <a:lnTo>
                    <a:pt x="1086" y="509"/>
                  </a:lnTo>
                  <a:lnTo>
                    <a:pt x="1084" y="509"/>
                  </a:lnTo>
                  <a:lnTo>
                    <a:pt x="1084" y="509"/>
                  </a:lnTo>
                  <a:lnTo>
                    <a:pt x="1081" y="507"/>
                  </a:lnTo>
                  <a:lnTo>
                    <a:pt x="1081" y="507"/>
                  </a:lnTo>
                  <a:lnTo>
                    <a:pt x="1081" y="507"/>
                  </a:lnTo>
                  <a:lnTo>
                    <a:pt x="1081" y="507"/>
                  </a:lnTo>
                  <a:lnTo>
                    <a:pt x="1079" y="504"/>
                  </a:lnTo>
                  <a:lnTo>
                    <a:pt x="1079" y="502"/>
                  </a:lnTo>
                  <a:lnTo>
                    <a:pt x="1079" y="502"/>
                  </a:lnTo>
                  <a:lnTo>
                    <a:pt x="1079" y="499"/>
                  </a:lnTo>
                  <a:lnTo>
                    <a:pt x="1079" y="497"/>
                  </a:lnTo>
                  <a:lnTo>
                    <a:pt x="1077" y="497"/>
                  </a:lnTo>
                  <a:lnTo>
                    <a:pt x="1077" y="497"/>
                  </a:lnTo>
                  <a:lnTo>
                    <a:pt x="1079" y="495"/>
                  </a:lnTo>
                  <a:lnTo>
                    <a:pt x="1079" y="495"/>
                  </a:lnTo>
                  <a:lnTo>
                    <a:pt x="1079" y="492"/>
                  </a:lnTo>
                  <a:lnTo>
                    <a:pt x="1081" y="490"/>
                  </a:lnTo>
                  <a:lnTo>
                    <a:pt x="1084" y="478"/>
                  </a:lnTo>
                  <a:lnTo>
                    <a:pt x="1084" y="478"/>
                  </a:lnTo>
                  <a:lnTo>
                    <a:pt x="1084" y="476"/>
                  </a:lnTo>
                  <a:lnTo>
                    <a:pt x="1084" y="476"/>
                  </a:lnTo>
                  <a:lnTo>
                    <a:pt x="1081" y="473"/>
                  </a:lnTo>
                  <a:lnTo>
                    <a:pt x="1081" y="473"/>
                  </a:lnTo>
                  <a:lnTo>
                    <a:pt x="1081" y="473"/>
                  </a:lnTo>
                  <a:lnTo>
                    <a:pt x="1081" y="471"/>
                  </a:lnTo>
                  <a:lnTo>
                    <a:pt x="1081" y="469"/>
                  </a:lnTo>
                  <a:lnTo>
                    <a:pt x="1081" y="469"/>
                  </a:lnTo>
                  <a:lnTo>
                    <a:pt x="1081" y="469"/>
                  </a:lnTo>
                  <a:lnTo>
                    <a:pt x="1081" y="469"/>
                  </a:lnTo>
                  <a:lnTo>
                    <a:pt x="1079" y="469"/>
                  </a:lnTo>
                  <a:lnTo>
                    <a:pt x="1077" y="466"/>
                  </a:lnTo>
                  <a:lnTo>
                    <a:pt x="1077" y="466"/>
                  </a:lnTo>
                  <a:lnTo>
                    <a:pt x="1074" y="466"/>
                  </a:lnTo>
                  <a:lnTo>
                    <a:pt x="1072" y="464"/>
                  </a:lnTo>
                  <a:lnTo>
                    <a:pt x="1072" y="464"/>
                  </a:lnTo>
                  <a:lnTo>
                    <a:pt x="1069" y="464"/>
                  </a:lnTo>
                  <a:lnTo>
                    <a:pt x="1067" y="464"/>
                  </a:lnTo>
                  <a:lnTo>
                    <a:pt x="1067" y="466"/>
                  </a:lnTo>
                  <a:lnTo>
                    <a:pt x="1067" y="466"/>
                  </a:lnTo>
                  <a:lnTo>
                    <a:pt x="1065" y="469"/>
                  </a:lnTo>
                  <a:lnTo>
                    <a:pt x="1065" y="466"/>
                  </a:lnTo>
                  <a:lnTo>
                    <a:pt x="1062" y="469"/>
                  </a:lnTo>
                  <a:lnTo>
                    <a:pt x="1060" y="469"/>
                  </a:lnTo>
                  <a:lnTo>
                    <a:pt x="1060" y="469"/>
                  </a:lnTo>
                  <a:lnTo>
                    <a:pt x="1060" y="469"/>
                  </a:lnTo>
                  <a:lnTo>
                    <a:pt x="1058" y="471"/>
                  </a:lnTo>
                  <a:lnTo>
                    <a:pt x="1048" y="471"/>
                  </a:lnTo>
                  <a:lnTo>
                    <a:pt x="1048" y="473"/>
                  </a:lnTo>
                  <a:lnTo>
                    <a:pt x="1048" y="473"/>
                  </a:lnTo>
                  <a:lnTo>
                    <a:pt x="1046" y="473"/>
                  </a:lnTo>
                  <a:lnTo>
                    <a:pt x="1046" y="473"/>
                  </a:lnTo>
                  <a:lnTo>
                    <a:pt x="1046" y="473"/>
                  </a:lnTo>
                  <a:lnTo>
                    <a:pt x="1043" y="473"/>
                  </a:lnTo>
                  <a:lnTo>
                    <a:pt x="1043" y="476"/>
                  </a:lnTo>
                  <a:lnTo>
                    <a:pt x="1043" y="476"/>
                  </a:lnTo>
                  <a:lnTo>
                    <a:pt x="1046" y="478"/>
                  </a:lnTo>
                  <a:lnTo>
                    <a:pt x="1046" y="478"/>
                  </a:lnTo>
                  <a:lnTo>
                    <a:pt x="1048" y="478"/>
                  </a:lnTo>
                  <a:lnTo>
                    <a:pt x="1048" y="478"/>
                  </a:lnTo>
                  <a:lnTo>
                    <a:pt x="1048" y="478"/>
                  </a:lnTo>
                  <a:lnTo>
                    <a:pt x="1048" y="480"/>
                  </a:lnTo>
                  <a:lnTo>
                    <a:pt x="1048" y="483"/>
                  </a:lnTo>
                  <a:lnTo>
                    <a:pt x="1046" y="485"/>
                  </a:lnTo>
                  <a:lnTo>
                    <a:pt x="1046" y="485"/>
                  </a:lnTo>
                  <a:lnTo>
                    <a:pt x="1046" y="490"/>
                  </a:lnTo>
                  <a:lnTo>
                    <a:pt x="1041" y="497"/>
                  </a:lnTo>
                  <a:lnTo>
                    <a:pt x="1041" y="499"/>
                  </a:lnTo>
                  <a:lnTo>
                    <a:pt x="1041" y="499"/>
                  </a:lnTo>
                  <a:lnTo>
                    <a:pt x="1041" y="499"/>
                  </a:lnTo>
                  <a:lnTo>
                    <a:pt x="1041" y="502"/>
                  </a:lnTo>
                  <a:lnTo>
                    <a:pt x="1041" y="502"/>
                  </a:lnTo>
                  <a:lnTo>
                    <a:pt x="1041" y="502"/>
                  </a:lnTo>
                  <a:lnTo>
                    <a:pt x="1041" y="502"/>
                  </a:lnTo>
                  <a:lnTo>
                    <a:pt x="1041" y="504"/>
                  </a:lnTo>
                  <a:lnTo>
                    <a:pt x="1041" y="504"/>
                  </a:lnTo>
                  <a:lnTo>
                    <a:pt x="1041" y="504"/>
                  </a:lnTo>
                  <a:lnTo>
                    <a:pt x="1041" y="504"/>
                  </a:lnTo>
                  <a:lnTo>
                    <a:pt x="1039" y="507"/>
                  </a:lnTo>
                  <a:lnTo>
                    <a:pt x="1039" y="507"/>
                  </a:lnTo>
                  <a:lnTo>
                    <a:pt x="1039" y="507"/>
                  </a:lnTo>
                  <a:lnTo>
                    <a:pt x="1041" y="507"/>
                  </a:lnTo>
                  <a:lnTo>
                    <a:pt x="1041" y="509"/>
                  </a:lnTo>
                  <a:lnTo>
                    <a:pt x="1041" y="509"/>
                  </a:lnTo>
                  <a:lnTo>
                    <a:pt x="1041" y="511"/>
                  </a:lnTo>
                  <a:lnTo>
                    <a:pt x="1039" y="514"/>
                  </a:lnTo>
                  <a:lnTo>
                    <a:pt x="1039" y="516"/>
                  </a:lnTo>
                  <a:lnTo>
                    <a:pt x="1039" y="518"/>
                  </a:lnTo>
                  <a:lnTo>
                    <a:pt x="1036" y="521"/>
                  </a:lnTo>
                  <a:lnTo>
                    <a:pt x="1036" y="521"/>
                  </a:lnTo>
                  <a:lnTo>
                    <a:pt x="1036" y="523"/>
                  </a:lnTo>
                  <a:lnTo>
                    <a:pt x="1039" y="523"/>
                  </a:lnTo>
                  <a:lnTo>
                    <a:pt x="1039" y="523"/>
                  </a:lnTo>
                  <a:lnTo>
                    <a:pt x="1039" y="525"/>
                  </a:lnTo>
                  <a:lnTo>
                    <a:pt x="1041" y="525"/>
                  </a:lnTo>
                  <a:lnTo>
                    <a:pt x="1041" y="525"/>
                  </a:lnTo>
                  <a:lnTo>
                    <a:pt x="1041" y="528"/>
                  </a:lnTo>
                  <a:lnTo>
                    <a:pt x="1043" y="528"/>
                  </a:lnTo>
                  <a:lnTo>
                    <a:pt x="1043" y="530"/>
                  </a:lnTo>
                  <a:lnTo>
                    <a:pt x="1046" y="533"/>
                  </a:lnTo>
                  <a:lnTo>
                    <a:pt x="1046" y="533"/>
                  </a:lnTo>
                  <a:lnTo>
                    <a:pt x="1046" y="535"/>
                  </a:lnTo>
                  <a:lnTo>
                    <a:pt x="1046" y="537"/>
                  </a:lnTo>
                  <a:lnTo>
                    <a:pt x="1048" y="537"/>
                  </a:lnTo>
                  <a:lnTo>
                    <a:pt x="1048" y="540"/>
                  </a:lnTo>
                  <a:lnTo>
                    <a:pt x="1048" y="542"/>
                  </a:lnTo>
                  <a:lnTo>
                    <a:pt x="1048" y="542"/>
                  </a:lnTo>
                  <a:lnTo>
                    <a:pt x="1048" y="544"/>
                  </a:lnTo>
                  <a:lnTo>
                    <a:pt x="1048" y="544"/>
                  </a:lnTo>
                  <a:lnTo>
                    <a:pt x="1046" y="547"/>
                  </a:lnTo>
                  <a:lnTo>
                    <a:pt x="1043" y="551"/>
                  </a:lnTo>
                  <a:lnTo>
                    <a:pt x="1043" y="554"/>
                  </a:lnTo>
                  <a:lnTo>
                    <a:pt x="1043" y="556"/>
                  </a:lnTo>
                  <a:lnTo>
                    <a:pt x="1043" y="556"/>
                  </a:lnTo>
                  <a:lnTo>
                    <a:pt x="1043" y="559"/>
                  </a:lnTo>
                  <a:lnTo>
                    <a:pt x="1043" y="561"/>
                  </a:lnTo>
                  <a:lnTo>
                    <a:pt x="1041" y="563"/>
                  </a:lnTo>
                  <a:lnTo>
                    <a:pt x="1039" y="566"/>
                  </a:lnTo>
                  <a:lnTo>
                    <a:pt x="1039" y="566"/>
                  </a:lnTo>
                  <a:lnTo>
                    <a:pt x="1036" y="563"/>
                  </a:lnTo>
                  <a:lnTo>
                    <a:pt x="1036" y="563"/>
                  </a:lnTo>
                  <a:lnTo>
                    <a:pt x="1034" y="563"/>
                  </a:lnTo>
                  <a:lnTo>
                    <a:pt x="1034" y="561"/>
                  </a:lnTo>
                  <a:lnTo>
                    <a:pt x="1034" y="561"/>
                  </a:lnTo>
                  <a:lnTo>
                    <a:pt x="1034" y="561"/>
                  </a:lnTo>
                  <a:lnTo>
                    <a:pt x="1034" y="561"/>
                  </a:lnTo>
                  <a:lnTo>
                    <a:pt x="1032" y="559"/>
                  </a:lnTo>
                  <a:lnTo>
                    <a:pt x="1032" y="559"/>
                  </a:lnTo>
                  <a:lnTo>
                    <a:pt x="1032" y="559"/>
                  </a:lnTo>
                  <a:lnTo>
                    <a:pt x="1029" y="561"/>
                  </a:lnTo>
                  <a:lnTo>
                    <a:pt x="1029" y="561"/>
                  </a:lnTo>
                  <a:lnTo>
                    <a:pt x="1027" y="561"/>
                  </a:lnTo>
                  <a:lnTo>
                    <a:pt x="1027" y="561"/>
                  </a:lnTo>
                  <a:lnTo>
                    <a:pt x="1027" y="561"/>
                  </a:lnTo>
                  <a:lnTo>
                    <a:pt x="1027" y="561"/>
                  </a:lnTo>
                  <a:lnTo>
                    <a:pt x="1025" y="563"/>
                  </a:lnTo>
                  <a:lnTo>
                    <a:pt x="1025" y="563"/>
                  </a:lnTo>
                  <a:lnTo>
                    <a:pt x="1025" y="563"/>
                  </a:lnTo>
                  <a:lnTo>
                    <a:pt x="1022" y="563"/>
                  </a:lnTo>
                  <a:lnTo>
                    <a:pt x="1022" y="561"/>
                  </a:lnTo>
                  <a:lnTo>
                    <a:pt x="1022" y="561"/>
                  </a:lnTo>
                  <a:lnTo>
                    <a:pt x="1020" y="563"/>
                  </a:lnTo>
                  <a:lnTo>
                    <a:pt x="1020" y="563"/>
                  </a:lnTo>
                  <a:lnTo>
                    <a:pt x="1017" y="563"/>
                  </a:lnTo>
                  <a:lnTo>
                    <a:pt x="1015" y="563"/>
                  </a:lnTo>
                  <a:lnTo>
                    <a:pt x="1013" y="561"/>
                  </a:lnTo>
                  <a:lnTo>
                    <a:pt x="1010" y="561"/>
                  </a:lnTo>
                  <a:lnTo>
                    <a:pt x="1008" y="561"/>
                  </a:lnTo>
                  <a:lnTo>
                    <a:pt x="1006" y="561"/>
                  </a:lnTo>
                  <a:lnTo>
                    <a:pt x="1006" y="563"/>
                  </a:lnTo>
                  <a:lnTo>
                    <a:pt x="1006" y="563"/>
                  </a:lnTo>
                  <a:lnTo>
                    <a:pt x="1003" y="566"/>
                  </a:lnTo>
                  <a:lnTo>
                    <a:pt x="1003" y="566"/>
                  </a:lnTo>
                  <a:lnTo>
                    <a:pt x="1003" y="566"/>
                  </a:lnTo>
                  <a:lnTo>
                    <a:pt x="1001" y="566"/>
                  </a:lnTo>
                  <a:lnTo>
                    <a:pt x="999" y="566"/>
                  </a:lnTo>
                  <a:lnTo>
                    <a:pt x="999" y="563"/>
                  </a:lnTo>
                  <a:lnTo>
                    <a:pt x="999" y="563"/>
                  </a:lnTo>
                  <a:lnTo>
                    <a:pt x="999" y="563"/>
                  </a:lnTo>
                  <a:lnTo>
                    <a:pt x="996" y="563"/>
                  </a:lnTo>
                  <a:lnTo>
                    <a:pt x="994" y="563"/>
                  </a:lnTo>
                  <a:lnTo>
                    <a:pt x="991" y="563"/>
                  </a:lnTo>
                  <a:lnTo>
                    <a:pt x="991" y="561"/>
                  </a:lnTo>
                  <a:lnTo>
                    <a:pt x="989" y="559"/>
                  </a:lnTo>
                  <a:lnTo>
                    <a:pt x="989" y="559"/>
                  </a:lnTo>
                  <a:lnTo>
                    <a:pt x="989" y="559"/>
                  </a:lnTo>
                  <a:lnTo>
                    <a:pt x="989" y="554"/>
                  </a:lnTo>
                  <a:lnTo>
                    <a:pt x="989" y="554"/>
                  </a:lnTo>
                  <a:lnTo>
                    <a:pt x="989" y="551"/>
                  </a:lnTo>
                  <a:lnTo>
                    <a:pt x="989" y="551"/>
                  </a:lnTo>
                  <a:lnTo>
                    <a:pt x="987" y="554"/>
                  </a:lnTo>
                  <a:lnTo>
                    <a:pt x="987" y="554"/>
                  </a:lnTo>
                  <a:lnTo>
                    <a:pt x="984" y="556"/>
                  </a:lnTo>
                  <a:lnTo>
                    <a:pt x="984" y="556"/>
                  </a:lnTo>
                  <a:lnTo>
                    <a:pt x="982" y="556"/>
                  </a:lnTo>
                  <a:lnTo>
                    <a:pt x="980" y="559"/>
                  </a:lnTo>
                  <a:lnTo>
                    <a:pt x="980" y="559"/>
                  </a:lnTo>
                  <a:lnTo>
                    <a:pt x="980" y="561"/>
                  </a:lnTo>
                  <a:lnTo>
                    <a:pt x="977" y="561"/>
                  </a:lnTo>
                  <a:lnTo>
                    <a:pt x="975" y="561"/>
                  </a:lnTo>
                  <a:lnTo>
                    <a:pt x="975" y="561"/>
                  </a:lnTo>
                  <a:lnTo>
                    <a:pt x="972" y="561"/>
                  </a:lnTo>
                  <a:lnTo>
                    <a:pt x="972" y="561"/>
                  </a:lnTo>
                  <a:lnTo>
                    <a:pt x="972" y="561"/>
                  </a:lnTo>
                  <a:lnTo>
                    <a:pt x="972" y="561"/>
                  </a:lnTo>
                  <a:lnTo>
                    <a:pt x="972" y="563"/>
                  </a:lnTo>
                  <a:lnTo>
                    <a:pt x="970" y="561"/>
                  </a:lnTo>
                  <a:lnTo>
                    <a:pt x="968" y="561"/>
                  </a:lnTo>
                  <a:lnTo>
                    <a:pt x="963" y="559"/>
                  </a:lnTo>
                  <a:lnTo>
                    <a:pt x="963" y="559"/>
                  </a:lnTo>
                  <a:lnTo>
                    <a:pt x="963" y="559"/>
                  </a:lnTo>
                  <a:lnTo>
                    <a:pt x="961" y="556"/>
                  </a:lnTo>
                  <a:lnTo>
                    <a:pt x="961" y="556"/>
                  </a:lnTo>
                  <a:lnTo>
                    <a:pt x="961" y="556"/>
                  </a:lnTo>
                  <a:lnTo>
                    <a:pt x="958" y="556"/>
                  </a:lnTo>
                  <a:lnTo>
                    <a:pt x="958" y="554"/>
                  </a:lnTo>
                  <a:lnTo>
                    <a:pt x="954" y="554"/>
                  </a:lnTo>
                  <a:lnTo>
                    <a:pt x="954" y="551"/>
                  </a:lnTo>
                  <a:lnTo>
                    <a:pt x="951" y="551"/>
                  </a:lnTo>
                  <a:lnTo>
                    <a:pt x="951" y="551"/>
                  </a:lnTo>
                  <a:lnTo>
                    <a:pt x="951" y="551"/>
                  </a:lnTo>
                  <a:lnTo>
                    <a:pt x="951" y="551"/>
                  </a:lnTo>
                  <a:lnTo>
                    <a:pt x="951" y="551"/>
                  </a:lnTo>
                  <a:lnTo>
                    <a:pt x="951" y="551"/>
                  </a:lnTo>
                  <a:lnTo>
                    <a:pt x="949" y="551"/>
                  </a:lnTo>
                  <a:lnTo>
                    <a:pt x="949" y="551"/>
                  </a:lnTo>
                  <a:lnTo>
                    <a:pt x="946" y="551"/>
                  </a:lnTo>
                  <a:lnTo>
                    <a:pt x="944" y="551"/>
                  </a:lnTo>
                  <a:lnTo>
                    <a:pt x="944" y="551"/>
                  </a:lnTo>
                  <a:lnTo>
                    <a:pt x="944" y="551"/>
                  </a:lnTo>
                  <a:lnTo>
                    <a:pt x="944" y="551"/>
                  </a:lnTo>
                  <a:lnTo>
                    <a:pt x="944" y="551"/>
                  </a:lnTo>
                  <a:lnTo>
                    <a:pt x="944" y="551"/>
                  </a:lnTo>
                  <a:lnTo>
                    <a:pt x="942" y="551"/>
                  </a:lnTo>
                  <a:lnTo>
                    <a:pt x="942" y="551"/>
                  </a:lnTo>
                  <a:lnTo>
                    <a:pt x="942" y="551"/>
                  </a:lnTo>
                  <a:lnTo>
                    <a:pt x="942" y="551"/>
                  </a:lnTo>
                  <a:lnTo>
                    <a:pt x="939" y="551"/>
                  </a:lnTo>
                  <a:lnTo>
                    <a:pt x="939" y="551"/>
                  </a:lnTo>
                  <a:lnTo>
                    <a:pt x="937" y="549"/>
                  </a:lnTo>
                  <a:lnTo>
                    <a:pt x="935" y="549"/>
                  </a:lnTo>
                  <a:lnTo>
                    <a:pt x="932" y="549"/>
                  </a:lnTo>
                  <a:lnTo>
                    <a:pt x="932" y="549"/>
                  </a:lnTo>
                  <a:lnTo>
                    <a:pt x="930" y="549"/>
                  </a:lnTo>
                  <a:lnTo>
                    <a:pt x="928" y="551"/>
                  </a:lnTo>
                  <a:lnTo>
                    <a:pt x="925" y="554"/>
                  </a:lnTo>
                  <a:lnTo>
                    <a:pt x="925" y="554"/>
                  </a:lnTo>
                  <a:lnTo>
                    <a:pt x="925" y="554"/>
                  </a:lnTo>
                  <a:lnTo>
                    <a:pt x="925" y="554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3" y="551"/>
                  </a:lnTo>
                  <a:lnTo>
                    <a:pt x="923" y="551"/>
                  </a:lnTo>
                  <a:lnTo>
                    <a:pt x="923" y="551"/>
                  </a:lnTo>
                  <a:lnTo>
                    <a:pt x="920" y="549"/>
                  </a:lnTo>
                  <a:lnTo>
                    <a:pt x="918" y="549"/>
                  </a:lnTo>
                  <a:lnTo>
                    <a:pt x="918" y="547"/>
                  </a:lnTo>
                  <a:lnTo>
                    <a:pt x="918" y="542"/>
                  </a:lnTo>
                  <a:lnTo>
                    <a:pt x="918" y="540"/>
                  </a:lnTo>
                  <a:lnTo>
                    <a:pt x="918" y="540"/>
                  </a:lnTo>
                  <a:lnTo>
                    <a:pt x="913" y="537"/>
                  </a:lnTo>
                  <a:lnTo>
                    <a:pt x="913" y="537"/>
                  </a:lnTo>
                  <a:lnTo>
                    <a:pt x="909" y="537"/>
                  </a:lnTo>
                  <a:lnTo>
                    <a:pt x="906" y="540"/>
                  </a:lnTo>
                  <a:lnTo>
                    <a:pt x="904" y="540"/>
                  </a:lnTo>
                  <a:lnTo>
                    <a:pt x="904" y="542"/>
                  </a:lnTo>
                  <a:lnTo>
                    <a:pt x="904" y="540"/>
                  </a:lnTo>
                  <a:lnTo>
                    <a:pt x="902" y="540"/>
                  </a:lnTo>
                  <a:lnTo>
                    <a:pt x="902" y="542"/>
                  </a:lnTo>
                  <a:lnTo>
                    <a:pt x="902" y="542"/>
                  </a:lnTo>
                  <a:lnTo>
                    <a:pt x="902" y="542"/>
                  </a:lnTo>
                  <a:lnTo>
                    <a:pt x="899" y="542"/>
                  </a:lnTo>
                  <a:lnTo>
                    <a:pt x="897" y="544"/>
                  </a:lnTo>
                  <a:lnTo>
                    <a:pt x="897" y="544"/>
                  </a:lnTo>
                  <a:lnTo>
                    <a:pt x="892" y="542"/>
                  </a:lnTo>
                  <a:lnTo>
                    <a:pt x="890" y="540"/>
                  </a:lnTo>
                  <a:lnTo>
                    <a:pt x="890" y="540"/>
                  </a:lnTo>
                  <a:lnTo>
                    <a:pt x="890" y="537"/>
                  </a:lnTo>
                  <a:lnTo>
                    <a:pt x="887" y="535"/>
                  </a:lnTo>
                  <a:lnTo>
                    <a:pt x="887" y="537"/>
                  </a:lnTo>
                  <a:lnTo>
                    <a:pt x="885" y="537"/>
                  </a:lnTo>
                  <a:lnTo>
                    <a:pt x="883" y="537"/>
                  </a:lnTo>
                  <a:lnTo>
                    <a:pt x="883" y="537"/>
                  </a:lnTo>
                  <a:lnTo>
                    <a:pt x="883" y="535"/>
                  </a:lnTo>
                  <a:lnTo>
                    <a:pt x="883" y="535"/>
                  </a:lnTo>
                  <a:lnTo>
                    <a:pt x="880" y="535"/>
                  </a:lnTo>
                  <a:lnTo>
                    <a:pt x="880" y="535"/>
                  </a:lnTo>
                  <a:lnTo>
                    <a:pt x="880" y="535"/>
                  </a:lnTo>
                  <a:lnTo>
                    <a:pt x="878" y="533"/>
                  </a:lnTo>
                  <a:lnTo>
                    <a:pt x="878" y="533"/>
                  </a:lnTo>
                  <a:lnTo>
                    <a:pt x="878" y="530"/>
                  </a:lnTo>
                  <a:lnTo>
                    <a:pt x="878" y="530"/>
                  </a:lnTo>
                  <a:lnTo>
                    <a:pt x="873" y="530"/>
                  </a:lnTo>
                  <a:lnTo>
                    <a:pt x="873" y="528"/>
                  </a:lnTo>
                  <a:lnTo>
                    <a:pt x="873" y="528"/>
                  </a:lnTo>
                  <a:lnTo>
                    <a:pt x="873" y="528"/>
                  </a:lnTo>
                  <a:lnTo>
                    <a:pt x="871" y="528"/>
                  </a:lnTo>
                  <a:lnTo>
                    <a:pt x="871" y="528"/>
                  </a:lnTo>
                  <a:lnTo>
                    <a:pt x="871" y="528"/>
                  </a:lnTo>
                  <a:lnTo>
                    <a:pt x="868" y="528"/>
                  </a:lnTo>
                  <a:lnTo>
                    <a:pt x="864" y="525"/>
                  </a:lnTo>
                  <a:lnTo>
                    <a:pt x="861" y="525"/>
                  </a:lnTo>
                  <a:lnTo>
                    <a:pt x="861" y="525"/>
                  </a:lnTo>
                  <a:lnTo>
                    <a:pt x="864" y="523"/>
                  </a:lnTo>
                  <a:lnTo>
                    <a:pt x="864" y="523"/>
                  </a:lnTo>
                  <a:lnTo>
                    <a:pt x="864" y="521"/>
                  </a:lnTo>
                  <a:lnTo>
                    <a:pt x="864" y="518"/>
                  </a:lnTo>
                  <a:lnTo>
                    <a:pt x="864" y="516"/>
                  </a:lnTo>
                  <a:lnTo>
                    <a:pt x="864" y="514"/>
                  </a:lnTo>
                  <a:lnTo>
                    <a:pt x="864" y="511"/>
                  </a:lnTo>
                  <a:lnTo>
                    <a:pt x="861" y="509"/>
                  </a:lnTo>
                  <a:lnTo>
                    <a:pt x="859" y="509"/>
                  </a:lnTo>
                  <a:lnTo>
                    <a:pt x="845" y="507"/>
                  </a:lnTo>
                  <a:lnTo>
                    <a:pt x="845" y="507"/>
                  </a:lnTo>
                  <a:lnTo>
                    <a:pt x="842" y="504"/>
                  </a:lnTo>
                  <a:lnTo>
                    <a:pt x="842" y="502"/>
                  </a:lnTo>
                  <a:lnTo>
                    <a:pt x="842" y="502"/>
                  </a:lnTo>
                  <a:lnTo>
                    <a:pt x="840" y="502"/>
                  </a:lnTo>
                  <a:lnTo>
                    <a:pt x="840" y="502"/>
                  </a:lnTo>
                  <a:lnTo>
                    <a:pt x="838" y="502"/>
                  </a:lnTo>
                  <a:lnTo>
                    <a:pt x="838" y="499"/>
                  </a:lnTo>
                  <a:lnTo>
                    <a:pt x="838" y="499"/>
                  </a:lnTo>
                  <a:lnTo>
                    <a:pt x="835" y="499"/>
                  </a:lnTo>
                  <a:lnTo>
                    <a:pt x="835" y="499"/>
                  </a:lnTo>
                  <a:lnTo>
                    <a:pt x="835" y="497"/>
                  </a:lnTo>
                  <a:lnTo>
                    <a:pt x="835" y="497"/>
                  </a:lnTo>
                  <a:lnTo>
                    <a:pt x="833" y="499"/>
                  </a:lnTo>
                  <a:lnTo>
                    <a:pt x="831" y="502"/>
                  </a:lnTo>
                  <a:lnTo>
                    <a:pt x="831" y="502"/>
                  </a:lnTo>
                  <a:lnTo>
                    <a:pt x="828" y="502"/>
                  </a:lnTo>
                  <a:lnTo>
                    <a:pt x="826" y="502"/>
                  </a:lnTo>
                  <a:lnTo>
                    <a:pt x="826" y="502"/>
                  </a:lnTo>
                  <a:lnTo>
                    <a:pt x="826" y="502"/>
                  </a:lnTo>
                  <a:lnTo>
                    <a:pt x="823" y="502"/>
                  </a:lnTo>
                  <a:lnTo>
                    <a:pt x="821" y="502"/>
                  </a:lnTo>
                  <a:lnTo>
                    <a:pt x="821" y="502"/>
                  </a:lnTo>
                  <a:lnTo>
                    <a:pt x="821" y="504"/>
                  </a:lnTo>
                  <a:lnTo>
                    <a:pt x="823" y="507"/>
                  </a:lnTo>
                  <a:lnTo>
                    <a:pt x="823" y="507"/>
                  </a:lnTo>
                  <a:lnTo>
                    <a:pt x="823" y="507"/>
                  </a:lnTo>
                  <a:lnTo>
                    <a:pt x="823" y="507"/>
                  </a:lnTo>
                  <a:lnTo>
                    <a:pt x="823" y="507"/>
                  </a:lnTo>
                  <a:lnTo>
                    <a:pt x="823" y="507"/>
                  </a:lnTo>
                  <a:lnTo>
                    <a:pt x="821" y="509"/>
                  </a:lnTo>
                  <a:lnTo>
                    <a:pt x="821" y="509"/>
                  </a:lnTo>
                  <a:lnTo>
                    <a:pt x="821" y="507"/>
                  </a:lnTo>
                  <a:lnTo>
                    <a:pt x="819" y="507"/>
                  </a:lnTo>
                  <a:lnTo>
                    <a:pt x="812" y="502"/>
                  </a:lnTo>
                  <a:lnTo>
                    <a:pt x="809" y="502"/>
                  </a:lnTo>
                  <a:lnTo>
                    <a:pt x="802" y="502"/>
                  </a:lnTo>
                  <a:lnTo>
                    <a:pt x="797" y="499"/>
                  </a:lnTo>
                  <a:lnTo>
                    <a:pt x="795" y="502"/>
                  </a:lnTo>
                  <a:lnTo>
                    <a:pt x="795" y="502"/>
                  </a:lnTo>
                  <a:lnTo>
                    <a:pt x="795" y="502"/>
                  </a:lnTo>
                  <a:lnTo>
                    <a:pt x="795" y="504"/>
                  </a:lnTo>
                  <a:lnTo>
                    <a:pt x="797" y="504"/>
                  </a:lnTo>
                  <a:lnTo>
                    <a:pt x="797" y="504"/>
                  </a:lnTo>
                  <a:lnTo>
                    <a:pt x="795" y="507"/>
                  </a:lnTo>
                  <a:lnTo>
                    <a:pt x="795" y="507"/>
                  </a:lnTo>
                  <a:lnTo>
                    <a:pt x="795" y="509"/>
                  </a:lnTo>
                  <a:lnTo>
                    <a:pt x="793" y="509"/>
                  </a:lnTo>
                  <a:lnTo>
                    <a:pt x="793" y="509"/>
                  </a:lnTo>
                  <a:lnTo>
                    <a:pt x="790" y="509"/>
                  </a:lnTo>
                  <a:lnTo>
                    <a:pt x="790" y="509"/>
                  </a:lnTo>
                  <a:lnTo>
                    <a:pt x="790" y="507"/>
                  </a:lnTo>
                  <a:lnTo>
                    <a:pt x="790" y="507"/>
                  </a:lnTo>
                  <a:lnTo>
                    <a:pt x="788" y="504"/>
                  </a:lnTo>
                  <a:lnTo>
                    <a:pt x="786" y="502"/>
                  </a:lnTo>
                  <a:lnTo>
                    <a:pt x="783" y="502"/>
                  </a:lnTo>
                  <a:lnTo>
                    <a:pt x="779" y="502"/>
                  </a:lnTo>
                  <a:lnTo>
                    <a:pt x="774" y="502"/>
                  </a:lnTo>
                  <a:lnTo>
                    <a:pt x="771" y="499"/>
                  </a:lnTo>
                  <a:lnTo>
                    <a:pt x="771" y="499"/>
                  </a:lnTo>
                  <a:lnTo>
                    <a:pt x="764" y="499"/>
                  </a:lnTo>
                  <a:lnTo>
                    <a:pt x="762" y="497"/>
                  </a:lnTo>
                  <a:lnTo>
                    <a:pt x="762" y="495"/>
                  </a:lnTo>
                  <a:lnTo>
                    <a:pt x="762" y="492"/>
                  </a:lnTo>
                  <a:lnTo>
                    <a:pt x="762" y="490"/>
                  </a:lnTo>
                  <a:lnTo>
                    <a:pt x="760" y="488"/>
                  </a:lnTo>
                  <a:lnTo>
                    <a:pt x="760" y="488"/>
                  </a:lnTo>
                  <a:lnTo>
                    <a:pt x="760" y="488"/>
                  </a:lnTo>
                  <a:lnTo>
                    <a:pt x="753" y="488"/>
                  </a:lnTo>
                  <a:lnTo>
                    <a:pt x="748" y="490"/>
                  </a:lnTo>
                  <a:lnTo>
                    <a:pt x="745" y="488"/>
                  </a:lnTo>
                  <a:lnTo>
                    <a:pt x="743" y="485"/>
                  </a:lnTo>
                  <a:lnTo>
                    <a:pt x="738" y="483"/>
                  </a:lnTo>
                  <a:lnTo>
                    <a:pt x="734" y="478"/>
                  </a:lnTo>
                  <a:lnTo>
                    <a:pt x="731" y="478"/>
                  </a:lnTo>
                  <a:lnTo>
                    <a:pt x="729" y="478"/>
                  </a:lnTo>
                  <a:lnTo>
                    <a:pt x="729" y="476"/>
                  </a:lnTo>
                  <a:lnTo>
                    <a:pt x="727" y="476"/>
                  </a:lnTo>
                  <a:lnTo>
                    <a:pt x="727" y="476"/>
                  </a:lnTo>
                  <a:lnTo>
                    <a:pt x="724" y="473"/>
                  </a:lnTo>
                  <a:lnTo>
                    <a:pt x="722" y="476"/>
                  </a:lnTo>
                  <a:lnTo>
                    <a:pt x="719" y="478"/>
                  </a:lnTo>
                  <a:lnTo>
                    <a:pt x="719" y="478"/>
                  </a:lnTo>
                  <a:lnTo>
                    <a:pt x="717" y="478"/>
                  </a:lnTo>
                  <a:lnTo>
                    <a:pt x="717" y="478"/>
                  </a:lnTo>
                  <a:lnTo>
                    <a:pt x="715" y="476"/>
                  </a:lnTo>
                  <a:lnTo>
                    <a:pt x="712" y="476"/>
                  </a:lnTo>
                  <a:lnTo>
                    <a:pt x="710" y="473"/>
                  </a:lnTo>
                  <a:lnTo>
                    <a:pt x="708" y="471"/>
                  </a:lnTo>
                  <a:lnTo>
                    <a:pt x="708" y="471"/>
                  </a:lnTo>
                  <a:lnTo>
                    <a:pt x="705" y="471"/>
                  </a:lnTo>
                  <a:lnTo>
                    <a:pt x="703" y="469"/>
                  </a:lnTo>
                  <a:lnTo>
                    <a:pt x="703" y="469"/>
                  </a:lnTo>
                  <a:lnTo>
                    <a:pt x="703" y="469"/>
                  </a:lnTo>
                  <a:lnTo>
                    <a:pt x="703" y="469"/>
                  </a:lnTo>
                  <a:lnTo>
                    <a:pt x="703" y="469"/>
                  </a:lnTo>
                  <a:lnTo>
                    <a:pt x="698" y="466"/>
                  </a:lnTo>
                  <a:lnTo>
                    <a:pt x="696" y="464"/>
                  </a:lnTo>
                  <a:lnTo>
                    <a:pt x="696" y="464"/>
                  </a:lnTo>
                  <a:lnTo>
                    <a:pt x="696" y="464"/>
                  </a:lnTo>
                  <a:lnTo>
                    <a:pt x="696" y="464"/>
                  </a:lnTo>
                  <a:lnTo>
                    <a:pt x="696" y="462"/>
                  </a:lnTo>
                  <a:lnTo>
                    <a:pt x="693" y="462"/>
                  </a:lnTo>
                  <a:lnTo>
                    <a:pt x="693" y="459"/>
                  </a:lnTo>
                  <a:lnTo>
                    <a:pt x="691" y="459"/>
                  </a:lnTo>
                  <a:lnTo>
                    <a:pt x="691" y="459"/>
                  </a:lnTo>
                  <a:lnTo>
                    <a:pt x="691" y="459"/>
                  </a:lnTo>
                  <a:lnTo>
                    <a:pt x="691" y="462"/>
                  </a:lnTo>
                  <a:lnTo>
                    <a:pt x="691" y="462"/>
                  </a:lnTo>
                  <a:lnTo>
                    <a:pt x="689" y="462"/>
                  </a:lnTo>
                  <a:lnTo>
                    <a:pt x="689" y="462"/>
                  </a:lnTo>
                  <a:lnTo>
                    <a:pt x="689" y="462"/>
                  </a:lnTo>
                  <a:lnTo>
                    <a:pt x="689" y="462"/>
                  </a:lnTo>
                  <a:lnTo>
                    <a:pt x="686" y="462"/>
                  </a:lnTo>
                  <a:lnTo>
                    <a:pt x="686" y="459"/>
                  </a:lnTo>
                  <a:lnTo>
                    <a:pt x="686" y="459"/>
                  </a:lnTo>
                  <a:lnTo>
                    <a:pt x="689" y="459"/>
                  </a:lnTo>
                  <a:lnTo>
                    <a:pt x="686" y="459"/>
                  </a:lnTo>
                  <a:lnTo>
                    <a:pt x="684" y="454"/>
                  </a:lnTo>
                  <a:lnTo>
                    <a:pt x="684" y="452"/>
                  </a:lnTo>
                  <a:lnTo>
                    <a:pt x="682" y="450"/>
                  </a:lnTo>
                  <a:lnTo>
                    <a:pt x="682" y="447"/>
                  </a:lnTo>
                  <a:lnTo>
                    <a:pt x="679" y="447"/>
                  </a:lnTo>
                  <a:lnTo>
                    <a:pt x="674" y="447"/>
                  </a:lnTo>
                  <a:lnTo>
                    <a:pt x="672" y="445"/>
                  </a:lnTo>
                  <a:lnTo>
                    <a:pt x="672" y="445"/>
                  </a:lnTo>
                  <a:lnTo>
                    <a:pt x="672" y="445"/>
                  </a:lnTo>
                  <a:lnTo>
                    <a:pt x="672" y="445"/>
                  </a:lnTo>
                  <a:lnTo>
                    <a:pt x="672" y="443"/>
                  </a:lnTo>
                  <a:lnTo>
                    <a:pt x="670" y="445"/>
                  </a:lnTo>
                  <a:lnTo>
                    <a:pt x="670" y="445"/>
                  </a:lnTo>
                  <a:lnTo>
                    <a:pt x="667" y="443"/>
                  </a:lnTo>
                  <a:lnTo>
                    <a:pt x="667" y="443"/>
                  </a:lnTo>
                  <a:lnTo>
                    <a:pt x="667" y="443"/>
                  </a:lnTo>
                  <a:lnTo>
                    <a:pt x="667" y="443"/>
                  </a:lnTo>
                  <a:lnTo>
                    <a:pt x="667" y="440"/>
                  </a:lnTo>
                  <a:lnTo>
                    <a:pt x="665" y="440"/>
                  </a:lnTo>
                  <a:lnTo>
                    <a:pt x="665" y="440"/>
                  </a:lnTo>
                  <a:lnTo>
                    <a:pt x="663" y="440"/>
                  </a:lnTo>
                  <a:lnTo>
                    <a:pt x="663" y="440"/>
                  </a:lnTo>
                  <a:lnTo>
                    <a:pt x="660" y="438"/>
                  </a:lnTo>
                  <a:lnTo>
                    <a:pt x="660" y="438"/>
                  </a:lnTo>
                  <a:lnTo>
                    <a:pt x="658" y="436"/>
                  </a:lnTo>
                  <a:lnTo>
                    <a:pt x="656" y="436"/>
                  </a:lnTo>
                  <a:lnTo>
                    <a:pt x="656" y="436"/>
                  </a:lnTo>
                  <a:lnTo>
                    <a:pt x="656" y="436"/>
                  </a:lnTo>
                  <a:lnTo>
                    <a:pt x="653" y="433"/>
                  </a:lnTo>
                  <a:lnTo>
                    <a:pt x="653" y="433"/>
                  </a:lnTo>
                  <a:lnTo>
                    <a:pt x="651" y="431"/>
                  </a:lnTo>
                  <a:lnTo>
                    <a:pt x="651" y="431"/>
                  </a:lnTo>
                  <a:lnTo>
                    <a:pt x="651" y="431"/>
                  </a:lnTo>
                  <a:lnTo>
                    <a:pt x="648" y="431"/>
                  </a:lnTo>
                  <a:lnTo>
                    <a:pt x="648" y="431"/>
                  </a:lnTo>
                  <a:lnTo>
                    <a:pt x="648" y="428"/>
                  </a:lnTo>
                  <a:lnTo>
                    <a:pt x="648" y="428"/>
                  </a:lnTo>
                  <a:lnTo>
                    <a:pt x="648" y="428"/>
                  </a:lnTo>
                  <a:lnTo>
                    <a:pt x="648" y="428"/>
                  </a:lnTo>
                  <a:lnTo>
                    <a:pt x="646" y="431"/>
                  </a:lnTo>
                  <a:lnTo>
                    <a:pt x="646" y="431"/>
                  </a:lnTo>
                  <a:lnTo>
                    <a:pt x="646" y="431"/>
                  </a:lnTo>
                  <a:lnTo>
                    <a:pt x="646" y="436"/>
                  </a:lnTo>
                  <a:lnTo>
                    <a:pt x="646" y="436"/>
                  </a:lnTo>
                  <a:lnTo>
                    <a:pt x="644" y="436"/>
                  </a:lnTo>
                  <a:lnTo>
                    <a:pt x="644" y="433"/>
                  </a:lnTo>
                  <a:lnTo>
                    <a:pt x="641" y="433"/>
                  </a:lnTo>
                  <a:lnTo>
                    <a:pt x="641" y="433"/>
                  </a:lnTo>
                  <a:lnTo>
                    <a:pt x="639" y="433"/>
                  </a:lnTo>
                  <a:lnTo>
                    <a:pt x="639" y="433"/>
                  </a:lnTo>
                  <a:lnTo>
                    <a:pt x="637" y="433"/>
                  </a:lnTo>
                  <a:lnTo>
                    <a:pt x="637" y="431"/>
                  </a:lnTo>
                  <a:lnTo>
                    <a:pt x="637" y="428"/>
                  </a:lnTo>
                  <a:lnTo>
                    <a:pt x="634" y="428"/>
                  </a:lnTo>
                  <a:lnTo>
                    <a:pt x="634" y="428"/>
                  </a:lnTo>
                  <a:lnTo>
                    <a:pt x="634" y="428"/>
                  </a:lnTo>
                  <a:lnTo>
                    <a:pt x="634" y="428"/>
                  </a:lnTo>
                  <a:lnTo>
                    <a:pt x="632" y="426"/>
                  </a:lnTo>
                  <a:lnTo>
                    <a:pt x="632" y="426"/>
                  </a:lnTo>
                  <a:lnTo>
                    <a:pt x="632" y="426"/>
                  </a:lnTo>
                  <a:lnTo>
                    <a:pt x="630" y="426"/>
                  </a:lnTo>
                  <a:lnTo>
                    <a:pt x="630" y="424"/>
                  </a:lnTo>
                  <a:lnTo>
                    <a:pt x="627" y="424"/>
                  </a:lnTo>
                  <a:lnTo>
                    <a:pt x="627" y="421"/>
                  </a:lnTo>
                  <a:lnTo>
                    <a:pt x="625" y="421"/>
                  </a:lnTo>
                  <a:lnTo>
                    <a:pt x="625" y="421"/>
                  </a:lnTo>
                  <a:lnTo>
                    <a:pt x="622" y="421"/>
                  </a:lnTo>
                  <a:lnTo>
                    <a:pt x="622" y="419"/>
                  </a:lnTo>
                  <a:lnTo>
                    <a:pt x="622" y="417"/>
                  </a:lnTo>
                  <a:lnTo>
                    <a:pt x="622" y="417"/>
                  </a:lnTo>
                  <a:lnTo>
                    <a:pt x="622" y="414"/>
                  </a:lnTo>
                  <a:lnTo>
                    <a:pt x="622" y="414"/>
                  </a:lnTo>
                  <a:lnTo>
                    <a:pt x="622" y="414"/>
                  </a:lnTo>
                  <a:lnTo>
                    <a:pt x="625" y="412"/>
                  </a:lnTo>
                  <a:lnTo>
                    <a:pt x="625" y="412"/>
                  </a:lnTo>
                  <a:lnTo>
                    <a:pt x="625" y="412"/>
                  </a:lnTo>
                  <a:lnTo>
                    <a:pt x="625" y="409"/>
                  </a:lnTo>
                  <a:lnTo>
                    <a:pt x="625" y="409"/>
                  </a:lnTo>
                  <a:lnTo>
                    <a:pt x="625" y="409"/>
                  </a:lnTo>
                  <a:lnTo>
                    <a:pt x="627" y="405"/>
                  </a:lnTo>
                  <a:lnTo>
                    <a:pt x="627" y="405"/>
                  </a:lnTo>
                  <a:lnTo>
                    <a:pt x="630" y="402"/>
                  </a:lnTo>
                  <a:lnTo>
                    <a:pt x="630" y="402"/>
                  </a:lnTo>
                  <a:lnTo>
                    <a:pt x="632" y="402"/>
                  </a:lnTo>
                  <a:lnTo>
                    <a:pt x="632" y="402"/>
                  </a:lnTo>
                  <a:lnTo>
                    <a:pt x="632" y="402"/>
                  </a:lnTo>
                  <a:lnTo>
                    <a:pt x="632" y="400"/>
                  </a:lnTo>
                  <a:lnTo>
                    <a:pt x="632" y="398"/>
                  </a:lnTo>
                  <a:lnTo>
                    <a:pt x="632" y="398"/>
                  </a:lnTo>
                  <a:lnTo>
                    <a:pt x="632" y="398"/>
                  </a:lnTo>
                  <a:lnTo>
                    <a:pt x="634" y="398"/>
                  </a:lnTo>
                  <a:lnTo>
                    <a:pt x="634" y="398"/>
                  </a:lnTo>
                  <a:lnTo>
                    <a:pt x="634" y="395"/>
                  </a:lnTo>
                  <a:lnTo>
                    <a:pt x="634" y="393"/>
                  </a:lnTo>
                  <a:lnTo>
                    <a:pt x="634" y="391"/>
                  </a:lnTo>
                  <a:lnTo>
                    <a:pt x="634" y="391"/>
                  </a:lnTo>
                  <a:lnTo>
                    <a:pt x="634" y="391"/>
                  </a:lnTo>
                  <a:lnTo>
                    <a:pt x="634" y="391"/>
                  </a:lnTo>
                  <a:lnTo>
                    <a:pt x="634" y="391"/>
                  </a:lnTo>
                  <a:lnTo>
                    <a:pt x="632" y="388"/>
                  </a:lnTo>
                  <a:lnTo>
                    <a:pt x="632" y="386"/>
                  </a:lnTo>
                  <a:lnTo>
                    <a:pt x="632" y="386"/>
                  </a:lnTo>
                  <a:lnTo>
                    <a:pt x="632" y="383"/>
                  </a:lnTo>
                  <a:lnTo>
                    <a:pt x="632" y="383"/>
                  </a:lnTo>
                  <a:lnTo>
                    <a:pt x="634" y="383"/>
                  </a:lnTo>
                  <a:lnTo>
                    <a:pt x="634" y="383"/>
                  </a:lnTo>
                  <a:lnTo>
                    <a:pt x="634" y="381"/>
                  </a:lnTo>
                  <a:lnTo>
                    <a:pt x="634" y="381"/>
                  </a:lnTo>
                  <a:lnTo>
                    <a:pt x="634" y="381"/>
                  </a:lnTo>
                  <a:lnTo>
                    <a:pt x="637" y="381"/>
                  </a:lnTo>
                  <a:lnTo>
                    <a:pt x="637" y="381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6"/>
                  </a:lnTo>
                  <a:lnTo>
                    <a:pt x="637" y="376"/>
                  </a:lnTo>
                  <a:lnTo>
                    <a:pt x="639" y="376"/>
                  </a:lnTo>
                  <a:lnTo>
                    <a:pt x="639" y="376"/>
                  </a:lnTo>
                  <a:lnTo>
                    <a:pt x="639" y="376"/>
                  </a:lnTo>
                  <a:lnTo>
                    <a:pt x="641" y="374"/>
                  </a:lnTo>
                  <a:lnTo>
                    <a:pt x="641" y="372"/>
                  </a:lnTo>
                  <a:lnTo>
                    <a:pt x="639" y="372"/>
                  </a:lnTo>
                  <a:lnTo>
                    <a:pt x="639" y="369"/>
                  </a:lnTo>
                  <a:lnTo>
                    <a:pt x="639" y="367"/>
                  </a:lnTo>
                  <a:lnTo>
                    <a:pt x="639" y="367"/>
                  </a:lnTo>
                  <a:lnTo>
                    <a:pt x="639" y="365"/>
                  </a:lnTo>
                  <a:lnTo>
                    <a:pt x="641" y="365"/>
                  </a:lnTo>
                  <a:lnTo>
                    <a:pt x="644" y="362"/>
                  </a:lnTo>
                  <a:lnTo>
                    <a:pt x="646" y="362"/>
                  </a:lnTo>
                  <a:lnTo>
                    <a:pt x="648" y="357"/>
                  </a:lnTo>
                  <a:lnTo>
                    <a:pt x="648" y="357"/>
                  </a:lnTo>
                  <a:lnTo>
                    <a:pt x="651" y="355"/>
                  </a:lnTo>
                  <a:lnTo>
                    <a:pt x="651" y="353"/>
                  </a:lnTo>
                  <a:lnTo>
                    <a:pt x="651" y="353"/>
                  </a:lnTo>
                  <a:lnTo>
                    <a:pt x="653" y="353"/>
                  </a:lnTo>
                  <a:lnTo>
                    <a:pt x="653" y="353"/>
                  </a:lnTo>
                  <a:lnTo>
                    <a:pt x="656" y="353"/>
                  </a:lnTo>
                  <a:lnTo>
                    <a:pt x="656" y="350"/>
                  </a:lnTo>
                  <a:lnTo>
                    <a:pt x="658" y="350"/>
                  </a:lnTo>
                  <a:lnTo>
                    <a:pt x="658" y="348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3" y="343"/>
                  </a:lnTo>
                  <a:lnTo>
                    <a:pt x="665" y="341"/>
                  </a:lnTo>
                  <a:lnTo>
                    <a:pt x="665" y="341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7" y="338"/>
                  </a:lnTo>
                  <a:lnTo>
                    <a:pt x="667" y="338"/>
                  </a:lnTo>
                  <a:lnTo>
                    <a:pt x="667" y="338"/>
                  </a:lnTo>
                  <a:lnTo>
                    <a:pt x="667" y="338"/>
                  </a:lnTo>
                  <a:lnTo>
                    <a:pt x="672" y="338"/>
                  </a:lnTo>
                  <a:lnTo>
                    <a:pt x="672" y="338"/>
                  </a:lnTo>
                  <a:lnTo>
                    <a:pt x="672" y="338"/>
                  </a:lnTo>
                  <a:lnTo>
                    <a:pt x="672" y="336"/>
                  </a:lnTo>
                  <a:lnTo>
                    <a:pt x="672" y="334"/>
                  </a:lnTo>
                  <a:lnTo>
                    <a:pt x="670" y="334"/>
                  </a:lnTo>
                  <a:lnTo>
                    <a:pt x="665" y="334"/>
                  </a:lnTo>
                  <a:lnTo>
                    <a:pt x="660" y="331"/>
                  </a:lnTo>
                  <a:lnTo>
                    <a:pt x="660" y="331"/>
                  </a:lnTo>
                  <a:lnTo>
                    <a:pt x="660" y="329"/>
                  </a:lnTo>
                  <a:lnTo>
                    <a:pt x="658" y="327"/>
                  </a:lnTo>
                  <a:lnTo>
                    <a:pt x="658" y="327"/>
                  </a:lnTo>
                  <a:lnTo>
                    <a:pt x="656" y="324"/>
                  </a:lnTo>
                  <a:lnTo>
                    <a:pt x="651" y="322"/>
                  </a:lnTo>
                  <a:lnTo>
                    <a:pt x="651" y="322"/>
                  </a:lnTo>
                  <a:lnTo>
                    <a:pt x="648" y="322"/>
                  </a:lnTo>
                  <a:lnTo>
                    <a:pt x="648" y="322"/>
                  </a:lnTo>
                  <a:lnTo>
                    <a:pt x="648" y="322"/>
                  </a:lnTo>
                  <a:lnTo>
                    <a:pt x="646" y="322"/>
                  </a:lnTo>
                  <a:lnTo>
                    <a:pt x="646" y="322"/>
                  </a:lnTo>
                  <a:lnTo>
                    <a:pt x="641" y="320"/>
                  </a:lnTo>
                  <a:lnTo>
                    <a:pt x="637" y="317"/>
                  </a:lnTo>
                  <a:lnTo>
                    <a:pt x="634" y="317"/>
                  </a:lnTo>
                  <a:lnTo>
                    <a:pt x="632" y="317"/>
                  </a:lnTo>
                  <a:lnTo>
                    <a:pt x="630" y="317"/>
                  </a:lnTo>
                  <a:lnTo>
                    <a:pt x="630" y="315"/>
                  </a:lnTo>
                  <a:lnTo>
                    <a:pt x="630" y="315"/>
                  </a:lnTo>
                  <a:lnTo>
                    <a:pt x="632" y="315"/>
                  </a:lnTo>
                  <a:lnTo>
                    <a:pt x="632" y="312"/>
                  </a:lnTo>
                  <a:lnTo>
                    <a:pt x="630" y="312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0" y="310"/>
                  </a:lnTo>
                  <a:lnTo>
                    <a:pt x="632" y="310"/>
                  </a:lnTo>
                  <a:lnTo>
                    <a:pt x="632" y="308"/>
                  </a:lnTo>
                  <a:lnTo>
                    <a:pt x="632" y="305"/>
                  </a:lnTo>
                  <a:lnTo>
                    <a:pt x="632" y="305"/>
                  </a:lnTo>
                  <a:lnTo>
                    <a:pt x="630" y="305"/>
                  </a:lnTo>
                  <a:lnTo>
                    <a:pt x="630" y="303"/>
                  </a:lnTo>
                  <a:lnTo>
                    <a:pt x="630" y="303"/>
                  </a:lnTo>
                  <a:lnTo>
                    <a:pt x="627" y="303"/>
                  </a:lnTo>
                  <a:lnTo>
                    <a:pt x="627" y="303"/>
                  </a:lnTo>
                  <a:lnTo>
                    <a:pt x="625" y="303"/>
                  </a:lnTo>
                  <a:lnTo>
                    <a:pt x="622" y="303"/>
                  </a:lnTo>
                  <a:lnTo>
                    <a:pt x="622" y="301"/>
                  </a:lnTo>
                  <a:lnTo>
                    <a:pt x="622" y="301"/>
                  </a:lnTo>
                  <a:lnTo>
                    <a:pt x="620" y="298"/>
                  </a:lnTo>
                  <a:lnTo>
                    <a:pt x="618" y="298"/>
                  </a:lnTo>
                  <a:lnTo>
                    <a:pt x="615" y="296"/>
                  </a:lnTo>
                  <a:lnTo>
                    <a:pt x="615" y="296"/>
                  </a:lnTo>
                  <a:lnTo>
                    <a:pt x="615" y="296"/>
                  </a:lnTo>
                  <a:lnTo>
                    <a:pt x="613" y="296"/>
                  </a:lnTo>
                  <a:lnTo>
                    <a:pt x="613" y="294"/>
                  </a:lnTo>
                  <a:lnTo>
                    <a:pt x="613" y="294"/>
                  </a:lnTo>
                  <a:lnTo>
                    <a:pt x="611" y="291"/>
                  </a:lnTo>
                  <a:lnTo>
                    <a:pt x="608" y="291"/>
                  </a:lnTo>
                  <a:lnTo>
                    <a:pt x="606" y="291"/>
                  </a:lnTo>
                  <a:lnTo>
                    <a:pt x="604" y="291"/>
                  </a:lnTo>
                  <a:lnTo>
                    <a:pt x="601" y="291"/>
                  </a:lnTo>
                  <a:lnTo>
                    <a:pt x="601" y="291"/>
                  </a:lnTo>
                  <a:lnTo>
                    <a:pt x="599" y="294"/>
                  </a:lnTo>
                  <a:lnTo>
                    <a:pt x="599" y="294"/>
                  </a:lnTo>
                  <a:lnTo>
                    <a:pt x="596" y="294"/>
                  </a:lnTo>
                  <a:lnTo>
                    <a:pt x="596" y="294"/>
                  </a:lnTo>
                  <a:lnTo>
                    <a:pt x="596" y="294"/>
                  </a:lnTo>
                  <a:lnTo>
                    <a:pt x="594" y="291"/>
                  </a:lnTo>
                  <a:lnTo>
                    <a:pt x="594" y="291"/>
                  </a:lnTo>
                  <a:lnTo>
                    <a:pt x="594" y="291"/>
                  </a:lnTo>
                  <a:lnTo>
                    <a:pt x="594" y="289"/>
                  </a:lnTo>
                  <a:lnTo>
                    <a:pt x="594" y="289"/>
                  </a:lnTo>
                  <a:lnTo>
                    <a:pt x="594" y="289"/>
                  </a:lnTo>
                  <a:lnTo>
                    <a:pt x="594" y="289"/>
                  </a:lnTo>
                  <a:lnTo>
                    <a:pt x="592" y="289"/>
                  </a:lnTo>
                  <a:lnTo>
                    <a:pt x="592" y="289"/>
                  </a:lnTo>
                  <a:lnTo>
                    <a:pt x="589" y="289"/>
                  </a:lnTo>
                  <a:lnTo>
                    <a:pt x="589" y="289"/>
                  </a:lnTo>
                  <a:lnTo>
                    <a:pt x="589" y="289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87" y="284"/>
                  </a:lnTo>
                  <a:lnTo>
                    <a:pt x="587" y="284"/>
                  </a:lnTo>
                  <a:lnTo>
                    <a:pt x="587" y="284"/>
                  </a:lnTo>
                  <a:lnTo>
                    <a:pt x="585" y="284"/>
                  </a:lnTo>
                  <a:lnTo>
                    <a:pt x="585" y="282"/>
                  </a:lnTo>
                  <a:lnTo>
                    <a:pt x="582" y="282"/>
                  </a:lnTo>
                  <a:lnTo>
                    <a:pt x="582" y="279"/>
                  </a:lnTo>
                  <a:lnTo>
                    <a:pt x="582" y="279"/>
                  </a:lnTo>
                  <a:lnTo>
                    <a:pt x="582" y="279"/>
                  </a:lnTo>
                  <a:lnTo>
                    <a:pt x="582" y="277"/>
                  </a:lnTo>
                  <a:lnTo>
                    <a:pt x="582" y="277"/>
                  </a:lnTo>
                  <a:lnTo>
                    <a:pt x="580" y="277"/>
                  </a:lnTo>
                  <a:lnTo>
                    <a:pt x="580" y="275"/>
                  </a:lnTo>
                  <a:lnTo>
                    <a:pt x="580" y="275"/>
                  </a:lnTo>
                  <a:lnTo>
                    <a:pt x="580" y="275"/>
                  </a:lnTo>
                  <a:lnTo>
                    <a:pt x="580" y="275"/>
                  </a:lnTo>
                  <a:lnTo>
                    <a:pt x="580" y="275"/>
                  </a:lnTo>
                  <a:lnTo>
                    <a:pt x="580" y="272"/>
                  </a:lnTo>
                  <a:lnTo>
                    <a:pt x="577" y="272"/>
                  </a:lnTo>
                  <a:lnTo>
                    <a:pt x="577" y="272"/>
                  </a:lnTo>
                  <a:lnTo>
                    <a:pt x="577" y="272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5" y="267"/>
                  </a:lnTo>
                  <a:lnTo>
                    <a:pt x="575" y="267"/>
                  </a:lnTo>
                  <a:lnTo>
                    <a:pt x="575" y="265"/>
                  </a:lnTo>
                  <a:lnTo>
                    <a:pt x="573" y="265"/>
                  </a:lnTo>
                  <a:lnTo>
                    <a:pt x="573" y="263"/>
                  </a:lnTo>
                  <a:lnTo>
                    <a:pt x="570" y="263"/>
                  </a:lnTo>
                  <a:lnTo>
                    <a:pt x="568" y="263"/>
                  </a:lnTo>
                  <a:lnTo>
                    <a:pt x="568" y="265"/>
                  </a:lnTo>
                  <a:lnTo>
                    <a:pt x="568" y="270"/>
                  </a:lnTo>
                  <a:lnTo>
                    <a:pt x="566" y="270"/>
                  </a:lnTo>
                  <a:lnTo>
                    <a:pt x="566" y="270"/>
                  </a:lnTo>
                  <a:lnTo>
                    <a:pt x="566" y="267"/>
                  </a:lnTo>
                  <a:lnTo>
                    <a:pt x="563" y="267"/>
                  </a:lnTo>
                  <a:lnTo>
                    <a:pt x="563" y="270"/>
                  </a:lnTo>
                  <a:lnTo>
                    <a:pt x="563" y="27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59" y="272"/>
                  </a:lnTo>
                  <a:lnTo>
                    <a:pt x="556" y="272"/>
                  </a:lnTo>
                  <a:lnTo>
                    <a:pt x="556" y="272"/>
                  </a:lnTo>
                  <a:lnTo>
                    <a:pt x="556" y="272"/>
                  </a:lnTo>
                  <a:lnTo>
                    <a:pt x="554" y="272"/>
                  </a:lnTo>
                  <a:lnTo>
                    <a:pt x="554" y="270"/>
                  </a:lnTo>
                  <a:lnTo>
                    <a:pt x="554" y="270"/>
                  </a:lnTo>
                  <a:lnTo>
                    <a:pt x="554" y="267"/>
                  </a:lnTo>
                  <a:lnTo>
                    <a:pt x="556" y="265"/>
                  </a:lnTo>
                  <a:lnTo>
                    <a:pt x="556" y="263"/>
                  </a:lnTo>
                  <a:lnTo>
                    <a:pt x="554" y="260"/>
                  </a:lnTo>
                  <a:lnTo>
                    <a:pt x="551" y="260"/>
                  </a:lnTo>
                  <a:lnTo>
                    <a:pt x="551" y="258"/>
                  </a:lnTo>
                  <a:lnTo>
                    <a:pt x="556" y="256"/>
                  </a:lnTo>
                  <a:lnTo>
                    <a:pt x="559" y="253"/>
                  </a:lnTo>
                  <a:lnTo>
                    <a:pt x="559" y="253"/>
                  </a:lnTo>
                  <a:lnTo>
                    <a:pt x="556" y="251"/>
                  </a:lnTo>
                  <a:lnTo>
                    <a:pt x="556" y="249"/>
                  </a:lnTo>
                  <a:lnTo>
                    <a:pt x="554" y="249"/>
                  </a:lnTo>
                  <a:lnTo>
                    <a:pt x="554" y="249"/>
                  </a:lnTo>
                  <a:lnTo>
                    <a:pt x="554" y="249"/>
                  </a:lnTo>
                  <a:lnTo>
                    <a:pt x="554" y="249"/>
                  </a:lnTo>
                  <a:lnTo>
                    <a:pt x="554" y="246"/>
                  </a:lnTo>
                  <a:lnTo>
                    <a:pt x="551" y="246"/>
                  </a:lnTo>
                  <a:lnTo>
                    <a:pt x="551" y="246"/>
                  </a:lnTo>
                  <a:lnTo>
                    <a:pt x="551" y="246"/>
                  </a:lnTo>
                  <a:lnTo>
                    <a:pt x="551" y="244"/>
                  </a:lnTo>
                  <a:lnTo>
                    <a:pt x="551" y="244"/>
                  </a:lnTo>
                  <a:lnTo>
                    <a:pt x="551" y="244"/>
                  </a:lnTo>
                  <a:lnTo>
                    <a:pt x="551" y="241"/>
                  </a:lnTo>
                  <a:lnTo>
                    <a:pt x="551" y="239"/>
                  </a:lnTo>
                  <a:lnTo>
                    <a:pt x="551" y="239"/>
                  </a:lnTo>
                  <a:lnTo>
                    <a:pt x="554" y="237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4" y="232"/>
                  </a:lnTo>
                  <a:lnTo>
                    <a:pt x="554" y="230"/>
                  </a:lnTo>
                  <a:lnTo>
                    <a:pt x="554" y="230"/>
                  </a:lnTo>
                  <a:lnTo>
                    <a:pt x="551" y="227"/>
                  </a:lnTo>
                  <a:lnTo>
                    <a:pt x="549" y="227"/>
                  </a:lnTo>
                  <a:lnTo>
                    <a:pt x="544" y="220"/>
                  </a:lnTo>
                  <a:lnTo>
                    <a:pt x="544" y="218"/>
                  </a:lnTo>
                  <a:lnTo>
                    <a:pt x="542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3"/>
                  </a:lnTo>
                  <a:lnTo>
                    <a:pt x="540" y="213"/>
                  </a:lnTo>
                  <a:lnTo>
                    <a:pt x="540" y="211"/>
                  </a:lnTo>
                  <a:lnTo>
                    <a:pt x="540" y="206"/>
                  </a:lnTo>
                  <a:lnTo>
                    <a:pt x="537" y="206"/>
                  </a:lnTo>
                  <a:lnTo>
                    <a:pt x="537" y="206"/>
                  </a:lnTo>
                  <a:lnTo>
                    <a:pt x="537" y="204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37" y="199"/>
                  </a:lnTo>
                  <a:lnTo>
                    <a:pt x="535" y="196"/>
                  </a:lnTo>
                  <a:lnTo>
                    <a:pt x="535" y="194"/>
                  </a:lnTo>
                  <a:lnTo>
                    <a:pt x="537" y="194"/>
                  </a:lnTo>
                  <a:lnTo>
                    <a:pt x="540" y="194"/>
                  </a:lnTo>
                  <a:lnTo>
                    <a:pt x="547" y="194"/>
                  </a:lnTo>
                  <a:lnTo>
                    <a:pt x="549" y="194"/>
                  </a:lnTo>
                  <a:lnTo>
                    <a:pt x="549" y="192"/>
                  </a:lnTo>
                  <a:lnTo>
                    <a:pt x="551" y="192"/>
                  </a:lnTo>
                  <a:lnTo>
                    <a:pt x="551" y="189"/>
                  </a:lnTo>
                  <a:lnTo>
                    <a:pt x="554" y="189"/>
                  </a:lnTo>
                  <a:lnTo>
                    <a:pt x="554" y="189"/>
                  </a:lnTo>
                  <a:lnTo>
                    <a:pt x="554" y="192"/>
                  </a:lnTo>
                  <a:lnTo>
                    <a:pt x="554" y="192"/>
                  </a:lnTo>
                  <a:lnTo>
                    <a:pt x="554" y="194"/>
                  </a:lnTo>
                  <a:lnTo>
                    <a:pt x="554" y="194"/>
                  </a:lnTo>
                  <a:lnTo>
                    <a:pt x="554" y="194"/>
                  </a:lnTo>
                  <a:lnTo>
                    <a:pt x="556" y="199"/>
                  </a:lnTo>
                  <a:lnTo>
                    <a:pt x="556" y="201"/>
                  </a:lnTo>
                  <a:lnTo>
                    <a:pt x="561" y="204"/>
                  </a:lnTo>
                  <a:lnTo>
                    <a:pt x="561" y="206"/>
                  </a:lnTo>
                  <a:lnTo>
                    <a:pt x="563" y="206"/>
                  </a:lnTo>
                  <a:lnTo>
                    <a:pt x="566" y="208"/>
                  </a:lnTo>
                  <a:lnTo>
                    <a:pt x="566" y="206"/>
                  </a:lnTo>
                  <a:lnTo>
                    <a:pt x="568" y="206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0" y="206"/>
                  </a:lnTo>
                  <a:lnTo>
                    <a:pt x="570" y="206"/>
                  </a:lnTo>
                  <a:lnTo>
                    <a:pt x="573" y="206"/>
                  </a:lnTo>
                  <a:lnTo>
                    <a:pt x="573" y="204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5" y="199"/>
                  </a:lnTo>
                  <a:lnTo>
                    <a:pt x="577" y="199"/>
                  </a:lnTo>
                  <a:lnTo>
                    <a:pt x="577" y="196"/>
                  </a:lnTo>
                  <a:lnTo>
                    <a:pt x="580" y="196"/>
                  </a:lnTo>
                  <a:lnTo>
                    <a:pt x="580" y="196"/>
                  </a:lnTo>
                  <a:lnTo>
                    <a:pt x="582" y="199"/>
                  </a:lnTo>
                  <a:lnTo>
                    <a:pt x="582" y="199"/>
                  </a:lnTo>
                  <a:lnTo>
                    <a:pt x="582" y="199"/>
                  </a:lnTo>
                  <a:lnTo>
                    <a:pt x="585" y="196"/>
                  </a:lnTo>
                  <a:lnTo>
                    <a:pt x="592" y="192"/>
                  </a:lnTo>
                  <a:lnTo>
                    <a:pt x="594" y="189"/>
                  </a:lnTo>
                  <a:lnTo>
                    <a:pt x="594" y="187"/>
                  </a:lnTo>
                  <a:lnTo>
                    <a:pt x="594" y="185"/>
                  </a:lnTo>
                  <a:lnTo>
                    <a:pt x="594" y="182"/>
                  </a:lnTo>
                  <a:lnTo>
                    <a:pt x="594" y="182"/>
                  </a:lnTo>
                  <a:lnTo>
                    <a:pt x="592" y="180"/>
                  </a:lnTo>
                  <a:lnTo>
                    <a:pt x="592" y="178"/>
                  </a:lnTo>
                  <a:lnTo>
                    <a:pt x="592" y="175"/>
                  </a:lnTo>
                  <a:lnTo>
                    <a:pt x="589" y="173"/>
                  </a:lnTo>
                  <a:lnTo>
                    <a:pt x="587" y="170"/>
                  </a:lnTo>
                  <a:lnTo>
                    <a:pt x="585" y="170"/>
                  </a:lnTo>
                  <a:lnTo>
                    <a:pt x="585" y="168"/>
                  </a:lnTo>
                  <a:lnTo>
                    <a:pt x="585" y="166"/>
                  </a:lnTo>
                  <a:lnTo>
                    <a:pt x="587" y="163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59"/>
                  </a:lnTo>
                  <a:lnTo>
                    <a:pt x="587" y="156"/>
                  </a:lnTo>
                  <a:lnTo>
                    <a:pt x="587" y="156"/>
                  </a:lnTo>
                  <a:lnTo>
                    <a:pt x="582" y="156"/>
                  </a:lnTo>
                  <a:lnTo>
                    <a:pt x="580" y="154"/>
                  </a:lnTo>
                  <a:lnTo>
                    <a:pt x="575" y="154"/>
                  </a:lnTo>
                  <a:lnTo>
                    <a:pt x="575" y="152"/>
                  </a:lnTo>
                  <a:lnTo>
                    <a:pt x="573" y="154"/>
                  </a:lnTo>
                  <a:lnTo>
                    <a:pt x="573" y="154"/>
                  </a:lnTo>
                  <a:lnTo>
                    <a:pt x="573" y="152"/>
                  </a:lnTo>
                  <a:lnTo>
                    <a:pt x="573" y="152"/>
                  </a:lnTo>
                  <a:lnTo>
                    <a:pt x="570" y="149"/>
                  </a:lnTo>
                  <a:lnTo>
                    <a:pt x="570" y="149"/>
                  </a:lnTo>
                  <a:lnTo>
                    <a:pt x="570" y="149"/>
                  </a:lnTo>
                  <a:lnTo>
                    <a:pt x="568" y="149"/>
                  </a:lnTo>
                  <a:lnTo>
                    <a:pt x="566" y="147"/>
                  </a:lnTo>
                  <a:lnTo>
                    <a:pt x="563" y="142"/>
                  </a:lnTo>
                  <a:lnTo>
                    <a:pt x="563" y="142"/>
                  </a:lnTo>
                  <a:lnTo>
                    <a:pt x="559" y="137"/>
                  </a:lnTo>
                  <a:lnTo>
                    <a:pt x="559" y="135"/>
                  </a:lnTo>
                  <a:lnTo>
                    <a:pt x="556" y="133"/>
                  </a:lnTo>
                  <a:lnTo>
                    <a:pt x="556" y="121"/>
                  </a:lnTo>
                  <a:lnTo>
                    <a:pt x="556" y="116"/>
                  </a:lnTo>
                  <a:lnTo>
                    <a:pt x="556" y="111"/>
                  </a:lnTo>
                  <a:lnTo>
                    <a:pt x="554" y="104"/>
                  </a:lnTo>
                  <a:lnTo>
                    <a:pt x="554" y="99"/>
                  </a:lnTo>
                  <a:lnTo>
                    <a:pt x="559" y="97"/>
                  </a:lnTo>
                  <a:lnTo>
                    <a:pt x="563" y="95"/>
                  </a:lnTo>
                  <a:lnTo>
                    <a:pt x="566" y="90"/>
                  </a:lnTo>
                  <a:lnTo>
                    <a:pt x="568" y="90"/>
                  </a:lnTo>
                  <a:lnTo>
                    <a:pt x="568" y="88"/>
                  </a:lnTo>
                  <a:lnTo>
                    <a:pt x="568" y="85"/>
                  </a:lnTo>
                  <a:lnTo>
                    <a:pt x="566" y="85"/>
                  </a:lnTo>
                  <a:lnTo>
                    <a:pt x="566" y="83"/>
                  </a:lnTo>
                  <a:lnTo>
                    <a:pt x="566" y="83"/>
                  </a:lnTo>
                  <a:lnTo>
                    <a:pt x="563" y="81"/>
                  </a:lnTo>
                  <a:lnTo>
                    <a:pt x="561" y="81"/>
                  </a:lnTo>
                  <a:lnTo>
                    <a:pt x="559" y="81"/>
                  </a:lnTo>
                  <a:lnTo>
                    <a:pt x="559" y="78"/>
                  </a:lnTo>
                  <a:lnTo>
                    <a:pt x="554" y="76"/>
                  </a:lnTo>
                  <a:lnTo>
                    <a:pt x="551" y="71"/>
                  </a:lnTo>
                  <a:lnTo>
                    <a:pt x="547" y="71"/>
                  </a:lnTo>
                  <a:lnTo>
                    <a:pt x="535" y="69"/>
                  </a:lnTo>
                  <a:lnTo>
                    <a:pt x="533" y="66"/>
                  </a:lnTo>
                  <a:lnTo>
                    <a:pt x="530" y="64"/>
                  </a:lnTo>
                  <a:lnTo>
                    <a:pt x="530" y="64"/>
                  </a:lnTo>
                  <a:lnTo>
                    <a:pt x="528" y="50"/>
                  </a:lnTo>
                  <a:lnTo>
                    <a:pt x="525" y="50"/>
                  </a:lnTo>
                  <a:lnTo>
                    <a:pt x="523" y="47"/>
                  </a:lnTo>
                  <a:lnTo>
                    <a:pt x="523" y="45"/>
                  </a:lnTo>
                  <a:lnTo>
                    <a:pt x="523" y="40"/>
                  </a:lnTo>
                  <a:lnTo>
                    <a:pt x="523" y="38"/>
                  </a:lnTo>
                  <a:lnTo>
                    <a:pt x="518" y="28"/>
                  </a:lnTo>
                  <a:lnTo>
                    <a:pt x="516" y="24"/>
                  </a:lnTo>
                  <a:lnTo>
                    <a:pt x="516" y="19"/>
                  </a:lnTo>
                  <a:lnTo>
                    <a:pt x="518" y="17"/>
                  </a:lnTo>
                  <a:lnTo>
                    <a:pt x="518" y="12"/>
                  </a:lnTo>
                  <a:lnTo>
                    <a:pt x="518" y="10"/>
                  </a:lnTo>
                  <a:lnTo>
                    <a:pt x="516" y="10"/>
                  </a:lnTo>
                  <a:lnTo>
                    <a:pt x="514" y="10"/>
                  </a:lnTo>
                  <a:lnTo>
                    <a:pt x="511" y="12"/>
                  </a:lnTo>
                  <a:lnTo>
                    <a:pt x="509" y="14"/>
                  </a:lnTo>
                  <a:lnTo>
                    <a:pt x="509" y="14"/>
                  </a:lnTo>
                  <a:lnTo>
                    <a:pt x="507" y="12"/>
                  </a:lnTo>
                  <a:lnTo>
                    <a:pt x="507" y="12"/>
                  </a:lnTo>
                  <a:lnTo>
                    <a:pt x="504" y="10"/>
                  </a:lnTo>
                  <a:lnTo>
                    <a:pt x="504" y="10"/>
                  </a:lnTo>
                  <a:lnTo>
                    <a:pt x="504" y="10"/>
                  </a:lnTo>
                  <a:lnTo>
                    <a:pt x="502" y="10"/>
                  </a:lnTo>
                  <a:lnTo>
                    <a:pt x="502" y="12"/>
                  </a:lnTo>
                  <a:lnTo>
                    <a:pt x="499" y="12"/>
                  </a:lnTo>
                  <a:lnTo>
                    <a:pt x="497" y="12"/>
                  </a:lnTo>
                  <a:lnTo>
                    <a:pt x="490" y="10"/>
                  </a:lnTo>
                  <a:lnTo>
                    <a:pt x="490" y="10"/>
                  </a:lnTo>
                  <a:lnTo>
                    <a:pt x="488" y="12"/>
                  </a:lnTo>
                  <a:lnTo>
                    <a:pt x="485" y="12"/>
                  </a:lnTo>
                  <a:lnTo>
                    <a:pt x="483" y="12"/>
                  </a:lnTo>
                  <a:lnTo>
                    <a:pt x="481" y="10"/>
                  </a:lnTo>
                  <a:lnTo>
                    <a:pt x="478" y="7"/>
                  </a:lnTo>
                  <a:lnTo>
                    <a:pt x="478" y="7"/>
                  </a:lnTo>
                  <a:lnTo>
                    <a:pt x="476" y="7"/>
                  </a:lnTo>
                  <a:lnTo>
                    <a:pt x="473" y="7"/>
                  </a:lnTo>
                  <a:lnTo>
                    <a:pt x="471" y="7"/>
                  </a:lnTo>
                  <a:lnTo>
                    <a:pt x="469" y="7"/>
                  </a:lnTo>
                  <a:lnTo>
                    <a:pt x="469" y="7"/>
                  </a:lnTo>
                  <a:lnTo>
                    <a:pt x="466" y="5"/>
                  </a:lnTo>
                  <a:lnTo>
                    <a:pt x="466" y="5"/>
                  </a:lnTo>
                  <a:lnTo>
                    <a:pt x="466" y="5"/>
                  </a:lnTo>
                  <a:lnTo>
                    <a:pt x="464" y="5"/>
                  </a:lnTo>
                  <a:lnTo>
                    <a:pt x="462" y="5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57" y="2"/>
                  </a:lnTo>
                  <a:lnTo>
                    <a:pt x="457" y="2"/>
                  </a:lnTo>
                  <a:lnTo>
                    <a:pt x="457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59" y="17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4" y="36"/>
                  </a:lnTo>
                  <a:lnTo>
                    <a:pt x="464" y="38"/>
                  </a:lnTo>
                  <a:lnTo>
                    <a:pt x="464" y="38"/>
                  </a:lnTo>
                  <a:lnTo>
                    <a:pt x="464" y="40"/>
                  </a:lnTo>
                  <a:lnTo>
                    <a:pt x="464" y="43"/>
                  </a:lnTo>
                  <a:lnTo>
                    <a:pt x="462" y="45"/>
                  </a:lnTo>
                  <a:lnTo>
                    <a:pt x="459" y="45"/>
                  </a:lnTo>
                  <a:lnTo>
                    <a:pt x="459" y="47"/>
                  </a:lnTo>
                  <a:lnTo>
                    <a:pt x="459" y="45"/>
                  </a:lnTo>
                  <a:lnTo>
                    <a:pt x="457" y="45"/>
                  </a:lnTo>
                  <a:lnTo>
                    <a:pt x="455" y="45"/>
                  </a:lnTo>
                  <a:lnTo>
                    <a:pt x="455" y="45"/>
                  </a:lnTo>
                  <a:lnTo>
                    <a:pt x="452" y="45"/>
                  </a:lnTo>
                  <a:lnTo>
                    <a:pt x="450" y="47"/>
                  </a:lnTo>
                  <a:lnTo>
                    <a:pt x="450" y="47"/>
                  </a:lnTo>
                  <a:lnTo>
                    <a:pt x="450" y="52"/>
                  </a:lnTo>
                  <a:lnTo>
                    <a:pt x="450" y="52"/>
                  </a:lnTo>
                  <a:lnTo>
                    <a:pt x="445" y="57"/>
                  </a:lnTo>
                  <a:lnTo>
                    <a:pt x="445" y="57"/>
                  </a:lnTo>
                  <a:lnTo>
                    <a:pt x="440" y="59"/>
                  </a:lnTo>
                  <a:lnTo>
                    <a:pt x="438" y="59"/>
                  </a:lnTo>
                  <a:lnTo>
                    <a:pt x="438" y="59"/>
                  </a:lnTo>
                  <a:lnTo>
                    <a:pt x="436" y="57"/>
                  </a:lnTo>
                  <a:lnTo>
                    <a:pt x="433" y="57"/>
                  </a:lnTo>
                  <a:lnTo>
                    <a:pt x="431" y="57"/>
                  </a:lnTo>
                  <a:lnTo>
                    <a:pt x="424" y="62"/>
                  </a:lnTo>
                  <a:lnTo>
                    <a:pt x="419" y="62"/>
                  </a:lnTo>
                  <a:lnTo>
                    <a:pt x="417" y="62"/>
                  </a:lnTo>
                  <a:lnTo>
                    <a:pt x="414" y="62"/>
                  </a:lnTo>
                  <a:lnTo>
                    <a:pt x="412" y="62"/>
                  </a:lnTo>
                  <a:lnTo>
                    <a:pt x="412" y="62"/>
                  </a:lnTo>
                  <a:lnTo>
                    <a:pt x="410" y="64"/>
                  </a:lnTo>
                  <a:lnTo>
                    <a:pt x="410" y="66"/>
                  </a:lnTo>
                  <a:lnTo>
                    <a:pt x="410" y="66"/>
                  </a:lnTo>
                  <a:lnTo>
                    <a:pt x="407" y="66"/>
                  </a:lnTo>
                  <a:lnTo>
                    <a:pt x="405" y="69"/>
                  </a:lnTo>
                  <a:lnTo>
                    <a:pt x="402" y="71"/>
                  </a:lnTo>
                  <a:lnTo>
                    <a:pt x="400" y="73"/>
                  </a:lnTo>
                  <a:lnTo>
                    <a:pt x="400" y="73"/>
                  </a:lnTo>
                  <a:lnTo>
                    <a:pt x="398" y="73"/>
                  </a:lnTo>
                  <a:lnTo>
                    <a:pt x="395" y="73"/>
                  </a:lnTo>
                  <a:lnTo>
                    <a:pt x="393" y="73"/>
                  </a:lnTo>
                  <a:lnTo>
                    <a:pt x="391" y="73"/>
                  </a:lnTo>
                  <a:lnTo>
                    <a:pt x="376" y="69"/>
                  </a:lnTo>
                  <a:lnTo>
                    <a:pt x="374" y="69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72" y="64"/>
                  </a:lnTo>
                  <a:lnTo>
                    <a:pt x="369" y="64"/>
                  </a:lnTo>
                  <a:lnTo>
                    <a:pt x="369" y="64"/>
                  </a:lnTo>
                  <a:lnTo>
                    <a:pt x="369" y="64"/>
                  </a:lnTo>
                  <a:lnTo>
                    <a:pt x="367" y="64"/>
                  </a:lnTo>
                  <a:lnTo>
                    <a:pt x="365" y="64"/>
                  </a:lnTo>
                  <a:lnTo>
                    <a:pt x="360" y="64"/>
                  </a:lnTo>
                  <a:lnTo>
                    <a:pt x="341" y="62"/>
                  </a:lnTo>
                  <a:lnTo>
                    <a:pt x="327" y="57"/>
                  </a:lnTo>
                  <a:lnTo>
                    <a:pt x="324" y="54"/>
                  </a:lnTo>
                  <a:lnTo>
                    <a:pt x="322" y="57"/>
                  </a:lnTo>
                  <a:lnTo>
                    <a:pt x="317" y="57"/>
                  </a:lnTo>
                  <a:lnTo>
                    <a:pt x="315" y="59"/>
                  </a:lnTo>
                  <a:lnTo>
                    <a:pt x="313" y="62"/>
                  </a:lnTo>
                  <a:lnTo>
                    <a:pt x="305" y="62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6"/>
                  </a:lnTo>
                  <a:lnTo>
                    <a:pt x="303" y="66"/>
                  </a:lnTo>
                  <a:lnTo>
                    <a:pt x="303" y="69"/>
                  </a:lnTo>
                  <a:lnTo>
                    <a:pt x="301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4" y="81"/>
                  </a:lnTo>
                  <a:lnTo>
                    <a:pt x="294" y="81"/>
                  </a:lnTo>
                  <a:lnTo>
                    <a:pt x="296" y="83"/>
                  </a:lnTo>
                  <a:lnTo>
                    <a:pt x="296" y="83"/>
                  </a:lnTo>
                  <a:lnTo>
                    <a:pt x="298" y="85"/>
                  </a:lnTo>
                  <a:lnTo>
                    <a:pt x="298" y="85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303" y="85"/>
                  </a:lnTo>
                  <a:lnTo>
                    <a:pt x="303" y="85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05" y="92"/>
                  </a:lnTo>
                  <a:lnTo>
                    <a:pt x="305" y="92"/>
                  </a:lnTo>
                  <a:lnTo>
                    <a:pt x="305" y="95"/>
                  </a:lnTo>
                  <a:lnTo>
                    <a:pt x="301" y="97"/>
                  </a:lnTo>
                  <a:lnTo>
                    <a:pt x="301" y="97"/>
                  </a:lnTo>
                  <a:lnTo>
                    <a:pt x="301" y="99"/>
                  </a:lnTo>
                  <a:lnTo>
                    <a:pt x="301" y="102"/>
                  </a:lnTo>
                  <a:lnTo>
                    <a:pt x="301" y="102"/>
                  </a:lnTo>
                  <a:lnTo>
                    <a:pt x="303" y="104"/>
                  </a:lnTo>
                  <a:lnTo>
                    <a:pt x="305" y="104"/>
                  </a:lnTo>
                  <a:lnTo>
                    <a:pt x="308" y="104"/>
                  </a:lnTo>
                  <a:lnTo>
                    <a:pt x="310" y="104"/>
                  </a:lnTo>
                  <a:lnTo>
                    <a:pt x="313" y="104"/>
                  </a:lnTo>
                  <a:lnTo>
                    <a:pt x="315" y="104"/>
                  </a:lnTo>
                  <a:lnTo>
                    <a:pt x="317" y="104"/>
                  </a:lnTo>
                  <a:lnTo>
                    <a:pt x="317" y="104"/>
                  </a:lnTo>
                  <a:lnTo>
                    <a:pt x="320" y="104"/>
                  </a:lnTo>
                  <a:lnTo>
                    <a:pt x="320" y="107"/>
                  </a:lnTo>
                  <a:lnTo>
                    <a:pt x="320" y="109"/>
                  </a:lnTo>
                  <a:lnTo>
                    <a:pt x="320" y="111"/>
                  </a:lnTo>
                  <a:lnTo>
                    <a:pt x="317" y="111"/>
                  </a:lnTo>
                  <a:lnTo>
                    <a:pt x="315" y="114"/>
                  </a:lnTo>
                  <a:lnTo>
                    <a:pt x="313" y="114"/>
                  </a:lnTo>
                  <a:lnTo>
                    <a:pt x="308" y="116"/>
                  </a:lnTo>
                  <a:lnTo>
                    <a:pt x="308" y="116"/>
                  </a:lnTo>
                  <a:lnTo>
                    <a:pt x="305" y="118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3"/>
                  </a:lnTo>
                  <a:lnTo>
                    <a:pt x="305" y="125"/>
                  </a:lnTo>
                  <a:lnTo>
                    <a:pt x="305" y="125"/>
                  </a:lnTo>
                  <a:lnTo>
                    <a:pt x="305" y="125"/>
                  </a:lnTo>
                  <a:lnTo>
                    <a:pt x="308" y="128"/>
                  </a:lnTo>
                  <a:lnTo>
                    <a:pt x="310" y="130"/>
                  </a:lnTo>
                  <a:lnTo>
                    <a:pt x="313" y="133"/>
                  </a:lnTo>
                  <a:lnTo>
                    <a:pt x="315" y="135"/>
                  </a:lnTo>
                  <a:lnTo>
                    <a:pt x="313" y="142"/>
                  </a:lnTo>
                  <a:lnTo>
                    <a:pt x="313" y="144"/>
                  </a:lnTo>
                  <a:lnTo>
                    <a:pt x="310" y="147"/>
                  </a:lnTo>
                  <a:lnTo>
                    <a:pt x="310" y="147"/>
                  </a:lnTo>
                  <a:lnTo>
                    <a:pt x="310" y="149"/>
                  </a:lnTo>
                  <a:lnTo>
                    <a:pt x="310" y="149"/>
                  </a:lnTo>
                  <a:lnTo>
                    <a:pt x="308" y="149"/>
                  </a:lnTo>
                  <a:lnTo>
                    <a:pt x="305" y="149"/>
                  </a:lnTo>
                  <a:lnTo>
                    <a:pt x="305" y="152"/>
                  </a:lnTo>
                  <a:lnTo>
                    <a:pt x="305" y="154"/>
                  </a:lnTo>
                  <a:lnTo>
                    <a:pt x="305" y="156"/>
                  </a:lnTo>
                  <a:lnTo>
                    <a:pt x="308" y="156"/>
                  </a:lnTo>
                  <a:lnTo>
                    <a:pt x="310" y="159"/>
                  </a:lnTo>
                  <a:lnTo>
                    <a:pt x="313" y="161"/>
                  </a:lnTo>
                  <a:lnTo>
                    <a:pt x="315" y="163"/>
                  </a:lnTo>
                  <a:lnTo>
                    <a:pt x="317" y="166"/>
                  </a:lnTo>
                  <a:lnTo>
                    <a:pt x="322" y="166"/>
                  </a:lnTo>
                  <a:lnTo>
                    <a:pt x="322" y="168"/>
                  </a:lnTo>
                  <a:lnTo>
                    <a:pt x="322" y="168"/>
                  </a:lnTo>
                  <a:lnTo>
                    <a:pt x="324" y="173"/>
                  </a:lnTo>
                  <a:lnTo>
                    <a:pt x="324" y="175"/>
                  </a:lnTo>
                  <a:lnTo>
                    <a:pt x="324" y="175"/>
                  </a:lnTo>
                  <a:lnTo>
                    <a:pt x="322" y="178"/>
                  </a:lnTo>
                  <a:lnTo>
                    <a:pt x="322" y="178"/>
                  </a:lnTo>
                  <a:lnTo>
                    <a:pt x="322" y="178"/>
                  </a:lnTo>
                  <a:lnTo>
                    <a:pt x="322" y="178"/>
                  </a:lnTo>
                  <a:lnTo>
                    <a:pt x="322" y="180"/>
                  </a:lnTo>
                  <a:lnTo>
                    <a:pt x="324" y="180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7" y="182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32" y="182"/>
                  </a:lnTo>
                  <a:lnTo>
                    <a:pt x="332" y="182"/>
                  </a:lnTo>
                  <a:lnTo>
                    <a:pt x="334" y="182"/>
                  </a:lnTo>
                  <a:lnTo>
                    <a:pt x="336" y="182"/>
                  </a:lnTo>
                  <a:lnTo>
                    <a:pt x="336" y="182"/>
                  </a:lnTo>
                  <a:lnTo>
                    <a:pt x="339" y="182"/>
                  </a:lnTo>
                  <a:lnTo>
                    <a:pt x="339" y="180"/>
                  </a:lnTo>
                  <a:lnTo>
                    <a:pt x="339" y="180"/>
                  </a:lnTo>
                  <a:lnTo>
                    <a:pt x="339" y="178"/>
                  </a:lnTo>
                  <a:lnTo>
                    <a:pt x="341" y="178"/>
                  </a:lnTo>
                  <a:lnTo>
                    <a:pt x="341" y="178"/>
                  </a:lnTo>
                  <a:lnTo>
                    <a:pt x="341" y="178"/>
                  </a:lnTo>
                  <a:lnTo>
                    <a:pt x="343" y="180"/>
                  </a:lnTo>
                  <a:lnTo>
                    <a:pt x="341" y="180"/>
                  </a:lnTo>
                  <a:lnTo>
                    <a:pt x="341" y="182"/>
                  </a:lnTo>
                  <a:lnTo>
                    <a:pt x="341" y="185"/>
                  </a:lnTo>
                  <a:lnTo>
                    <a:pt x="341" y="185"/>
                  </a:lnTo>
                  <a:lnTo>
                    <a:pt x="341" y="187"/>
                  </a:lnTo>
                  <a:lnTo>
                    <a:pt x="341" y="189"/>
                  </a:lnTo>
                  <a:lnTo>
                    <a:pt x="341" y="189"/>
                  </a:lnTo>
                  <a:lnTo>
                    <a:pt x="339" y="192"/>
                  </a:lnTo>
                  <a:lnTo>
                    <a:pt x="339" y="192"/>
                  </a:lnTo>
                  <a:lnTo>
                    <a:pt x="339" y="194"/>
                  </a:lnTo>
                  <a:lnTo>
                    <a:pt x="341" y="199"/>
                  </a:lnTo>
                  <a:lnTo>
                    <a:pt x="343" y="199"/>
                  </a:lnTo>
                  <a:lnTo>
                    <a:pt x="343" y="201"/>
                  </a:lnTo>
                  <a:lnTo>
                    <a:pt x="346" y="201"/>
                  </a:lnTo>
                  <a:lnTo>
                    <a:pt x="348" y="199"/>
                  </a:lnTo>
                  <a:lnTo>
                    <a:pt x="350" y="199"/>
                  </a:lnTo>
                  <a:lnTo>
                    <a:pt x="353" y="201"/>
                  </a:lnTo>
                  <a:lnTo>
                    <a:pt x="355" y="201"/>
                  </a:lnTo>
                  <a:lnTo>
                    <a:pt x="358" y="201"/>
                  </a:lnTo>
                  <a:lnTo>
                    <a:pt x="360" y="199"/>
                  </a:lnTo>
                  <a:lnTo>
                    <a:pt x="362" y="201"/>
                  </a:lnTo>
                  <a:lnTo>
                    <a:pt x="365" y="201"/>
                  </a:lnTo>
                  <a:lnTo>
                    <a:pt x="365" y="204"/>
                  </a:lnTo>
                  <a:lnTo>
                    <a:pt x="369" y="204"/>
                  </a:lnTo>
                  <a:lnTo>
                    <a:pt x="372" y="206"/>
                  </a:lnTo>
                  <a:lnTo>
                    <a:pt x="374" y="208"/>
                  </a:lnTo>
                  <a:lnTo>
                    <a:pt x="376" y="208"/>
                  </a:lnTo>
                  <a:lnTo>
                    <a:pt x="376" y="211"/>
                  </a:lnTo>
                  <a:lnTo>
                    <a:pt x="376" y="213"/>
                  </a:lnTo>
                  <a:lnTo>
                    <a:pt x="376" y="213"/>
                  </a:lnTo>
                  <a:lnTo>
                    <a:pt x="374" y="215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20"/>
                  </a:lnTo>
                  <a:lnTo>
                    <a:pt x="372" y="220"/>
                  </a:lnTo>
                  <a:lnTo>
                    <a:pt x="372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7" y="223"/>
                  </a:lnTo>
                  <a:lnTo>
                    <a:pt x="367" y="223"/>
                  </a:lnTo>
                  <a:lnTo>
                    <a:pt x="367" y="223"/>
                  </a:lnTo>
                  <a:lnTo>
                    <a:pt x="367" y="223"/>
                  </a:lnTo>
                  <a:lnTo>
                    <a:pt x="365" y="223"/>
                  </a:lnTo>
                  <a:lnTo>
                    <a:pt x="365" y="225"/>
                  </a:lnTo>
                  <a:lnTo>
                    <a:pt x="365" y="225"/>
                  </a:lnTo>
                  <a:lnTo>
                    <a:pt x="365" y="225"/>
                  </a:lnTo>
                  <a:lnTo>
                    <a:pt x="360" y="223"/>
                  </a:lnTo>
                  <a:lnTo>
                    <a:pt x="360" y="223"/>
                  </a:lnTo>
                  <a:lnTo>
                    <a:pt x="360" y="225"/>
                  </a:lnTo>
                  <a:lnTo>
                    <a:pt x="360" y="225"/>
                  </a:lnTo>
                  <a:lnTo>
                    <a:pt x="358" y="225"/>
                  </a:lnTo>
                  <a:lnTo>
                    <a:pt x="358" y="225"/>
                  </a:lnTo>
                  <a:lnTo>
                    <a:pt x="358" y="225"/>
                  </a:lnTo>
                  <a:lnTo>
                    <a:pt x="358" y="225"/>
                  </a:lnTo>
                  <a:lnTo>
                    <a:pt x="358" y="227"/>
                  </a:lnTo>
                  <a:lnTo>
                    <a:pt x="355" y="227"/>
                  </a:lnTo>
                  <a:lnTo>
                    <a:pt x="355" y="227"/>
                  </a:lnTo>
                  <a:lnTo>
                    <a:pt x="353" y="227"/>
                  </a:lnTo>
                  <a:lnTo>
                    <a:pt x="353" y="227"/>
                  </a:lnTo>
                  <a:lnTo>
                    <a:pt x="353" y="227"/>
                  </a:lnTo>
                  <a:lnTo>
                    <a:pt x="350" y="227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2"/>
                  </a:lnTo>
                  <a:lnTo>
                    <a:pt x="346" y="232"/>
                  </a:lnTo>
                  <a:lnTo>
                    <a:pt x="343" y="232"/>
                  </a:lnTo>
                  <a:lnTo>
                    <a:pt x="341" y="234"/>
                  </a:lnTo>
                  <a:lnTo>
                    <a:pt x="341" y="234"/>
                  </a:lnTo>
                  <a:lnTo>
                    <a:pt x="341" y="234"/>
                  </a:lnTo>
                  <a:lnTo>
                    <a:pt x="336" y="239"/>
                  </a:lnTo>
                  <a:lnTo>
                    <a:pt x="336" y="239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4"/>
                  </a:lnTo>
                  <a:lnTo>
                    <a:pt x="334" y="246"/>
                  </a:lnTo>
                  <a:lnTo>
                    <a:pt x="332" y="246"/>
                  </a:lnTo>
                  <a:lnTo>
                    <a:pt x="332" y="246"/>
                  </a:lnTo>
                  <a:lnTo>
                    <a:pt x="332" y="246"/>
                  </a:lnTo>
                  <a:lnTo>
                    <a:pt x="332" y="246"/>
                  </a:lnTo>
                  <a:lnTo>
                    <a:pt x="336" y="253"/>
                  </a:lnTo>
                  <a:lnTo>
                    <a:pt x="336" y="258"/>
                  </a:lnTo>
                  <a:lnTo>
                    <a:pt x="339" y="260"/>
                  </a:lnTo>
                  <a:lnTo>
                    <a:pt x="339" y="263"/>
                  </a:lnTo>
                  <a:lnTo>
                    <a:pt x="339" y="263"/>
                  </a:lnTo>
                  <a:lnTo>
                    <a:pt x="339" y="265"/>
                  </a:lnTo>
                  <a:lnTo>
                    <a:pt x="336" y="265"/>
                  </a:lnTo>
                  <a:lnTo>
                    <a:pt x="336" y="265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5"/>
                  </a:lnTo>
                  <a:lnTo>
                    <a:pt x="334" y="277"/>
                  </a:lnTo>
                  <a:lnTo>
                    <a:pt x="334" y="279"/>
                  </a:lnTo>
                  <a:lnTo>
                    <a:pt x="334" y="279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36" y="284"/>
                  </a:lnTo>
                  <a:lnTo>
                    <a:pt x="339" y="282"/>
                  </a:lnTo>
                  <a:lnTo>
                    <a:pt x="339" y="282"/>
                  </a:lnTo>
                  <a:lnTo>
                    <a:pt x="339" y="284"/>
                  </a:lnTo>
                  <a:lnTo>
                    <a:pt x="341" y="284"/>
                  </a:lnTo>
                  <a:lnTo>
                    <a:pt x="341" y="284"/>
                  </a:lnTo>
                  <a:lnTo>
                    <a:pt x="339" y="286"/>
                  </a:lnTo>
                  <a:lnTo>
                    <a:pt x="336" y="286"/>
                  </a:lnTo>
                  <a:lnTo>
                    <a:pt x="336" y="289"/>
                  </a:lnTo>
                  <a:lnTo>
                    <a:pt x="336" y="289"/>
                  </a:lnTo>
                  <a:lnTo>
                    <a:pt x="334" y="291"/>
                  </a:lnTo>
                  <a:lnTo>
                    <a:pt x="334" y="291"/>
                  </a:lnTo>
                  <a:lnTo>
                    <a:pt x="334" y="291"/>
                  </a:lnTo>
                  <a:lnTo>
                    <a:pt x="332" y="294"/>
                  </a:lnTo>
                  <a:lnTo>
                    <a:pt x="332" y="294"/>
                  </a:lnTo>
                  <a:lnTo>
                    <a:pt x="329" y="294"/>
                  </a:lnTo>
                  <a:lnTo>
                    <a:pt x="329" y="294"/>
                  </a:lnTo>
                  <a:lnTo>
                    <a:pt x="329" y="294"/>
                  </a:lnTo>
                  <a:lnTo>
                    <a:pt x="327" y="296"/>
                  </a:lnTo>
                  <a:lnTo>
                    <a:pt x="327" y="296"/>
                  </a:lnTo>
                  <a:lnTo>
                    <a:pt x="327" y="296"/>
                  </a:lnTo>
                  <a:lnTo>
                    <a:pt x="327" y="296"/>
                  </a:lnTo>
                  <a:lnTo>
                    <a:pt x="324" y="296"/>
                  </a:lnTo>
                  <a:lnTo>
                    <a:pt x="324" y="296"/>
                  </a:lnTo>
                  <a:lnTo>
                    <a:pt x="324" y="296"/>
                  </a:lnTo>
                  <a:lnTo>
                    <a:pt x="322" y="296"/>
                  </a:lnTo>
                  <a:lnTo>
                    <a:pt x="322" y="296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22" y="301"/>
                  </a:lnTo>
                  <a:lnTo>
                    <a:pt x="322" y="301"/>
                  </a:lnTo>
                  <a:lnTo>
                    <a:pt x="320" y="301"/>
                  </a:lnTo>
                  <a:lnTo>
                    <a:pt x="320" y="301"/>
                  </a:lnTo>
                  <a:lnTo>
                    <a:pt x="320" y="303"/>
                  </a:lnTo>
                  <a:lnTo>
                    <a:pt x="320" y="303"/>
                  </a:lnTo>
                  <a:lnTo>
                    <a:pt x="320" y="303"/>
                  </a:lnTo>
                  <a:lnTo>
                    <a:pt x="320" y="303"/>
                  </a:lnTo>
                  <a:lnTo>
                    <a:pt x="320" y="303"/>
                  </a:lnTo>
                  <a:lnTo>
                    <a:pt x="317" y="305"/>
                  </a:lnTo>
                  <a:lnTo>
                    <a:pt x="317" y="305"/>
                  </a:lnTo>
                  <a:lnTo>
                    <a:pt x="317" y="308"/>
                  </a:lnTo>
                  <a:lnTo>
                    <a:pt x="315" y="308"/>
                  </a:lnTo>
                  <a:lnTo>
                    <a:pt x="315" y="308"/>
                  </a:lnTo>
                  <a:lnTo>
                    <a:pt x="315" y="310"/>
                  </a:lnTo>
                  <a:lnTo>
                    <a:pt x="315" y="310"/>
                  </a:lnTo>
                  <a:lnTo>
                    <a:pt x="315" y="310"/>
                  </a:lnTo>
                  <a:lnTo>
                    <a:pt x="313" y="310"/>
                  </a:lnTo>
                  <a:lnTo>
                    <a:pt x="313" y="312"/>
                  </a:lnTo>
                  <a:lnTo>
                    <a:pt x="310" y="312"/>
                  </a:lnTo>
                  <a:lnTo>
                    <a:pt x="310" y="312"/>
                  </a:lnTo>
                  <a:lnTo>
                    <a:pt x="310" y="312"/>
                  </a:lnTo>
                  <a:lnTo>
                    <a:pt x="310" y="315"/>
                  </a:lnTo>
                  <a:lnTo>
                    <a:pt x="310" y="315"/>
                  </a:lnTo>
                  <a:lnTo>
                    <a:pt x="310" y="317"/>
                  </a:lnTo>
                  <a:lnTo>
                    <a:pt x="310" y="317"/>
                  </a:lnTo>
                  <a:lnTo>
                    <a:pt x="308" y="320"/>
                  </a:lnTo>
                  <a:lnTo>
                    <a:pt x="305" y="320"/>
                  </a:lnTo>
                  <a:lnTo>
                    <a:pt x="305" y="320"/>
                  </a:lnTo>
                  <a:lnTo>
                    <a:pt x="305" y="322"/>
                  </a:lnTo>
                  <a:lnTo>
                    <a:pt x="303" y="324"/>
                  </a:lnTo>
                  <a:lnTo>
                    <a:pt x="303" y="324"/>
                  </a:lnTo>
                  <a:lnTo>
                    <a:pt x="301" y="324"/>
                  </a:lnTo>
                  <a:lnTo>
                    <a:pt x="301" y="324"/>
                  </a:lnTo>
                  <a:lnTo>
                    <a:pt x="301" y="324"/>
                  </a:lnTo>
                  <a:lnTo>
                    <a:pt x="301" y="327"/>
                  </a:lnTo>
                  <a:lnTo>
                    <a:pt x="301" y="327"/>
                  </a:lnTo>
                  <a:lnTo>
                    <a:pt x="301" y="327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301" y="331"/>
                  </a:lnTo>
                  <a:lnTo>
                    <a:pt x="301" y="331"/>
                  </a:lnTo>
                  <a:lnTo>
                    <a:pt x="303" y="334"/>
                  </a:lnTo>
                  <a:lnTo>
                    <a:pt x="303" y="336"/>
                  </a:lnTo>
                  <a:lnTo>
                    <a:pt x="303" y="338"/>
                  </a:lnTo>
                  <a:lnTo>
                    <a:pt x="303" y="338"/>
                  </a:lnTo>
                  <a:lnTo>
                    <a:pt x="294" y="346"/>
                  </a:lnTo>
                  <a:lnTo>
                    <a:pt x="294" y="348"/>
                  </a:lnTo>
                  <a:lnTo>
                    <a:pt x="284" y="350"/>
                  </a:lnTo>
                  <a:lnTo>
                    <a:pt x="275" y="353"/>
                  </a:lnTo>
                  <a:lnTo>
                    <a:pt x="272" y="355"/>
                  </a:lnTo>
                  <a:lnTo>
                    <a:pt x="270" y="362"/>
                  </a:lnTo>
                  <a:lnTo>
                    <a:pt x="270" y="369"/>
                  </a:lnTo>
                  <a:lnTo>
                    <a:pt x="265" y="379"/>
                  </a:lnTo>
                  <a:lnTo>
                    <a:pt x="263" y="383"/>
                  </a:lnTo>
                  <a:lnTo>
                    <a:pt x="261" y="388"/>
                  </a:lnTo>
                  <a:lnTo>
                    <a:pt x="256" y="398"/>
                  </a:lnTo>
                  <a:lnTo>
                    <a:pt x="253" y="400"/>
                  </a:lnTo>
                  <a:lnTo>
                    <a:pt x="251" y="402"/>
                  </a:lnTo>
                  <a:lnTo>
                    <a:pt x="251" y="407"/>
                  </a:lnTo>
                  <a:lnTo>
                    <a:pt x="249" y="407"/>
                  </a:lnTo>
                  <a:lnTo>
                    <a:pt x="249" y="409"/>
                  </a:lnTo>
                  <a:lnTo>
                    <a:pt x="242" y="412"/>
                  </a:lnTo>
                  <a:lnTo>
                    <a:pt x="237" y="417"/>
                  </a:lnTo>
                  <a:lnTo>
                    <a:pt x="230" y="419"/>
                  </a:lnTo>
                  <a:lnTo>
                    <a:pt x="223" y="424"/>
                  </a:lnTo>
                  <a:lnTo>
                    <a:pt x="220" y="424"/>
                  </a:lnTo>
                  <a:lnTo>
                    <a:pt x="216" y="428"/>
                  </a:lnTo>
                  <a:lnTo>
                    <a:pt x="216" y="431"/>
                  </a:lnTo>
                  <a:lnTo>
                    <a:pt x="211" y="443"/>
                  </a:lnTo>
                  <a:lnTo>
                    <a:pt x="211" y="445"/>
                  </a:lnTo>
                  <a:lnTo>
                    <a:pt x="209" y="447"/>
                  </a:lnTo>
                  <a:lnTo>
                    <a:pt x="209" y="450"/>
                  </a:lnTo>
                  <a:lnTo>
                    <a:pt x="201" y="457"/>
                  </a:lnTo>
                  <a:lnTo>
                    <a:pt x="197" y="462"/>
                  </a:lnTo>
                  <a:lnTo>
                    <a:pt x="197" y="462"/>
                  </a:lnTo>
                  <a:lnTo>
                    <a:pt x="197" y="464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3"/>
                  </a:lnTo>
                  <a:lnTo>
                    <a:pt x="185" y="476"/>
                  </a:lnTo>
                  <a:lnTo>
                    <a:pt x="178" y="478"/>
                  </a:lnTo>
                  <a:lnTo>
                    <a:pt x="175" y="478"/>
                  </a:lnTo>
                  <a:lnTo>
                    <a:pt x="171" y="478"/>
                  </a:lnTo>
                  <a:lnTo>
                    <a:pt x="166" y="478"/>
                  </a:lnTo>
                  <a:lnTo>
                    <a:pt x="161" y="478"/>
                  </a:lnTo>
                  <a:lnTo>
                    <a:pt x="156" y="480"/>
                  </a:lnTo>
                  <a:lnTo>
                    <a:pt x="152" y="483"/>
                  </a:lnTo>
                  <a:lnTo>
                    <a:pt x="145" y="485"/>
                  </a:lnTo>
                  <a:lnTo>
                    <a:pt x="140" y="488"/>
                  </a:lnTo>
                  <a:lnTo>
                    <a:pt x="138" y="488"/>
                  </a:lnTo>
                  <a:lnTo>
                    <a:pt x="135" y="485"/>
                  </a:lnTo>
                  <a:lnTo>
                    <a:pt x="133" y="483"/>
                  </a:lnTo>
                  <a:lnTo>
                    <a:pt x="130" y="478"/>
                  </a:lnTo>
                  <a:lnTo>
                    <a:pt x="130" y="476"/>
                  </a:lnTo>
                  <a:lnTo>
                    <a:pt x="130" y="476"/>
                  </a:lnTo>
                  <a:lnTo>
                    <a:pt x="130" y="473"/>
                  </a:lnTo>
                  <a:lnTo>
                    <a:pt x="130" y="473"/>
                  </a:lnTo>
                  <a:lnTo>
                    <a:pt x="128" y="471"/>
                  </a:lnTo>
                  <a:lnTo>
                    <a:pt x="126" y="469"/>
                  </a:lnTo>
                  <a:lnTo>
                    <a:pt x="126" y="469"/>
                  </a:lnTo>
                  <a:lnTo>
                    <a:pt x="123" y="469"/>
                  </a:lnTo>
                  <a:lnTo>
                    <a:pt x="121" y="466"/>
                  </a:lnTo>
                  <a:lnTo>
                    <a:pt x="121" y="466"/>
                  </a:lnTo>
                  <a:lnTo>
                    <a:pt x="121" y="466"/>
                  </a:lnTo>
                  <a:lnTo>
                    <a:pt x="119" y="469"/>
                  </a:lnTo>
                  <a:lnTo>
                    <a:pt x="116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2" y="473"/>
                  </a:lnTo>
                  <a:lnTo>
                    <a:pt x="107" y="476"/>
                  </a:lnTo>
                  <a:lnTo>
                    <a:pt x="107" y="476"/>
                  </a:lnTo>
                  <a:lnTo>
                    <a:pt x="102" y="480"/>
                  </a:lnTo>
                  <a:lnTo>
                    <a:pt x="102" y="480"/>
                  </a:lnTo>
                  <a:lnTo>
                    <a:pt x="97" y="492"/>
                  </a:lnTo>
                  <a:lnTo>
                    <a:pt x="97" y="495"/>
                  </a:lnTo>
                  <a:lnTo>
                    <a:pt x="93" y="499"/>
                  </a:lnTo>
                  <a:lnTo>
                    <a:pt x="88" y="504"/>
                  </a:lnTo>
                  <a:lnTo>
                    <a:pt x="83" y="509"/>
                  </a:lnTo>
                  <a:lnTo>
                    <a:pt x="78" y="511"/>
                  </a:lnTo>
                  <a:lnTo>
                    <a:pt x="74" y="516"/>
                  </a:lnTo>
                  <a:lnTo>
                    <a:pt x="74" y="521"/>
                  </a:lnTo>
                  <a:lnTo>
                    <a:pt x="71" y="525"/>
                  </a:lnTo>
                  <a:lnTo>
                    <a:pt x="69" y="533"/>
                  </a:lnTo>
                  <a:lnTo>
                    <a:pt x="69" y="540"/>
                  </a:lnTo>
                  <a:lnTo>
                    <a:pt x="69" y="542"/>
                  </a:lnTo>
                  <a:lnTo>
                    <a:pt x="71" y="544"/>
                  </a:lnTo>
                  <a:lnTo>
                    <a:pt x="78" y="547"/>
                  </a:lnTo>
                  <a:lnTo>
                    <a:pt x="81" y="549"/>
                  </a:lnTo>
                  <a:lnTo>
                    <a:pt x="86" y="551"/>
                  </a:lnTo>
                  <a:lnTo>
                    <a:pt x="88" y="551"/>
                  </a:lnTo>
                  <a:lnTo>
                    <a:pt x="100" y="551"/>
                  </a:lnTo>
                  <a:lnTo>
                    <a:pt x="102" y="551"/>
                  </a:lnTo>
                  <a:lnTo>
                    <a:pt x="104" y="554"/>
                  </a:lnTo>
                  <a:lnTo>
                    <a:pt x="104" y="556"/>
                  </a:lnTo>
                  <a:lnTo>
                    <a:pt x="104" y="559"/>
                  </a:lnTo>
                  <a:lnTo>
                    <a:pt x="104" y="563"/>
                  </a:lnTo>
                  <a:lnTo>
                    <a:pt x="104" y="566"/>
                  </a:lnTo>
                  <a:lnTo>
                    <a:pt x="104" y="566"/>
                  </a:lnTo>
                  <a:lnTo>
                    <a:pt x="104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4" y="573"/>
                  </a:lnTo>
                  <a:lnTo>
                    <a:pt x="104" y="573"/>
                  </a:lnTo>
                  <a:lnTo>
                    <a:pt x="104" y="575"/>
                  </a:lnTo>
                  <a:lnTo>
                    <a:pt x="102" y="580"/>
                  </a:lnTo>
                  <a:lnTo>
                    <a:pt x="100" y="582"/>
                  </a:lnTo>
                  <a:lnTo>
                    <a:pt x="100" y="585"/>
                  </a:lnTo>
                  <a:lnTo>
                    <a:pt x="100" y="587"/>
                  </a:lnTo>
                  <a:lnTo>
                    <a:pt x="100" y="587"/>
                  </a:lnTo>
                  <a:lnTo>
                    <a:pt x="102" y="589"/>
                  </a:lnTo>
                  <a:lnTo>
                    <a:pt x="102" y="594"/>
                  </a:lnTo>
                  <a:lnTo>
                    <a:pt x="104" y="596"/>
                  </a:lnTo>
                  <a:lnTo>
                    <a:pt x="107" y="596"/>
                  </a:lnTo>
                  <a:lnTo>
                    <a:pt x="109" y="599"/>
                  </a:lnTo>
                  <a:lnTo>
                    <a:pt x="109" y="601"/>
                  </a:lnTo>
                  <a:lnTo>
                    <a:pt x="109" y="604"/>
                  </a:lnTo>
                  <a:lnTo>
                    <a:pt x="112" y="604"/>
                  </a:lnTo>
                  <a:lnTo>
                    <a:pt x="114" y="604"/>
                  </a:lnTo>
                  <a:lnTo>
                    <a:pt x="116" y="606"/>
                  </a:lnTo>
                  <a:lnTo>
                    <a:pt x="121" y="606"/>
                  </a:lnTo>
                  <a:lnTo>
                    <a:pt x="123" y="604"/>
                  </a:lnTo>
                  <a:lnTo>
                    <a:pt x="126" y="604"/>
                  </a:lnTo>
                  <a:lnTo>
                    <a:pt x="128" y="604"/>
                  </a:lnTo>
                  <a:lnTo>
                    <a:pt x="130" y="604"/>
                  </a:lnTo>
                  <a:lnTo>
                    <a:pt x="130" y="606"/>
                  </a:lnTo>
                  <a:lnTo>
                    <a:pt x="130" y="608"/>
                  </a:lnTo>
                  <a:lnTo>
                    <a:pt x="130" y="613"/>
                  </a:lnTo>
                  <a:lnTo>
                    <a:pt x="130" y="620"/>
                  </a:lnTo>
                  <a:lnTo>
                    <a:pt x="130" y="620"/>
                  </a:lnTo>
                  <a:lnTo>
                    <a:pt x="133" y="622"/>
                  </a:lnTo>
                  <a:lnTo>
                    <a:pt x="135" y="625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5" y="630"/>
                  </a:lnTo>
                  <a:lnTo>
                    <a:pt x="138" y="630"/>
                  </a:lnTo>
                  <a:lnTo>
                    <a:pt x="140" y="634"/>
                  </a:lnTo>
                  <a:lnTo>
                    <a:pt x="142" y="634"/>
                  </a:lnTo>
                  <a:lnTo>
                    <a:pt x="142" y="637"/>
                  </a:lnTo>
                  <a:lnTo>
                    <a:pt x="145" y="644"/>
                  </a:lnTo>
                  <a:lnTo>
                    <a:pt x="145" y="646"/>
                  </a:lnTo>
                  <a:lnTo>
                    <a:pt x="147" y="651"/>
                  </a:lnTo>
                  <a:lnTo>
                    <a:pt x="149" y="656"/>
                  </a:lnTo>
                  <a:lnTo>
                    <a:pt x="152" y="660"/>
                  </a:lnTo>
                  <a:lnTo>
                    <a:pt x="152" y="663"/>
                  </a:lnTo>
                  <a:lnTo>
                    <a:pt x="152" y="663"/>
                  </a:lnTo>
                  <a:lnTo>
                    <a:pt x="152" y="663"/>
                  </a:lnTo>
                  <a:lnTo>
                    <a:pt x="147" y="665"/>
                  </a:lnTo>
                  <a:lnTo>
                    <a:pt x="147" y="665"/>
                  </a:lnTo>
                  <a:lnTo>
                    <a:pt x="147" y="667"/>
                  </a:lnTo>
                  <a:lnTo>
                    <a:pt x="147" y="670"/>
                  </a:lnTo>
                  <a:lnTo>
                    <a:pt x="147" y="670"/>
                  </a:lnTo>
                  <a:lnTo>
                    <a:pt x="149" y="670"/>
                  </a:lnTo>
                  <a:lnTo>
                    <a:pt x="149" y="672"/>
                  </a:lnTo>
                  <a:lnTo>
                    <a:pt x="149" y="672"/>
                  </a:lnTo>
                  <a:lnTo>
                    <a:pt x="147" y="672"/>
                  </a:lnTo>
                  <a:lnTo>
                    <a:pt x="147" y="672"/>
                  </a:lnTo>
                  <a:lnTo>
                    <a:pt x="147" y="675"/>
                  </a:lnTo>
                  <a:lnTo>
                    <a:pt x="147" y="675"/>
                  </a:lnTo>
                  <a:lnTo>
                    <a:pt x="147" y="675"/>
                  </a:lnTo>
                  <a:lnTo>
                    <a:pt x="147" y="675"/>
                  </a:lnTo>
                  <a:lnTo>
                    <a:pt x="149" y="675"/>
                  </a:lnTo>
                  <a:lnTo>
                    <a:pt x="152" y="677"/>
                  </a:lnTo>
                  <a:lnTo>
                    <a:pt x="154" y="677"/>
                  </a:lnTo>
                  <a:lnTo>
                    <a:pt x="154" y="677"/>
                  </a:lnTo>
                  <a:lnTo>
                    <a:pt x="154" y="679"/>
                  </a:lnTo>
                  <a:lnTo>
                    <a:pt x="152" y="679"/>
                  </a:lnTo>
                  <a:lnTo>
                    <a:pt x="149" y="679"/>
                  </a:lnTo>
                  <a:lnTo>
                    <a:pt x="149" y="682"/>
                  </a:lnTo>
                  <a:lnTo>
                    <a:pt x="149" y="682"/>
                  </a:lnTo>
                  <a:lnTo>
                    <a:pt x="147" y="682"/>
                  </a:lnTo>
                  <a:lnTo>
                    <a:pt x="147" y="679"/>
                  </a:lnTo>
                  <a:lnTo>
                    <a:pt x="147" y="679"/>
                  </a:lnTo>
                  <a:lnTo>
                    <a:pt x="145" y="682"/>
                  </a:lnTo>
                  <a:lnTo>
                    <a:pt x="142" y="682"/>
                  </a:lnTo>
                  <a:lnTo>
                    <a:pt x="140" y="684"/>
                  </a:lnTo>
                  <a:lnTo>
                    <a:pt x="142" y="684"/>
                  </a:lnTo>
                  <a:lnTo>
                    <a:pt x="142" y="686"/>
                  </a:lnTo>
                  <a:lnTo>
                    <a:pt x="142" y="686"/>
                  </a:lnTo>
                  <a:lnTo>
                    <a:pt x="140" y="686"/>
                  </a:lnTo>
                  <a:lnTo>
                    <a:pt x="140" y="686"/>
                  </a:lnTo>
                  <a:lnTo>
                    <a:pt x="138" y="689"/>
                  </a:lnTo>
                  <a:lnTo>
                    <a:pt x="138" y="689"/>
                  </a:lnTo>
                  <a:lnTo>
                    <a:pt x="130" y="686"/>
                  </a:lnTo>
                  <a:lnTo>
                    <a:pt x="128" y="686"/>
                  </a:lnTo>
                  <a:lnTo>
                    <a:pt x="126" y="686"/>
                  </a:lnTo>
                  <a:lnTo>
                    <a:pt x="126" y="684"/>
                  </a:lnTo>
                  <a:lnTo>
                    <a:pt x="126" y="682"/>
                  </a:lnTo>
                  <a:lnTo>
                    <a:pt x="126" y="682"/>
                  </a:lnTo>
                  <a:lnTo>
                    <a:pt x="126" y="679"/>
                  </a:lnTo>
                  <a:lnTo>
                    <a:pt x="126" y="679"/>
                  </a:lnTo>
                  <a:lnTo>
                    <a:pt x="126" y="679"/>
                  </a:lnTo>
                  <a:lnTo>
                    <a:pt x="128" y="679"/>
                  </a:lnTo>
                  <a:lnTo>
                    <a:pt x="126" y="677"/>
                  </a:lnTo>
                  <a:lnTo>
                    <a:pt x="123" y="677"/>
                  </a:lnTo>
                  <a:lnTo>
                    <a:pt x="119" y="679"/>
                  </a:lnTo>
                  <a:lnTo>
                    <a:pt x="116" y="679"/>
                  </a:lnTo>
                  <a:lnTo>
                    <a:pt x="116" y="679"/>
                  </a:lnTo>
                  <a:lnTo>
                    <a:pt x="112" y="682"/>
                  </a:lnTo>
                  <a:lnTo>
                    <a:pt x="112" y="682"/>
                  </a:lnTo>
                  <a:lnTo>
                    <a:pt x="109" y="682"/>
                  </a:lnTo>
                  <a:lnTo>
                    <a:pt x="109" y="682"/>
                  </a:lnTo>
                  <a:lnTo>
                    <a:pt x="107" y="682"/>
                  </a:lnTo>
                  <a:lnTo>
                    <a:pt x="104" y="684"/>
                  </a:lnTo>
                  <a:lnTo>
                    <a:pt x="102" y="684"/>
                  </a:lnTo>
                  <a:lnTo>
                    <a:pt x="102" y="684"/>
                  </a:lnTo>
                  <a:lnTo>
                    <a:pt x="102" y="684"/>
                  </a:lnTo>
                  <a:lnTo>
                    <a:pt x="100" y="689"/>
                  </a:lnTo>
                  <a:lnTo>
                    <a:pt x="100" y="689"/>
                  </a:lnTo>
                  <a:lnTo>
                    <a:pt x="97" y="691"/>
                  </a:lnTo>
                  <a:lnTo>
                    <a:pt x="95" y="691"/>
                  </a:lnTo>
                  <a:lnTo>
                    <a:pt x="86" y="691"/>
                  </a:lnTo>
                  <a:lnTo>
                    <a:pt x="83" y="691"/>
                  </a:lnTo>
                  <a:lnTo>
                    <a:pt x="81" y="691"/>
                  </a:lnTo>
                  <a:lnTo>
                    <a:pt x="76" y="686"/>
                  </a:lnTo>
                  <a:lnTo>
                    <a:pt x="74" y="686"/>
                  </a:lnTo>
                  <a:lnTo>
                    <a:pt x="60" y="684"/>
                  </a:lnTo>
                  <a:lnTo>
                    <a:pt x="55" y="686"/>
                  </a:lnTo>
                  <a:lnTo>
                    <a:pt x="52" y="686"/>
                  </a:lnTo>
                  <a:lnTo>
                    <a:pt x="52" y="686"/>
                  </a:lnTo>
                  <a:lnTo>
                    <a:pt x="50" y="684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45" y="686"/>
                  </a:lnTo>
                  <a:lnTo>
                    <a:pt x="43" y="686"/>
                  </a:lnTo>
                  <a:lnTo>
                    <a:pt x="43" y="686"/>
                  </a:lnTo>
                  <a:lnTo>
                    <a:pt x="43" y="686"/>
                  </a:lnTo>
                  <a:lnTo>
                    <a:pt x="41" y="684"/>
                  </a:lnTo>
                  <a:lnTo>
                    <a:pt x="41" y="684"/>
                  </a:lnTo>
                  <a:lnTo>
                    <a:pt x="41" y="684"/>
                  </a:lnTo>
                  <a:lnTo>
                    <a:pt x="41" y="684"/>
                  </a:lnTo>
                  <a:lnTo>
                    <a:pt x="38" y="684"/>
                  </a:lnTo>
                  <a:lnTo>
                    <a:pt x="38" y="684"/>
                  </a:lnTo>
                  <a:lnTo>
                    <a:pt x="38" y="684"/>
                  </a:lnTo>
                  <a:lnTo>
                    <a:pt x="38" y="684"/>
                  </a:lnTo>
                  <a:lnTo>
                    <a:pt x="36" y="686"/>
                  </a:lnTo>
                  <a:lnTo>
                    <a:pt x="36" y="689"/>
                  </a:lnTo>
                  <a:lnTo>
                    <a:pt x="36" y="686"/>
                  </a:lnTo>
                  <a:lnTo>
                    <a:pt x="36" y="684"/>
                  </a:lnTo>
                  <a:lnTo>
                    <a:pt x="33" y="682"/>
                  </a:lnTo>
                  <a:lnTo>
                    <a:pt x="31" y="682"/>
                  </a:lnTo>
                  <a:lnTo>
                    <a:pt x="31" y="684"/>
                  </a:lnTo>
                  <a:lnTo>
                    <a:pt x="31" y="689"/>
                  </a:lnTo>
                  <a:lnTo>
                    <a:pt x="31" y="696"/>
                  </a:lnTo>
                  <a:lnTo>
                    <a:pt x="31" y="703"/>
                  </a:lnTo>
                  <a:lnTo>
                    <a:pt x="26" y="703"/>
                  </a:lnTo>
                  <a:lnTo>
                    <a:pt x="22" y="703"/>
                  </a:lnTo>
                  <a:lnTo>
                    <a:pt x="15" y="703"/>
                  </a:lnTo>
                  <a:lnTo>
                    <a:pt x="12" y="703"/>
                  </a:lnTo>
                  <a:lnTo>
                    <a:pt x="10" y="705"/>
                  </a:lnTo>
                  <a:lnTo>
                    <a:pt x="10" y="705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0" y="703"/>
                  </a:lnTo>
                  <a:lnTo>
                    <a:pt x="10" y="705"/>
                  </a:lnTo>
                  <a:lnTo>
                    <a:pt x="10" y="705"/>
                  </a:lnTo>
                  <a:lnTo>
                    <a:pt x="10" y="705"/>
                  </a:lnTo>
                  <a:lnTo>
                    <a:pt x="10" y="705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7" y="705"/>
                  </a:lnTo>
                  <a:lnTo>
                    <a:pt x="5" y="705"/>
                  </a:lnTo>
                  <a:lnTo>
                    <a:pt x="5" y="705"/>
                  </a:lnTo>
                  <a:lnTo>
                    <a:pt x="5" y="705"/>
                  </a:lnTo>
                  <a:lnTo>
                    <a:pt x="5" y="705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5" y="708"/>
                  </a:lnTo>
                  <a:lnTo>
                    <a:pt x="3" y="708"/>
                  </a:lnTo>
                  <a:lnTo>
                    <a:pt x="3" y="708"/>
                  </a:lnTo>
                  <a:lnTo>
                    <a:pt x="3" y="710"/>
                  </a:lnTo>
                  <a:lnTo>
                    <a:pt x="3" y="710"/>
                  </a:lnTo>
                  <a:lnTo>
                    <a:pt x="3" y="710"/>
                  </a:lnTo>
                  <a:lnTo>
                    <a:pt x="3" y="710"/>
                  </a:lnTo>
                  <a:lnTo>
                    <a:pt x="0" y="712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3" y="715"/>
                  </a:lnTo>
                  <a:lnTo>
                    <a:pt x="3" y="715"/>
                  </a:lnTo>
                  <a:lnTo>
                    <a:pt x="3" y="715"/>
                  </a:lnTo>
                  <a:lnTo>
                    <a:pt x="3" y="717"/>
                  </a:lnTo>
                  <a:lnTo>
                    <a:pt x="3" y="717"/>
                  </a:lnTo>
                  <a:lnTo>
                    <a:pt x="3" y="719"/>
                  </a:lnTo>
                  <a:lnTo>
                    <a:pt x="5" y="719"/>
                  </a:lnTo>
                  <a:lnTo>
                    <a:pt x="5" y="719"/>
                  </a:lnTo>
                  <a:lnTo>
                    <a:pt x="5" y="719"/>
                  </a:lnTo>
                  <a:lnTo>
                    <a:pt x="7" y="719"/>
                  </a:lnTo>
                  <a:lnTo>
                    <a:pt x="7" y="719"/>
                  </a:lnTo>
                  <a:lnTo>
                    <a:pt x="5" y="719"/>
                  </a:lnTo>
                  <a:lnTo>
                    <a:pt x="5" y="719"/>
                  </a:lnTo>
                  <a:lnTo>
                    <a:pt x="5" y="722"/>
                  </a:lnTo>
                  <a:lnTo>
                    <a:pt x="3" y="719"/>
                  </a:lnTo>
                  <a:lnTo>
                    <a:pt x="3" y="719"/>
                  </a:lnTo>
                  <a:lnTo>
                    <a:pt x="3" y="719"/>
                  </a:lnTo>
                  <a:lnTo>
                    <a:pt x="3" y="722"/>
                  </a:lnTo>
                  <a:lnTo>
                    <a:pt x="3" y="722"/>
                  </a:lnTo>
                  <a:lnTo>
                    <a:pt x="3" y="722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3" y="724"/>
                  </a:lnTo>
                  <a:lnTo>
                    <a:pt x="5" y="724"/>
                  </a:lnTo>
                  <a:lnTo>
                    <a:pt x="7" y="724"/>
                  </a:lnTo>
                  <a:lnTo>
                    <a:pt x="7" y="724"/>
                  </a:lnTo>
                  <a:lnTo>
                    <a:pt x="10" y="724"/>
                  </a:lnTo>
                  <a:lnTo>
                    <a:pt x="10" y="724"/>
                  </a:lnTo>
                  <a:lnTo>
                    <a:pt x="10" y="724"/>
                  </a:lnTo>
                  <a:lnTo>
                    <a:pt x="10" y="724"/>
                  </a:lnTo>
                  <a:lnTo>
                    <a:pt x="10" y="724"/>
                  </a:lnTo>
                  <a:lnTo>
                    <a:pt x="10" y="722"/>
                  </a:lnTo>
                  <a:lnTo>
                    <a:pt x="10" y="722"/>
                  </a:lnTo>
                  <a:lnTo>
                    <a:pt x="15" y="717"/>
                  </a:lnTo>
                  <a:lnTo>
                    <a:pt x="15" y="717"/>
                  </a:lnTo>
                  <a:lnTo>
                    <a:pt x="17" y="717"/>
                  </a:lnTo>
                  <a:lnTo>
                    <a:pt x="17" y="717"/>
                  </a:lnTo>
                  <a:lnTo>
                    <a:pt x="19" y="715"/>
                  </a:lnTo>
                  <a:lnTo>
                    <a:pt x="19" y="715"/>
                  </a:lnTo>
                  <a:lnTo>
                    <a:pt x="19" y="715"/>
                  </a:lnTo>
                  <a:lnTo>
                    <a:pt x="22" y="715"/>
                  </a:lnTo>
                  <a:lnTo>
                    <a:pt x="24" y="715"/>
                  </a:lnTo>
                  <a:lnTo>
                    <a:pt x="24" y="715"/>
                  </a:lnTo>
                  <a:lnTo>
                    <a:pt x="24" y="712"/>
                  </a:lnTo>
                  <a:lnTo>
                    <a:pt x="24" y="712"/>
                  </a:lnTo>
                  <a:lnTo>
                    <a:pt x="26" y="710"/>
                  </a:lnTo>
                  <a:lnTo>
                    <a:pt x="26" y="710"/>
                  </a:lnTo>
                  <a:lnTo>
                    <a:pt x="29" y="710"/>
                  </a:lnTo>
                  <a:lnTo>
                    <a:pt x="29" y="710"/>
                  </a:lnTo>
                  <a:lnTo>
                    <a:pt x="31" y="710"/>
                  </a:lnTo>
                  <a:lnTo>
                    <a:pt x="33" y="708"/>
                  </a:lnTo>
                  <a:lnTo>
                    <a:pt x="33" y="708"/>
                  </a:lnTo>
                  <a:lnTo>
                    <a:pt x="33" y="708"/>
                  </a:lnTo>
                  <a:lnTo>
                    <a:pt x="36" y="708"/>
                  </a:lnTo>
                  <a:lnTo>
                    <a:pt x="33" y="710"/>
                  </a:lnTo>
                  <a:lnTo>
                    <a:pt x="31" y="710"/>
                  </a:lnTo>
                  <a:lnTo>
                    <a:pt x="31" y="710"/>
                  </a:lnTo>
                  <a:lnTo>
                    <a:pt x="31" y="712"/>
                  </a:lnTo>
                  <a:lnTo>
                    <a:pt x="29" y="712"/>
                  </a:lnTo>
                  <a:lnTo>
                    <a:pt x="29" y="712"/>
                  </a:lnTo>
                  <a:lnTo>
                    <a:pt x="26" y="712"/>
                  </a:lnTo>
                  <a:lnTo>
                    <a:pt x="26" y="712"/>
                  </a:lnTo>
                  <a:lnTo>
                    <a:pt x="26" y="715"/>
                  </a:lnTo>
                  <a:lnTo>
                    <a:pt x="24" y="715"/>
                  </a:lnTo>
                  <a:lnTo>
                    <a:pt x="22" y="717"/>
                  </a:lnTo>
                  <a:lnTo>
                    <a:pt x="22" y="717"/>
                  </a:lnTo>
                  <a:lnTo>
                    <a:pt x="22" y="719"/>
                  </a:lnTo>
                  <a:lnTo>
                    <a:pt x="19" y="719"/>
                  </a:lnTo>
                  <a:lnTo>
                    <a:pt x="19" y="719"/>
                  </a:lnTo>
                  <a:lnTo>
                    <a:pt x="19" y="719"/>
                  </a:lnTo>
                  <a:lnTo>
                    <a:pt x="17" y="719"/>
                  </a:lnTo>
                  <a:lnTo>
                    <a:pt x="17" y="719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7" y="722"/>
                  </a:lnTo>
                  <a:lnTo>
                    <a:pt x="15" y="722"/>
                  </a:lnTo>
                  <a:lnTo>
                    <a:pt x="15" y="722"/>
                  </a:lnTo>
                  <a:lnTo>
                    <a:pt x="15" y="724"/>
                  </a:lnTo>
                  <a:lnTo>
                    <a:pt x="15" y="727"/>
                  </a:lnTo>
                  <a:lnTo>
                    <a:pt x="15" y="729"/>
                  </a:lnTo>
                  <a:lnTo>
                    <a:pt x="15" y="729"/>
                  </a:lnTo>
                  <a:lnTo>
                    <a:pt x="15" y="729"/>
                  </a:lnTo>
                  <a:lnTo>
                    <a:pt x="15" y="729"/>
                  </a:lnTo>
                  <a:lnTo>
                    <a:pt x="15" y="729"/>
                  </a:lnTo>
                  <a:lnTo>
                    <a:pt x="15" y="729"/>
                  </a:lnTo>
                  <a:lnTo>
                    <a:pt x="15" y="727"/>
                  </a:lnTo>
                  <a:lnTo>
                    <a:pt x="15" y="727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7" y="729"/>
                  </a:lnTo>
                  <a:lnTo>
                    <a:pt x="15" y="731"/>
                  </a:lnTo>
                  <a:lnTo>
                    <a:pt x="15" y="731"/>
                  </a:lnTo>
                  <a:lnTo>
                    <a:pt x="15" y="734"/>
                  </a:lnTo>
                  <a:lnTo>
                    <a:pt x="15" y="734"/>
                  </a:lnTo>
                  <a:lnTo>
                    <a:pt x="15" y="734"/>
                  </a:lnTo>
                  <a:lnTo>
                    <a:pt x="17" y="734"/>
                  </a:lnTo>
                  <a:lnTo>
                    <a:pt x="17" y="734"/>
                  </a:lnTo>
                  <a:lnTo>
                    <a:pt x="17" y="734"/>
                  </a:lnTo>
                  <a:lnTo>
                    <a:pt x="17" y="734"/>
                  </a:lnTo>
                  <a:lnTo>
                    <a:pt x="17" y="734"/>
                  </a:lnTo>
                  <a:lnTo>
                    <a:pt x="17" y="736"/>
                  </a:lnTo>
                  <a:lnTo>
                    <a:pt x="17" y="734"/>
                  </a:lnTo>
                  <a:lnTo>
                    <a:pt x="19" y="734"/>
                  </a:lnTo>
                  <a:lnTo>
                    <a:pt x="19" y="734"/>
                  </a:lnTo>
                  <a:lnTo>
                    <a:pt x="19" y="734"/>
                  </a:lnTo>
                  <a:lnTo>
                    <a:pt x="19" y="734"/>
                  </a:lnTo>
                  <a:lnTo>
                    <a:pt x="19" y="734"/>
                  </a:lnTo>
                  <a:lnTo>
                    <a:pt x="19" y="734"/>
                  </a:lnTo>
                  <a:lnTo>
                    <a:pt x="22" y="734"/>
                  </a:lnTo>
                  <a:lnTo>
                    <a:pt x="19" y="734"/>
                  </a:lnTo>
                  <a:lnTo>
                    <a:pt x="19" y="736"/>
                  </a:lnTo>
                  <a:lnTo>
                    <a:pt x="19" y="736"/>
                  </a:lnTo>
                  <a:lnTo>
                    <a:pt x="19" y="736"/>
                  </a:lnTo>
                  <a:lnTo>
                    <a:pt x="19" y="736"/>
                  </a:lnTo>
                  <a:lnTo>
                    <a:pt x="19" y="736"/>
                  </a:lnTo>
                  <a:lnTo>
                    <a:pt x="19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2" y="738"/>
                  </a:lnTo>
                  <a:lnTo>
                    <a:pt x="24" y="738"/>
                  </a:lnTo>
                  <a:lnTo>
                    <a:pt x="24" y="738"/>
                  </a:lnTo>
                  <a:lnTo>
                    <a:pt x="24" y="738"/>
                  </a:lnTo>
                  <a:lnTo>
                    <a:pt x="24" y="741"/>
                  </a:lnTo>
                  <a:lnTo>
                    <a:pt x="22" y="741"/>
                  </a:lnTo>
                  <a:lnTo>
                    <a:pt x="22" y="741"/>
                  </a:lnTo>
                  <a:lnTo>
                    <a:pt x="22" y="743"/>
                  </a:lnTo>
                  <a:lnTo>
                    <a:pt x="22" y="743"/>
                  </a:lnTo>
                  <a:lnTo>
                    <a:pt x="22" y="743"/>
                  </a:lnTo>
                  <a:lnTo>
                    <a:pt x="24" y="743"/>
                  </a:lnTo>
                  <a:lnTo>
                    <a:pt x="24" y="743"/>
                  </a:lnTo>
                  <a:lnTo>
                    <a:pt x="24" y="743"/>
                  </a:lnTo>
                  <a:lnTo>
                    <a:pt x="24" y="743"/>
                  </a:lnTo>
                  <a:lnTo>
                    <a:pt x="24" y="746"/>
                  </a:lnTo>
                  <a:lnTo>
                    <a:pt x="24" y="746"/>
                  </a:lnTo>
                  <a:lnTo>
                    <a:pt x="24" y="746"/>
                  </a:lnTo>
                  <a:lnTo>
                    <a:pt x="24" y="746"/>
                  </a:lnTo>
                  <a:lnTo>
                    <a:pt x="24" y="746"/>
                  </a:lnTo>
                  <a:lnTo>
                    <a:pt x="24" y="748"/>
                  </a:lnTo>
                  <a:lnTo>
                    <a:pt x="26" y="748"/>
                  </a:lnTo>
                  <a:lnTo>
                    <a:pt x="26" y="748"/>
                  </a:lnTo>
                  <a:lnTo>
                    <a:pt x="26" y="748"/>
                  </a:lnTo>
                  <a:lnTo>
                    <a:pt x="26" y="750"/>
                  </a:lnTo>
                  <a:lnTo>
                    <a:pt x="26" y="750"/>
                  </a:lnTo>
                  <a:lnTo>
                    <a:pt x="29" y="750"/>
                  </a:lnTo>
                  <a:lnTo>
                    <a:pt x="38" y="757"/>
                  </a:lnTo>
                  <a:lnTo>
                    <a:pt x="48" y="760"/>
                  </a:lnTo>
                  <a:lnTo>
                    <a:pt x="52" y="764"/>
                  </a:lnTo>
                  <a:lnTo>
                    <a:pt x="55" y="767"/>
                  </a:lnTo>
                  <a:lnTo>
                    <a:pt x="57" y="767"/>
                  </a:lnTo>
                  <a:lnTo>
                    <a:pt x="62" y="767"/>
                  </a:lnTo>
                  <a:lnTo>
                    <a:pt x="64" y="769"/>
                  </a:lnTo>
                  <a:lnTo>
                    <a:pt x="67" y="769"/>
                  </a:lnTo>
                  <a:lnTo>
                    <a:pt x="67" y="769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69" y="769"/>
                  </a:lnTo>
                  <a:lnTo>
                    <a:pt x="71" y="769"/>
                  </a:lnTo>
                  <a:lnTo>
                    <a:pt x="71" y="769"/>
                  </a:lnTo>
                  <a:lnTo>
                    <a:pt x="71" y="772"/>
                  </a:lnTo>
                  <a:lnTo>
                    <a:pt x="74" y="769"/>
                  </a:lnTo>
                  <a:lnTo>
                    <a:pt x="74" y="772"/>
                  </a:lnTo>
                  <a:lnTo>
                    <a:pt x="74" y="772"/>
                  </a:lnTo>
                  <a:lnTo>
                    <a:pt x="76" y="772"/>
                  </a:lnTo>
                  <a:lnTo>
                    <a:pt x="78" y="772"/>
                  </a:lnTo>
                  <a:lnTo>
                    <a:pt x="81" y="772"/>
                  </a:lnTo>
                  <a:lnTo>
                    <a:pt x="83" y="772"/>
                  </a:lnTo>
                  <a:lnTo>
                    <a:pt x="83" y="772"/>
                  </a:lnTo>
                  <a:lnTo>
                    <a:pt x="86" y="769"/>
                  </a:lnTo>
                  <a:lnTo>
                    <a:pt x="86" y="767"/>
                  </a:lnTo>
                  <a:lnTo>
                    <a:pt x="88" y="767"/>
                  </a:lnTo>
                  <a:lnTo>
                    <a:pt x="88" y="767"/>
                  </a:lnTo>
                  <a:lnTo>
                    <a:pt x="90" y="767"/>
                  </a:lnTo>
                  <a:lnTo>
                    <a:pt x="90" y="764"/>
                  </a:lnTo>
                  <a:lnTo>
                    <a:pt x="95" y="764"/>
                  </a:lnTo>
                  <a:lnTo>
                    <a:pt x="97" y="764"/>
                  </a:lnTo>
                  <a:lnTo>
                    <a:pt x="100" y="762"/>
                  </a:lnTo>
                  <a:lnTo>
                    <a:pt x="102" y="762"/>
                  </a:lnTo>
                  <a:lnTo>
                    <a:pt x="104" y="762"/>
                  </a:lnTo>
                  <a:lnTo>
                    <a:pt x="104" y="762"/>
                  </a:lnTo>
                  <a:lnTo>
                    <a:pt x="104" y="760"/>
                  </a:lnTo>
                  <a:lnTo>
                    <a:pt x="102" y="760"/>
                  </a:lnTo>
                  <a:lnTo>
                    <a:pt x="104" y="757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4" y="760"/>
                  </a:lnTo>
                  <a:lnTo>
                    <a:pt x="107" y="760"/>
                  </a:lnTo>
                  <a:lnTo>
                    <a:pt x="107" y="760"/>
                  </a:lnTo>
                  <a:lnTo>
                    <a:pt x="107" y="760"/>
                  </a:lnTo>
                  <a:lnTo>
                    <a:pt x="107" y="760"/>
                  </a:lnTo>
                  <a:lnTo>
                    <a:pt x="109" y="760"/>
                  </a:lnTo>
                  <a:lnTo>
                    <a:pt x="109" y="760"/>
                  </a:lnTo>
                  <a:lnTo>
                    <a:pt x="109" y="757"/>
                  </a:lnTo>
                  <a:lnTo>
                    <a:pt x="109" y="760"/>
                  </a:lnTo>
                  <a:lnTo>
                    <a:pt x="112" y="760"/>
                  </a:lnTo>
                  <a:lnTo>
                    <a:pt x="112" y="760"/>
                  </a:lnTo>
                  <a:lnTo>
                    <a:pt x="112" y="760"/>
                  </a:lnTo>
                  <a:lnTo>
                    <a:pt x="112" y="760"/>
                  </a:lnTo>
                  <a:lnTo>
                    <a:pt x="112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6" y="762"/>
                  </a:lnTo>
                  <a:lnTo>
                    <a:pt x="116" y="762"/>
                  </a:lnTo>
                  <a:lnTo>
                    <a:pt x="116" y="762"/>
                  </a:lnTo>
                  <a:lnTo>
                    <a:pt x="116" y="762"/>
                  </a:lnTo>
                  <a:lnTo>
                    <a:pt x="116" y="762"/>
                  </a:lnTo>
                  <a:lnTo>
                    <a:pt x="119" y="762"/>
                  </a:lnTo>
                  <a:lnTo>
                    <a:pt x="119" y="762"/>
                  </a:lnTo>
                  <a:lnTo>
                    <a:pt x="119" y="760"/>
                  </a:lnTo>
                  <a:lnTo>
                    <a:pt x="119" y="760"/>
                  </a:lnTo>
                  <a:lnTo>
                    <a:pt x="119" y="760"/>
                  </a:lnTo>
                  <a:lnTo>
                    <a:pt x="119" y="760"/>
                  </a:lnTo>
                  <a:lnTo>
                    <a:pt x="119" y="757"/>
                  </a:lnTo>
                  <a:lnTo>
                    <a:pt x="119" y="757"/>
                  </a:lnTo>
                  <a:lnTo>
                    <a:pt x="119" y="755"/>
                  </a:lnTo>
                  <a:lnTo>
                    <a:pt x="119" y="755"/>
                  </a:lnTo>
                  <a:lnTo>
                    <a:pt x="119" y="755"/>
                  </a:lnTo>
                  <a:lnTo>
                    <a:pt x="119" y="755"/>
                  </a:lnTo>
                  <a:lnTo>
                    <a:pt x="119" y="753"/>
                  </a:lnTo>
                  <a:lnTo>
                    <a:pt x="121" y="753"/>
                  </a:lnTo>
                  <a:lnTo>
                    <a:pt x="121" y="753"/>
                  </a:lnTo>
                  <a:lnTo>
                    <a:pt x="121" y="750"/>
                  </a:lnTo>
                  <a:lnTo>
                    <a:pt x="123" y="750"/>
                  </a:lnTo>
                  <a:lnTo>
                    <a:pt x="123" y="753"/>
                  </a:lnTo>
                  <a:lnTo>
                    <a:pt x="123" y="753"/>
                  </a:lnTo>
                  <a:lnTo>
                    <a:pt x="123" y="755"/>
                  </a:lnTo>
                  <a:lnTo>
                    <a:pt x="126" y="755"/>
                  </a:lnTo>
                  <a:lnTo>
                    <a:pt x="126" y="757"/>
                  </a:lnTo>
                  <a:lnTo>
                    <a:pt x="123" y="757"/>
                  </a:lnTo>
                  <a:lnTo>
                    <a:pt x="123" y="757"/>
                  </a:lnTo>
                  <a:lnTo>
                    <a:pt x="123" y="760"/>
                  </a:lnTo>
                  <a:lnTo>
                    <a:pt x="123" y="760"/>
                  </a:lnTo>
                  <a:lnTo>
                    <a:pt x="123" y="760"/>
                  </a:lnTo>
                  <a:lnTo>
                    <a:pt x="121" y="760"/>
                  </a:lnTo>
                  <a:lnTo>
                    <a:pt x="121" y="760"/>
                  </a:lnTo>
                  <a:lnTo>
                    <a:pt x="121" y="760"/>
                  </a:lnTo>
                  <a:lnTo>
                    <a:pt x="121" y="760"/>
                  </a:lnTo>
                  <a:lnTo>
                    <a:pt x="119" y="762"/>
                  </a:lnTo>
                  <a:lnTo>
                    <a:pt x="116" y="762"/>
                  </a:lnTo>
                  <a:lnTo>
                    <a:pt x="116" y="764"/>
                  </a:lnTo>
                  <a:lnTo>
                    <a:pt x="114" y="767"/>
                  </a:lnTo>
                  <a:lnTo>
                    <a:pt x="114" y="767"/>
                  </a:lnTo>
                  <a:lnTo>
                    <a:pt x="114" y="769"/>
                  </a:lnTo>
                  <a:lnTo>
                    <a:pt x="114" y="769"/>
                  </a:lnTo>
                  <a:lnTo>
                    <a:pt x="114" y="769"/>
                  </a:lnTo>
                  <a:lnTo>
                    <a:pt x="114" y="772"/>
                  </a:lnTo>
                  <a:lnTo>
                    <a:pt x="112" y="774"/>
                  </a:lnTo>
                  <a:lnTo>
                    <a:pt x="109" y="779"/>
                  </a:lnTo>
                  <a:lnTo>
                    <a:pt x="107" y="779"/>
                  </a:lnTo>
                  <a:lnTo>
                    <a:pt x="107" y="781"/>
                  </a:lnTo>
                  <a:lnTo>
                    <a:pt x="107" y="783"/>
                  </a:lnTo>
                  <a:lnTo>
                    <a:pt x="104" y="783"/>
                  </a:lnTo>
                  <a:lnTo>
                    <a:pt x="100" y="783"/>
                  </a:lnTo>
                  <a:lnTo>
                    <a:pt x="97" y="783"/>
                  </a:lnTo>
                  <a:lnTo>
                    <a:pt x="97" y="783"/>
                  </a:lnTo>
                  <a:lnTo>
                    <a:pt x="97" y="783"/>
                  </a:lnTo>
                  <a:lnTo>
                    <a:pt x="95" y="783"/>
                  </a:lnTo>
                  <a:lnTo>
                    <a:pt x="95" y="783"/>
                  </a:lnTo>
                  <a:lnTo>
                    <a:pt x="95" y="783"/>
                  </a:lnTo>
                  <a:lnTo>
                    <a:pt x="93" y="788"/>
                  </a:lnTo>
                  <a:lnTo>
                    <a:pt x="90" y="788"/>
                  </a:lnTo>
                  <a:lnTo>
                    <a:pt x="90" y="788"/>
                  </a:lnTo>
                  <a:lnTo>
                    <a:pt x="90" y="788"/>
                  </a:lnTo>
                  <a:lnTo>
                    <a:pt x="88" y="788"/>
                  </a:lnTo>
                  <a:lnTo>
                    <a:pt x="88" y="788"/>
                  </a:lnTo>
                  <a:lnTo>
                    <a:pt x="88" y="788"/>
                  </a:lnTo>
                  <a:lnTo>
                    <a:pt x="88" y="790"/>
                  </a:lnTo>
                  <a:lnTo>
                    <a:pt x="88" y="790"/>
                  </a:lnTo>
                  <a:lnTo>
                    <a:pt x="88" y="790"/>
                  </a:lnTo>
                  <a:lnTo>
                    <a:pt x="86" y="790"/>
                  </a:lnTo>
                  <a:lnTo>
                    <a:pt x="86" y="790"/>
                  </a:lnTo>
                  <a:lnTo>
                    <a:pt x="83" y="788"/>
                  </a:lnTo>
                  <a:lnTo>
                    <a:pt x="83" y="788"/>
                  </a:lnTo>
                  <a:lnTo>
                    <a:pt x="83" y="788"/>
                  </a:lnTo>
                  <a:lnTo>
                    <a:pt x="81" y="790"/>
                  </a:lnTo>
                  <a:lnTo>
                    <a:pt x="81" y="790"/>
                  </a:lnTo>
                  <a:lnTo>
                    <a:pt x="81" y="790"/>
                  </a:lnTo>
                  <a:lnTo>
                    <a:pt x="81" y="790"/>
                  </a:lnTo>
                  <a:lnTo>
                    <a:pt x="81" y="790"/>
                  </a:lnTo>
                  <a:lnTo>
                    <a:pt x="81" y="790"/>
                  </a:lnTo>
                  <a:lnTo>
                    <a:pt x="78" y="790"/>
                  </a:lnTo>
                  <a:lnTo>
                    <a:pt x="78" y="793"/>
                  </a:lnTo>
                  <a:lnTo>
                    <a:pt x="78" y="793"/>
                  </a:lnTo>
                  <a:lnTo>
                    <a:pt x="78" y="793"/>
                  </a:lnTo>
                  <a:lnTo>
                    <a:pt x="78" y="793"/>
                  </a:lnTo>
                  <a:lnTo>
                    <a:pt x="78" y="793"/>
                  </a:lnTo>
                  <a:lnTo>
                    <a:pt x="78" y="793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76" y="795"/>
                  </a:lnTo>
                  <a:lnTo>
                    <a:pt x="76" y="793"/>
                  </a:lnTo>
                  <a:lnTo>
                    <a:pt x="74" y="793"/>
                  </a:lnTo>
                  <a:lnTo>
                    <a:pt x="74" y="793"/>
                  </a:lnTo>
                  <a:lnTo>
                    <a:pt x="74" y="793"/>
                  </a:lnTo>
                  <a:lnTo>
                    <a:pt x="74" y="790"/>
                  </a:lnTo>
                  <a:lnTo>
                    <a:pt x="74" y="788"/>
                  </a:lnTo>
                  <a:lnTo>
                    <a:pt x="74" y="788"/>
                  </a:lnTo>
                  <a:lnTo>
                    <a:pt x="71" y="788"/>
                  </a:lnTo>
                  <a:lnTo>
                    <a:pt x="71" y="788"/>
                  </a:lnTo>
                  <a:lnTo>
                    <a:pt x="71" y="788"/>
                  </a:lnTo>
                  <a:lnTo>
                    <a:pt x="71" y="790"/>
                  </a:lnTo>
                  <a:lnTo>
                    <a:pt x="71" y="790"/>
                  </a:lnTo>
                  <a:lnTo>
                    <a:pt x="71" y="790"/>
                  </a:lnTo>
                  <a:lnTo>
                    <a:pt x="71" y="793"/>
                  </a:lnTo>
                  <a:lnTo>
                    <a:pt x="71" y="793"/>
                  </a:lnTo>
                  <a:lnTo>
                    <a:pt x="71" y="793"/>
                  </a:lnTo>
                  <a:lnTo>
                    <a:pt x="71" y="793"/>
                  </a:lnTo>
                  <a:lnTo>
                    <a:pt x="71" y="793"/>
                  </a:lnTo>
                  <a:lnTo>
                    <a:pt x="71" y="793"/>
                  </a:lnTo>
                  <a:lnTo>
                    <a:pt x="69" y="795"/>
                  </a:lnTo>
                  <a:lnTo>
                    <a:pt x="69" y="795"/>
                  </a:lnTo>
                  <a:lnTo>
                    <a:pt x="69" y="795"/>
                  </a:lnTo>
                  <a:lnTo>
                    <a:pt x="67" y="795"/>
                  </a:lnTo>
                  <a:lnTo>
                    <a:pt x="64" y="795"/>
                  </a:lnTo>
                  <a:lnTo>
                    <a:pt x="62" y="795"/>
                  </a:lnTo>
                  <a:lnTo>
                    <a:pt x="62" y="798"/>
                  </a:lnTo>
                  <a:lnTo>
                    <a:pt x="60" y="798"/>
                  </a:lnTo>
                  <a:lnTo>
                    <a:pt x="55" y="800"/>
                  </a:lnTo>
                  <a:lnTo>
                    <a:pt x="55" y="798"/>
                  </a:lnTo>
                  <a:lnTo>
                    <a:pt x="55" y="798"/>
                  </a:lnTo>
                  <a:lnTo>
                    <a:pt x="55" y="798"/>
                  </a:lnTo>
                  <a:lnTo>
                    <a:pt x="52" y="795"/>
                  </a:lnTo>
                  <a:lnTo>
                    <a:pt x="55" y="795"/>
                  </a:lnTo>
                  <a:lnTo>
                    <a:pt x="55" y="793"/>
                  </a:lnTo>
                  <a:lnTo>
                    <a:pt x="55" y="793"/>
                  </a:lnTo>
                  <a:lnTo>
                    <a:pt x="55" y="790"/>
                  </a:lnTo>
                  <a:lnTo>
                    <a:pt x="55" y="790"/>
                  </a:lnTo>
                  <a:lnTo>
                    <a:pt x="55" y="790"/>
                  </a:lnTo>
                  <a:lnTo>
                    <a:pt x="52" y="790"/>
                  </a:lnTo>
                  <a:lnTo>
                    <a:pt x="52" y="790"/>
                  </a:lnTo>
                  <a:lnTo>
                    <a:pt x="52" y="790"/>
                  </a:lnTo>
                  <a:lnTo>
                    <a:pt x="52" y="790"/>
                  </a:lnTo>
                  <a:lnTo>
                    <a:pt x="52" y="790"/>
                  </a:lnTo>
                  <a:lnTo>
                    <a:pt x="50" y="790"/>
                  </a:lnTo>
                  <a:lnTo>
                    <a:pt x="50" y="790"/>
                  </a:lnTo>
                  <a:lnTo>
                    <a:pt x="50" y="793"/>
                  </a:lnTo>
                  <a:lnTo>
                    <a:pt x="50" y="793"/>
                  </a:lnTo>
                  <a:lnTo>
                    <a:pt x="48" y="793"/>
                  </a:lnTo>
                  <a:lnTo>
                    <a:pt x="48" y="790"/>
                  </a:lnTo>
                  <a:lnTo>
                    <a:pt x="48" y="790"/>
                  </a:lnTo>
                  <a:lnTo>
                    <a:pt x="48" y="790"/>
                  </a:lnTo>
                  <a:lnTo>
                    <a:pt x="48" y="788"/>
                  </a:lnTo>
                  <a:lnTo>
                    <a:pt x="50" y="788"/>
                  </a:lnTo>
                  <a:lnTo>
                    <a:pt x="50" y="788"/>
                  </a:lnTo>
                  <a:lnTo>
                    <a:pt x="50" y="788"/>
                  </a:lnTo>
                  <a:lnTo>
                    <a:pt x="48" y="788"/>
                  </a:lnTo>
                  <a:lnTo>
                    <a:pt x="48" y="788"/>
                  </a:lnTo>
                  <a:lnTo>
                    <a:pt x="45" y="790"/>
                  </a:lnTo>
                  <a:lnTo>
                    <a:pt x="45" y="790"/>
                  </a:lnTo>
                  <a:lnTo>
                    <a:pt x="43" y="790"/>
                  </a:lnTo>
                  <a:lnTo>
                    <a:pt x="43" y="790"/>
                  </a:lnTo>
                  <a:lnTo>
                    <a:pt x="43" y="793"/>
                  </a:lnTo>
                  <a:lnTo>
                    <a:pt x="43" y="793"/>
                  </a:lnTo>
                  <a:lnTo>
                    <a:pt x="43" y="795"/>
                  </a:lnTo>
                  <a:lnTo>
                    <a:pt x="43" y="795"/>
                  </a:lnTo>
                  <a:lnTo>
                    <a:pt x="41" y="798"/>
                  </a:lnTo>
                  <a:lnTo>
                    <a:pt x="41" y="798"/>
                  </a:lnTo>
                  <a:lnTo>
                    <a:pt x="43" y="800"/>
                  </a:lnTo>
                  <a:lnTo>
                    <a:pt x="43" y="800"/>
                  </a:lnTo>
                  <a:lnTo>
                    <a:pt x="45" y="802"/>
                  </a:lnTo>
                  <a:lnTo>
                    <a:pt x="45" y="805"/>
                  </a:lnTo>
                  <a:lnTo>
                    <a:pt x="48" y="805"/>
                  </a:lnTo>
                  <a:lnTo>
                    <a:pt x="50" y="809"/>
                  </a:lnTo>
                  <a:lnTo>
                    <a:pt x="50" y="809"/>
                  </a:lnTo>
                  <a:lnTo>
                    <a:pt x="50" y="812"/>
                  </a:lnTo>
                  <a:lnTo>
                    <a:pt x="52" y="812"/>
                  </a:lnTo>
                  <a:lnTo>
                    <a:pt x="55" y="817"/>
                  </a:lnTo>
                  <a:lnTo>
                    <a:pt x="55" y="817"/>
                  </a:lnTo>
                  <a:lnTo>
                    <a:pt x="57" y="817"/>
                  </a:lnTo>
                  <a:lnTo>
                    <a:pt x="62" y="821"/>
                  </a:lnTo>
                  <a:lnTo>
                    <a:pt x="64" y="824"/>
                  </a:lnTo>
                  <a:lnTo>
                    <a:pt x="64" y="824"/>
                  </a:lnTo>
                  <a:lnTo>
                    <a:pt x="64" y="821"/>
                  </a:lnTo>
                  <a:lnTo>
                    <a:pt x="64" y="821"/>
                  </a:lnTo>
                  <a:lnTo>
                    <a:pt x="64" y="824"/>
                  </a:lnTo>
                  <a:lnTo>
                    <a:pt x="67" y="824"/>
                  </a:lnTo>
                  <a:lnTo>
                    <a:pt x="67" y="826"/>
                  </a:lnTo>
                  <a:lnTo>
                    <a:pt x="69" y="828"/>
                  </a:lnTo>
                  <a:lnTo>
                    <a:pt x="69" y="828"/>
                  </a:lnTo>
                  <a:lnTo>
                    <a:pt x="71" y="831"/>
                  </a:lnTo>
                  <a:lnTo>
                    <a:pt x="71" y="831"/>
                  </a:lnTo>
                  <a:lnTo>
                    <a:pt x="74" y="833"/>
                  </a:lnTo>
                  <a:lnTo>
                    <a:pt x="74" y="833"/>
                  </a:lnTo>
                  <a:lnTo>
                    <a:pt x="78" y="835"/>
                  </a:lnTo>
                  <a:lnTo>
                    <a:pt x="83" y="843"/>
                  </a:lnTo>
                  <a:lnTo>
                    <a:pt x="86" y="843"/>
                  </a:lnTo>
                  <a:lnTo>
                    <a:pt x="86" y="845"/>
                  </a:lnTo>
                  <a:lnTo>
                    <a:pt x="88" y="845"/>
                  </a:lnTo>
                  <a:lnTo>
                    <a:pt x="88" y="845"/>
                  </a:lnTo>
                  <a:lnTo>
                    <a:pt x="88" y="850"/>
                  </a:lnTo>
                  <a:lnTo>
                    <a:pt x="93" y="852"/>
                  </a:lnTo>
                  <a:lnTo>
                    <a:pt x="95" y="854"/>
                  </a:lnTo>
                  <a:lnTo>
                    <a:pt x="95" y="857"/>
                  </a:lnTo>
                  <a:lnTo>
                    <a:pt x="95" y="857"/>
                  </a:lnTo>
                  <a:lnTo>
                    <a:pt x="100" y="861"/>
                  </a:lnTo>
                  <a:lnTo>
                    <a:pt x="104" y="866"/>
                  </a:lnTo>
                  <a:lnTo>
                    <a:pt x="112" y="871"/>
                  </a:lnTo>
                  <a:lnTo>
                    <a:pt x="112" y="873"/>
                  </a:lnTo>
                  <a:lnTo>
                    <a:pt x="114" y="873"/>
                  </a:lnTo>
                  <a:lnTo>
                    <a:pt x="119" y="876"/>
                  </a:lnTo>
                  <a:lnTo>
                    <a:pt x="119" y="876"/>
                  </a:lnTo>
                  <a:lnTo>
                    <a:pt x="121" y="878"/>
                  </a:lnTo>
                  <a:lnTo>
                    <a:pt x="121" y="878"/>
                  </a:lnTo>
                  <a:lnTo>
                    <a:pt x="123" y="878"/>
                  </a:lnTo>
                  <a:lnTo>
                    <a:pt x="126" y="880"/>
                  </a:lnTo>
                  <a:lnTo>
                    <a:pt x="133" y="885"/>
                  </a:lnTo>
                  <a:lnTo>
                    <a:pt x="135" y="885"/>
                  </a:lnTo>
                  <a:lnTo>
                    <a:pt x="135" y="885"/>
                  </a:lnTo>
                  <a:lnTo>
                    <a:pt x="135" y="885"/>
                  </a:lnTo>
                  <a:lnTo>
                    <a:pt x="138" y="885"/>
                  </a:lnTo>
                  <a:lnTo>
                    <a:pt x="138" y="885"/>
                  </a:lnTo>
                  <a:lnTo>
                    <a:pt x="138" y="885"/>
                  </a:lnTo>
                  <a:lnTo>
                    <a:pt x="140" y="888"/>
                  </a:lnTo>
                  <a:lnTo>
                    <a:pt x="140" y="888"/>
                  </a:lnTo>
                  <a:lnTo>
                    <a:pt x="140" y="888"/>
                  </a:lnTo>
                  <a:lnTo>
                    <a:pt x="147" y="888"/>
                  </a:lnTo>
                  <a:lnTo>
                    <a:pt x="149" y="888"/>
                  </a:lnTo>
                  <a:lnTo>
                    <a:pt x="149" y="885"/>
                  </a:lnTo>
                  <a:lnTo>
                    <a:pt x="149" y="885"/>
                  </a:lnTo>
                  <a:lnTo>
                    <a:pt x="149" y="885"/>
                  </a:lnTo>
                  <a:lnTo>
                    <a:pt x="149" y="885"/>
                  </a:lnTo>
                  <a:lnTo>
                    <a:pt x="152" y="885"/>
                  </a:lnTo>
                  <a:lnTo>
                    <a:pt x="152" y="885"/>
                  </a:lnTo>
                  <a:lnTo>
                    <a:pt x="154" y="885"/>
                  </a:lnTo>
                  <a:lnTo>
                    <a:pt x="154" y="883"/>
                  </a:lnTo>
                  <a:lnTo>
                    <a:pt x="154" y="883"/>
                  </a:lnTo>
                  <a:lnTo>
                    <a:pt x="154" y="883"/>
                  </a:lnTo>
                  <a:lnTo>
                    <a:pt x="156" y="883"/>
                  </a:lnTo>
                  <a:lnTo>
                    <a:pt x="156" y="883"/>
                  </a:lnTo>
                  <a:lnTo>
                    <a:pt x="166" y="878"/>
                  </a:lnTo>
                  <a:lnTo>
                    <a:pt x="168" y="878"/>
                  </a:lnTo>
                  <a:lnTo>
                    <a:pt x="173" y="876"/>
                  </a:lnTo>
                  <a:lnTo>
                    <a:pt x="175" y="876"/>
                  </a:lnTo>
                  <a:lnTo>
                    <a:pt x="175" y="876"/>
                  </a:lnTo>
                  <a:lnTo>
                    <a:pt x="175" y="873"/>
                  </a:lnTo>
                  <a:lnTo>
                    <a:pt x="178" y="873"/>
                  </a:lnTo>
                  <a:lnTo>
                    <a:pt x="178" y="871"/>
                  </a:lnTo>
                  <a:lnTo>
                    <a:pt x="180" y="871"/>
                  </a:lnTo>
                  <a:lnTo>
                    <a:pt x="178" y="871"/>
                  </a:lnTo>
                  <a:lnTo>
                    <a:pt x="178" y="873"/>
                  </a:lnTo>
                  <a:lnTo>
                    <a:pt x="178" y="873"/>
                  </a:lnTo>
                  <a:lnTo>
                    <a:pt x="180" y="873"/>
                  </a:lnTo>
                  <a:lnTo>
                    <a:pt x="183" y="871"/>
                  </a:lnTo>
                  <a:lnTo>
                    <a:pt x="185" y="869"/>
                  </a:lnTo>
                  <a:lnTo>
                    <a:pt x="187" y="869"/>
                  </a:lnTo>
                  <a:lnTo>
                    <a:pt x="187" y="869"/>
                  </a:lnTo>
                  <a:lnTo>
                    <a:pt x="187" y="869"/>
                  </a:lnTo>
                  <a:lnTo>
                    <a:pt x="190" y="869"/>
                  </a:lnTo>
                  <a:lnTo>
                    <a:pt x="190" y="869"/>
                  </a:lnTo>
                  <a:lnTo>
                    <a:pt x="192" y="866"/>
                  </a:lnTo>
                  <a:lnTo>
                    <a:pt x="197" y="864"/>
                  </a:lnTo>
                  <a:lnTo>
                    <a:pt x="199" y="864"/>
                  </a:lnTo>
                  <a:lnTo>
                    <a:pt x="201" y="864"/>
                  </a:lnTo>
                  <a:lnTo>
                    <a:pt x="204" y="861"/>
                  </a:lnTo>
                  <a:lnTo>
                    <a:pt x="204" y="861"/>
                  </a:lnTo>
                  <a:lnTo>
                    <a:pt x="206" y="859"/>
                  </a:lnTo>
                  <a:lnTo>
                    <a:pt x="206" y="859"/>
                  </a:lnTo>
                  <a:lnTo>
                    <a:pt x="206" y="859"/>
                  </a:lnTo>
                  <a:lnTo>
                    <a:pt x="206" y="859"/>
                  </a:lnTo>
                  <a:lnTo>
                    <a:pt x="206" y="859"/>
                  </a:lnTo>
                  <a:lnTo>
                    <a:pt x="206" y="857"/>
                  </a:lnTo>
                  <a:lnTo>
                    <a:pt x="206" y="857"/>
                  </a:lnTo>
                  <a:lnTo>
                    <a:pt x="206" y="857"/>
                  </a:lnTo>
                  <a:lnTo>
                    <a:pt x="206" y="857"/>
                  </a:lnTo>
                  <a:lnTo>
                    <a:pt x="206" y="854"/>
                  </a:lnTo>
                  <a:lnTo>
                    <a:pt x="206" y="854"/>
                  </a:lnTo>
                  <a:lnTo>
                    <a:pt x="206" y="854"/>
                  </a:lnTo>
                  <a:lnTo>
                    <a:pt x="206" y="854"/>
                  </a:lnTo>
                  <a:lnTo>
                    <a:pt x="209" y="854"/>
                  </a:lnTo>
                  <a:lnTo>
                    <a:pt x="209" y="854"/>
                  </a:lnTo>
                  <a:lnTo>
                    <a:pt x="206" y="852"/>
                  </a:lnTo>
                  <a:lnTo>
                    <a:pt x="209" y="852"/>
                  </a:lnTo>
                  <a:lnTo>
                    <a:pt x="209" y="850"/>
                  </a:lnTo>
                  <a:lnTo>
                    <a:pt x="211" y="850"/>
                  </a:lnTo>
                  <a:lnTo>
                    <a:pt x="211" y="847"/>
                  </a:lnTo>
                  <a:lnTo>
                    <a:pt x="213" y="845"/>
                  </a:lnTo>
                  <a:lnTo>
                    <a:pt x="213" y="843"/>
                  </a:lnTo>
                  <a:lnTo>
                    <a:pt x="216" y="838"/>
                  </a:lnTo>
                  <a:lnTo>
                    <a:pt x="216" y="838"/>
                  </a:lnTo>
                  <a:lnTo>
                    <a:pt x="218" y="835"/>
                  </a:lnTo>
                  <a:lnTo>
                    <a:pt x="218" y="835"/>
                  </a:lnTo>
                  <a:lnTo>
                    <a:pt x="218" y="835"/>
                  </a:lnTo>
                  <a:lnTo>
                    <a:pt x="218" y="835"/>
                  </a:lnTo>
                  <a:lnTo>
                    <a:pt x="218" y="835"/>
                  </a:lnTo>
                  <a:lnTo>
                    <a:pt x="218" y="833"/>
                  </a:lnTo>
                  <a:lnTo>
                    <a:pt x="218" y="833"/>
                  </a:lnTo>
                  <a:lnTo>
                    <a:pt x="216" y="833"/>
                  </a:lnTo>
                  <a:lnTo>
                    <a:pt x="216" y="833"/>
                  </a:lnTo>
                  <a:lnTo>
                    <a:pt x="216" y="831"/>
                  </a:lnTo>
                  <a:lnTo>
                    <a:pt x="216" y="831"/>
                  </a:lnTo>
                  <a:lnTo>
                    <a:pt x="216" y="831"/>
                  </a:lnTo>
                  <a:lnTo>
                    <a:pt x="213" y="831"/>
                  </a:lnTo>
                  <a:lnTo>
                    <a:pt x="213" y="831"/>
                  </a:lnTo>
                  <a:lnTo>
                    <a:pt x="213" y="831"/>
                  </a:lnTo>
                  <a:lnTo>
                    <a:pt x="213" y="831"/>
                  </a:lnTo>
                  <a:lnTo>
                    <a:pt x="213" y="831"/>
                  </a:lnTo>
                  <a:lnTo>
                    <a:pt x="213" y="828"/>
                  </a:lnTo>
                  <a:lnTo>
                    <a:pt x="213" y="828"/>
                  </a:lnTo>
                  <a:lnTo>
                    <a:pt x="211" y="828"/>
                  </a:lnTo>
                  <a:lnTo>
                    <a:pt x="211" y="828"/>
                  </a:lnTo>
                  <a:lnTo>
                    <a:pt x="211" y="826"/>
                  </a:lnTo>
                  <a:lnTo>
                    <a:pt x="211" y="826"/>
                  </a:lnTo>
                  <a:lnTo>
                    <a:pt x="211" y="826"/>
                  </a:lnTo>
                  <a:lnTo>
                    <a:pt x="209" y="826"/>
                  </a:lnTo>
                  <a:lnTo>
                    <a:pt x="206" y="826"/>
                  </a:lnTo>
                  <a:lnTo>
                    <a:pt x="206" y="826"/>
                  </a:lnTo>
                  <a:lnTo>
                    <a:pt x="206" y="826"/>
                  </a:lnTo>
                  <a:lnTo>
                    <a:pt x="204" y="826"/>
                  </a:lnTo>
                  <a:lnTo>
                    <a:pt x="204" y="826"/>
                  </a:lnTo>
                  <a:lnTo>
                    <a:pt x="204" y="826"/>
                  </a:lnTo>
                  <a:lnTo>
                    <a:pt x="204" y="826"/>
                  </a:lnTo>
                  <a:lnTo>
                    <a:pt x="204" y="826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4"/>
                  </a:lnTo>
                  <a:lnTo>
                    <a:pt x="201" y="824"/>
                  </a:lnTo>
                  <a:lnTo>
                    <a:pt x="201" y="821"/>
                  </a:lnTo>
                  <a:lnTo>
                    <a:pt x="204" y="824"/>
                  </a:lnTo>
                  <a:lnTo>
                    <a:pt x="206" y="824"/>
                  </a:lnTo>
                  <a:lnTo>
                    <a:pt x="206" y="824"/>
                  </a:lnTo>
                  <a:lnTo>
                    <a:pt x="206" y="821"/>
                  </a:lnTo>
                  <a:lnTo>
                    <a:pt x="206" y="821"/>
                  </a:lnTo>
                  <a:lnTo>
                    <a:pt x="206" y="821"/>
                  </a:lnTo>
                  <a:lnTo>
                    <a:pt x="204" y="821"/>
                  </a:lnTo>
                  <a:lnTo>
                    <a:pt x="204" y="821"/>
                  </a:lnTo>
                  <a:lnTo>
                    <a:pt x="204" y="821"/>
                  </a:lnTo>
                  <a:lnTo>
                    <a:pt x="204" y="819"/>
                  </a:lnTo>
                  <a:lnTo>
                    <a:pt x="206" y="821"/>
                  </a:lnTo>
                  <a:lnTo>
                    <a:pt x="206" y="821"/>
                  </a:lnTo>
                  <a:lnTo>
                    <a:pt x="209" y="821"/>
                  </a:lnTo>
                  <a:lnTo>
                    <a:pt x="209" y="824"/>
                  </a:lnTo>
                  <a:lnTo>
                    <a:pt x="209" y="824"/>
                  </a:lnTo>
                  <a:lnTo>
                    <a:pt x="211" y="824"/>
                  </a:lnTo>
                  <a:lnTo>
                    <a:pt x="211" y="824"/>
                  </a:lnTo>
                  <a:lnTo>
                    <a:pt x="211" y="824"/>
                  </a:lnTo>
                  <a:lnTo>
                    <a:pt x="211" y="821"/>
                  </a:lnTo>
                  <a:lnTo>
                    <a:pt x="211" y="821"/>
                  </a:lnTo>
                  <a:lnTo>
                    <a:pt x="211" y="821"/>
                  </a:lnTo>
                  <a:lnTo>
                    <a:pt x="209" y="821"/>
                  </a:lnTo>
                  <a:lnTo>
                    <a:pt x="211" y="819"/>
                  </a:lnTo>
                  <a:lnTo>
                    <a:pt x="209" y="819"/>
                  </a:lnTo>
                  <a:lnTo>
                    <a:pt x="209" y="819"/>
                  </a:lnTo>
                  <a:lnTo>
                    <a:pt x="211" y="819"/>
                  </a:lnTo>
                  <a:lnTo>
                    <a:pt x="209" y="819"/>
                  </a:lnTo>
                  <a:lnTo>
                    <a:pt x="206" y="819"/>
                  </a:lnTo>
                  <a:lnTo>
                    <a:pt x="206" y="819"/>
                  </a:lnTo>
                  <a:lnTo>
                    <a:pt x="204" y="819"/>
                  </a:lnTo>
                  <a:lnTo>
                    <a:pt x="204" y="817"/>
                  </a:lnTo>
                  <a:lnTo>
                    <a:pt x="204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6" y="817"/>
                  </a:lnTo>
                  <a:lnTo>
                    <a:pt x="209" y="817"/>
                  </a:lnTo>
                  <a:lnTo>
                    <a:pt x="209" y="817"/>
                  </a:lnTo>
                  <a:lnTo>
                    <a:pt x="209" y="814"/>
                  </a:lnTo>
                  <a:lnTo>
                    <a:pt x="209" y="814"/>
                  </a:lnTo>
                  <a:lnTo>
                    <a:pt x="206" y="814"/>
                  </a:lnTo>
                  <a:lnTo>
                    <a:pt x="209" y="814"/>
                  </a:lnTo>
                  <a:lnTo>
                    <a:pt x="209" y="814"/>
                  </a:lnTo>
                  <a:lnTo>
                    <a:pt x="209" y="814"/>
                  </a:lnTo>
                  <a:lnTo>
                    <a:pt x="211" y="814"/>
                  </a:lnTo>
                  <a:lnTo>
                    <a:pt x="211" y="817"/>
                  </a:lnTo>
                  <a:lnTo>
                    <a:pt x="211" y="817"/>
                  </a:lnTo>
                  <a:lnTo>
                    <a:pt x="211" y="814"/>
                  </a:lnTo>
                  <a:lnTo>
                    <a:pt x="211" y="814"/>
                  </a:lnTo>
                  <a:lnTo>
                    <a:pt x="211" y="814"/>
                  </a:lnTo>
                  <a:lnTo>
                    <a:pt x="211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6" y="814"/>
                  </a:lnTo>
                  <a:lnTo>
                    <a:pt x="216" y="814"/>
                  </a:lnTo>
                  <a:lnTo>
                    <a:pt x="216" y="812"/>
                  </a:lnTo>
                  <a:lnTo>
                    <a:pt x="216" y="812"/>
                  </a:lnTo>
                  <a:lnTo>
                    <a:pt x="216" y="812"/>
                  </a:lnTo>
                  <a:lnTo>
                    <a:pt x="218" y="812"/>
                  </a:lnTo>
                  <a:lnTo>
                    <a:pt x="218" y="812"/>
                  </a:lnTo>
                  <a:lnTo>
                    <a:pt x="218" y="812"/>
                  </a:lnTo>
                  <a:lnTo>
                    <a:pt x="218" y="809"/>
                  </a:lnTo>
                  <a:lnTo>
                    <a:pt x="218" y="805"/>
                  </a:lnTo>
                  <a:lnTo>
                    <a:pt x="218" y="802"/>
                  </a:lnTo>
                  <a:lnTo>
                    <a:pt x="216" y="802"/>
                  </a:lnTo>
                  <a:lnTo>
                    <a:pt x="213" y="800"/>
                  </a:lnTo>
                  <a:lnTo>
                    <a:pt x="213" y="800"/>
                  </a:lnTo>
                  <a:lnTo>
                    <a:pt x="213" y="800"/>
                  </a:lnTo>
                  <a:lnTo>
                    <a:pt x="213" y="800"/>
                  </a:lnTo>
                  <a:lnTo>
                    <a:pt x="216" y="800"/>
                  </a:lnTo>
                  <a:lnTo>
                    <a:pt x="213" y="798"/>
                  </a:lnTo>
                  <a:lnTo>
                    <a:pt x="213" y="800"/>
                  </a:lnTo>
                  <a:lnTo>
                    <a:pt x="211" y="800"/>
                  </a:lnTo>
                  <a:lnTo>
                    <a:pt x="211" y="800"/>
                  </a:lnTo>
                  <a:lnTo>
                    <a:pt x="209" y="798"/>
                  </a:lnTo>
                  <a:lnTo>
                    <a:pt x="211" y="798"/>
                  </a:lnTo>
                  <a:lnTo>
                    <a:pt x="213" y="800"/>
                  </a:lnTo>
                  <a:lnTo>
                    <a:pt x="213" y="798"/>
                  </a:lnTo>
                  <a:lnTo>
                    <a:pt x="213" y="798"/>
                  </a:lnTo>
                  <a:lnTo>
                    <a:pt x="213" y="798"/>
                  </a:lnTo>
                  <a:lnTo>
                    <a:pt x="213" y="798"/>
                  </a:lnTo>
                  <a:lnTo>
                    <a:pt x="216" y="798"/>
                  </a:lnTo>
                  <a:lnTo>
                    <a:pt x="216" y="798"/>
                  </a:lnTo>
                  <a:lnTo>
                    <a:pt x="216" y="800"/>
                  </a:lnTo>
                  <a:lnTo>
                    <a:pt x="216" y="800"/>
                  </a:lnTo>
                  <a:lnTo>
                    <a:pt x="216" y="800"/>
                  </a:lnTo>
                  <a:lnTo>
                    <a:pt x="218" y="800"/>
                  </a:lnTo>
                  <a:lnTo>
                    <a:pt x="218" y="800"/>
                  </a:lnTo>
                  <a:lnTo>
                    <a:pt x="220" y="798"/>
                  </a:lnTo>
                  <a:lnTo>
                    <a:pt x="220" y="798"/>
                  </a:lnTo>
                  <a:lnTo>
                    <a:pt x="220" y="795"/>
                  </a:lnTo>
                  <a:lnTo>
                    <a:pt x="220" y="795"/>
                  </a:lnTo>
                  <a:lnTo>
                    <a:pt x="220" y="795"/>
                  </a:lnTo>
                  <a:lnTo>
                    <a:pt x="223" y="793"/>
                  </a:lnTo>
                  <a:lnTo>
                    <a:pt x="223" y="795"/>
                  </a:lnTo>
                  <a:lnTo>
                    <a:pt x="223" y="795"/>
                  </a:lnTo>
                  <a:lnTo>
                    <a:pt x="223" y="795"/>
                  </a:lnTo>
                  <a:lnTo>
                    <a:pt x="223" y="798"/>
                  </a:lnTo>
                  <a:lnTo>
                    <a:pt x="223" y="798"/>
                  </a:lnTo>
                  <a:lnTo>
                    <a:pt x="223" y="800"/>
                  </a:lnTo>
                  <a:lnTo>
                    <a:pt x="223" y="800"/>
                  </a:lnTo>
                  <a:lnTo>
                    <a:pt x="223" y="800"/>
                  </a:lnTo>
                  <a:lnTo>
                    <a:pt x="225" y="800"/>
                  </a:lnTo>
                  <a:lnTo>
                    <a:pt x="225" y="800"/>
                  </a:lnTo>
                  <a:lnTo>
                    <a:pt x="225" y="800"/>
                  </a:lnTo>
                  <a:lnTo>
                    <a:pt x="225" y="800"/>
                  </a:lnTo>
                  <a:lnTo>
                    <a:pt x="225" y="800"/>
                  </a:lnTo>
                  <a:lnTo>
                    <a:pt x="225" y="800"/>
                  </a:lnTo>
                  <a:lnTo>
                    <a:pt x="225" y="802"/>
                  </a:lnTo>
                  <a:lnTo>
                    <a:pt x="227" y="802"/>
                  </a:lnTo>
                  <a:lnTo>
                    <a:pt x="227" y="800"/>
                  </a:lnTo>
                  <a:lnTo>
                    <a:pt x="230" y="800"/>
                  </a:lnTo>
                  <a:lnTo>
                    <a:pt x="230" y="798"/>
                  </a:lnTo>
                  <a:lnTo>
                    <a:pt x="232" y="798"/>
                  </a:lnTo>
                  <a:lnTo>
                    <a:pt x="232" y="798"/>
                  </a:lnTo>
                  <a:lnTo>
                    <a:pt x="235" y="798"/>
                  </a:lnTo>
                  <a:lnTo>
                    <a:pt x="235" y="800"/>
                  </a:lnTo>
                  <a:lnTo>
                    <a:pt x="235" y="800"/>
                  </a:lnTo>
                  <a:lnTo>
                    <a:pt x="235" y="800"/>
                  </a:lnTo>
                  <a:lnTo>
                    <a:pt x="237" y="800"/>
                  </a:lnTo>
                  <a:lnTo>
                    <a:pt x="239" y="800"/>
                  </a:lnTo>
                  <a:lnTo>
                    <a:pt x="242" y="800"/>
                  </a:lnTo>
                  <a:lnTo>
                    <a:pt x="242" y="800"/>
                  </a:lnTo>
                  <a:lnTo>
                    <a:pt x="244" y="800"/>
                  </a:lnTo>
                  <a:lnTo>
                    <a:pt x="244" y="800"/>
                  </a:lnTo>
                  <a:lnTo>
                    <a:pt x="246" y="800"/>
                  </a:lnTo>
                  <a:lnTo>
                    <a:pt x="246" y="800"/>
                  </a:lnTo>
                  <a:lnTo>
                    <a:pt x="246" y="800"/>
                  </a:lnTo>
                  <a:lnTo>
                    <a:pt x="249" y="800"/>
                  </a:lnTo>
                  <a:lnTo>
                    <a:pt x="249" y="800"/>
                  </a:lnTo>
                  <a:lnTo>
                    <a:pt x="249" y="798"/>
                  </a:lnTo>
                  <a:lnTo>
                    <a:pt x="249" y="800"/>
                  </a:lnTo>
                  <a:lnTo>
                    <a:pt x="251" y="800"/>
                  </a:lnTo>
                  <a:lnTo>
                    <a:pt x="249" y="800"/>
                  </a:lnTo>
                  <a:lnTo>
                    <a:pt x="249" y="802"/>
                  </a:lnTo>
                  <a:lnTo>
                    <a:pt x="249" y="802"/>
                  </a:lnTo>
                  <a:lnTo>
                    <a:pt x="249" y="802"/>
                  </a:lnTo>
                  <a:lnTo>
                    <a:pt x="246" y="802"/>
                  </a:lnTo>
                  <a:lnTo>
                    <a:pt x="246" y="800"/>
                  </a:lnTo>
                  <a:lnTo>
                    <a:pt x="244" y="802"/>
                  </a:lnTo>
                  <a:lnTo>
                    <a:pt x="244" y="802"/>
                  </a:lnTo>
                  <a:lnTo>
                    <a:pt x="242" y="805"/>
                  </a:lnTo>
                  <a:lnTo>
                    <a:pt x="239" y="805"/>
                  </a:lnTo>
                  <a:lnTo>
                    <a:pt x="239" y="805"/>
                  </a:lnTo>
                  <a:lnTo>
                    <a:pt x="239" y="805"/>
                  </a:lnTo>
                  <a:lnTo>
                    <a:pt x="239" y="805"/>
                  </a:lnTo>
                  <a:lnTo>
                    <a:pt x="237" y="805"/>
                  </a:lnTo>
                  <a:lnTo>
                    <a:pt x="237" y="805"/>
                  </a:lnTo>
                  <a:lnTo>
                    <a:pt x="237" y="805"/>
                  </a:lnTo>
                  <a:lnTo>
                    <a:pt x="237" y="802"/>
                  </a:lnTo>
                  <a:lnTo>
                    <a:pt x="235" y="802"/>
                  </a:lnTo>
                  <a:lnTo>
                    <a:pt x="235" y="802"/>
                  </a:lnTo>
                  <a:lnTo>
                    <a:pt x="232" y="802"/>
                  </a:lnTo>
                  <a:lnTo>
                    <a:pt x="232" y="802"/>
                  </a:lnTo>
                  <a:lnTo>
                    <a:pt x="230" y="805"/>
                  </a:lnTo>
                  <a:lnTo>
                    <a:pt x="230" y="805"/>
                  </a:lnTo>
                  <a:lnTo>
                    <a:pt x="230" y="807"/>
                  </a:lnTo>
                  <a:lnTo>
                    <a:pt x="230" y="807"/>
                  </a:lnTo>
                  <a:lnTo>
                    <a:pt x="230" y="809"/>
                  </a:lnTo>
                  <a:lnTo>
                    <a:pt x="230" y="809"/>
                  </a:lnTo>
                  <a:lnTo>
                    <a:pt x="230" y="809"/>
                  </a:lnTo>
                  <a:lnTo>
                    <a:pt x="230" y="812"/>
                  </a:lnTo>
                  <a:lnTo>
                    <a:pt x="230" y="812"/>
                  </a:lnTo>
                  <a:lnTo>
                    <a:pt x="230" y="812"/>
                  </a:lnTo>
                  <a:lnTo>
                    <a:pt x="227" y="814"/>
                  </a:lnTo>
                  <a:lnTo>
                    <a:pt x="227" y="817"/>
                  </a:lnTo>
                  <a:lnTo>
                    <a:pt x="227" y="817"/>
                  </a:lnTo>
                  <a:lnTo>
                    <a:pt x="230" y="819"/>
                  </a:lnTo>
                  <a:lnTo>
                    <a:pt x="230" y="819"/>
                  </a:lnTo>
                  <a:lnTo>
                    <a:pt x="230" y="819"/>
                  </a:lnTo>
                  <a:lnTo>
                    <a:pt x="232" y="819"/>
                  </a:lnTo>
                  <a:lnTo>
                    <a:pt x="232" y="817"/>
                  </a:lnTo>
                  <a:lnTo>
                    <a:pt x="235" y="817"/>
                  </a:lnTo>
                  <a:lnTo>
                    <a:pt x="235" y="817"/>
                  </a:lnTo>
                  <a:lnTo>
                    <a:pt x="237" y="817"/>
                  </a:lnTo>
                  <a:lnTo>
                    <a:pt x="237" y="817"/>
                  </a:lnTo>
                  <a:lnTo>
                    <a:pt x="239" y="817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4"/>
                  </a:lnTo>
                  <a:lnTo>
                    <a:pt x="239" y="817"/>
                  </a:lnTo>
                  <a:lnTo>
                    <a:pt x="239" y="817"/>
                  </a:lnTo>
                  <a:lnTo>
                    <a:pt x="237" y="819"/>
                  </a:lnTo>
                  <a:lnTo>
                    <a:pt x="237" y="817"/>
                  </a:lnTo>
                  <a:lnTo>
                    <a:pt x="235" y="819"/>
                  </a:lnTo>
                  <a:lnTo>
                    <a:pt x="235" y="819"/>
                  </a:lnTo>
                  <a:lnTo>
                    <a:pt x="232" y="821"/>
                  </a:lnTo>
                  <a:lnTo>
                    <a:pt x="232" y="821"/>
                  </a:lnTo>
                  <a:lnTo>
                    <a:pt x="232" y="824"/>
                  </a:lnTo>
                  <a:lnTo>
                    <a:pt x="232" y="824"/>
                  </a:lnTo>
                  <a:lnTo>
                    <a:pt x="230" y="826"/>
                  </a:lnTo>
                  <a:lnTo>
                    <a:pt x="230" y="828"/>
                  </a:lnTo>
                  <a:lnTo>
                    <a:pt x="230" y="831"/>
                  </a:lnTo>
                  <a:lnTo>
                    <a:pt x="230" y="831"/>
                  </a:lnTo>
                  <a:lnTo>
                    <a:pt x="230" y="833"/>
                  </a:lnTo>
                  <a:lnTo>
                    <a:pt x="230" y="833"/>
                  </a:lnTo>
                  <a:lnTo>
                    <a:pt x="232" y="833"/>
                  </a:lnTo>
                  <a:lnTo>
                    <a:pt x="235" y="833"/>
                  </a:lnTo>
                  <a:lnTo>
                    <a:pt x="235" y="833"/>
                  </a:lnTo>
                  <a:lnTo>
                    <a:pt x="237" y="833"/>
                  </a:lnTo>
                  <a:lnTo>
                    <a:pt x="237" y="833"/>
                  </a:lnTo>
                  <a:lnTo>
                    <a:pt x="239" y="831"/>
                  </a:lnTo>
                  <a:lnTo>
                    <a:pt x="242" y="833"/>
                  </a:lnTo>
                  <a:lnTo>
                    <a:pt x="244" y="833"/>
                  </a:lnTo>
                  <a:lnTo>
                    <a:pt x="244" y="833"/>
                  </a:lnTo>
                  <a:lnTo>
                    <a:pt x="246" y="831"/>
                  </a:lnTo>
                  <a:lnTo>
                    <a:pt x="246" y="831"/>
                  </a:lnTo>
                  <a:lnTo>
                    <a:pt x="249" y="831"/>
                  </a:lnTo>
                  <a:lnTo>
                    <a:pt x="251" y="833"/>
                  </a:lnTo>
                  <a:lnTo>
                    <a:pt x="251" y="831"/>
                  </a:lnTo>
                  <a:lnTo>
                    <a:pt x="253" y="831"/>
                  </a:lnTo>
                  <a:lnTo>
                    <a:pt x="253" y="831"/>
                  </a:lnTo>
                  <a:lnTo>
                    <a:pt x="256" y="831"/>
                  </a:lnTo>
                  <a:lnTo>
                    <a:pt x="256" y="828"/>
                  </a:lnTo>
                  <a:lnTo>
                    <a:pt x="256" y="828"/>
                  </a:lnTo>
                  <a:lnTo>
                    <a:pt x="258" y="828"/>
                  </a:lnTo>
                  <a:lnTo>
                    <a:pt x="261" y="828"/>
                  </a:lnTo>
                  <a:lnTo>
                    <a:pt x="261" y="828"/>
                  </a:lnTo>
                  <a:lnTo>
                    <a:pt x="261" y="828"/>
                  </a:lnTo>
                  <a:lnTo>
                    <a:pt x="261" y="828"/>
                  </a:lnTo>
                  <a:lnTo>
                    <a:pt x="261" y="828"/>
                  </a:lnTo>
                  <a:lnTo>
                    <a:pt x="261" y="828"/>
                  </a:lnTo>
                  <a:lnTo>
                    <a:pt x="258" y="828"/>
                  </a:lnTo>
                  <a:lnTo>
                    <a:pt x="256" y="831"/>
                  </a:lnTo>
                  <a:lnTo>
                    <a:pt x="251" y="833"/>
                  </a:lnTo>
                  <a:lnTo>
                    <a:pt x="251" y="833"/>
                  </a:lnTo>
                  <a:lnTo>
                    <a:pt x="249" y="835"/>
                  </a:lnTo>
                  <a:lnTo>
                    <a:pt x="246" y="835"/>
                  </a:lnTo>
                  <a:lnTo>
                    <a:pt x="246" y="835"/>
                  </a:lnTo>
                  <a:lnTo>
                    <a:pt x="246" y="835"/>
                  </a:lnTo>
                  <a:lnTo>
                    <a:pt x="244" y="835"/>
                  </a:lnTo>
                  <a:lnTo>
                    <a:pt x="244" y="835"/>
                  </a:lnTo>
                  <a:lnTo>
                    <a:pt x="244" y="838"/>
                  </a:lnTo>
                  <a:lnTo>
                    <a:pt x="242" y="838"/>
                  </a:lnTo>
                  <a:lnTo>
                    <a:pt x="242" y="838"/>
                  </a:lnTo>
                  <a:lnTo>
                    <a:pt x="239" y="840"/>
                  </a:lnTo>
                  <a:lnTo>
                    <a:pt x="239" y="840"/>
                  </a:lnTo>
                  <a:lnTo>
                    <a:pt x="237" y="840"/>
                  </a:lnTo>
                  <a:lnTo>
                    <a:pt x="235" y="843"/>
                  </a:lnTo>
                  <a:lnTo>
                    <a:pt x="235" y="843"/>
                  </a:lnTo>
                  <a:lnTo>
                    <a:pt x="235" y="843"/>
                  </a:lnTo>
                  <a:lnTo>
                    <a:pt x="232" y="847"/>
                  </a:lnTo>
                  <a:lnTo>
                    <a:pt x="232" y="847"/>
                  </a:lnTo>
                  <a:lnTo>
                    <a:pt x="235" y="847"/>
                  </a:lnTo>
                  <a:lnTo>
                    <a:pt x="237" y="845"/>
                  </a:lnTo>
                  <a:lnTo>
                    <a:pt x="237" y="845"/>
                  </a:lnTo>
                  <a:lnTo>
                    <a:pt x="239" y="843"/>
                  </a:lnTo>
                  <a:lnTo>
                    <a:pt x="242" y="843"/>
                  </a:lnTo>
                  <a:lnTo>
                    <a:pt x="242" y="845"/>
                  </a:lnTo>
                  <a:lnTo>
                    <a:pt x="242" y="845"/>
                  </a:lnTo>
                  <a:lnTo>
                    <a:pt x="239" y="845"/>
                  </a:lnTo>
                  <a:lnTo>
                    <a:pt x="237" y="847"/>
                  </a:lnTo>
                  <a:lnTo>
                    <a:pt x="237" y="847"/>
                  </a:lnTo>
                  <a:lnTo>
                    <a:pt x="235" y="847"/>
                  </a:lnTo>
                  <a:lnTo>
                    <a:pt x="232" y="850"/>
                  </a:lnTo>
                  <a:lnTo>
                    <a:pt x="232" y="850"/>
                  </a:lnTo>
                  <a:lnTo>
                    <a:pt x="232" y="850"/>
                  </a:lnTo>
                  <a:lnTo>
                    <a:pt x="232" y="850"/>
                  </a:lnTo>
                  <a:lnTo>
                    <a:pt x="232" y="850"/>
                  </a:lnTo>
                  <a:lnTo>
                    <a:pt x="235" y="850"/>
                  </a:lnTo>
                  <a:lnTo>
                    <a:pt x="235" y="850"/>
                  </a:lnTo>
                  <a:lnTo>
                    <a:pt x="235" y="850"/>
                  </a:lnTo>
                  <a:lnTo>
                    <a:pt x="235" y="850"/>
                  </a:lnTo>
                  <a:lnTo>
                    <a:pt x="232" y="850"/>
                  </a:lnTo>
                  <a:lnTo>
                    <a:pt x="232" y="852"/>
                  </a:lnTo>
                  <a:lnTo>
                    <a:pt x="232" y="852"/>
                  </a:lnTo>
                  <a:lnTo>
                    <a:pt x="232" y="852"/>
                  </a:lnTo>
                  <a:lnTo>
                    <a:pt x="232" y="852"/>
                  </a:lnTo>
                  <a:lnTo>
                    <a:pt x="232" y="854"/>
                  </a:lnTo>
                  <a:lnTo>
                    <a:pt x="232" y="854"/>
                  </a:lnTo>
                  <a:lnTo>
                    <a:pt x="235" y="857"/>
                  </a:lnTo>
                  <a:lnTo>
                    <a:pt x="235" y="857"/>
                  </a:lnTo>
                  <a:lnTo>
                    <a:pt x="235" y="854"/>
                  </a:lnTo>
                  <a:lnTo>
                    <a:pt x="235" y="857"/>
                  </a:lnTo>
                  <a:lnTo>
                    <a:pt x="237" y="857"/>
                  </a:lnTo>
                  <a:lnTo>
                    <a:pt x="237" y="857"/>
                  </a:lnTo>
                  <a:lnTo>
                    <a:pt x="237" y="857"/>
                  </a:lnTo>
                  <a:lnTo>
                    <a:pt x="237" y="859"/>
                  </a:lnTo>
                  <a:lnTo>
                    <a:pt x="239" y="859"/>
                  </a:lnTo>
                  <a:lnTo>
                    <a:pt x="239" y="859"/>
                  </a:lnTo>
                  <a:lnTo>
                    <a:pt x="239" y="859"/>
                  </a:lnTo>
                  <a:lnTo>
                    <a:pt x="239" y="859"/>
                  </a:lnTo>
                  <a:lnTo>
                    <a:pt x="237" y="861"/>
                  </a:lnTo>
                  <a:lnTo>
                    <a:pt x="235" y="864"/>
                  </a:lnTo>
                  <a:lnTo>
                    <a:pt x="235" y="864"/>
                  </a:lnTo>
                  <a:lnTo>
                    <a:pt x="235" y="864"/>
                  </a:lnTo>
                  <a:lnTo>
                    <a:pt x="235" y="866"/>
                  </a:lnTo>
                  <a:lnTo>
                    <a:pt x="235" y="866"/>
                  </a:lnTo>
                  <a:lnTo>
                    <a:pt x="237" y="864"/>
                  </a:lnTo>
                  <a:lnTo>
                    <a:pt x="237" y="864"/>
                  </a:lnTo>
                  <a:lnTo>
                    <a:pt x="237" y="864"/>
                  </a:lnTo>
                  <a:lnTo>
                    <a:pt x="237" y="864"/>
                  </a:lnTo>
                  <a:lnTo>
                    <a:pt x="237" y="864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7" y="861"/>
                  </a:lnTo>
                  <a:lnTo>
                    <a:pt x="239" y="861"/>
                  </a:lnTo>
                  <a:lnTo>
                    <a:pt x="239" y="861"/>
                  </a:lnTo>
                  <a:lnTo>
                    <a:pt x="239" y="861"/>
                  </a:lnTo>
                  <a:lnTo>
                    <a:pt x="239" y="864"/>
                  </a:lnTo>
                  <a:lnTo>
                    <a:pt x="239" y="864"/>
                  </a:lnTo>
                  <a:lnTo>
                    <a:pt x="239" y="866"/>
                  </a:lnTo>
                  <a:lnTo>
                    <a:pt x="239" y="866"/>
                  </a:lnTo>
                  <a:lnTo>
                    <a:pt x="239" y="866"/>
                  </a:lnTo>
                  <a:lnTo>
                    <a:pt x="239" y="864"/>
                  </a:lnTo>
                  <a:lnTo>
                    <a:pt x="239" y="864"/>
                  </a:lnTo>
                  <a:lnTo>
                    <a:pt x="242" y="864"/>
                  </a:lnTo>
                  <a:lnTo>
                    <a:pt x="242" y="864"/>
                  </a:lnTo>
                  <a:lnTo>
                    <a:pt x="242" y="864"/>
                  </a:lnTo>
                  <a:lnTo>
                    <a:pt x="242" y="864"/>
                  </a:lnTo>
                  <a:lnTo>
                    <a:pt x="244" y="864"/>
                  </a:lnTo>
                  <a:lnTo>
                    <a:pt x="244" y="864"/>
                  </a:lnTo>
                  <a:lnTo>
                    <a:pt x="244" y="864"/>
                  </a:lnTo>
                  <a:lnTo>
                    <a:pt x="246" y="869"/>
                  </a:lnTo>
                  <a:lnTo>
                    <a:pt x="246" y="869"/>
                  </a:lnTo>
                  <a:lnTo>
                    <a:pt x="244" y="869"/>
                  </a:lnTo>
                  <a:lnTo>
                    <a:pt x="242" y="869"/>
                  </a:lnTo>
                  <a:lnTo>
                    <a:pt x="242" y="869"/>
                  </a:lnTo>
                  <a:lnTo>
                    <a:pt x="242" y="869"/>
                  </a:lnTo>
                  <a:lnTo>
                    <a:pt x="242" y="869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4" y="871"/>
                  </a:lnTo>
                  <a:lnTo>
                    <a:pt x="246" y="871"/>
                  </a:lnTo>
                  <a:lnTo>
                    <a:pt x="246" y="871"/>
                  </a:lnTo>
                  <a:lnTo>
                    <a:pt x="246" y="871"/>
                  </a:lnTo>
                  <a:lnTo>
                    <a:pt x="249" y="871"/>
                  </a:lnTo>
                  <a:lnTo>
                    <a:pt x="249" y="873"/>
                  </a:lnTo>
                  <a:lnTo>
                    <a:pt x="246" y="873"/>
                  </a:lnTo>
                  <a:lnTo>
                    <a:pt x="246" y="873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46" y="878"/>
                  </a:lnTo>
                  <a:lnTo>
                    <a:pt x="246" y="880"/>
                  </a:lnTo>
                  <a:lnTo>
                    <a:pt x="246" y="878"/>
                  </a:lnTo>
                  <a:lnTo>
                    <a:pt x="249" y="878"/>
                  </a:lnTo>
                  <a:lnTo>
                    <a:pt x="249" y="878"/>
                  </a:lnTo>
                  <a:lnTo>
                    <a:pt x="249" y="878"/>
                  </a:lnTo>
                  <a:lnTo>
                    <a:pt x="249" y="878"/>
                  </a:lnTo>
                  <a:lnTo>
                    <a:pt x="249" y="880"/>
                  </a:lnTo>
                  <a:lnTo>
                    <a:pt x="249" y="880"/>
                  </a:lnTo>
                  <a:lnTo>
                    <a:pt x="249" y="880"/>
                  </a:lnTo>
                  <a:lnTo>
                    <a:pt x="249" y="880"/>
                  </a:lnTo>
                  <a:lnTo>
                    <a:pt x="251" y="880"/>
                  </a:lnTo>
                  <a:lnTo>
                    <a:pt x="251" y="880"/>
                  </a:lnTo>
                  <a:lnTo>
                    <a:pt x="249" y="883"/>
                  </a:lnTo>
                  <a:lnTo>
                    <a:pt x="249" y="883"/>
                  </a:lnTo>
                  <a:lnTo>
                    <a:pt x="251" y="883"/>
                  </a:lnTo>
                  <a:lnTo>
                    <a:pt x="251" y="883"/>
                  </a:lnTo>
                  <a:lnTo>
                    <a:pt x="251" y="883"/>
                  </a:lnTo>
                  <a:lnTo>
                    <a:pt x="251" y="883"/>
                  </a:lnTo>
                  <a:lnTo>
                    <a:pt x="251" y="883"/>
                  </a:lnTo>
                  <a:lnTo>
                    <a:pt x="249" y="885"/>
                  </a:lnTo>
                  <a:lnTo>
                    <a:pt x="249" y="885"/>
                  </a:lnTo>
                  <a:lnTo>
                    <a:pt x="249" y="888"/>
                  </a:lnTo>
                  <a:lnTo>
                    <a:pt x="249" y="890"/>
                  </a:lnTo>
                  <a:lnTo>
                    <a:pt x="249" y="890"/>
                  </a:lnTo>
                  <a:lnTo>
                    <a:pt x="249" y="890"/>
                  </a:lnTo>
                  <a:lnTo>
                    <a:pt x="249" y="892"/>
                  </a:lnTo>
                  <a:lnTo>
                    <a:pt x="249" y="892"/>
                  </a:lnTo>
                  <a:lnTo>
                    <a:pt x="249" y="892"/>
                  </a:lnTo>
                  <a:lnTo>
                    <a:pt x="249" y="895"/>
                  </a:lnTo>
                  <a:lnTo>
                    <a:pt x="249" y="895"/>
                  </a:lnTo>
                  <a:lnTo>
                    <a:pt x="249" y="897"/>
                  </a:lnTo>
                  <a:lnTo>
                    <a:pt x="249" y="897"/>
                  </a:lnTo>
                  <a:lnTo>
                    <a:pt x="246" y="899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244" y="904"/>
                  </a:lnTo>
                  <a:lnTo>
                    <a:pt x="244" y="904"/>
                  </a:lnTo>
                  <a:lnTo>
                    <a:pt x="244" y="906"/>
                  </a:lnTo>
                  <a:lnTo>
                    <a:pt x="244" y="906"/>
                  </a:lnTo>
                  <a:lnTo>
                    <a:pt x="242" y="906"/>
                  </a:lnTo>
                  <a:lnTo>
                    <a:pt x="242" y="906"/>
                  </a:lnTo>
                  <a:lnTo>
                    <a:pt x="242" y="906"/>
                  </a:lnTo>
                  <a:lnTo>
                    <a:pt x="242" y="909"/>
                  </a:lnTo>
                  <a:lnTo>
                    <a:pt x="242" y="909"/>
                  </a:lnTo>
                  <a:lnTo>
                    <a:pt x="242" y="911"/>
                  </a:lnTo>
                  <a:lnTo>
                    <a:pt x="242" y="911"/>
                  </a:lnTo>
                  <a:lnTo>
                    <a:pt x="242" y="911"/>
                  </a:lnTo>
                  <a:lnTo>
                    <a:pt x="242" y="914"/>
                  </a:lnTo>
                  <a:lnTo>
                    <a:pt x="242" y="914"/>
                  </a:lnTo>
                  <a:lnTo>
                    <a:pt x="242" y="914"/>
                  </a:lnTo>
                  <a:lnTo>
                    <a:pt x="242" y="914"/>
                  </a:lnTo>
                  <a:lnTo>
                    <a:pt x="242" y="914"/>
                  </a:lnTo>
                  <a:lnTo>
                    <a:pt x="242" y="914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8"/>
                  </a:lnTo>
                  <a:lnTo>
                    <a:pt x="239" y="921"/>
                  </a:lnTo>
                  <a:lnTo>
                    <a:pt x="239" y="923"/>
                  </a:lnTo>
                  <a:lnTo>
                    <a:pt x="239" y="925"/>
                  </a:lnTo>
                  <a:lnTo>
                    <a:pt x="239" y="925"/>
                  </a:lnTo>
                  <a:lnTo>
                    <a:pt x="237" y="928"/>
                  </a:lnTo>
                  <a:lnTo>
                    <a:pt x="237" y="928"/>
                  </a:lnTo>
                  <a:lnTo>
                    <a:pt x="237" y="928"/>
                  </a:lnTo>
                  <a:lnTo>
                    <a:pt x="237" y="928"/>
                  </a:lnTo>
                  <a:lnTo>
                    <a:pt x="237" y="930"/>
                  </a:lnTo>
                  <a:lnTo>
                    <a:pt x="237" y="930"/>
                  </a:lnTo>
                  <a:lnTo>
                    <a:pt x="237" y="932"/>
                  </a:lnTo>
                  <a:lnTo>
                    <a:pt x="237" y="932"/>
                  </a:lnTo>
                  <a:lnTo>
                    <a:pt x="235" y="935"/>
                  </a:lnTo>
                  <a:lnTo>
                    <a:pt x="235" y="935"/>
                  </a:lnTo>
                  <a:lnTo>
                    <a:pt x="237" y="937"/>
                  </a:lnTo>
                  <a:lnTo>
                    <a:pt x="237" y="937"/>
                  </a:lnTo>
                  <a:lnTo>
                    <a:pt x="237" y="940"/>
                  </a:lnTo>
                  <a:lnTo>
                    <a:pt x="237" y="940"/>
                  </a:lnTo>
                  <a:lnTo>
                    <a:pt x="237" y="940"/>
                  </a:lnTo>
                  <a:lnTo>
                    <a:pt x="239" y="937"/>
                  </a:lnTo>
                  <a:lnTo>
                    <a:pt x="239" y="937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0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9" y="942"/>
                  </a:lnTo>
                  <a:lnTo>
                    <a:pt x="237" y="942"/>
                  </a:lnTo>
                  <a:lnTo>
                    <a:pt x="237" y="942"/>
                  </a:lnTo>
                  <a:lnTo>
                    <a:pt x="239" y="944"/>
                  </a:lnTo>
                  <a:lnTo>
                    <a:pt x="239" y="947"/>
                  </a:lnTo>
                  <a:lnTo>
                    <a:pt x="239" y="949"/>
                  </a:lnTo>
                  <a:lnTo>
                    <a:pt x="239" y="951"/>
                  </a:lnTo>
                  <a:lnTo>
                    <a:pt x="239" y="954"/>
                  </a:lnTo>
                  <a:lnTo>
                    <a:pt x="242" y="954"/>
                  </a:lnTo>
                  <a:lnTo>
                    <a:pt x="242" y="951"/>
                  </a:lnTo>
                  <a:lnTo>
                    <a:pt x="242" y="951"/>
                  </a:lnTo>
                  <a:lnTo>
                    <a:pt x="242" y="951"/>
                  </a:lnTo>
                  <a:lnTo>
                    <a:pt x="239" y="951"/>
                  </a:lnTo>
                  <a:lnTo>
                    <a:pt x="239" y="951"/>
                  </a:lnTo>
                  <a:lnTo>
                    <a:pt x="239" y="949"/>
                  </a:lnTo>
                  <a:lnTo>
                    <a:pt x="239" y="949"/>
                  </a:lnTo>
                  <a:lnTo>
                    <a:pt x="239" y="949"/>
                  </a:lnTo>
                  <a:lnTo>
                    <a:pt x="242" y="949"/>
                  </a:lnTo>
                  <a:lnTo>
                    <a:pt x="242" y="949"/>
                  </a:lnTo>
                  <a:lnTo>
                    <a:pt x="242" y="949"/>
                  </a:lnTo>
                  <a:lnTo>
                    <a:pt x="242" y="951"/>
                  </a:lnTo>
                  <a:lnTo>
                    <a:pt x="242" y="951"/>
                  </a:lnTo>
                  <a:lnTo>
                    <a:pt x="242" y="951"/>
                  </a:lnTo>
                  <a:lnTo>
                    <a:pt x="244" y="951"/>
                  </a:lnTo>
                  <a:lnTo>
                    <a:pt x="244" y="951"/>
                  </a:lnTo>
                  <a:lnTo>
                    <a:pt x="244" y="951"/>
                  </a:lnTo>
                  <a:lnTo>
                    <a:pt x="246" y="951"/>
                  </a:lnTo>
                  <a:lnTo>
                    <a:pt x="246" y="951"/>
                  </a:lnTo>
                  <a:lnTo>
                    <a:pt x="249" y="951"/>
                  </a:lnTo>
                  <a:lnTo>
                    <a:pt x="242" y="954"/>
                  </a:lnTo>
                  <a:lnTo>
                    <a:pt x="242" y="954"/>
                  </a:lnTo>
                  <a:lnTo>
                    <a:pt x="242" y="956"/>
                  </a:lnTo>
                  <a:lnTo>
                    <a:pt x="242" y="956"/>
                  </a:lnTo>
                  <a:lnTo>
                    <a:pt x="242" y="959"/>
                  </a:lnTo>
                  <a:lnTo>
                    <a:pt x="242" y="961"/>
                  </a:lnTo>
                  <a:lnTo>
                    <a:pt x="244" y="963"/>
                  </a:lnTo>
                  <a:lnTo>
                    <a:pt x="244" y="963"/>
                  </a:lnTo>
                  <a:lnTo>
                    <a:pt x="244" y="963"/>
                  </a:lnTo>
                  <a:lnTo>
                    <a:pt x="246" y="961"/>
                  </a:lnTo>
                  <a:lnTo>
                    <a:pt x="246" y="963"/>
                  </a:lnTo>
                  <a:lnTo>
                    <a:pt x="249" y="963"/>
                  </a:lnTo>
                  <a:lnTo>
                    <a:pt x="249" y="963"/>
                  </a:lnTo>
                  <a:lnTo>
                    <a:pt x="249" y="963"/>
                  </a:lnTo>
                  <a:lnTo>
                    <a:pt x="253" y="963"/>
                  </a:lnTo>
                  <a:lnTo>
                    <a:pt x="253" y="966"/>
                  </a:lnTo>
                  <a:lnTo>
                    <a:pt x="253" y="966"/>
                  </a:lnTo>
                  <a:lnTo>
                    <a:pt x="253" y="966"/>
                  </a:lnTo>
                  <a:lnTo>
                    <a:pt x="256" y="966"/>
                  </a:lnTo>
                  <a:lnTo>
                    <a:pt x="256" y="968"/>
                  </a:lnTo>
                  <a:lnTo>
                    <a:pt x="256" y="968"/>
                  </a:lnTo>
                  <a:lnTo>
                    <a:pt x="256" y="968"/>
                  </a:lnTo>
                  <a:lnTo>
                    <a:pt x="256" y="968"/>
                  </a:lnTo>
                  <a:lnTo>
                    <a:pt x="256" y="970"/>
                  </a:lnTo>
                  <a:lnTo>
                    <a:pt x="253" y="968"/>
                  </a:lnTo>
                  <a:lnTo>
                    <a:pt x="253" y="966"/>
                  </a:lnTo>
                  <a:lnTo>
                    <a:pt x="253" y="966"/>
                  </a:lnTo>
                  <a:lnTo>
                    <a:pt x="251" y="966"/>
                  </a:lnTo>
                  <a:lnTo>
                    <a:pt x="251" y="966"/>
                  </a:lnTo>
                  <a:lnTo>
                    <a:pt x="251" y="966"/>
                  </a:lnTo>
                  <a:lnTo>
                    <a:pt x="249" y="966"/>
                  </a:lnTo>
                  <a:lnTo>
                    <a:pt x="249" y="966"/>
                  </a:lnTo>
                  <a:lnTo>
                    <a:pt x="246" y="963"/>
                  </a:lnTo>
                  <a:lnTo>
                    <a:pt x="246" y="963"/>
                  </a:lnTo>
                  <a:lnTo>
                    <a:pt x="242" y="963"/>
                  </a:lnTo>
                  <a:lnTo>
                    <a:pt x="242" y="966"/>
                  </a:lnTo>
                  <a:lnTo>
                    <a:pt x="242" y="966"/>
                  </a:lnTo>
                  <a:lnTo>
                    <a:pt x="242" y="970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44" y="968"/>
                  </a:lnTo>
                  <a:lnTo>
                    <a:pt x="244" y="970"/>
                  </a:lnTo>
                  <a:lnTo>
                    <a:pt x="242" y="973"/>
                  </a:lnTo>
                  <a:lnTo>
                    <a:pt x="242" y="973"/>
                  </a:lnTo>
                  <a:lnTo>
                    <a:pt x="242" y="973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0"/>
                  </a:lnTo>
                  <a:lnTo>
                    <a:pt x="244" y="970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3"/>
                  </a:lnTo>
                  <a:lnTo>
                    <a:pt x="244" y="975"/>
                  </a:lnTo>
                  <a:lnTo>
                    <a:pt x="244" y="975"/>
                  </a:lnTo>
                  <a:lnTo>
                    <a:pt x="244" y="975"/>
                  </a:lnTo>
                  <a:lnTo>
                    <a:pt x="244" y="977"/>
                  </a:lnTo>
                  <a:lnTo>
                    <a:pt x="244" y="977"/>
                  </a:lnTo>
                  <a:lnTo>
                    <a:pt x="244" y="977"/>
                  </a:lnTo>
                  <a:lnTo>
                    <a:pt x="244" y="980"/>
                  </a:lnTo>
                  <a:lnTo>
                    <a:pt x="244" y="980"/>
                  </a:lnTo>
                  <a:lnTo>
                    <a:pt x="244" y="980"/>
                  </a:lnTo>
                  <a:lnTo>
                    <a:pt x="244" y="980"/>
                  </a:lnTo>
                  <a:lnTo>
                    <a:pt x="244" y="980"/>
                  </a:lnTo>
                  <a:lnTo>
                    <a:pt x="244" y="982"/>
                  </a:lnTo>
                  <a:lnTo>
                    <a:pt x="244" y="982"/>
                  </a:lnTo>
                  <a:lnTo>
                    <a:pt x="242" y="982"/>
                  </a:lnTo>
                  <a:lnTo>
                    <a:pt x="242" y="985"/>
                  </a:lnTo>
                  <a:lnTo>
                    <a:pt x="242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5"/>
                  </a:lnTo>
                  <a:lnTo>
                    <a:pt x="244" y="987"/>
                  </a:lnTo>
                  <a:lnTo>
                    <a:pt x="244" y="987"/>
                  </a:lnTo>
                  <a:lnTo>
                    <a:pt x="244" y="987"/>
                  </a:lnTo>
                  <a:lnTo>
                    <a:pt x="244" y="985"/>
                  </a:lnTo>
                  <a:lnTo>
                    <a:pt x="246" y="982"/>
                  </a:lnTo>
                  <a:lnTo>
                    <a:pt x="246" y="982"/>
                  </a:lnTo>
                  <a:lnTo>
                    <a:pt x="246" y="980"/>
                  </a:lnTo>
                  <a:lnTo>
                    <a:pt x="249" y="980"/>
                  </a:lnTo>
                  <a:lnTo>
                    <a:pt x="249" y="982"/>
                  </a:lnTo>
                  <a:lnTo>
                    <a:pt x="249" y="982"/>
                  </a:lnTo>
                  <a:lnTo>
                    <a:pt x="251" y="980"/>
                  </a:lnTo>
                  <a:lnTo>
                    <a:pt x="251" y="977"/>
                  </a:lnTo>
                  <a:lnTo>
                    <a:pt x="251" y="977"/>
                  </a:lnTo>
                  <a:lnTo>
                    <a:pt x="251" y="977"/>
                  </a:lnTo>
                  <a:lnTo>
                    <a:pt x="251" y="975"/>
                  </a:lnTo>
                  <a:lnTo>
                    <a:pt x="251" y="975"/>
                  </a:lnTo>
                  <a:lnTo>
                    <a:pt x="251" y="973"/>
                  </a:lnTo>
                  <a:lnTo>
                    <a:pt x="253" y="973"/>
                  </a:lnTo>
                  <a:lnTo>
                    <a:pt x="251" y="975"/>
                  </a:lnTo>
                  <a:lnTo>
                    <a:pt x="253" y="977"/>
                  </a:lnTo>
                  <a:lnTo>
                    <a:pt x="253" y="977"/>
                  </a:lnTo>
                  <a:lnTo>
                    <a:pt x="253" y="977"/>
                  </a:lnTo>
                  <a:lnTo>
                    <a:pt x="253" y="977"/>
                  </a:lnTo>
                  <a:lnTo>
                    <a:pt x="253" y="980"/>
                  </a:lnTo>
                  <a:lnTo>
                    <a:pt x="253" y="980"/>
                  </a:lnTo>
                  <a:lnTo>
                    <a:pt x="253" y="982"/>
                  </a:lnTo>
                  <a:lnTo>
                    <a:pt x="253" y="980"/>
                  </a:lnTo>
                  <a:lnTo>
                    <a:pt x="256" y="980"/>
                  </a:lnTo>
                  <a:lnTo>
                    <a:pt x="256" y="980"/>
                  </a:lnTo>
                  <a:lnTo>
                    <a:pt x="256" y="982"/>
                  </a:lnTo>
                  <a:lnTo>
                    <a:pt x="256" y="982"/>
                  </a:lnTo>
                  <a:lnTo>
                    <a:pt x="253" y="982"/>
                  </a:lnTo>
                  <a:lnTo>
                    <a:pt x="253" y="982"/>
                  </a:lnTo>
                  <a:lnTo>
                    <a:pt x="251" y="982"/>
                  </a:lnTo>
                  <a:lnTo>
                    <a:pt x="251" y="982"/>
                  </a:lnTo>
                  <a:lnTo>
                    <a:pt x="253" y="982"/>
                  </a:lnTo>
                  <a:lnTo>
                    <a:pt x="253" y="985"/>
                  </a:lnTo>
                  <a:lnTo>
                    <a:pt x="251" y="985"/>
                  </a:lnTo>
                  <a:lnTo>
                    <a:pt x="251" y="985"/>
                  </a:lnTo>
                  <a:lnTo>
                    <a:pt x="251" y="985"/>
                  </a:lnTo>
                  <a:lnTo>
                    <a:pt x="251" y="985"/>
                  </a:lnTo>
                  <a:lnTo>
                    <a:pt x="251" y="987"/>
                  </a:lnTo>
                  <a:lnTo>
                    <a:pt x="249" y="985"/>
                  </a:lnTo>
                  <a:lnTo>
                    <a:pt x="249" y="987"/>
                  </a:lnTo>
                  <a:lnTo>
                    <a:pt x="249" y="989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1" y="989"/>
                  </a:lnTo>
                  <a:lnTo>
                    <a:pt x="253" y="987"/>
                  </a:lnTo>
                  <a:lnTo>
                    <a:pt x="253" y="987"/>
                  </a:lnTo>
                  <a:lnTo>
                    <a:pt x="253" y="989"/>
                  </a:lnTo>
                  <a:lnTo>
                    <a:pt x="253" y="989"/>
                  </a:lnTo>
                  <a:lnTo>
                    <a:pt x="253" y="989"/>
                  </a:lnTo>
                  <a:lnTo>
                    <a:pt x="253" y="989"/>
                  </a:lnTo>
                  <a:lnTo>
                    <a:pt x="253" y="989"/>
                  </a:lnTo>
                  <a:lnTo>
                    <a:pt x="253" y="992"/>
                  </a:lnTo>
                  <a:lnTo>
                    <a:pt x="256" y="992"/>
                  </a:lnTo>
                  <a:lnTo>
                    <a:pt x="253" y="992"/>
                  </a:lnTo>
                  <a:lnTo>
                    <a:pt x="253" y="994"/>
                  </a:lnTo>
                  <a:lnTo>
                    <a:pt x="253" y="994"/>
                  </a:lnTo>
                  <a:lnTo>
                    <a:pt x="253" y="996"/>
                  </a:lnTo>
                  <a:lnTo>
                    <a:pt x="253" y="996"/>
                  </a:lnTo>
                  <a:lnTo>
                    <a:pt x="253" y="994"/>
                  </a:lnTo>
                  <a:lnTo>
                    <a:pt x="251" y="994"/>
                  </a:lnTo>
                  <a:lnTo>
                    <a:pt x="253" y="994"/>
                  </a:lnTo>
                  <a:lnTo>
                    <a:pt x="251" y="992"/>
                  </a:lnTo>
                  <a:lnTo>
                    <a:pt x="251" y="992"/>
                  </a:lnTo>
                  <a:lnTo>
                    <a:pt x="249" y="992"/>
                  </a:lnTo>
                  <a:lnTo>
                    <a:pt x="249" y="992"/>
                  </a:lnTo>
                  <a:lnTo>
                    <a:pt x="249" y="992"/>
                  </a:lnTo>
                  <a:lnTo>
                    <a:pt x="249" y="992"/>
                  </a:lnTo>
                  <a:lnTo>
                    <a:pt x="246" y="992"/>
                  </a:lnTo>
                  <a:lnTo>
                    <a:pt x="246" y="994"/>
                  </a:lnTo>
                  <a:lnTo>
                    <a:pt x="246" y="994"/>
                  </a:lnTo>
                  <a:lnTo>
                    <a:pt x="246" y="996"/>
                  </a:lnTo>
                  <a:lnTo>
                    <a:pt x="246" y="999"/>
                  </a:lnTo>
                  <a:lnTo>
                    <a:pt x="246" y="1001"/>
                  </a:lnTo>
                  <a:lnTo>
                    <a:pt x="249" y="1001"/>
                  </a:lnTo>
                  <a:lnTo>
                    <a:pt x="249" y="1003"/>
                  </a:lnTo>
                  <a:lnTo>
                    <a:pt x="249" y="1006"/>
                  </a:lnTo>
                  <a:lnTo>
                    <a:pt x="249" y="1006"/>
                  </a:lnTo>
                  <a:lnTo>
                    <a:pt x="251" y="1006"/>
                  </a:lnTo>
                  <a:lnTo>
                    <a:pt x="251" y="1006"/>
                  </a:lnTo>
                  <a:lnTo>
                    <a:pt x="253" y="1006"/>
                  </a:lnTo>
                  <a:lnTo>
                    <a:pt x="253" y="1008"/>
                  </a:lnTo>
                  <a:lnTo>
                    <a:pt x="253" y="1008"/>
                  </a:lnTo>
                  <a:lnTo>
                    <a:pt x="253" y="1008"/>
                  </a:lnTo>
                  <a:lnTo>
                    <a:pt x="253" y="1011"/>
                  </a:lnTo>
                  <a:lnTo>
                    <a:pt x="256" y="1011"/>
                  </a:lnTo>
                  <a:lnTo>
                    <a:pt x="253" y="1011"/>
                  </a:lnTo>
                  <a:lnTo>
                    <a:pt x="253" y="1011"/>
                  </a:lnTo>
                  <a:lnTo>
                    <a:pt x="251" y="1008"/>
                  </a:lnTo>
                  <a:lnTo>
                    <a:pt x="251" y="1006"/>
                  </a:lnTo>
                  <a:lnTo>
                    <a:pt x="251" y="1006"/>
                  </a:lnTo>
                  <a:lnTo>
                    <a:pt x="249" y="1008"/>
                  </a:lnTo>
                  <a:lnTo>
                    <a:pt x="249" y="1008"/>
                  </a:lnTo>
                  <a:lnTo>
                    <a:pt x="249" y="1011"/>
                  </a:lnTo>
                  <a:lnTo>
                    <a:pt x="249" y="1013"/>
                  </a:lnTo>
                  <a:lnTo>
                    <a:pt x="249" y="1013"/>
                  </a:lnTo>
                  <a:lnTo>
                    <a:pt x="249" y="1013"/>
                  </a:lnTo>
                  <a:lnTo>
                    <a:pt x="249" y="1013"/>
                  </a:lnTo>
                  <a:lnTo>
                    <a:pt x="249" y="1013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49" y="1015"/>
                  </a:lnTo>
                  <a:lnTo>
                    <a:pt x="251" y="1015"/>
                  </a:lnTo>
                  <a:lnTo>
                    <a:pt x="251" y="1018"/>
                  </a:lnTo>
                  <a:lnTo>
                    <a:pt x="251" y="1018"/>
                  </a:lnTo>
                  <a:lnTo>
                    <a:pt x="251" y="1018"/>
                  </a:lnTo>
                  <a:lnTo>
                    <a:pt x="253" y="1018"/>
                  </a:lnTo>
                  <a:lnTo>
                    <a:pt x="253" y="1020"/>
                  </a:lnTo>
                  <a:lnTo>
                    <a:pt x="253" y="1020"/>
                  </a:lnTo>
                  <a:lnTo>
                    <a:pt x="253" y="1020"/>
                  </a:lnTo>
                  <a:lnTo>
                    <a:pt x="253" y="1020"/>
                  </a:lnTo>
                  <a:lnTo>
                    <a:pt x="256" y="1020"/>
                  </a:lnTo>
                  <a:lnTo>
                    <a:pt x="256" y="1020"/>
                  </a:lnTo>
                  <a:lnTo>
                    <a:pt x="258" y="1020"/>
                  </a:lnTo>
                  <a:lnTo>
                    <a:pt x="258" y="1022"/>
                  </a:lnTo>
                  <a:lnTo>
                    <a:pt x="258" y="1025"/>
                  </a:lnTo>
                  <a:lnTo>
                    <a:pt x="258" y="1025"/>
                  </a:lnTo>
                  <a:lnTo>
                    <a:pt x="256" y="1025"/>
                  </a:lnTo>
                  <a:lnTo>
                    <a:pt x="256" y="1025"/>
                  </a:lnTo>
                  <a:lnTo>
                    <a:pt x="256" y="1025"/>
                  </a:lnTo>
                  <a:lnTo>
                    <a:pt x="258" y="1025"/>
                  </a:lnTo>
                  <a:lnTo>
                    <a:pt x="256" y="1022"/>
                  </a:lnTo>
                  <a:lnTo>
                    <a:pt x="256" y="1022"/>
                  </a:lnTo>
                  <a:lnTo>
                    <a:pt x="253" y="1022"/>
                  </a:lnTo>
                  <a:lnTo>
                    <a:pt x="253" y="1022"/>
                  </a:lnTo>
                  <a:lnTo>
                    <a:pt x="253" y="1022"/>
                  </a:lnTo>
                  <a:lnTo>
                    <a:pt x="253" y="1022"/>
                  </a:lnTo>
                  <a:lnTo>
                    <a:pt x="253" y="1022"/>
                  </a:lnTo>
                  <a:lnTo>
                    <a:pt x="251" y="1022"/>
                  </a:lnTo>
                  <a:lnTo>
                    <a:pt x="251" y="1022"/>
                  </a:lnTo>
                  <a:lnTo>
                    <a:pt x="251" y="1020"/>
                  </a:lnTo>
                  <a:lnTo>
                    <a:pt x="251" y="1020"/>
                  </a:lnTo>
                  <a:lnTo>
                    <a:pt x="251" y="1020"/>
                  </a:lnTo>
                  <a:lnTo>
                    <a:pt x="251" y="1020"/>
                  </a:lnTo>
                  <a:lnTo>
                    <a:pt x="251" y="1022"/>
                  </a:lnTo>
                  <a:lnTo>
                    <a:pt x="251" y="1022"/>
                  </a:lnTo>
                  <a:lnTo>
                    <a:pt x="251" y="1022"/>
                  </a:lnTo>
                  <a:lnTo>
                    <a:pt x="251" y="1022"/>
                  </a:lnTo>
                  <a:lnTo>
                    <a:pt x="251" y="1025"/>
                  </a:lnTo>
                  <a:lnTo>
                    <a:pt x="251" y="1025"/>
                  </a:lnTo>
                  <a:lnTo>
                    <a:pt x="251" y="1025"/>
                  </a:lnTo>
                  <a:lnTo>
                    <a:pt x="253" y="1030"/>
                  </a:lnTo>
                  <a:lnTo>
                    <a:pt x="253" y="1030"/>
                  </a:lnTo>
                  <a:lnTo>
                    <a:pt x="253" y="1030"/>
                  </a:lnTo>
                  <a:lnTo>
                    <a:pt x="253" y="1032"/>
                  </a:lnTo>
                  <a:lnTo>
                    <a:pt x="253" y="1032"/>
                  </a:lnTo>
                  <a:lnTo>
                    <a:pt x="253" y="1032"/>
                  </a:lnTo>
                  <a:lnTo>
                    <a:pt x="253" y="1032"/>
                  </a:lnTo>
                  <a:lnTo>
                    <a:pt x="253" y="1032"/>
                  </a:lnTo>
                  <a:lnTo>
                    <a:pt x="253" y="1034"/>
                  </a:lnTo>
                  <a:lnTo>
                    <a:pt x="253" y="1034"/>
                  </a:lnTo>
                  <a:lnTo>
                    <a:pt x="256" y="1034"/>
                  </a:lnTo>
                  <a:lnTo>
                    <a:pt x="256" y="1032"/>
                  </a:lnTo>
                  <a:lnTo>
                    <a:pt x="256" y="1032"/>
                  </a:lnTo>
                  <a:lnTo>
                    <a:pt x="256" y="1032"/>
                  </a:lnTo>
                  <a:lnTo>
                    <a:pt x="256" y="1034"/>
                  </a:lnTo>
                  <a:lnTo>
                    <a:pt x="256" y="1034"/>
                  </a:lnTo>
                  <a:lnTo>
                    <a:pt x="256" y="1034"/>
                  </a:lnTo>
                  <a:lnTo>
                    <a:pt x="253" y="1034"/>
                  </a:lnTo>
                  <a:lnTo>
                    <a:pt x="253" y="1034"/>
                  </a:lnTo>
                  <a:lnTo>
                    <a:pt x="253" y="1037"/>
                  </a:lnTo>
                  <a:lnTo>
                    <a:pt x="256" y="1037"/>
                  </a:lnTo>
                  <a:lnTo>
                    <a:pt x="256" y="1037"/>
                  </a:lnTo>
                  <a:lnTo>
                    <a:pt x="256" y="1037"/>
                  </a:lnTo>
                  <a:lnTo>
                    <a:pt x="256" y="1039"/>
                  </a:lnTo>
                  <a:lnTo>
                    <a:pt x="258" y="1044"/>
                  </a:lnTo>
                  <a:lnTo>
                    <a:pt x="258" y="1044"/>
                  </a:lnTo>
                  <a:lnTo>
                    <a:pt x="258" y="1046"/>
                  </a:lnTo>
                  <a:lnTo>
                    <a:pt x="258" y="1046"/>
                  </a:lnTo>
                  <a:lnTo>
                    <a:pt x="258" y="1046"/>
                  </a:lnTo>
                  <a:lnTo>
                    <a:pt x="261" y="1048"/>
                  </a:lnTo>
                  <a:lnTo>
                    <a:pt x="261" y="1048"/>
                  </a:lnTo>
                  <a:lnTo>
                    <a:pt x="261" y="1051"/>
                  </a:lnTo>
                  <a:lnTo>
                    <a:pt x="261" y="1051"/>
                  </a:lnTo>
                  <a:lnTo>
                    <a:pt x="261" y="1051"/>
                  </a:lnTo>
                  <a:lnTo>
                    <a:pt x="261" y="1051"/>
                  </a:lnTo>
                  <a:lnTo>
                    <a:pt x="261" y="1053"/>
                  </a:lnTo>
                  <a:lnTo>
                    <a:pt x="261" y="1053"/>
                  </a:lnTo>
                  <a:lnTo>
                    <a:pt x="261" y="1053"/>
                  </a:lnTo>
                  <a:lnTo>
                    <a:pt x="261" y="1056"/>
                  </a:lnTo>
                  <a:lnTo>
                    <a:pt x="261" y="1056"/>
                  </a:lnTo>
                  <a:lnTo>
                    <a:pt x="261" y="1056"/>
                  </a:lnTo>
                  <a:lnTo>
                    <a:pt x="261" y="1056"/>
                  </a:lnTo>
                  <a:lnTo>
                    <a:pt x="261" y="1058"/>
                  </a:lnTo>
                  <a:lnTo>
                    <a:pt x="261" y="1058"/>
                  </a:lnTo>
                  <a:lnTo>
                    <a:pt x="263" y="1058"/>
                  </a:lnTo>
                  <a:lnTo>
                    <a:pt x="263" y="1058"/>
                  </a:lnTo>
                  <a:lnTo>
                    <a:pt x="265" y="1058"/>
                  </a:lnTo>
                  <a:lnTo>
                    <a:pt x="263" y="1060"/>
                  </a:lnTo>
                  <a:lnTo>
                    <a:pt x="263" y="1060"/>
                  </a:lnTo>
                  <a:lnTo>
                    <a:pt x="261" y="1060"/>
                  </a:lnTo>
                  <a:lnTo>
                    <a:pt x="261" y="1060"/>
                  </a:lnTo>
                  <a:lnTo>
                    <a:pt x="261" y="1060"/>
                  </a:lnTo>
                  <a:lnTo>
                    <a:pt x="261" y="1060"/>
                  </a:lnTo>
                  <a:lnTo>
                    <a:pt x="263" y="1063"/>
                  </a:lnTo>
                  <a:lnTo>
                    <a:pt x="263" y="1065"/>
                  </a:lnTo>
                  <a:lnTo>
                    <a:pt x="263" y="1065"/>
                  </a:lnTo>
                  <a:lnTo>
                    <a:pt x="263" y="1067"/>
                  </a:lnTo>
                  <a:lnTo>
                    <a:pt x="263" y="1067"/>
                  </a:lnTo>
                  <a:lnTo>
                    <a:pt x="263" y="1067"/>
                  </a:lnTo>
                  <a:lnTo>
                    <a:pt x="263" y="1070"/>
                  </a:lnTo>
                  <a:lnTo>
                    <a:pt x="263" y="1070"/>
                  </a:lnTo>
                  <a:lnTo>
                    <a:pt x="265" y="1070"/>
                  </a:lnTo>
                  <a:lnTo>
                    <a:pt x="265" y="1072"/>
                  </a:lnTo>
                  <a:lnTo>
                    <a:pt x="265" y="1074"/>
                  </a:lnTo>
                  <a:lnTo>
                    <a:pt x="268" y="1074"/>
                  </a:lnTo>
                  <a:lnTo>
                    <a:pt x="265" y="1074"/>
                  </a:lnTo>
                  <a:lnTo>
                    <a:pt x="265" y="1074"/>
                  </a:lnTo>
                  <a:lnTo>
                    <a:pt x="265" y="1074"/>
                  </a:lnTo>
                  <a:lnTo>
                    <a:pt x="263" y="1074"/>
                  </a:lnTo>
                  <a:lnTo>
                    <a:pt x="263" y="1074"/>
                  </a:lnTo>
                  <a:lnTo>
                    <a:pt x="265" y="1074"/>
                  </a:lnTo>
                  <a:lnTo>
                    <a:pt x="265" y="1077"/>
                  </a:lnTo>
                  <a:lnTo>
                    <a:pt x="265" y="1077"/>
                  </a:lnTo>
                  <a:lnTo>
                    <a:pt x="265" y="1079"/>
                  </a:lnTo>
                  <a:lnTo>
                    <a:pt x="265" y="1079"/>
                  </a:lnTo>
                  <a:lnTo>
                    <a:pt x="268" y="1082"/>
                  </a:lnTo>
                  <a:lnTo>
                    <a:pt x="268" y="1082"/>
                  </a:lnTo>
                  <a:lnTo>
                    <a:pt x="268" y="1084"/>
                  </a:lnTo>
                  <a:lnTo>
                    <a:pt x="268" y="1084"/>
                  </a:lnTo>
                  <a:lnTo>
                    <a:pt x="268" y="1084"/>
                  </a:lnTo>
                  <a:lnTo>
                    <a:pt x="268" y="1086"/>
                  </a:lnTo>
                  <a:lnTo>
                    <a:pt x="268" y="1089"/>
                  </a:lnTo>
                  <a:lnTo>
                    <a:pt x="268" y="1089"/>
                  </a:lnTo>
                  <a:lnTo>
                    <a:pt x="268" y="1089"/>
                  </a:lnTo>
                  <a:lnTo>
                    <a:pt x="268" y="1089"/>
                  </a:lnTo>
                  <a:lnTo>
                    <a:pt x="268" y="1089"/>
                  </a:lnTo>
                  <a:lnTo>
                    <a:pt x="268" y="1089"/>
                  </a:lnTo>
                  <a:lnTo>
                    <a:pt x="268" y="1091"/>
                  </a:lnTo>
                  <a:lnTo>
                    <a:pt x="268" y="1091"/>
                  </a:lnTo>
                  <a:lnTo>
                    <a:pt x="270" y="1091"/>
                  </a:lnTo>
                  <a:lnTo>
                    <a:pt x="268" y="1093"/>
                  </a:lnTo>
                  <a:lnTo>
                    <a:pt x="268" y="1093"/>
                  </a:lnTo>
                  <a:lnTo>
                    <a:pt x="268" y="1093"/>
                  </a:lnTo>
                  <a:lnTo>
                    <a:pt x="268" y="1096"/>
                  </a:lnTo>
                  <a:lnTo>
                    <a:pt x="268" y="1096"/>
                  </a:lnTo>
                  <a:lnTo>
                    <a:pt x="268" y="1098"/>
                  </a:lnTo>
                  <a:lnTo>
                    <a:pt x="268" y="1098"/>
                  </a:lnTo>
                  <a:lnTo>
                    <a:pt x="270" y="1101"/>
                  </a:lnTo>
                  <a:lnTo>
                    <a:pt x="270" y="1101"/>
                  </a:lnTo>
                  <a:lnTo>
                    <a:pt x="270" y="1101"/>
                  </a:lnTo>
                  <a:lnTo>
                    <a:pt x="270" y="1103"/>
                  </a:lnTo>
                  <a:lnTo>
                    <a:pt x="270" y="1103"/>
                  </a:lnTo>
                  <a:lnTo>
                    <a:pt x="270" y="1105"/>
                  </a:lnTo>
                  <a:lnTo>
                    <a:pt x="270" y="1105"/>
                  </a:lnTo>
                  <a:lnTo>
                    <a:pt x="270" y="1108"/>
                  </a:lnTo>
                  <a:lnTo>
                    <a:pt x="270" y="1108"/>
                  </a:lnTo>
                  <a:lnTo>
                    <a:pt x="270" y="1108"/>
                  </a:lnTo>
                  <a:lnTo>
                    <a:pt x="270" y="1108"/>
                  </a:lnTo>
                  <a:lnTo>
                    <a:pt x="270" y="1110"/>
                  </a:lnTo>
                  <a:lnTo>
                    <a:pt x="270" y="1110"/>
                  </a:lnTo>
                  <a:lnTo>
                    <a:pt x="270" y="1110"/>
                  </a:lnTo>
                  <a:lnTo>
                    <a:pt x="270" y="1112"/>
                  </a:lnTo>
                  <a:lnTo>
                    <a:pt x="272" y="1110"/>
                  </a:lnTo>
                  <a:lnTo>
                    <a:pt x="272" y="1110"/>
                  </a:lnTo>
                  <a:lnTo>
                    <a:pt x="272" y="1110"/>
                  </a:lnTo>
                  <a:lnTo>
                    <a:pt x="272" y="1112"/>
                  </a:lnTo>
                  <a:lnTo>
                    <a:pt x="272" y="1112"/>
                  </a:lnTo>
                  <a:lnTo>
                    <a:pt x="272" y="1112"/>
                  </a:lnTo>
                  <a:lnTo>
                    <a:pt x="272" y="1112"/>
                  </a:lnTo>
                  <a:lnTo>
                    <a:pt x="272" y="1112"/>
                  </a:lnTo>
                  <a:lnTo>
                    <a:pt x="270" y="1112"/>
                  </a:lnTo>
                  <a:lnTo>
                    <a:pt x="270" y="1112"/>
                  </a:lnTo>
                  <a:lnTo>
                    <a:pt x="270" y="1112"/>
                  </a:lnTo>
                  <a:lnTo>
                    <a:pt x="270" y="1112"/>
                  </a:lnTo>
                  <a:lnTo>
                    <a:pt x="270" y="1112"/>
                  </a:lnTo>
                  <a:lnTo>
                    <a:pt x="270" y="1112"/>
                  </a:lnTo>
                  <a:lnTo>
                    <a:pt x="270" y="1115"/>
                  </a:lnTo>
                  <a:lnTo>
                    <a:pt x="272" y="1115"/>
                  </a:lnTo>
                  <a:lnTo>
                    <a:pt x="272" y="1115"/>
                  </a:lnTo>
                  <a:lnTo>
                    <a:pt x="272" y="1115"/>
                  </a:lnTo>
                  <a:lnTo>
                    <a:pt x="272" y="1115"/>
                  </a:lnTo>
                  <a:lnTo>
                    <a:pt x="272" y="1115"/>
                  </a:lnTo>
                  <a:lnTo>
                    <a:pt x="272" y="1115"/>
                  </a:lnTo>
                  <a:lnTo>
                    <a:pt x="272" y="1117"/>
                  </a:lnTo>
                  <a:lnTo>
                    <a:pt x="272" y="1117"/>
                  </a:lnTo>
                  <a:lnTo>
                    <a:pt x="272" y="1117"/>
                  </a:lnTo>
                  <a:lnTo>
                    <a:pt x="275" y="1117"/>
                  </a:lnTo>
                  <a:lnTo>
                    <a:pt x="272" y="1117"/>
                  </a:lnTo>
                  <a:lnTo>
                    <a:pt x="272" y="1117"/>
                  </a:lnTo>
                  <a:lnTo>
                    <a:pt x="270" y="1115"/>
                  </a:lnTo>
                  <a:lnTo>
                    <a:pt x="270" y="1115"/>
                  </a:lnTo>
                  <a:lnTo>
                    <a:pt x="270" y="1115"/>
                  </a:lnTo>
                  <a:lnTo>
                    <a:pt x="270" y="1115"/>
                  </a:lnTo>
                  <a:lnTo>
                    <a:pt x="270" y="1115"/>
                  </a:lnTo>
                  <a:lnTo>
                    <a:pt x="270" y="1117"/>
                  </a:lnTo>
                  <a:lnTo>
                    <a:pt x="270" y="1117"/>
                  </a:lnTo>
                  <a:lnTo>
                    <a:pt x="270" y="1117"/>
                  </a:lnTo>
                  <a:lnTo>
                    <a:pt x="270" y="1117"/>
                  </a:lnTo>
                  <a:lnTo>
                    <a:pt x="272" y="1119"/>
                  </a:lnTo>
                  <a:lnTo>
                    <a:pt x="272" y="1122"/>
                  </a:lnTo>
                  <a:lnTo>
                    <a:pt x="272" y="1122"/>
                  </a:lnTo>
                  <a:lnTo>
                    <a:pt x="272" y="1122"/>
                  </a:lnTo>
                  <a:lnTo>
                    <a:pt x="275" y="1124"/>
                  </a:lnTo>
                  <a:lnTo>
                    <a:pt x="272" y="1124"/>
                  </a:lnTo>
                  <a:lnTo>
                    <a:pt x="272" y="1124"/>
                  </a:lnTo>
                  <a:lnTo>
                    <a:pt x="272" y="1124"/>
                  </a:lnTo>
                  <a:lnTo>
                    <a:pt x="272" y="1124"/>
                  </a:lnTo>
                  <a:lnTo>
                    <a:pt x="275" y="1124"/>
                  </a:lnTo>
                  <a:lnTo>
                    <a:pt x="275" y="1127"/>
                  </a:lnTo>
                  <a:lnTo>
                    <a:pt x="275" y="1127"/>
                  </a:lnTo>
                  <a:lnTo>
                    <a:pt x="275" y="1127"/>
                  </a:lnTo>
                  <a:lnTo>
                    <a:pt x="275" y="1131"/>
                  </a:lnTo>
                  <a:lnTo>
                    <a:pt x="275" y="1131"/>
                  </a:lnTo>
                  <a:lnTo>
                    <a:pt x="275" y="1134"/>
                  </a:lnTo>
                  <a:lnTo>
                    <a:pt x="275" y="1134"/>
                  </a:lnTo>
                  <a:lnTo>
                    <a:pt x="277" y="1134"/>
                  </a:lnTo>
                  <a:lnTo>
                    <a:pt x="277" y="1134"/>
                  </a:lnTo>
                  <a:lnTo>
                    <a:pt x="277" y="1134"/>
                  </a:lnTo>
                  <a:lnTo>
                    <a:pt x="277" y="1134"/>
                  </a:lnTo>
                  <a:lnTo>
                    <a:pt x="277" y="1136"/>
                  </a:lnTo>
                  <a:lnTo>
                    <a:pt x="277" y="1138"/>
                  </a:lnTo>
                  <a:lnTo>
                    <a:pt x="277" y="1136"/>
                  </a:lnTo>
                  <a:lnTo>
                    <a:pt x="277" y="1136"/>
                  </a:lnTo>
                  <a:lnTo>
                    <a:pt x="277" y="1136"/>
                  </a:lnTo>
                  <a:lnTo>
                    <a:pt x="279" y="1134"/>
                  </a:lnTo>
                  <a:lnTo>
                    <a:pt x="279" y="1136"/>
                  </a:lnTo>
                  <a:lnTo>
                    <a:pt x="279" y="1136"/>
                  </a:lnTo>
                  <a:lnTo>
                    <a:pt x="277" y="1136"/>
                  </a:lnTo>
                  <a:lnTo>
                    <a:pt x="277" y="1136"/>
                  </a:lnTo>
                  <a:lnTo>
                    <a:pt x="277" y="1141"/>
                  </a:lnTo>
                  <a:lnTo>
                    <a:pt x="277" y="1141"/>
                  </a:lnTo>
                  <a:lnTo>
                    <a:pt x="277" y="1141"/>
                  </a:lnTo>
                  <a:lnTo>
                    <a:pt x="277" y="1141"/>
                  </a:lnTo>
                  <a:lnTo>
                    <a:pt x="277" y="1141"/>
                  </a:lnTo>
                  <a:lnTo>
                    <a:pt x="277" y="1141"/>
                  </a:lnTo>
                  <a:lnTo>
                    <a:pt x="277" y="1143"/>
                  </a:lnTo>
                  <a:lnTo>
                    <a:pt x="279" y="1143"/>
                  </a:lnTo>
                  <a:lnTo>
                    <a:pt x="279" y="1143"/>
                  </a:lnTo>
                  <a:lnTo>
                    <a:pt x="279" y="1143"/>
                  </a:lnTo>
                  <a:lnTo>
                    <a:pt x="279" y="1143"/>
                  </a:lnTo>
                  <a:lnTo>
                    <a:pt x="282" y="1143"/>
                  </a:lnTo>
                  <a:lnTo>
                    <a:pt x="282" y="1143"/>
                  </a:lnTo>
                  <a:lnTo>
                    <a:pt x="279" y="1143"/>
                  </a:lnTo>
                  <a:lnTo>
                    <a:pt x="279" y="1145"/>
                  </a:lnTo>
                  <a:lnTo>
                    <a:pt x="279" y="1145"/>
                  </a:lnTo>
                  <a:lnTo>
                    <a:pt x="282" y="1148"/>
                  </a:lnTo>
                  <a:lnTo>
                    <a:pt x="284" y="1150"/>
                  </a:lnTo>
                  <a:lnTo>
                    <a:pt x="287" y="1150"/>
                  </a:lnTo>
                  <a:lnTo>
                    <a:pt x="287" y="1155"/>
                  </a:lnTo>
                  <a:lnTo>
                    <a:pt x="289" y="1155"/>
                  </a:lnTo>
                  <a:lnTo>
                    <a:pt x="287" y="1157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91" y="1160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89" y="1162"/>
                  </a:lnTo>
                  <a:lnTo>
                    <a:pt x="291" y="1162"/>
                  </a:lnTo>
                  <a:lnTo>
                    <a:pt x="291" y="1164"/>
                  </a:lnTo>
                  <a:lnTo>
                    <a:pt x="291" y="1164"/>
                  </a:lnTo>
                  <a:lnTo>
                    <a:pt x="291" y="1164"/>
                  </a:lnTo>
                  <a:lnTo>
                    <a:pt x="291" y="1164"/>
                  </a:lnTo>
                  <a:lnTo>
                    <a:pt x="294" y="1164"/>
                  </a:lnTo>
                  <a:lnTo>
                    <a:pt x="294" y="1164"/>
                  </a:lnTo>
                  <a:lnTo>
                    <a:pt x="296" y="1164"/>
                  </a:lnTo>
                  <a:lnTo>
                    <a:pt x="296" y="1162"/>
                  </a:lnTo>
                  <a:lnTo>
                    <a:pt x="298" y="1162"/>
                  </a:lnTo>
                  <a:lnTo>
                    <a:pt x="298" y="1164"/>
                  </a:lnTo>
                  <a:lnTo>
                    <a:pt x="296" y="1164"/>
                  </a:lnTo>
                  <a:lnTo>
                    <a:pt x="294" y="1164"/>
                  </a:lnTo>
                  <a:lnTo>
                    <a:pt x="294" y="1164"/>
                  </a:lnTo>
                  <a:lnTo>
                    <a:pt x="294" y="1167"/>
                  </a:lnTo>
                  <a:lnTo>
                    <a:pt x="294" y="1167"/>
                  </a:lnTo>
                  <a:lnTo>
                    <a:pt x="294" y="1167"/>
                  </a:lnTo>
                  <a:lnTo>
                    <a:pt x="291" y="1167"/>
                  </a:lnTo>
                  <a:lnTo>
                    <a:pt x="294" y="1169"/>
                  </a:lnTo>
                  <a:lnTo>
                    <a:pt x="294" y="1169"/>
                  </a:lnTo>
                  <a:lnTo>
                    <a:pt x="294" y="1169"/>
                  </a:lnTo>
                  <a:lnTo>
                    <a:pt x="294" y="1172"/>
                  </a:lnTo>
                  <a:lnTo>
                    <a:pt x="294" y="1172"/>
                  </a:lnTo>
                  <a:lnTo>
                    <a:pt x="296" y="1172"/>
                  </a:lnTo>
                  <a:lnTo>
                    <a:pt x="296" y="1172"/>
                  </a:lnTo>
                  <a:lnTo>
                    <a:pt x="298" y="1169"/>
                  </a:lnTo>
                  <a:lnTo>
                    <a:pt x="298" y="1169"/>
                  </a:lnTo>
                  <a:lnTo>
                    <a:pt x="298" y="1172"/>
                  </a:lnTo>
                  <a:lnTo>
                    <a:pt x="298" y="1172"/>
                  </a:lnTo>
                  <a:lnTo>
                    <a:pt x="298" y="1172"/>
                  </a:lnTo>
                  <a:lnTo>
                    <a:pt x="301" y="1172"/>
                  </a:lnTo>
                  <a:lnTo>
                    <a:pt x="298" y="1172"/>
                  </a:lnTo>
                  <a:lnTo>
                    <a:pt x="296" y="1172"/>
                  </a:lnTo>
                  <a:lnTo>
                    <a:pt x="296" y="1172"/>
                  </a:lnTo>
                  <a:lnTo>
                    <a:pt x="296" y="1174"/>
                  </a:lnTo>
                  <a:lnTo>
                    <a:pt x="296" y="1174"/>
                  </a:lnTo>
                  <a:lnTo>
                    <a:pt x="296" y="1174"/>
                  </a:lnTo>
                  <a:lnTo>
                    <a:pt x="296" y="1174"/>
                  </a:lnTo>
                  <a:lnTo>
                    <a:pt x="298" y="1174"/>
                  </a:lnTo>
                  <a:lnTo>
                    <a:pt x="298" y="1174"/>
                  </a:lnTo>
                  <a:lnTo>
                    <a:pt x="298" y="1176"/>
                  </a:lnTo>
                  <a:lnTo>
                    <a:pt x="298" y="1176"/>
                  </a:lnTo>
                  <a:lnTo>
                    <a:pt x="298" y="1176"/>
                  </a:lnTo>
                  <a:lnTo>
                    <a:pt x="301" y="1176"/>
                  </a:lnTo>
                  <a:lnTo>
                    <a:pt x="301" y="1176"/>
                  </a:lnTo>
                  <a:lnTo>
                    <a:pt x="303" y="1176"/>
                  </a:lnTo>
                  <a:lnTo>
                    <a:pt x="303" y="1176"/>
                  </a:lnTo>
                  <a:lnTo>
                    <a:pt x="303" y="1179"/>
                  </a:lnTo>
                  <a:lnTo>
                    <a:pt x="305" y="1179"/>
                  </a:lnTo>
                  <a:lnTo>
                    <a:pt x="305" y="1179"/>
                  </a:lnTo>
                  <a:lnTo>
                    <a:pt x="303" y="1179"/>
                  </a:lnTo>
                  <a:lnTo>
                    <a:pt x="303" y="1179"/>
                  </a:lnTo>
                  <a:lnTo>
                    <a:pt x="303" y="1179"/>
                  </a:lnTo>
                  <a:lnTo>
                    <a:pt x="303" y="1179"/>
                  </a:lnTo>
                  <a:lnTo>
                    <a:pt x="303" y="1179"/>
                  </a:lnTo>
                  <a:lnTo>
                    <a:pt x="301" y="1176"/>
                  </a:lnTo>
                  <a:lnTo>
                    <a:pt x="301" y="1176"/>
                  </a:lnTo>
                  <a:lnTo>
                    <a:pt x="301" y="1176"/>
                  </a:lnTo>
                  <a:lnTo>
                    <a:pt x="298" y="1176"/>
                  </a:lnTo>
                  <a:lnTo>
                    <a:pt x="298" y="1176"/>
                  </a:lnTo>
                  <a:lnTo>
                    <a:pt x="298" y="1176"/>
                  </a:lnTo>
                  <a:lnTo>
                    <a:pt x="296" y="1176"/>
                  </a:lnTo>
                  <a:lnTo>
                    <a:pt x="296" y="1179"/>
                  </a:lnTo>
                  <a:lnTo>
                    <a:pt x="298" y="1179"/>
                  </a:lnTo>
                  <a:lnTo>
                    <a:pt x="298" y="1179"/>
                  </a:lnTo>
                  <a:lnTo>
                    <a:pt x="298" y="1179"/>
                  </a:lnTo>
                  <a:lnTo>
                    <a:pt x="301" y="1179"/>
                  </a:lnTo>
                  <a:lnTo>
                    <a:pt x="301" y="1181"/>
                  </a:lnTo>
                  <a:lnTo>
                    <a:pt x="303" y="1190"/>
                  </a:lnTo>
                  <a:lnTo>
                    <a:pt x="303" y="1190"/>
                  </a:lnTo>
                  <a:lnTo>
                    <a:pt x="303" y="1190"/>
                  </a:lnTo>
                  <a:lnTo>
                    <a:pt x="303" y="1190"/>
                  </a:lnTo>
                  <a:lnTo>
                    <a:pt x="303" y="1193"/>
                  </a:lnTo>
                  <a:lnTo>
                    <a:pt x="303" y="1193"/>
                  </a:lnTo>
                  <a:lnTo>
                    <a:pt x="303" y="1193"/>
                  </a:lnTo>
                  <a:lnTo>
                    <a:pt x="301" y="1195"/>
                  </a:lnTo>
                  <a:lnTo>
                    <a:pt x="305" y="1195"/>
                  </a:lnTo>
                  <a:lnTo>
                    <a:pt x="305" y="1195"/>
                  </a:lnTo>
                  <a:lnTo>
                    <a:pt x="305" y="1198"/>
                  </a:lnTo>
                  <a:lnTo>
                    <a:pt x="305" y="1198"/>
                  </a:lnTo>
                  <a:lnTo>
                    <a:pt x="308" y="1200"/>
                  </a:lnTo>
                  <a:lnTo>
                    <a:pt x="308" y="1200"/>
                  </a:lnTo>
                  <a:lnTo>
                    <a:pt x="308" y="1200"/>
                  </a:lnTo>
                  <a:lnTo>
                    <a:pt x="308" y="1202"/>
                  </a:lnTo>
                  <a:lnTo>
                    <a:pt x="308" y="1202"/>
                  </a:lnTo>
                  <a:lnTo>
                    <a:pt x="308" y="1202"/>
                  </a:lnTo>
                  <a:lnTo>
                    <a:pt x="310" y="1205"/>
                  </a:lnTo>
                  <a:lnTo>
                    <a:pt x="310" y="1205"/>
                  </a:lnTo>
                  <a:lnTo>
                    <a:pt x="310" y="1205"/>
                  </a:lnTo>
                  <a:lnTo>
                    <a:pt x="313" y="1207"/>
                  </a:lnTo>
                  <a:lnTo>
                    <a:pt x="313" y="1207"/>
                  </a:lnTo>
                  <a:lnTo>
                    <a:pt x="313" y="1207"/>
                  </a:lnTo>
                  <a:lnTo>
                    <a:pt x="313" y="1207"/>
                  </a:lnTo>
                  <a:lnTo>
                    <a:pt x="315" y="1207"/>
                  </a:lnTo>
                  <a:lnTo>
                    <a:pt x="315" y="1207"/>
                  </a:lnTo>
                  <a:lnTo>
                    <a:pt x="315" y="1205"/>
                  </a:lnTo>
                  <a:lnTo>
                    <a:pt x="317" y="1205"/>
                  </a:lnTo>
                  <a:lnTo>
                    <a:pt x="317" y="1205"/>
                  </a:lnTo>
                  <a:lnTo>
                    <a:pt x="317" y="1205"/>
                  </a:lnTo>
                  <a:lnTo>
                    <a:pt x="317" y="1205"/>
                  </a:lnTo>
                  <a:lnTo>
                    <a:pt x="317" y="1205"/>
                  </a:lnTo>
                  <a:lnTo>
                    <a:pt x="320" y="1205"/>
                  </a:lnTo>
                  <a:lnTo>
                    <a:pt x="317" y="1207"/>
                  </a:lnTo>
                  <a:lnTo>
                    <a:pt x="317" y="1207"/>
                  </a:lnTo>
                  <a:lnTo>
                    <a:pt x="317" y="1207"/>
                  </a:lnTo>
                  <a:lnTo>
                    <a:pt x="317" y="1207"/>
                  </a:lnTo>
                  <a:lnTo>
                    <a:pt x="317" y="1207"/>
                  </a:lnTo>
                  <a:lnTo>
                    <a:pt x="315" y="1207"/>
                  </a:lnTo>
                  <a:lnTo>
                    <a:pt x="315" y="1207"/>
                  </a:lnTo>
                  <a:lnTo>
                    <a:pt x="315" y="1209"/>
                  </a:lnTo>
                  <a:lnTo>
                    <a:pt x="315" y="1207"/>
                  </a:lnTo>
                  <a:lnTo>
                    <a:pt x="313" y="1207"/>
                  </a:lnTo>
                  <a:lnTo>
                    <a:pt x="313" y="1207"/>
                  </a:lnTo>
                  <a:lnTo>
                    <a:pt x="313" y="1207"/>
                  </a:lnTo>
                  <a:lnTo>
                    <a:pt x="313" y="1209"/>
                  </a:lnTo>
                  <a:lnTo>
                    <a:pt x="313" y="1209"/>
                  </a:lnTo>
                  <a:lnTo>
                    <a:pt x="313" y="1209"/>
                  </a:lnTo>
                  <a:lnTo>
                    <a:pt x="310" y="1209"/>
                  </a:lnTo>
                  <a:lnTo>
                    <a:pt x="310" y="1209"/>
                  </a:lnTo>
                  <a:lnTo>
                    <a:pt x="313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5" y="1212"/>
                  </a:lnTo>
                  <a:lnTo>
                    <a:pt x="317" y="1214"/>
                  </a:lnTo>
                  <a:lnTo>
                    <a:pt x="317" y="1214"/>
                  </a:lnTo>
                  <a:lnTo>
                    <a:pt x="317" y="1214"/>
                  </a:lnTo>
                  <a:lnTo>
                    <a:pt x="320" y="1214"/>
                  </a:lnTo>
                  <a:lnTo>
                    <a:pt x="320" y="1214"/>
                  </a:lnTo>
                  <a:lnTo>
                    <a:pt x="320" y="1214"/>
                  </a:lnTo>
                  <a:lnTo>
                    <a:pt x="320" y="1216"/>
                  </a:lnTo>
                  <a:lnTo>
                    <a:pt x="320" y="1219"/>
                  </a:lnTo>
                  <a:lnTo>
                    <a:pt x="320" y="1219"/>
                  </a:lnTo>
                  <a:lnTo>
                    <a:pt x="320" y="1219"/>
                  </a:lnTo>
                  <a:lnTo>
                    <a:pt x="320" y="1219"/>
                  </a:lnTo>
                  <a:lnTo>
                    <a:pt x="322" y="1221"/>
                  </a:lnTo>
                  <a:lnTo>
                    <a:pt x="322" y="1219"/>
                  </a:lnTo>
                  <a:lnTo>
                    <a:pt x="322" y="1219"/>
                  </a:lnTo>
                  <a:lnTo>
                    <a:pt x="324" y="1219"/>
                  </a:lnTo>
                  <a:lnTo>
                    <a:pt x="324" y="1219"/>
                  </a:lnTo>
                  <a:lnTo>
                    <a:pt x="324" y="1221"/>
                  </a:lnTo>
                  <a:lnTo>
                    <a:pt x="322" y="1221"/>
                  </a:lnTo>
                  <a:lnTo>
                    <a:pt x="322" y="1221"/>
                  </a:lnTo>
                  <a:lnTo>
                    <a:pt x="322" y="1221"/>
                  </a:lnTo>
                  <a:lnTo>
                    <a:pt x="322" y="1224"/>
                  </a:lnTo>
                  <a:lnTo>
                    <a:pt x="322" y="1224"/>
                  </a:lnTo>
                  <a:lnTo>
                    <a:pt x="322" y="1224"/>
                  </a:lnTo>
                  <a:lnTo>
                    <a:pt x="324" y="1226"/>
                  </a:lnTo>
                  <a:lnTo>
                    <a:pt x="324" y="1224"/>
                  </a:lnTo>
                  <a:lnTo>
                    <a:pt x="324" y="1224"/>
                  </a:lnTo>
                  <a:lnTo>
                    <a:pt x="324" y="1224"/>
                  </a:lnTo>
                  <a:lnTo>
                    <a:pt x="324" y="1221"/>
                  </a:lnTo>
                  <a:lnTo>
                    <a:pt x="324" y="1221"/>
                  </a:lnTo>
                  <a:lnTo>
                    <a:pt x="324" y="1221"/>
                  </a:lnTo>
                  <a:lnTo>
                    <a:pt x="324" y="1224"/>
                  </a:lnTo>
                  <a:lnTo>
                    <a:pt x="324" y="1224"/>
                  </a:lnTo>
                  <a:lnTo>
                    <a:pt x="324" y="1224"/>
                  </a:lnTo>
                  <a:lnTo>
                    <a:pt x="324" y="1224"/>
                  </a:lnTo>
                  <a:lnTo>
                    <a:pt x="327" y="1224"/>
                  </a:lnTo>
                  <a:lnTo>
                    <a:pt x="327" y="1224"/>
                  </a:lnTo>
                  <a:lnTo>
                    <a:pt x="327" y="1224"/>
                  </a:lnTo>
                  <a:lnTo>
                    <a:pt x="327" y="1224"/>
                  </a:lnTo>
                  <a:lnTo>
                    <a:pt x="327" y="1224"/>
                  </a:lnTo>
                  <a:lnTo>
                    <a:pt x="329" y="1226"/>
                  </a:lnTo>
                  <a:lnTo>
                    <a:pt x="327" y="1226"/>
                  </a:lnTo>
                  <a:lnTo>
                    <a:pt x="327" y="1226"/>
                  </a:lnTo>
                  <a:lnTo>
                    <a:pt x="327" y="1228"/>
                  </a:lnTo>
                  <a:lnTo>
                    <a:pt x="327" y="1228"/>
                  </a:lnTo>
                  <a:lnTo>
                    <a:pt x="327" y="1226"/>
                  </a:lnTo>
                  <a:lnTo>
                    <a:pt x="324" y="1226"/>
                  </a:lnTo>
                  <a:lnTo>
                    <a:pt x="324" y="1224"/>
                  </a:lnTo>
                  <a:lnTo>
                    <a:pt x="324" y="1226"/>
                  </a:lnTo>
                  <a:lnTo>
                    <a:pt x="327" y="1228"/>
                  </a:lnTo>
                  <a:lnTo>
                    <a:pt x="327" y="1228"/>
                  </a:lnTo>
                  <a:lnTo>
                    <a:pt x="327" y="1231"/>
                  </a:lnTo>
                  <a:lnTo>
                    <a:pt x="327" y="1231"/>
                  </a:lnTo>
                  <a:lnTo>
                    <a:pt x="327" y="1231"/>
                  </a:lnTo>
                  <a:lnTo>
                    <a:pt x="327" y="1233"/>
                  </a:lnTo>
                  <a:lnTo>
                    <a:pt x="327" y="1233"/>
                  </a:lnTo>
                  <a:lnTo>
                    <a:pt x="327" y="1233"/>
                  </a:lnTo>
                  <a:lnTo>
                    <a:pt x="327" y="1233"/>
                  </a:lnTo>
                  <a:lnTo>
                    <a:pt x="329" y="1235"/>
                  </a:lnTo>
                  <a:lnTo>
                    <a:pt x="329" y="1238"/>
                  </a:lnTo>
                  <a:lnTo>
                    <a:pt x="329" y="1238"/>
                  </a:lnTo>
                  <a:lnTo>
                    <a:pt x="332" y="1238"/>
                  </a:lnTo>
                  <a:lnTo>
                    <a:pt x="334" y="1240"/>
                  </a:lnTo>
                  <a:lnTo>
                    <a:pt x="332" y="1240"/>
                  </a:lnTo>
                  <a:lnTo>
                    <a:pt x="332" y="1240"/>
                  </a:lnTo>
                  <a:lnTo>
                    <a:pt x="329" y="1238"/>
                  </a:lnTo>
                  <a:lnTo>
                    <a:pt x="329" y="1238"/>
                  </a:lnTo>
                  <a:lnTo>
                    <a:pt x="329" y="1240"/>
                  </a:lnTo>
                  <a:lnTo>
                    <a:pt x="329" y="1240"/>
                  </a:lnTo>
                  <a:lnTo>
                    <a:pt x="332" y="1243"/>
                  </a:lnTo>
                  <a:lnTo>
                    <a:pt x="332" y="1245"/>
                  </a:lnTo>
                  <a:lnTo>
                    <a:pt x="332" y="1247"/>
                  </a:lnTo>
                  <a:lnTo>
                    <a:pt x="332" y="1247"/>
                  </a:lnTo>
                  <a:lnTo>
                    <a:pt x="332" y="1247"/>
                  </a:lnTo>
                  <a:lnTo>
                    <a:pt x="332" y="1250"/>
                  </a:lnTo>
                  <a:lnTo>
                    <a:pt x="332" y="1250"/>
                  </a:lnTo>
                  <a:lnTo>
                    <a:pt x="332" y="1250"/>
                  </a:lnTo>
                  <a:lnTo>
                    <a:pt x="332" y="1252"/>
                  </a:lnTo>
                  <a:lnTo>
                    <a:pt x="334" y="1252"/>
                  </a:lnTo>
                  <a:lnTo>
                    <a:pt x="334" y="1254"/>
                  </a:lnTo>
                  <a:lnTo>
                    <a:pt x="336" y="1254"/>
                  </a:lnTo>
                  <a:lnTo>
                    <a:pt x="336" y="1257"/>
                  </a:lnTo>
                  <a:lnTo>
                    <a:pt x="339" y="1259"/>
                  </a:lnTo>
                  <a:lnTo>
                    <a:pt x="339" y="1261"/>
                  </a:lnTo>
                  <a:lnTo>
                    <a:pt x="339" y="1264"/>
                  </a:lnTo>
                  <a:lnTo>
                    <a:pt x="341" y="1269"/>
                  </a:lnTo>
                  <a:lnTo>
                    <a:pt x="341" y="1271"/>
                  </a:lnTo>
                  <a:lnTo>
                    <a:pt x="341" y="1269"/>
                  </a:lnTo>
                  <a:lnTo>
                    <a:pt x="343" y="1269"/>
                  </a:lnTo>
                  <a:lnTo>
                    <a:pt x="343" y="1269"/>
                  </a:lnTo>
                  <a:lnTo>
                    <a:pt x="343" y="1269"/>
                  </a:lnTo>
                  <a:lnTo>
                    <a:pt x="343" y="1269"/>
                  </a:lnTo>
                  <a:lnTo>
                    <a:pt x="343" y="1271"/>
                  </a:lnTo>
                  <a:lnTo>
                    <a:pt x="343" y="1271"/>
                  </a:lnTo>
                  <a:lnTo>
                    <a:pt x="343" y="1271"/>
                  </a:lnTo>
                  <a:lnTo>
                    <a:pt x="346" y="1271"/>
                  </a:lnTo>
                  <a:lnTo>
                    <a:pt x="343" y="1271"/>
                  </a:lnTo>
                  <a:lnTo>
                    <a:pt x="343" y="1271"/>
                  </a:lnTo>
                  <a:lnTo>
                    <a:pt x="343" y="1271"/>
                  </a:lnTo>
                  <a:lnTo>
                    <a:pt x="343" y="1271"/>
                  </a:lnTo>
                  <a:lnTo>
                    <a:pt x="341" y="1271"/>
                  </a:lnTo>
                  <a:lnTo>
                    <a:pt x="341" y="1271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3"/>
                  </a:lnTo>
                  <a:lnTo>
                    <a:pt x="341" y="1276"/>
                  </a:lnTo>
                  <a:lnTo>
                    <a:pt x="341" y="1278"/>
                  </a:lnTo>
                  <a:lnTo>
                    <a:pt x="343" y="1280"/>
                  </a:lnTo>
                  <a:lnTo>
                    <a:pt x="343" y="1283"/>
                  </a:lnTo>
                  <a:lnTo>
                    <a:pt x="343" y="1283"/>
                  </a:lnTo>
                  <a:lnTo>
                    <a:pt x="343" y="1285"/>
                  </a:lnTo>
                  <a:lnTo>
                    <a:pt x="343" y="1283"/>
                  </a:lnTo>
                  <a:lnTo>
                    <a:pt x="343" y="1283"/>
                  </a:lnTo>
                  <a:lnTo>
                    <a:pt x="341" y="1280"/>
                  </a:lnTo>
                  <a:lnTo>
                    <a:pt x="341" y="1283"/>
                  </a:lnTo>
                  <a:lnTo>
                    <a:pt x="343" y="1285"/>
                  </a:lnTo>
                  <a:lnTo>
                    <a:pt x="343" y="1285"/>
                  </a:lnTo>
                  <a:lnTo>
                    <a:pt x="343" y="1285"/>
                  </a:lnTo>
                  <a:lnTo>
                    <a:pt x="343" y="1287"/>
                  </a:lnTo>
                  <a:lnTo>
                    <a:pt x="343" y="1287"/>
                  </a:lnTo>
                  <a:lnTo>
                    <a:pt x="343" y="1287"/>
                  </a:lnTo>
                  <a:lnTo>
                    <a:pt x="346" y="1292"/>
                  </a:lnTo>
                  <a:lnTo>
                    <a:pt x="346" y="1295"/>
                  </a:lnTo>
                  <a:lnTo>
                    <a:pt x="346" y="1297"/>
                  </a:lnTo>
                  <a:lnTo>
                    <a:pt x="346" y="1297"/>
                  </a:lnTo>
                  <a:lnTo>
                    <a:pt x="346" y="1297"/>
                  </a:lnTo>
                  <a:lnTo>
                    <a:pt x="346" y="1299"/>
                  </a:lnTo>
                  <a:lnTo>
                    <a:pt x="346" y="1299"/>
                  </a:lnTo>
                  <a:lnTo>
                    <a:pt x="346" y="1302"/>
                  </a:lnTo>
                  <a:lnTo>
                    <a:pt x="346" y="1302"/>
                  </a:lnTo>
                  <a:lnTo>
                    <a:pt x="348" y="1302"/>
                  </a:lnTo>
                  <a:lnTo>
                    <a:pt x="346" y="1304"/>
                  </a:lnTo>
                  <a:lnTo>
                    <a:pt x="348" y="1314"/>
                  </a:lnTo>
                  <a:lnTo>
                    <a:pt x="350" y="1314"/>
                  </a:lnTo>
                  <a:lnTo>
                    <a:pt x="353" y="1314"/>
                  </a:lnTo>
                  <a:lnTo>
                    <a:pt x="355" y="1314"/>
                  </a:lnTo>
                  <a:lnTo>
                    <a:pt x="355" y="1314"/>
                  </a:lnTo>
                  <a:lnTo>
                    <a:pt x="355" y="1314"/>
                  </a:lnTo>
                  <a:lnTo>
                    <a:pt x="353" y="1314"/>
                  </a:lnTo>
                  <a:lnTo>
                    <a:pt x="353" y="1314"/>
                  </a:lnTo>
                  <a:lnTo>
                    <a:pt x="353" y="1314"/>
                  </a:lnTo>
                  <a:lnTo>
                    <a:pt x="353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6"/>
                  </a:lnTo>
                  <a:lnTo>
                    <a:pt x="350" y="1318"/>
                  </a:lnTo>
                  <a:lnTo>
                    <a:pt x="350" y="1318"/>
                  </a:lnTo>
                  <a:lnTo>
                    <a:pt x="350" y="1318"/>
                  </a:lnTo>
                  <a:lnTo>
                    <a:pt x="353" y="1321"/>
                  </a:lnTo>
                  <a:lnTo>
                    <a:pt x="353" y="1321"/>
                  </a:lnTo>
                  <a:lnTo>
                    <a:pt x="355" y="1330"/>
                  </a:lnTo>
                  <a:lnTo>
                    <a:pt x="358" y="1332"/>
                  </a:lnTo>
                  <a:lnTo>
                    <a:pt x="358" y="1332"/>
                  </a:lnTo>
                  <a:lnTo>
                    <a:pt x="358" y="1335"/>
                  </a:lnTo>
                  <a:lnTo>
                    <a:pt x="358" y="1335"/>
                  </a:lnTo>
                  <a:lnTo>
                    <a:pt x="358" y="1335"/>
                  </a:lnTo>
                  <a:lnTo>
                    <a:pt x="360" y="1335"/>
                  </a:lnTo>
                  <a:lnTo>
                    <a:pt x="360" y="1335"/>
                  </a:lnTo>
                  <a:lnTo>
                    <a:pt x="360" y="1337"/>
                  </a:lnTo>
                  <a:lnTo>
                    <a:pt x="360" y="1337"/>
                  </a:lnTo>
                  <a:lnTo>
                    <a:pt x="362" y="1344"/>
                  </a:lnTo>
                  <a:lnTo>
                    <a:pt x="365" y="1344"/>
                  </a:lnTo>
                  <a:lnTo>
                    <a:pt x="365" y="1347"/>
                  </a:lnTo>
                  <a:lnTo>
                    <a:pt x="365" y="1347"/>
                  </a:lnTo>
                  <a:lnTo>
                    <a:pt x="365" y="1347"/>
                  </a:lnTo>
                  <a:lnTo>
                    <a:pt x="365" y="1347"/>
                  </a:lnTo>
                  <a:lnTo>
                    <a:pt x="365" y="1347"/>
                  </a:lnTo>
                  <a:lnTo>
                    <a:pt x="365" y="1347"/>
                  </a:lnTo>
                  <a:lnTo>
                    <a:pt x="367" y="1347"/>
                  </a:lnTo>
                  <a:lnTo>
                    <a:pt x="367" y="1347"/>
                  </a:lnTo>
                  <a:lnTo>
                    <a:pt x="365" y="1349"/>
                  </a:lnTo>
                  <a:lnTo>
                    <a:pt x="367" y="1351"/>
                  </a:lnTo>
                  <a:lnTo>
                    <a:pt x="367" y="1356"/>
                  </a:lnTo>
                  <a:lnTo>
                    <a:pt x="369" y="1356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69" y="1358"/>
                  </a:lnTo>
                  <a:lnTo>
                    <a:pt x="372" y="1358"/>
                  </a:lnTo>
                  <a:lnTo>
                    <a:pt x="372" y="1358"/>
                  </a:lnTo>
                  <a:lnTo>
                    <a:pt x="372" y="1358"/>
                  </a:lnTo>
                  <a:lnTo>
                    <a:pt x="372" y="1358"/>
                  </a:lnTo>
                  <a:lnTo>
                    <a:pt x="374" y="1361"/>
                  </a:lnTo>
                  <a:lnTo>
                    <a:pt x="372" y="1358"/>
                  </a:lnTo>
                  <a:lnTo>
                    <a:pt x="372" y="1358"/>
                  </a:lnTo>
                  <a:lnTo>
                    <a:pt x="374" y="1356"/>
                  </a:lnTo>
                  <a:lnTo>
                    <a:pt x="374" y="1356"/>
                  </a:lnTo>
                  <a:lnTo>
                    <a:pt x="376" y="1358"/>
                  </a:lnTo>
                  <a:lnTo>
                    <a:pt x="376" y="1358"/>
                  </a:lnTo>
                  <a:lnTo>
                    <a:pt x="374" y="1358"/>
                  </a:lnTo>
                  <a:lnTo>
                    <a:pt x="374" y="1358"/>
                  </a:lnTo>
                  <a:lnTo>
                    <a:pt x="374" y="1358"/>
                  </a:lnTo>
                  <a:lnTo>
                    <a:pt x="374" y="1361"/>
                  </a:lnTo>
                  <a:lnTo>
                    <a:pt x="374" y="1361"/>
                  </a:lnTo>
                  <a:lnTo>
                    <a:pt x="374" y="1361"/>
                  </a:lnTo>
                  <a:lnTo>
                    <a:pt x="376" y="1363"/>
                  </a:lnTo>
                  <a:lnTo>
                    <a:pt x="376" y="1363"/>
                  </a:lnTo>
                  <a:lnTo>
                    <a:pt x="376" y="1361"/>
                  </a:lnTo>
                  <a:lnTo>
                    <a:pt x="379" y="1361"/>
                  </a:lnTo>
                  <a:lnTo>
                    <a:pt x="379" y="1361"/>
                  </a:lnTo>
                  <a:lnTo>
                    <a:pt x="379" y="1361"/>
                  </a:lnTo>
                  <a:lnTo>
                    <a:pt x="379" y="1363"/>
                  </a:lnTo>
                  <a:lnTo>
                    <a:pt x="379" y="1363"/>
                  </a:lnTo>
                  <a:lnTo>
                    <a:pt x="379" y="1363"/>
                  </a:lnTo>
                  <a:lnTo>
                    <a:pt x="379" y="1363"/>
                  </a:lnTo>
                  <a:lnTo>
                    <a:pt x="376" y="1363"/>
                  </a:lnTo>
                  <a:lnTo>
                    <a:pt x="374" y="1363"/>
                  </a:lnTo>
                  <a:lnTo>
                    <a:pt x="376" y="1366"/>
                  </a:lnTo>
                  <a:lnTo>
                    <a:pt x="376" y="1366"/>
                  </a:lnTo>
                  <a:lnTo>
                    <a:pt x="376" y="1366"/>
                  </a:lnTo>
                  <a:lnTo>
                    <a:pt x="376" y="1368"/>
                  </a:lnTo>
                  <a:lnTo>
                    <a:pt x="379" y="1366"/>
                  </a:lnTo>
                  <a:lnTo>
                    <a:pt x="379" y="1366"/>
                  </a:lnTo>
                  <a:lnTo>
                    <a:pt x="386" y="1375"/>
                  </a:lnTo>
                  <a:lnTo>
                    <a:pt x="386" y="1375"/>
                  </a:lnTo>
                  <a:lnTo>
                    <a:pt x="388" y="1382"/>
                  </a:lnTo>
                  <a:lnTo>
                    <a:pt x="388" y="1382"/>
                  </a:lnTo>
                  <a:lnTo>
                    <a:pt x="391" y="1385"/>
                  </a:lnTo>
                  <a:lnTo>
                    <a:pt x="391" y="1385"/>
                  </a:lnTo>
                  <a:lnTo>
                    <a:pt x="391" y="1387"/>
                  </a:lnTo>
                  <a:lnTo>
                    <a:pt x="391" y="1387"/>
                  </a:lnTo>
                  <a:lnTo>
                    <a:pt x="391" y="1387"/>
                  </a:lnTo>
                  <a:lnTo>
                    <a:pt x="393" y="1387"/>
                  </a:lnTo>
                  <a:lnTo>
                    <a:pt x="393" y="1387"/>
                  </a:lnTo>
                  <a:lnTo>
                    <a:pt x="393" y="1389"/>
                  </a:lnTo>
                  <a:lnTo>
                    <a:pt x="395" y="1389"/>
                  </a:lnTo>
                  <a:lnTo>
                    <a:pt x="395" y="1392"/>
                  </a:lnTo>
                  <a:lnTo>
                    <a:pt x="395" y="1394"/>
                  </a:lnTo>
                  <a:lnTo>
                    <a:pt x="398" y="1392"/>
                  </a:lnTo>
                  <a:lnTo>
                    <a:pt x="398" y="1394"/>
                  </a:lnTo>
                  <a:lnTo>
                    <a:pt x="398" y="1394"/>
                  </a:lnTo>
                  <a:lnTo>
                    <a:pt x="398" y="1394"/>
                  </a:lnTo>
                  <a:lnTo>
                    <a:pt x="398" y="1394"/>
                  </a:lnTo>
                  <a:lnTo>
                    <a:pt x="398" y="1396"/>
                  </a:lnTo>
                  <a:lnTo>
                    <a:pt x="398" y="1396"/>
                  </a:lnTo>
                  <a:lnTo>
                    <a:pt x="398" y="1396"/>
                  </a:lnTo>
                  <a:lnTo>
                    <a:pt x="402" y="1408"/>
                  </a:lnTo>
                  <a:lnTo>
                    <a:pt x="405" y="1415"/>
                  </a:lnTo>
                  <a:lnTo>
                    <a:pt x="405" y="1420"/>
                  </a:lnTo>
                  <a:lnTo>
                    <a:pt x="407" y="1422"/>
                  </a:lnTo>
                  <a:lnTo>
                    <a:pt x="407" y="1422"/>
                  </a:lnTo>
                  <a:lnTo>
                    <a:pt x="407" y="1425"/>
                  </a:lnTo>
                  <a:lnTo>
                    <a:pt x="407" y="1425"/>
                  </a:lnTo>
                  <a:lnTo>
                    <a:pt x="407" y="1425"/>
                  </a:lnTo>
                  <a:lnTo>
                    <a:pt x="407" y="1425"/>
                  </a:lnTo>
                  <a:lnTo>
                    <a:pt x="407" y="1425"/>
                  </a:lnTo>
                  <a:lnTo>
                    <a:pt x="407" y="1425"/>
                  </a:lnTo>
                  <a:lnTo>
                    <a:pt x="407" y="1427"/>
                  </a:lnTo>
                  <a:lnTo>
                    <a:pt x="407" y="1427"/>
                  </a:lnTo>
                  <a:lnTo>
                    <a:pt x="412" y="1434"/>
                  </a:lnTo>
                  <a:lnTo>
                    <a:pt x="412" y="1437"/>
                  </a:lnTo>
                  <a:lnTo>
                    <a:pt x="412" y="1437"/>
                  </a:lnTo>
                  <a:lnTo>
                    <a:pt x="414" y="1437"/>
                  </a:lnTo>
                  <a:lnTo>
                    <a:pt x="414" y="1439"/>
                  </a:lnTo>
                  <a:lnTo>
                    <a:pt x="414" y="1441"/>
                  </a:lnTo>
                  <a:lnTo>
                    <a:pt x="414" y="1441"/>
                  </a:lnTo>
                  <a:lnTo>
                    <a:pt x="414" y="1444"/>
                  </a:lnTo>
                  <a:lnTo>
                    <a:pt x="417" y="1446"/>
                  </a:lnTo>
                  <a:lnTo>
                    <a:pt x="417" y="1448"/>
                  </a:lnTo>
                  <a:lnTo>
                    <a:pt x="419" y="1451"/>
                  </a:lnTo>
                  <a:lnTo>
                    <a:pt x="419" y="1453"/>
                  </a:lnTo>
                  <a:lnTo>
                    <a:pt x="419" y="1455"/>
                  </a:lnTo>
                  <a:lnTo>
                    <a:pt x="419" y="1455"/>
                  </a:lnTo>
                  <a:lnTo>
                    <a:pt x="421" y="1455"/>
                  </a:lnTo>
                  <a:lnTo>
                    <a:pt x="421" y="1455"/>
                  </a:lnTo>
                  <a:lnTo>
                    <a:pt x="421" y="1453"/>
                  </a:lnTo>
                  <a:lnTo>
                    <a:pt x="421" y="1453"/>
                  </a:lnTo>
                  <a:lnTo>
                    <a:pt x="421" y="1451"/>
                  </a:lnTo>
                  <a:lnTo>
                    <a:pt x="421" y="1451"/>
                  </a:lnTo>
                  <a:lnTo>
                    <a:pt x="421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3"/>
                  </a:lnTo>
                  <a:lnTo>
                    <a:pt x="424" y="1455"/>
                  </a:lnTo>
                  <a:lnTo>
                    <a:pt x="421" y="1455"/>
                  </a:lnTo>
                  <a:lnTo>
                    <a:pt x="421" y="1458"/>
                  </a:lnTo>
                  <a:lnTo>
                    <a:pt x="421" y="1458"/>
                  </a:lnTo>
                  <a:lnTo>
                    <a:pt x="421" y="1458"/>
                  </a:lnTo>
                  <a:lnTo>
                    <a:pt x="421" y="1458"/>
                  </a:lnTo>
                  <a:lnTo>
                    <a:pt x="421" y="1460"/>
                  </a:lnTo>
                  <a:lnTo>
                    <a:pt x="421" y="1465"/>
                  </a:lnTo>
                  <a:lnTo>
                    <a:pt x="424" y="1465"/>
                  </a:lnTo>
                  <a:lnTo>
                    <a:pt x="424" y="1465"/>
                  </a:lnTo>
                  <a:lnTo>
                    <a:pt x="424" y="1465"/>
                  </a:lnTo>
                  <a:lnTo>
                    <a:pt x="424" y="1465"/>
                  </a:lnTo>
                  <a:lnTo>
                    <a:pt x="424" y="1463"/>
                  </a:lnTo>
                  <a:lnTo>
                    <a:pt x="424" y="1460"/>
                  </a:lnTo>
                  <a:lnTo>
                    <a:pt x="421" y="1460"/>
                  </a:lnTo>
                  <a:lnTo>
                    <a:pt x="421" y="1460"/>
                  </a:lnTo>
                  <a:lnTo>
                    <a:pt x="421" y="1458"/>
                  </a:lnTo>
                  <a:lnTo>
                    <a:pt x="424" y="1460"/>
                  </a:lnTo>
                  <a:lnTo>
                    <a:pt x="424" y="1460"/>
                  </a:lnTo>
                  <a:lnTo>
                    <a:pt x="424" y="1460"/>
                  </a:lnTo>
                  <a:lnTo>
                    <a:pt x="424" y="1460"/>
                  </a:lnTo>
                  <a:lnTo>
                    <a:pt x="424" y="1463"/>
                  </a:lnTo>
                  <a:lnTo>
                    <a:pt x="426" y="1463"/>
                  </a:lnTo>
                  <a:lnTo>
                    <a:pt x="426" y="1465"/>
                  </a:lnTo>
                  <a:lnTo>
                    <a:pt x="426" y="1467"/>
                  </a:lnTo>
                  <a:lnTo>
                    <a:pt x="426" y="1467"/>
                  </a:lnTo>
                  <a:lnTo>
                    <a:pt x="426" y="1467"/>
                  </a:lnTo>
                  <a:lnTo>
                    <a:pt x="428" y="1467"/>
                  </a:lnTo>
                  <a:lnTo>
                    <a:pt x="431" y="1470"/>
                  </a:lnTo>
                  <a:lnTo>
                    <a:pt x="431" y="1470"/>
                  </a:lnTo>
                  <a:lnTo>
                    <a:pt x="431" y="1472"/>
                  </a:lnTo>
                  <a:lnTo>
                    <a:pt x="431" y="1474"/>
                  </a:lnTo>
                  <a:lnTo>
                    <a:pt x="431" y="1474"/>
                  </a:lnTo>
                  <a:lnTo>
                    <a:pt x="431" y="1474"/>
                  </a:lnTo>
                  <a:lnTo>
                    <a:pt x="431" y="1477"/>
                  </a:lnTo>
                  <a:lnTo>
                    <a:pt x="431" y="1477"/>
                  </a:lnTo>
                  <a:lnTo>
                    <a:pt x="431" y="1477"/>
                  </a:lnTo>
                  <a:lnTo>
                    <a:pt x="431" y="1479"/>
                  </a:lnTo>
                  <a:lnTo>
                    <a:pt x="431" y="1479"/>
                  </a:lnTo>
                  <a:lnTo>
                    <a:pt x="431" y="1479"/>
                  </a:lnTo>
                  <a:lnTo>
                    <a:pt x="431" y="1479"/>
                  </a:lnTo>
                  <a:lnTo>
                    <a:pt x="431" y="1482"/>
                  </a:lnTo>
                  <a:lnTo>
                    <a:pt x="431" y="1482"/>
                  </a:lnTo>
                  <a:lnTo>
                    <a:pt x="433" y="1482"/>
                  </a:lnTo>
                  <a:lnTo>
                    <a:pt x="433" y="1482"/>
                  </a:lnTo>
                  <a:lnTo>
                    <a:pt x="433" y="1484"/>
                  </a:lnTo>
                  <a:lnTo>
                    <a:pt x="433" y="1486"/>
                  </a:lnTo>
                  <a:lnTo>
                    <a:pt x="433" y="1486"/>
                  </a:lnTo>
                  <a:lnTo>
                    <a:pt x="433" y="1489"/>
                  </a:lnTo>
                  <a:lnTo>
                    <a:pt x="433" y="1489"/>
                  </a:lnTo>
                  <a:lnTo>
                    <a:pt x="433" y="1489"/>
                  </a:lnTo>
                  <a:lnTo>
                    <a:pt x="436" y="1489"/>
                  </a:lnTo>
                  <a:lnTo>
                    <a:pt x="436" y="1489"/>
                  </a:lnTo>
                  <a:lnTo>
                    <a:pt x="436" y="1489"/>
                  </a:lnTo>
                  <a:lnTo>
                    <a:pt x="438" y="1491"/>
                  </a:lnTo>
                  <a:lnTo>
                    <a:pt x="436" y="1491"/>
                  </a:lnTo>
                  <a:lnTo>
                    <a:pt x="436" y="1491"/>
                  </a:lnTo>
                  <a:lnTo>
                    <a:pt x="433" y="1491"/>
                  </a:lnTo>
                  <a:lnTo>
                    <a:pt x="433" y="1491"/>
                  </a:lnTo>
                  <a:lnTo>
                    <a:pt x="431" y="1491"/>
                  </a:lnTo>
                  <a:lnTo>
                    <a:pt x="428" y="1491"/>
                  </a:lnTo>
                  <a:lnTo>
                    <a:pt x="428" y="1491"/>
                  </a:lnTo>
                  <a:lnTo>
                    <a:pt x="431" y="1486"/>
                  </a:lnTo>
                  <a:lnTo>
                    <a:pt x="431" y="1484"/>
                  </a:lnTo>
                  <a:lnTo>
                    <a:pt x="431" y="1484"/>
                  </a:lnTo>
                  <a:lnTo>
                    <a:pt x="431" y="1484"/>
                  </a:lnTo>
                  <a:lnTo>
                    <a:pt x="431" y="1482"/>
                  </a:lnTo>
                  <a:lnTo>
                    <a:pt x="431" y="1482"/>
                  </a:lnTo>
                  <a:lnTo>
                    <a:pt x="431" y="1482"/>
                  </a:lnTo>
                  <a:lnTo>
                    <a:pt x="431" y="1477"/>
                  </a:lnTo>
                  <a:lnTo>
                    <a:pt x="431" y="1477"/>
                  </a:lnTo>
                  <a:lnTo>
                    <a:pt x="431" y="1477"/>
                  </a:lnTo>
                  <a:lnTo>
                    <a:pt x="431" y="1474"/>
                  </a:lnTo>
                  <a:lnTo>
                    <a:pt x="428" y="1474"/>
                  </a:lnTo>
                  <a:lnTo>
                    <a:pt x="428" y="1472"/>
                  </a:lnTo>
                  <a:lnTo>
                    <a:pt x="428" y="1472"/>
                  </a:lnTo>
                  <a:lnTo>
                    <a:pt x="428" y="1472"/>
                  </a:lnTo>
                  <a:lnTo>
                    <a:pt x="428" y="1474"/>
                  </a:lnTo>
                  <a:lnTo>
                    <a:pt x="428" y="1474"/>
                  </a:lnTo>
                  <a:lnTo>
                    <a:pt x="428" y="1477"/>
                  </a:lnTo>
                  <a:lnTo>
                    <a:pt x="428" y="1479"/>
                  </a:lnTo>
                  <a:lnTo>
                    <a:pt x="428" y="1482"/>
                  </a:lnTo>
                  <a:lnTo>
                    <a:pt x="428" y="1482"/>
                  </a:lnTo>
                  <a:lnTo>
                    <a:pt x="428" y="1472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6" y="1474"/>
                  </a:lnTo>
                  <a:lnTo>
                    <a:pt x="426" y="1474"/>
                  </a:lnTo>
                  <a:lnTo>
                    <a:pt x="426" y="1474"/>
                  </a:lnTo>
                  <a:lnTo>
                    <a:pt x="426" y="1474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6" y="1472"/>
                  </a:lnTo>
                  <a:lnTo>
                    <a:pt x="424" y="1472"/>
                  </a:lnTo>
                  <a:lnTo>
                    <a:pt x="424" y="1472"/>
                  </a:lnTo>
                  <a:lnTo>
                    <a:pt x="424" y="1470"/>
                  </a:lnTo>
                  <a:lnTo>
                    <a:pt x="424" y="1470"/>
                  </a:lnTo>
                  <a:lnTo>
                    <a:pt x="424" y="1470"/>
                  </a:lnTo>
                  <a:lnTo>
                    <a:pt x="426" y="1470"/>
                  </a:lnTo>
                  <a:lnTo>
                    <a:pt x="426" y="1470"/>
                  </a:lnTo>
                  <a:lnTo>
                    <a:pt x="426" y="1470"/>
                  </a:lnTo>
                  <a:lnTo>
                    <a:pt x="426" y="1467"/>
                  </a:lnTo>
                  <a:lnTo>
                    <a:pt x="424" y="1467"/>
                  </a:lnTo>
                  <a:lnTo>
                    <a:pt x="424" y="1467"/>
                  </a:lnTo>
                  <a:lnTo>
                    <a:pt x="424" y="1470"/>
                  </a:lnTo>
                  <a:lnTo>
                    <a:pt x="424" y="1472"/>
                  </a:lnTo>
                  <a:lnTo>
                    <a:pt x="424" y="1472"/>
                  </a:lnTo>
                  <a:lnTo>
                    <a:pt x="426" y="1474"/>
                  </a:lnTo>
                  <a:lnTo>
                    <a:pt x="426" y="1484"/>
                  </a:lnTo>
                  <a:lnTo>
                    <a:pt x="426" y="1484"/>
                  </a:lnTo>
                  <a:lnTo>
                    <a:pt x="426" y="1491"/>
                  </a:lnTo>
                  <a:lnTo>
                    <a:pt x="431" y="1500"/>
                  </a:lnTo>
                  <a:lnTo>
                    <a:pt x="433" y="1510"/>
                  </a:lnTo>
                  <a:lnTo>
                    <a:pt x="436" y="1510"/>
                  </a:lnTo>
                  <a:lnTo>
                    <a:pt x="433" y="1510"/>
                  </a:lnTo>
                  <a:lnTo>
                    <a:pt x="433" y="1505"/>
                  </a:lnTo>
                  <a:lnTo>
                    <a:pt x="433" y="1505"/>
                  </a:lnTo>
                  <a:lnTo>
                    <a:pt x="433" y="1505"/>
                  </a:lnTo>
                  <a:lnTo>
                    <a:pt x="433" y="1508"/>
                  </a:lnTo>
                  <a:lnTo>
                    <a:pt x="436" y="1510"/>
                  </a:lnTo>
                  <a:lnTo>
                    <a:pt x="436" y="1510"/>
                  </a:lnTo>
                  <a:lnTo>
                    <a:pt x="436" y="1510"/>
                  </a:lnTo>
                  <a:lnTo>
                    <a:pt x="436" y="1510"/>
                  </a:lnTo>
                  <a:lnTo>
                    <a:pt x="436" y="1510"/>
                  </a:lnTo>
                  <a:lnTo>
                    <a:pt x="436" y="1512"/>
                  </a:lnTo>
                  <a:lnTo>
                    <a:pt x="436" y="1512"/>
                  </a:lnTo>
                  <a:lnTo>
                    <a:pt x="436" y="1512"/>
                  </a:lnTo>
                  <a:lnTo>
                    <a:pt x="436" y="1512"/>
                  </a:lnTo>
                  <a:lnTo>
                    <a:pt x="436" y="1512"/>
                  </a:lnTo>
                  <a:lnTo>
                    <a:pt x="436" y="1512"/>
                  </a:lnTo>
                  <a:lnTo>
                    <a:pt x="436" y="1510"/>
                  </a:lnTo>
                  <a:lnTo>
                    <a:pt x="436" y="1512"/>
                  </a:lnTo>
                  <a:lnTo>
                    <a:pt x="436" y="1515"/>
                  </a:lnTo>
                  <a:lnTo>
                    <a:pt x="438" y="1517"/>
                  </a:lnTo>
                  <a:lnTo>
                    <a:pt x="438" y="1517"/>
                  </a:lnTo>
                  <a:lnTo>
                    <a:pt x="438" y="1519"/>
                  </a:lnTo>
                  <a:lnTo>
                    <a:pt x="438" y="1519"/>
                  </a:lnTo>
                  <a:lnTo>
                    <a:pt x="438" y="1519"/>
                  </a:lnTo>
                  <a:lnTo>
                    <a:pt x="438" y="1522"/>
                  </a:lnTo>
                  <a:lnTo>
                    <a:pt x="438" y="1522"/>
                  </a:lnTo>
                  <a:lnTo>
                    <a:pt x="438" y="1519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22"/>
                  </a:lnTo>
                  <a:lnTo>
                    <a:pt x="440" y="1519"/>
                  </a:lnTo>
                  <a:lnTo>
                    <a:pt x="440" y="1519"/>
                  </a:lnTo>
                  <a:lnTo>
                    <a:pt x="440" y="1517"/>
                  </a:lnTo>
                  <a:lnTo>
                    <a:pt x="443" y="1519"/>
                  </a:lnTo>
                  <a:lnTo>
                    <a:pt x="443" y="1519"/>
                  </a:lnTo>
                  <a:lnTo>
                    <a:pt x="443" y="1519"/>
                  </a:lnTo>
                  <a:lnTo>
                    <a:pt x="445" y="1517"/>
                  </a:lnTo>
                  <a:lnTo>
                    <a:pt x="445" y="1517"/>
                  </a:lnTo>
                  <a:lnTo>
                    <a:pt x="445" y="1517"/>
                  </a:lnTo>
                  <a:lnTo>
                    <a:pt x="445" y="1517"/>
                  </a:lnTo>
                  <a:lnTo>
                    <a:pt x="445" y="1517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5" y="1519"/>
                  </a:lnTo>
                  <a:lnTo>
                    <a:pt x="443" y="1519"/>
                  </a:lnTo>
                  <a:lnTo>
                    <a:pt x="443" y="1519"/>
                  </a:lnTo>
                  <a:lnTo>
                    <a:pt x="440" y="1519"/>
                  </a:lnTo>
                  <a:lnTo>
                    <a:pt x="440" y="1522"/>
                  </a:lnTo>
                  <a:lnTo>
                    <a:pt x="440" y="1522"/>
                  </a:lnTo>
                  <a:lnTo>
                    <a:pt x="440" y="1522"/>
                  </a:lnTo>
                  <a:lnTo>
                    <a:pt x="443" y="1522"/>
                  </a:lnTo>
                  <a:lnTo>
                    <a:pt x="443" y="1522"/>
                  </a:lnTo>
                  <a:lnTo>
                    <a:pt x="443" y="1522"/>
                  </a:lnTo>
                  <a:lnTo>
                    <a:pt x="443" y="1522"/>
                  </a:lnTo>
                  <a:lnTo>
                    <a:pt x="443" y="1524"/>
                  </a:lnTo>
                  <a:lnTo>
                    <a:pt x="440" y="1524"/>
                  </a:lnTo>
                  <a:lnTo>
                    <a:pt x="440" y="1522"/>
                  </a:lnTo>
                  <a:lnTo>
                    <a:pt x="440" y="1522"/>
                  </a:lnTo>
                  <a:lnTo>
                    <a:pt x="440" y="1522"/>
                  </a:lnTo>
                  <a:lnTo>
                    <a:pt x="440" y="1524"/>
                  </a:lnTo>
                  <a:lnTo>
                    <a:pt x="445" y="1526"/>
                  </a:lnTo>
                  <a:lnTo>
                    <a:pt x="445" y="1529"/>
                  </a:lnTo>
                  <a:lnTo>
                    <a:pt x="447" y="1531"/>
                  </a:lnTo>
                  <a:lnTo>
                    <a:pt x="450" y="1534"/>
                  </a:lnTo>
                  <a:lnTo>
                    <a:pt x="450" y="1534"/>
                  </a:lnTo>
                  <a:lnTo>
                    <a:pt x="455" y="1538"/>
                  </a:lnTo>
                  <a:lnTo>
                    <a:pt x="455" y="1541"/>
                  </a:lnTo>
                  <a:lnTo>
                    <a:pt x="457" y="1543"/>
                  </a:lnTo>
                  <a:lnTo>
                    <a:pt x="462" y="1550"/>
                  </a:lnTo>
                  <a:lnTo>
                    <a:pt x="464" y="1553"/>
                  </a:lnTo>
                  <a:lnTo>
                    <a:pt x="469" y="1555"/>
                  </a:lnTo>
                  <a:lnTo>
                    <a:pt x="471" y="1557"/>
                  </a:lnTo>
                  <a:lnTo>
                    <a:pt x="476" y="1562"/>
                  </a:lnTo>
                  <a:lnTo>
                    <a:pt x="476" y="1562"/>
                  </a:lnTo>
                  <a:lnTo>
                    <a:pt x="478" y="1562"/>
                  </a:lnTo>
                  <a:lnTo>
                    <a:pt x="478" y="1562"/>
                  </a:lnTo>
                  <a:lnTo>
                    <a:pt x="478" y="1562"/>
                  </a:lnTo>
                  <a:lnTo>
                    <a:pt x="481" y="1564"/>
                  </a:lnTo>
                  <a:lnTo>
                    <a:pt x="481" y="1564"/>
                  </a:lnTo>
                  <a:lnTo>
                    <a:pt x="488" y="1567"/>
                  </a:lnTo>
                  <a:lnTo>
                    <a:pt x="490" y="1567"/>
                  </a:lnTo>
                  <a:lnTo>
                    <a:pt x="492" y="1567"/>
                  </a:lnTo>
                  <a:lnTo>
                    <a:pt x="492" y="1564"/>
                  </a:lnTo>
                  <a:lnTo>
                    <a:pt x="495" y="1564"/>
                  </a:lnTo>
                  <a:lnTo>
                    <a:pt x="497" y="1562"/>
                  </a:lnTo>
                  <a:lnTo>
                    <a:pt x="502" y="1562"/>
                  </a:lnTo>
                  <a:lnTo>
                    <a:pt x="504" y="1562"/>
                  </a:lnTo>
                  <a:lnTo>
                    <a:pt x="504" y="1560"/>
                  </a:lnTo>
                  <a:lnTo>
                    <a:pt x="507" y="1560"/>
                  </a:lnTo>
                  <a:lnTo>
                    <a:pt x="516" y="1553"/>
                  </a:lnTo>
                  <a:lnTo>
                    <a:pt x="518" y="1553"/>
                  </a:lnTo>
                  <a:lnTo>
                    <a:pt x="518" y="1553"/>
                  </a:lnTo>
                  <a:lnTo>
                    <a:pt x="518" y="1550"/>
                  </a:lnTo>
                  <a:lnTo>
                    <a:pt x="521" y="1548"/>
                  </a:lnTo>
                  <a:lnTo>
                    <a:pt x="521" y="1548"/>
                  </a:lnTo>
                  <a:lnTo>
                    <a:pt x="521" y="1545"/>
                  </a:lnTo>
                  <a:lnTo>
                    <a:pt x="523" y="1545"/>
                  </a:lnTo>
                  <a:lnTo>
                    <a:pt x="523" y="1545"/>
                  </a:lnTo>
                  <a:lnTo>
                    <a:pt x="523" y="1541"/>
                  </a:lnTo>
                  <a:lnTo>
                    <a:pt x="523" y="1538"/>
                  </a:lnTo>
                  <a:lnTo>
                    <a:pt x="521" y="1536"/>
                  </a:lnTo>
                  <a:lnTo>
                    <a:pt x="523" y="1536"/>
                  </a:lnTo>
                  <a:lnTo>
                    <a:pt x="523" y="1536"/>
                  </a:lnTo>
                  <a:lnTo>
                    <a:pt x="523" y="1536"/>
                  </a:lnTo>
                  <a:lnTo>
                    <a:pt x="523" y="1534"/>
                  </a:lnTo>
                  <a:lnTo>
                    <a:pt x="523" y="1534"/>
                  </a:lnTo>
                  <a:lnTo>
                    <a:pt x="525" y="1531"/>
                  </a:lnTo>
                  <a:lnTo>
                    <a:pt x="525" y="1531"/>
                  </a:lnTo>
                  <a:lnTo>
                    <a:pt x="525" y="1531"/>
                  </a:lnTo>
                  <a:lnTo>
                    <a:pt x="528" y="1531"/>
                  </a:lnTo>
                  <a:lnTo>
                    <a:pt x="525" y="1529"/>
                  </a:lnTo>
                  <a:lnTo>
                    <a:pt x="525" y="1531"/>
                  </a:lnTo>
                  <a:lnTo>
                    <a:pt x="525" y="1531"/>
                  </a:lnTo>
                  <a:lnTo>
                    <a:pt x="525" y="1531"/>
                  </a:lnTo>
                  <a:lnTo>
                    <a:pt x="523" y="1531"/>
                  </a:lnTo>
                  <a:lnTo>
                    <a:pt x="525" y="1531"/>
                  </a:lnTo>
                  <a:lnTo>
                    <a:pt x="525" y="1529"/>
                  </a:lnTo>
                  <a:lnTo>
                    <a:pt x="525" y="1526"/>
                  </a:lnTo>
                  <a:lnTo>
                    <a:pt x="525" y="1524"/>
                  </a:lnTo>
                  <a:lnTo>
                    <a:pt x="528" y="1522"/>
                  </a:lnTo>
                  <a:lnTo>
                    <a:pt x="528" y="1519"/>
                  </a:lnTo>
                  <a:lnTo>
                    <a:pt x="535" y="1515"/>
                  </a:lnTo>
                  <a:lnTo>
                    <a:pt x="537" y="1512"/>
                  </a:lnTo>
                  <a:lnTo>
                    <a:pt x="540" y="1512"/>
                  </a:lnTo>
                  <a:lnTo>
                    <a:pt x="542" y="1512"/>
                  </a:lnTo>
                  <a:lnTo>
                    <a:pt x="549" y="1510"/>
                  </a:lnTo>
                  <a:lnTo>
                    <a:pt x="549" y="1510"/>
                  </a:lnTo>
                  <a:lnTo>
                    <a:pt x="549" y="1510"/>
                  </a:lnTo>
                  <a:lnTo>
                    <a:pt x="549" y="1510"/>
                  </a:lnTo>
                  <a:lnTo>
                    <a:pt x="549" y="1510"/>
                  </a:lnTo>
                  <a:lnTo>
                    <a:pt x="551" y="1508"/>
                  </a:lnTo>
                  <a:lnTo>
                    <a:pt x="554" y="1508"/>
                  </a:lnTo>
                  <a:lnTo>
                    <a:pt x="554" y="1508"/>
                  </a:lnTo>
                  <a:lnTo>
                    <a:pt x="554" y="1508"/>
                  </a:lnTo>
                  <a:lnTo>
                    <a:pt x="556" y="1508"/>
                  </a:lnTo>
                  <a:lnTo>
                    <a:pt x="556" y="1508"/>
                  </a:lnTo>
                  <a:lnTo>
                    <a:pt x="559" y="1505"/>
                  </a:lnTo>
                  <a:lnTo>
                    <a:pt x="561" y="1505"/>
                  </a:lnTo>
                  <a:lnTo>
                    <a:pt x="561" y="1505"/>
                  </a:lnTo>
                  <a:lnTo>
                    <a:pt x="563" y="1505"/>
                  </a:lnTo>
                  <a:lnTo>
                    <a:pt x="563" y="1505"/>
                  </a:lnTo>
                  <a:lnTo>
                    <a:pt x="563" y="1505"/>
                  </a:lnTo>
                  <a:lnTo>
                    <a:pt x="563" y="1505"/>
                  </a:lnTo>
                  <a:lnTo>
                    <a:pt x="563" y="1505"/>
                  </a:lnTo>
                  <a:lnTo>
                    <a:pt x="566" y="1503"/>
                  </a:lnTo>
                  <a:lnTo>
                    <a:pt x="566" y="1503"/>
                  </a:lnTo>
                  <a:lnTo>
                    <a:pt x="568" y="1503"/>
                  </a:lnTo>
                  <a:lnTo>
                    <a:pt x="570" y="1503"/>
                  </a:lnTo>
                  <a:lnTo>
                    <a:pt x="570" y="1505"/>
                  </a:lnTo>
                  <a:lnTo>
                    <a:pt x="573" y="1505"/>
                  </a:lnTo>
                  <a:lnTo>
                    <a:pt x="573" y="1505"/>
                  </a:lnTo>
                  <a:lnTo>
                    <a:pt x="575" y="1505"/>
                  </a:lnTo>
                  <a:lnTo>
                    <a:pt x="577" y="1503"/>
                  </a:lnTo>
                  <a:lnTo>
                    <a:pt x="577" y="1503"/>
                  </a:lnTo>
                  <a:lnTo>
                    <a:pt x="577" y="1505"/>
                  </a:lnTo>
                  <a:lnTo>
                    <a:pt x="580" y="1505"/>
                  </a:lnTo>
                  <a:lnTo>
                    <a:pt x="580" y="1505"/>
                  </a:lnTo>
                  <a:lnTo>
                    <a:pt x="582" y="1505"/>
                  </a:lnTo>
                  <a:lnTo>
                    <a:pt x="587" y="1508"/>
                  </a:lnTo>
                  <a:lnTo>
                    <a:pt x="589" y="1510"/>
                  </a:lnTo>
                  <a:lnTo>
                    <a:pt x="592" y="1510"/>
                  </a:lnTo>
                  <a:lnTo>
                    <a:pt x="592" y="1510"/>
                  </a:lnTo>
                  <a:lnTo>
                    <a:pt x="592" y="1510"/>
                  </a:lnTo>
                  <a:lnTo>
                    <a:pt x="587" y="1505"/>
                  </a:lnTo>
                  <a:lnTo>
                    <a:pt x="587" y="1505"/>
                  </a:lnTo>
                  <a:lnTo>
                    <a:pt x="587" y="1505"/>
                  </a:lnTo>
                  <a:lnTo>
                    <a:pt x="587" y="1505"/>
                  </a:lnTo>
                  <a:lnTo>
                    <a:pt x="585" y="1505"/>
                  </a:lnTo>
                  <a:lnTo>
                    <a:pt x="585" y="1505"/>
                  </a:lnTo>
                  <a:lnTo>
                    <a:pt x="585" y="1503"/>
                  </a:lnTo>
                  <a:lnTo>
                    <a:pt x="585" y="1503"/>
                  </a:lnTo>
                  <a:lnTo>
                    <a:pt x="587" y="1503"/>
                  </a:lnTo>
                  <a:lnTo>
                    <a:pt x="587" y="1503"/>
                  </a:lnTo>
                  <a:lnTo>
                    <a:pt x="587" y="1500"/>
                  </a:lnTo>
                  <a:lnTo>
                    <a:pt x="585" y="1500"/>
                  </a:lnTo>
                  <a:lnTo>
                    <a:pt x="585" y="1500"/>
                  </a:lnTo>
                  <a:lnTo>
                    <a:pt x="582" y="1503"/>
                  </a:lnTo>
                  <a:lnTo>
                    <a:pt x="582" y="1503"/>
                  </a:lnTo>
                  <a:lnTo>
                    <a:pt x="575" y="1503"/>
                  </a:lnTo>
                  <a:lnTo>
                    <a:pt x="573" y="1503"/>
                  </a:lnTo>
                  <a:lnTo>
                    <a:pt x="570" y="1500"/>
                  </a:lnTo>
                  <a:lnTo>
                    <a:pt x="566" y="1498"/>
                  </a:lnTo>
                  <a:lnTo>
                    <a:pt x="563" y="1496"/>
                  </a:lnTo>
                  <a:lnTo>
                    <a:pt x="563" y="1493"/>
                  </a:lnTo>
                  <a:lnTo>
                    <a:pt x="563" y="1493"/>
                  </a:lnTo>
                  <a:lnTo>
                    <a:pt x="563" y="1491"/>
                  </a:lnTo>
                  <a:lnTo>
                    <a:pt x="563" y="1489"/>
                  </a:lnTo>
                  <a:lnTo>
                    <a:pt x="566" y="1486"/>
                  </a:lnTo>
                  <a:lnTo>
                    <a:pt x="566" y="1486"/>
                  </a:lnTo>
                  <a:lnTo>
                    <a:pt x="566" y="1486"/>
                  </a:lnTo>
                  <a:lnTo>
                    <a:pt x="566" y="1486"/>
                  </a:lnTo>
                  <a:lnTo>
                    <a:pt x="566" y="1484"/>
                  </a:lnTo>
                  <a:lnTo>
                    <a:pt x="566" y="1484"/>
                  </a:lnTo>
                  <a:lnTo>
                    <a:pt x="568" y="1484"/>
                  </a:lnTo>
                  <a:lnTo>
                    <a:pt x="568" y="1484"/>
                  </a:lnTo>
                  <a:lnTo>
                    <a:pt x="568" y="1484"/>
                  </a:lnTo>
                  <a:lnTo>
                    <a:pt x="570" y="1479"/>
                  </a:lnTo>
                  <a:lnTo>
                    <a:pt x="573" y="1477"/>
                  </a:lnTo>
                  <a:lnTo>
                    <a:pt x="573" y="1477"/>
                  </a:lnTo>
                  <a:lnTo>
                    <a:pt x="573" y="1474"/>
                  </a:lnTo>
                  <a:lnTo>
                    <a:pt x="573" y="1474"/>
                  </a:lnTo>
                  <a:lnTo>
                    <a:pt x="575" y="1474"/>
                  </a:lnTo>
                  <a:lnTo>
                    <a:pt x="575" y="1472"/>
                  </a:lnTo>
                  <a:lnTo>
                    <a:pt x="577" y="1467"/>
                  </a:lnTo>
                  <a:lnTo>
                    <a:pt x="580" y="1465"/>
                  </a:lnTo>
                  <a:lnTo>
                    <a:pt x="582" y="1463"/>
                  </a:lnTo>
                  <a:lnTo>
                    <a:pt x="582" y="1463"/>
                  </a:lnTo>
                  <a:lnTo>
                    <a:pt x="580" y="1460"/>
                  </a:lnTo>
                  <a:lnTo>
                    <a:pt x="580" y="1458"/>
                  </a:lnTo>
                  <a:lnTo>
                    <a:pt x="580" y="1455"/>
                  </a:lnTo>
                  <a:lnTo>
                    <a:pt x="580" y="1455"/>
                  </a:lnTo>
                  <a:lnTo>
                    <a:pt x="580" y="1455"/>
                  </a:lnTo>
                  <a:lnTo>
                    <a:pt x="582" y="1455"/>
                  </a:lnTo>
                  <a:lnTo>
                    <a:pt x="582" y="1455"/>
                  </a:lnTo>
                  <a:lnTo>
                    <a:pt x="582" y="1453"/>
                  </a:lnTo>
                  <a:lnTo>
                    <a:pt x="582" y="1453"/>
                  </a:lnTo>
                  <a:lnTo>
                    <a:pt x="582" y="1453"/>
                  </a:lnTo>
                  <a:lnTo>
                    <a:pt x="582" y="1453"/>
                  </a:lnTo>
                  <a:lnTo>
                    <a:pt x="585" y="1451"/>
                  </a:lnTo>
                  <a:lnTo>
                    <a:pt x="587" y="1448"/>
                  </a:lnTo>
                  <a:lnTo>
                    <a:pt x="587" y="1448"/>
                  </a:lnTo>
                  <a:lnTo>
                    <a:pt x="589" y="1448"/>
                  </a:lnTo>
                  <a:lnTo>
                    <a:pt x="589" y="1448"/>
                  </a:lnTo>
                  <a:lnTo>
                    <a:pt x="592" y="1448"/>
                  </a:lnTo>
                  <a:lnTo>
                    <a:pt x="592" y="1448"/>
                  </a:lnTo>
                  <a:lnTo>
                    <a:pt x="594" y="1448"/>
                  </a:lnTo>
                  <a:lnTo>
                    <a:pt x="596" y="1448"/>
                  </a:lnTo>
                  <a:lnTo>
                    <a:pt x="596" y="1448"/>
                  </a:lnTo>
                  <a:lnTo>
                    <a:pt x="596" y="1448"/>
                  </a:lnTo>
                  <a:lnTo>
                    <a:pt x="599" y="1448"/>
                  </a:lnTo>
                  <a:lnTo>
                    <a:pt x="599" y="1446"/>
                  </a:lnTo>
                  <a:lnTo>
                    <a:pt x="599" y="1448"/>
                  </a:lnTo>
                  <a:lnTo>
                    <a:pt x="599" y="1448"/>
                  </a:lnTo>
                  <a:lnTo>
                    <a:pt x="599" y="1448"/>
                  </a:lnTo>
                  <a:lnTo>
                    <a:pt x="596" y="1448"/>
                  </a:lnTo>
                  <a:lnTo>
                    <a:pt x="596" y="1448"/>
                  </a:lnTo>
                  <a:lnTo>
                    <a:pt x="596" y="1448"/>
                  </a:lnTo>
                  <a:lnTo>
                    <a:pt x="596" y="1448"/>
                  </a:lnTo>
                  <a:lnTo>
                    <a:pt x="596" y="1451"/>
                  </a:lnTo>
                  <a:lnTo>
                    <a:pt x="596" y="1451"/>
                  </a:lnTo>
                  <a:lnTo>
                    <a:pt x="599" y="1451"/>
                  </a:lnTo>
                  <a:lnTo>
                    <a:pt x="608" y="1451"/>
                  </a:lnTo>
                  <a:lnTo>
                    <a:pt x="608" y="1451"/>
                  </a:lnTo>
                  <a:lnTo>
                    <a:pt x="608" y="1451"/>
                  </a:lnTo>
                  <a:lnTo>
                    <a:pt x="608" y="1451"/>
                  </a:lnTo>
                  <a:lnTo>
                    <a:pt x="606" y="1451"/>
                  </a:lnTo>
                  <a:lnTo>
                    <a:pt x="606" y="1451"/>
                  </a:lnTo>
                  <a:lnTo>
                    <a:pt x="604" y="1451"/>
                  </a:lnTo>
                  <a:lnTo>
                    <a:pt x="604" y="1451"/>
                  </a:lnTo>
                  <a:lnTo>
                    <a:pt x="604" y="1448"/>
                  </a:lnTo>
                  <a:lnTo>
                    <a:pt x="604" y="1448"/>
                  </a:lnTo>
                  <a:lnTo>
                    <a:pt x="601" y="1448"/>
                  </a:lnTo>
                  <a:lnTo>
                    <a:pt x="601" y="1448"/>
                  </a:lnTo>
                  <a:lnTo>
                    <a:pt x="601" y="1448"/>
                  </a:lnTo>
                  <a:lnTo>
                    <a:pt x="601" y="1448"/>
                  </a:lnTo>
                  <a:lnTo>
                    <a:pt x="601" y="1448"/>
                  </a:lnTo>
                  <a:lnTo>
                    <a:pt x="608" y="1448"/>
                  </a:lnTo>
                  <a:lnTo>
                    <a:pt x="608" y="1451"/>
                  </a:lnTo>
                  <a:lnTo>
                    <a:pt x="608" y="1451"/>
                  </a:lnTo>
                  <a:lnTo>
                    <a:pt x="611" y="1451"/>
                  </a:lnTo>
                  <a:lnTo>
                    <a:pt x="611" y="1451"/>
                  </a:lnTo>
                  <a:lnTo>
                    <a:pt x="611" y="1451"/>
                  </a:lnTo>
                  <a:lnTo>
                    <a:pt x="613" y="1451"/>
                  </a:lnTo>
                  <a:lnTo>
                    <a:pt x="613" y="1451"/>
                  </a:lnTo>
                  <a:lnTo>
                    <a:pt x="613" y="1446"/>
                  </a:lnTo>
                  <a:lnTo>
                    <a:pt x="613" y="1437"/>
                  </a:lnTo>
                  <a:lnTo>
                    <a:pt x="613" y="1434"/>
                  </a:lnTo>
                  <a:lnTo>
                    <a:pt x="613" y="1425"/>
                  </a:lnTo>
                  <a:lnTo>
                    <a:pt x="613" y="1422"/>
                  </a:lnTo>
                  <a:lnTo>
                    <a:pt x="613" y="1415"/>
                  </a:lnTo>
                  <a:lnTo>
                    <a:pt x="613" y="1413"/>
                  </a:lnTo>
                  <a:lnTo>
                    <a:pt x="613" y="1413"/>
                  </a:lnTo>
                  <a:lnTo>
                    <a:pt x="613" y="1403"/>
                  </a:lnTo>
                  <a:lnTo>
                    <a:pt x="611" y="1399"/>
                  </a:lnTo>
                  <a:lnTo>
                    <a:pt x="611" y="1394"/>
                  </a:lnTo>
                  <a:lnTo>
                    <a:pt x="611" y="1394"/>
                  </a:lnTo>
                  <a:lnTo>
                    <a:pt x="611" y="1394"/>
                  </a:lnTo>
                  <a:lnTo>
                    <a:pt x="611" y="1394"/>
                  </a:lnTo>
                  <a:lnTo>
                    <a:pt x="608" y="1394"/>
                  </a:lnTo>
                  <a:lnTo>
                    <a:pt x="608" y="1394"/>
                  </a:lnTo>
                  <a:lnTo>
                    <a:pt x="608" y="1394"/>
                  </a:lnTo>
                  <a:lnTo>
                    <a:pt x="606" y="1394"/>
                  </a:lnTo>
                  <a:lnTo>
                    <a:pt x="604" y="1396"/>
                  </a:lnTo>
                  <a:lnTo>
                    <a:pt x="604" y="1396"/>
                  </a:lnTo>
                  <a:lnTo>
                    <a:pt x="604" y="1396"/>
                  </a:lnTo>
                  <a:lnTo>
                    <a:pt x="604" y="1396"/>
                  </a:lnTo>
                  <a:lnTo>
                    <a:pt x="606" y="1394"/>
                  </a:lnTo>
                  <a:lnTo>
                    <a:pt x="608" y="1392"/>
                  </a:lnTo>
                  <a:lnTo>
                    <a:pt x="608" y="1392"/>
                  </a:lnTo>
                  <a:lnTo>
                    <a:pt x="608" y="1392"/>
                  </a:lnTo>
                  <a:lnTo>
                    <a:pt x="608" y="1392"/>
                  </a:lnTo>
                  <a:lnTo>
                    <a:pt x="608" y="1392"/>
                  </a:lnTo>
                  <a:lnTo>
                    <a:pt x="611" y="1392"/>
                  </a:lnTo>
                  <a:lnTo>
                    <a:pt x="611" y="1392"/>
                  </a:lnTo>
                  <a:lnTo>
                    <a:pt x="611" y="1392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11" y="1389"/>
                  </a:lnTo>
                  <a:lnTo>
                    <a:pt x="608" y="1389"/>
                  </a:lnTo>
                  <a:lnTo>
                    <a:pt x="608" y="1387"/>
                  </a:lnTo>
                  <a:lnTo>
                    <a:pt x="608" y="1385"/>
                  </a:lnTo>
                  <a:lnTo>
                    <a:pt x="608" y="1382"/>
                  </a:lnTo>
                  <a:lnTo>
                    <a:pt x="608" y="1380"/>
                  </a:lnTo>
                  <a:lnTo>
                    <a:pt x="608" y="1380"/>
                  </a:lnTo>
                  <a:lnTo>
                    <a:pt x="608" y="1377"/>
                  </a:lnTo>
                  <a:lnTo>
                    <a:pt x="608" y="1373"/>
                  </a:lnTo>
                  <a:lnTo>
                    <a:pt x="611" y="1370"/>
                  </a:lnTo>
                  <a:lnTo>
                    <a:pt x="611" y="1370"/>
                  </a:lnTo>
                  <a:lnTo>
                    <a:pt x="611" y="1366"/>
                  </a:lnTo>
                  <a:lnTo>
                    <a:pt x="613" y="1363"/>
                  </a:lnTo>
                  <a:lnTo>
                    <a:pt x="613" y="1361"/>
                  </a:lnTo>
                  <a:lnTo>
                    <a:pt x="613" y="1361"/>
                  </a:lnTo>
                  <a:lnTo>
                    <a:pt x="613" y="1361"/>
                  </a:lnTo>
                  <a:lnTo>
                    <a:pt x="613" y="1361"/>
                  </a:lnTo>
                  <a:lnTo>
                    <a:pt x="613" y="1358"/>
                  </a:lnTo>
                  <a:lnTo>
                    <a:pt x="613" y="1358"/>
                  </a:lnTo>
                  <a:lnTo>
                    <a:pt x="613" y="1358"/>
                  </a:lnTo>
                  <a:lnTo>
                    <a:pt x="615" y="1356"/>
                  </a:lnTo>
                  <a:lnTo>
                    <a:pt x="615" y="1351"/>
                  </a:lnTo>
                  <a:lnTo>
                    <a:pt x="618" y="1351"/>
                  </a:lnTo>
                  <a:lnTo>
                    <a:pt x="618" y="1351"/>
                  </a:lnTo>
                  <a:lnTo>
                    <a:pt x="620" y="1347"/>
                  </a:lnTo>
                  <a:lnTo>
                    <a:pt x="620" y="1347"/>
                  </a:lnTo>
                  <a:lnTo>
                    <a:pt x="618" y="1349"/>
                  </a:lnTo>
                  <a:lnTo>
                    <a:pt x="618" y="1347"/>
                  </a:lnTo>
                  <a:lnTo>
                    <a:pt x="618" y="1347"/>
                  </a:lnTo>
                  <a:lnTo>
                    <a:pt x="620" y="1347"/>
                  </a:lnTo>
                  <a:lnTo>
                    <a:pt x="622" y="1344"/>
                  </a:lnTo>
                  <a:lnTo>
                    <a:pt x="622" y="1342"/>
                  </a:lnTo>
                  <a:lnTo>
                    <a:pt x="622" y="1342"/>
                  </a:lnTo>
                  <a:lnTo>
                    <a:pt x="622" y="1342"/>
                  </a:lnTo>
                  <a:lnTo>
                    <a:pt x="625" y="1340"/>
                  </a:lnTo>
                  <a:lnTo>
                    <a:pt x="625" y="1340"/>
                  </a:lnTo>
                  <a:lnTo>
                    <a:pt x="627" y="1337"/>
                  </a:lnTo>
                  <a:lnTo>
                    <a:pt x="627" y="1337"/>
                  </a:lnTo>
                  <a:lnTo>
                    <a:pt x="630" y="1335"/>
                  </a:lnTo>
                  <a:lnTo>
                    <a:pt x="630" y="1330"/>
                  </a:lnTo>
                  <a:lnTo>
                    <a:pt x="630" y="1330"/>
                  </a:lnTo>
                  <a:lnTo>
                    <a:pt x="630" y="1330"/>
                  </a:lnTo>
                  <a:lnTo>
                    <a:pt x="630" y="1328"/>
                  </a:lnTo>
                  <a:lnTo>
                    <a:pt x="632" y="1325"/>
                  </a:lnTo>
                  <a:lnTo>
                    <a:pt x="632" y="1325"/>
                  </a:lnTo>
                  <a:lnTo>
                    <a:pt x="632" y="1323"/>
                  </a:lnTo>
                  <a:lnTo>
                    <a:pt x="632" y="1321"/>
                  </a:lnTo>
                  <a:lnTo>
                    <a:pt x="634" y="1318"/>
                  </a:lnTo>
                  <a:lnTo>
                    <a:pt x="634" y="1316"/>
                  </a:lnTo>
                  <a:lnTo>
                    <a:pt x="634" y="1309"/>
                  </a:lnTo>
                  <a:lnTo>
                    <a:pt x="634" y="1304"/>
                  </a:lnTo>
                  <a:lnTo>
                    <a:pt x="634" y="1302"/>
                  </a:lnTo>
                  <a:lnTo>
                    <a:pt x="634" y="1302"/>
                  </a:lnTo>
                  <a:lnTo>
                    <a:pt x="637" y="1302"/>
                  </a:lnTo>
                  <a:lnTo>
                    <a:pt x="637" y="1299"/>
                  </a:lnTo>
                  <a:lnTo>
                    <a:pt x="637" y="1299"/>
                  </a:lnTo>
                  <a:lnTo>
                    <a:pt x="637" y="1299"/>
                  </a:lnTo>
                  <a:lnTo>
                    <a:pt x="637" y="1297"/>
                  </a:lnTo>
                  <a:lnTo>
                    <a:pt x="637" y="1297"/>
                  </a:lnTo>
                  <a:lnTo>
                    <a:pt x="637" y="1295"/>
                  </a:lnTo>
                  <a:lnTo>
                    <a:pt x="637" y="1295"/>
                  </a:lnTo>
                  <a:lnTo>
                    <a:pt x="637" y="1295"/>
                  </a:lnTo>
                  <a:lnTo>
                    <a:pt x="637" y="1295"/>
                  </a:lnTo>
                  <a:lnTo>
                    <a:pt x="637" y="1295"/>
                  </a:lnTo>
                  <a:lnTo>
                    <a:pt x="637" y="1292"/>
                  </a:lnTo>
                  <a:lnTo>
                    <a:pt x="637" y="1292"/>
                  </a:lnTo>
                  <a:lnTo>
                    <a:pt x="637" y="1292"/>
                  </a:lnTo>
                  <a:lnTo>
                    <a:pt x="639" y="1292"/>
                  </a:lnTo>
                  <a:lnTo>
                    <a:pt x="639" y="1290"/>
                  </a:lnTo>
                  <a:lnTo>
                    <a:pt x="639" y="1287"/>
                  </a:lnTo>
                  <a:lnTo>
                    <a:pt x="639" y="1285"/>
                  </a:lnTo>
                  <a:lnTo>
                    <a:pt x="637" y="1285"/>
                  </a:lnTo>
                  <a:lnTo>
                    <a:pt x="637" y="1283"/>
                  </a:lnTo>
                  <a:lnTo>
                    <a:pt x="637" y="1283"/>
                  </a:lnTo>
                  <a:lnTo>
                    <a:pt x="637" y="1283"/>
                  </a:lnTo>
                  <a:lnTo>
                    <a:pt x="637" y="1285"/>
                  </a:lnTo>
                  <a:lnTo>
                    <a:pt x="637" y="1283"/>
                  </a:lnTo>
                  <a:lnTo>
                    <a:pt x="634" y="1283"/>
                  </a:lnTo>
                  <a:lnTo>
                    <a:pt x="634" y="1283"/>
                  </a:lnTo>
                  <a:lnTo>
                    <a:pt x="634" y="1280"/>
                  </a:lnTo>
                  <a:lnTo>
                    <a:pt x="634" y="1280"/>
                  </a:lnTo>
                  <a:lnTo>
                    <a:pt x="634" y="1280"/>
                  </a:lnTo>
                  <a:lnTo>
                    <a:pt x="632" y="1280"/>
                  </a:lnTo>
                  <a:lnTo>
                    <a:pt x="632" y="1280"/>
                  </a:lnTo>
                  <a:lnTo>
                    <a:pt x="632" y="1280"/>
                  </a:lnTo>
                  <a:lnTo>
                    <a:pt x="632" y="1280"/>
                  </a:lnTo>
                  <a:lnTo>
                    <a:pt x="630" y="1280"/>
                  </a:lnTo>
                  <a:lnTo>
                    <a:pt x="627" y="1280"/>
                  </a:lnTo>
                  <a:lnTo>
                    <a:pt x="627" y="1280"/>
                  </a:lnTo>
                  <a:lnTo>
                    <a:pt x="627" y="1280"/>
                  </a:lnTo>
                  <a:lnTo>
                    <a:pt x="627" y="1278"/>
                  </a:lnTo>
                  <a:lnTo>
                    <a:pt x="625" y="1278"/>
                  </a:lnTo>
                  <a:lnTo>
                    <a:pt x="625" y="1276"/>
                  </a:lnTo>
                  <a:lnTo>
                    <a:pt x="622" y="1273"/>
                  </a:lnTo>
                  <a:lnTo>
                    <a:pt x="622" y="1273"/>
                  </a:lnTo>
                  <a:lnTo>
                    <a:pt x="625" y="1271"/>
                  </a:lnTo>
                  <a:lnTo>
                    <a:pt x="625" y="1271"/>
                  </a:lnTo>
                  <a:lnTo>
                    <a:pt x="625" y="1271"/>
                  </a:lnTo>
                  <a:lnTo>
                    <a:pt x="625" y="1269"/>
                  </a:lnTo>
                  <a:lnTo>
                    <a:pt x="625" y="1269"/>
                  </a:lnTo>
                  <a:lnTo>
                    <a:pt x="627" y="1269"/>
                  </a:lnTo>
                  <a:lnTo>
                    <a:pt x="627" y="1271"/>
                  </a:lnTo>
                  <a:lnTo>
                    <a:pt x="627" y="1271"/>
                  </a:lnTo>
                  <a:lnTo>
                    <a:pt x="627" y="1271"/>
                  </a:lnTo>
                  <a:lnTo>
                    <a:pt x="627" y="1273"/>
                  </a:lnTo>
                  <a:lnTo>
                    <a:pt x="627" y="1273"/>
                  </a:lnTo>
                  <a:lnTo>
                    <a:pt x="627" y="1271"/>
                  </a:lnTo>
                  <a:lnTo>
                    <a:pt x="627" y="1266"/>
                  </a:lnTo>
                  <a:lnTo>
                    <a:pt x="627" y="1269"/>
                  </a:lnTo>
                  <a:lnTo>
                    <a:pt x="630" y="1271"/>
                  </a:lnTo>
                  <a:lnTo>
                    <a:pt x="630" y="1271"/>
                  </a:lnTo>
                  <a:lnTo>
                    <a:pt x="634" y="1273"/>
                  </a:lnTo>
                  <a:lnTo>
                    <a:pt x="634" y="1278"/>
                  </a:lnTo>
                  <a:lnTo>
                    <a:pt x="637" y="1283"/>
                  </a:lnTo>
                  <a:lnTo>
                    <a:pt x="637" y="1283"/>
                  </a:lnTo>
                  <a:lnTo>
                    <a:pt x="637" y="1280"/>
                  </a:lnTo>
                  <a:lnTo>
                    <a:pt x="634" y="1278"/>
                  </a:lnTo>
                  <a:lnTo>
                    <a:pt x="634" y="1273"/>
                  </a:lnTo>
                  <a:lnTo>
                    <a:pt x="632" y="1271"/>
                  </a:lnTo>
                  <a:lnTo>
                    <a:pt x="632" y="1271"/>
                  </a:lnTo>
                  <a:lnTo>
                    <a:pt x="632" y="1269"/>
                  </a:lnTo>
                  <a:lnTo>
                    <a:pt x="632" y="1269"/>
                  </a:lnTo>
                  <a:lnTo>
                    <a:pt x="634" y="1266"/>
                  </a:lnTo>
                  <a:lnTo>
                    <a:pt x="634" y="1264"/>
                  </a:lnTo>
                  <a:lnTo>
                    <a:pt x="632" y="1261"/>
                  </a:lnTo>
                  <a:lnTo>
                    <a:pt x="630" y="1254"/>
                  </a:lnTo>
                  <a:lnTo>
                    <a:pt x="627" y="1252"/>
                  </a:lnTo>
                  <a:lnTo>
                    <a:pt x="627" y="1245"/>
                  </a:lnTo>
                  <a:lnTo>
                    <a:pt x="627" y="1243"/>
                  </a:lnTo>
                  <a:lnTo>
                    <a:pt x="627" y="1240"/>
                  </a:lnTo>
                  <a:lnTo>
                    <a:pt x="627" y="1240"/>
                  </a:lnTo>
                  <a:lnTo>
                    <a:pt x="625" y="1240"/>
                  </a:lnTo>
                  <a:lnTo>
                    <a:pt x="625" y="1240"/>
                  </a:lnTo>
                  <a:lnTo>
                    <a:pt x="625" y="1243"/>
                  </a:lnTo>
                  <a:lnTo>
                    <a:pt x="622" y="1243"/>
                  </a:lnTo>
                  <a:lnTo>
                    <a:pt x="622" y="1243"/>
                  </a:lnTo>
                  <a:lnTo>
                    <a:pt x="622" y="1240"/>
                  </a:lnTo>
                  <a:lnTo>
                    <a:pt x="625" y="1240"/>
                  </a:lnTo>
                  <a:lnTo>
                    <a:pt x="625" y="1240"/>
                  </a:lnTo>
                  <a:lnTo>
                    <a:pt x="625" y="1240"/>
                  </a:lnTo>
                  <a:lnTo>
                    <a:pt x="625" y="1238"/>
                  </a:lnTo>
                  <a:lnTo>
                    <a:pt x="627" y="1238"/>
                  </a:lnTo>
                  <a:lnTo>
                    <a:pt x="627" y="1238"/>
                  </a:lnTo>
                  <a:lnTo>
                    <a:pt x="630" y="1235"/>
                  </a:lnTo>
                  <a:lnTo>
                    <a:pt x="630" y="1233"/>
                  </a:lnTo>
                  <a:lnTo>
                    <a:pt x="630" y="1231"/>
                  </a:lnTo>
                  <a:lnTo>
                    <a:pt x="630" y="1228"/>
                  </a:lnTo>
                  <a:lnTo>
                    <a:pt x="630" y="1224"/>
                  </a:lnTo>
                  <a:lnTo>
                    <a:pt x="630" y="1224"/>
                  </a:lnTo>
                  <a:lnTo>
                    <a:pt x="630" y="1224"/>
                  </a:lnTo>
                  <a:lnTo>
                    <a:pt x="630" y="1224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27" y="1221"/>
                  </a:lnTo>
                  <a:lnTo>
                    <a:pt x="627" y="1221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30" y="1221"/>
                  </a:lnTo>
                  <a:lnTo>
                    <a:pt x="630" y="1219"/>
                  </a:lnTo>
                  <a:lnTo>
                    <a:pt x="630" y="1219"/>
                  </a:lnTo>
                  <a:lnTo>
                    <a:pt x="630" y="1216"/>
                  </a:lnTo>
                  <a:lnTo>
                    <a:pt x="627" y="1216"/>
                  </a:lnTo>
                  <a:lnTo>
                    <a:pt x="627" y="1216"/>
                  </a:lnTo>
                  <a:lnTo>
                    <a:pt x="627" y="1214"/>
                  </a:lnTo>
                  <a:lnTo>
                    <a:pt x="627" y="1214"/>
                  </a:lnTo>
                  <a:lnTo>
                    <a:pt x="625" y="1214"/>
                  </a:lnTo>
                  <a:lnTo>
                    <a:pt x="625" y="1212"/>
                  </a:lnTo>
                  <a:lnTo>
                    <a:pt x="625" y="1202"/>
                  </a:lnTo>
                  <a:lnTo>
                    <a:pt x="625" y="1202"/>
                  </a:lnTo>
                  <a:lnTo>
                    <a:pt x="622" y="1200"/>
                  </a:lnTo>
                  <a:lnTo>
                    <a:pt x="622" y="1198"/>
                  </a:lnTo>
                  <a:lnTo>
                    <a:pt x="622" y="1193"/>
                  </a:lnTo>
                  <a:lnTo>
                    <a:pt x="625" y="1188"/>
                  </a:lnTo>
                  <a:lnTo>
                    <a:pt x="625" y="1183"/>
                  </a:lnTo>
                  <a:lnTo>
                    <a:pt x="625" y="1183"/>
                  </a:lnTo>
                  <a:lnTo>
                    <a:pt x="627" y="1179"/>
                  </a:lnTo>
                  <a:lnTo>
                    <a:pt x="627" y="1179"/>
                  </a:lnTo>
                  <a:lnTo>
                    <a:pt x="627" y="1176"/>
                  </a:lnTo>
                  <a:lnTo>
                    <a:pt x="630" y="1176"/>
                  </a:lnTo>
                  <a:lnTo>
                    <a:pt x="630" y="1174"/>
                  </a:lnTo>
                  <a:lnTo>
                    <a:pt x="632" y="1174"/>
                  </a:lnTo>
                  <a:lnTo>
                    <a:pt x="632" y="1172"/>
                  </a:lnTo>
                  <a:lnTo>
                    <a:pt x="630" y="1172"/>
                  </a:lnTo>
                  <a:lnTo>
                    <a:pt x="632" y="1172"/>
                  </a:lnTo>
                  <a:lnTo>
                    <a:pt x="632" y="1169"/>
                  </a:lnTo>
                  <a:lnTo>
                    <a:pt x="632" y="1169"/>
                  </a:lnTo>
                  <a:lnTo>
                    <a:pt x="634" y="1162"/>
                  </a:lnTo>
                  <a:lnTo>
                    <a:pt x="634" y="1162"/>
                  </a:lnTo>
                  <a:lnTo>
                    <a:pt x="639" y="1157"/>
                  </a:lnTo>
                  <a:lnTo>
                    <a:pt x="641" y="1155"/>
                  </a:lnTo>
                  <a:lnTo>
                    <a:pt x="644" y="1155"/>
                  </a:lnTo>
                  <a:lnTo>
                    <a:pt x="644" y="1155"/>
                  </a:lnTo>
                  <a:lnTo>
                    <a:pt x="644" y="1155"/>
                  </a:lnTo>
                  <a:lnTo>
                    <a:pt x="644" y="1155"/>
                  </a:lnTo>
                  <a:lnTo>
                    <a:pt x="646" y="1153"/>
                  </a:lnTo>
                  <a:lnTo>
                    <a:pt x="646" y="1153"/>
                  </a:lnTo>
                  <a:lnTo>
                    <a:pt x="646" y="1153"/>
                  </a:lnTo>
                  <a:lnTo>
                    <a:pt x="648" y="1153"/>
                  </a:lnTo>
                  <a:lnTo>
                    <a:pt x="648" y="1153"/>
                  </a:lnTo>
                  <a:lnTo>
                    <a:pt x="648" y="1150"/>
                  </a:lnTo>
                  <a:lnTo>
                    <a:pt x="648" y="1150"/>
                  </a:lnTo>
                  <a:lnTo>
                    <a:pt x="651" y="1153"/>
                  </a:lnTo>
                  <a:lnTo>
                    <a:pt x="651" y="1153"/>
                  </a:lnTo>
                  <a:lnTo>
                    <a:pt x="651" y="1150"/>
                  </a:lnTo>
                  <a:lnTo>
                    <a:pt x="653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6" y="1150"/>
                  </a:lnTo>
                  <a:lnTo>
                    <a:pt x="658" y="1150"/>
                  </a:lnTo>
                  <a:lnTo>
                    <a:pt x="660" y="1150"/>
                  </a:lnTo>
                  <a:lnTo>
                    <a:pt x="660" y="1150"/>
                  </a:lnTo>
                  <a:lnTo>
                    <a:pt x="663" y="1153"/>
                  </a:lnTo>
                  <a:lnTo>
                    <a:pt x="663" y="1155"/>
                  </a:lnTo>
                  <a:lnTo>
                    <a:pt x="663" y="1160"/>
                  </a:lnTo>
                  <a:lnTo>
                    <a:pt x="663" y="1160"/>
                  </a:lnTo>
                  <a:lnTo>
                    <a:pt x="663" y="1157"/>
                  </a:lnTo>
                  <a:lnTo>
                    <a:pt x="665" y="1155"/>
                  </a:lnTo>
                  <a:lnTo>
                    <a:pt x="667" y="1150"/>
                  </a:lnTo>
                  <a:lnTo>
                    <a:pt x="667" y="1148"/>
                  </a:lnTo>
                  <a:lnTo>
                    <a:pt x="667" y="1145"/>
                  </a:lnTo>
                  <a:lnTo>
                    <a:pt x="665" y="1143"/>
                  </a:lnTo>
                  <a:lnTo>
                    <a:pt x="667" y="1143"/>
                  </a:lnTo>
                  <a:lnTo>
                    <a:pt x="667" y="1145"/>
                  </a:lnTo>
                  <a:lnTo>
                    <a:pt x="667" y="1145"/>
                  </a:lnTo>
                  <a:lnTo>
                    <a:pt x="667" y="1143"/>
                  </a:lnTo>
                  <a:lnTo>
                    <a:pt x="667" y="1143"/>
                  </a:lnTo>
                  <a:lnTo>
                    <a:pt x="667" y="1143"/>
                  </a:lnTo>
                  <a:lnTo>
                    <a:pt x="667" y="1145"/>
                  </a:lnTo>
                  <a:lnTo>
                    <a:pt x="667" y="1145"/>
                  </a:lnTo>
                  <a:lnTo>
                    <a:pt x="667" y="1148"/>
                  </a:lnTo>
                  <a:lnTo>
                    <a:pt x="667" y="1150"/>
                  </a:lnTo>
                  <a:lnTo>
                    <a:pt x="667" y="1153"/>
                  </a:lnTo>
                  <a:lnTo>
                    <a:pt x="667" y="1153"/>
                  </a:lnTo>
                  <a:lnTo>
                    <a:pt x="667" y="1153"/>
                  </a:lnTo>
                  <a:lnTo>
                    <a:pt x="670" y="1155"/>
                  </a:lnTo>
                  <a:lnTo>
                    <a:pt x="670" y="1155"/>
                  </a:lnTo>
                  <a:lnTo>
                    <a:pt x="672" y="1155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2" y="1157"/>
                  </a:lnTo>
                  <a:lnTo>
                    <a:pt x="674" y="1157"/>
                  </a:lnTo>
                  <a:lnTo>
                    <a:pt x="674" y="1155"/>
                  </a:lnTo>
                  <a:lnTo>
                    <a:pt x="672" y="1155"/>
                  </a:lnTo>
                  <a:lnTo>
                    <a:pt x="672" y="1155"/>
                  </a:lnTo>
                  <a:lnTo>
                    <a:pt x="672" y="1155"/>
                  </a:lnTo>
                  <a:lnTo>
                    <a:pt x="672" y="1155"/>
                  </a:lnTo>
                  <a:lnTo>
                    <a:pt x="672" y="1153"/>
                  </a:lnTo>
                  <a:lnTo>
                    <a:pt x="674" y="1150"/>
                  </a:lnTo>
                  <a:lnTo>
                    <a:pt x="674" y="1150"/>
                  </a:lnTo>
                  <a:lnTo>
                    <a:pt x="677" y="1150"/>
                  </a:lnTo>
                  <a:lnTo>
                    <a:pt x="679" y="1145"/>
                  </a:lnTo>
                  <a:lnTo>
                    <a:pt x="682" y="1145"/>
                  </a:lnTo>
                  <a:lnTo>
                    <a:pt x="682" y="1145"/>
                  </a:lnTo>
                  <a:lnTo>
                    <a:pt x="682" y="1143"/>
                  </a:lnTo>
                  <a:lnTo>
                    <a:pt x="682" y="1141"/>
                  </a:lnTo>
                  <a:lnTo>
                    <a:pt x="682" y="1141"/>
                  </a:lnTo>
                  <a:lnTo>
                    <a:pt x="682" y="1138"/>
                  </a:lnTo>
                  <a:lnTo>
                    <a:pt x="684" y="1134"/>
                  </a:lnTo>
                  <a:lnTo>
                    <a:pt x="684" y="1131"/>
                  </a:lnTo>
                  <a:lnTo>
                    <a:pt x="686" y="1131"/>
                  </a:lnTo>
                  <a:lnTo>
                    <a:pt x="686" y="1129"/>
                  </a:lnTo>
                  <a:lnTo>
                    <a:pt x="686" y="1129"/>
                  </a:lnTo>
                  <a:lnTo>
                    <a:pt x="686" y="1129"/>
                  </a:lnTo>
                  <a:lnTo>
                    <a:pt x="686" y="1127"/>
                  </a:lnTo>
                  <a:lnTo>
                    <a:pt x="686" y="1127"/>
                  </a:lnTo>
                  <a:lnTo>
                    <a:pt x="689" y="1124"/>
                  </a:lnTo>
                  <a:lnTo>
                    <a:pt x="691" y="1124"/>
                  </a:lnTo>
                  <a:lnTo>
                    <a:pt x="691" y="1124"/>
                  </a:lnTo>
                  <a:lnTo>
                    <a:pt x="691" y="1124"/>
                  </a:lnTo>
                  <a:lnTo>
                    <a:pt x="693" y="1124"/>
                  </a:lnTo>
                  <a:lnTo>
                    <a:pt x="693" y="1124"/>
                  </a:lnTo>
                  <a:lnTo>
                    <a:pt x="693" y="1124"/>
                  </a:lnTo>
                  <a:lnTo>
                    <a:pt x="693" y="1124"/>
                  </a:lnTo>
                  <a:lnTo>
                    <a:pt x="696" y="1124"/>
                  </a:lnTo>
                  <a:lnTo>
                    <a:pt x="696" y="1124"/>
                  </a:lnTo>
                  <a:lnTo>
                    <a:pt x="696" y="1127"/>
                  </a:lnTo>
                  <a:lnTo>
                    <a:pt x="696" y="1127"/>
                  </a:lnTo>
                  <a:lnTo>
                    <a:pt x="693" y="1127"/>
                  </a:lnTo>
                  <a:lnTo>
                    <a:pt x="698" y="1127"/>
                  </a:lnTo>
                  <a:lnTo>
                    <a:pt x="698" y="1124"/>
                  </a:lnTo>
                  <a:lnTo>
                    <a:pt x="700" y="1127"/>
                  </a:lnTo>
                  <a:lnTo>
                    <a:pt x="700" y="1127"/>
                  </a:lnTo>
                  <a:lnTo>
                    <a:pt x="700" y="1124"/>
                  </a:lnTo>
                  <a:lnTo>
                    <a:pt x="703" y="1124"/>
                  </a:lnTo>
                  <a:lnTo>
                    <a:pt x="703" y="1124"/>
                  </a:lnTo>
                  <a:lnTo>
                    <a:pt x="703" y="1127"/>
                  </a:lnTo>
                  <a:lnTo>
                    <a:pt x="703" y="1127"/>
                  </a:lnTo>
                  <a:lnTo>
                    <a:pt x="703" y="1127"/>
                  </a:lnTo>
                  <a:lnTo>
                    <a:pt x="705" y="1127"/>
                  </a:lnTo>
                  <a:lnTo>
                    <a:pt x="705" y="1127"/>
                  </a:lnTo>
                  <a:lnTo>
                    <a:pt x="708" y="1127"/>
                  </a:lnTo>
                  <a:lnTo>
                    <a:pt x="708" y="1127"/>
                  </a:lnTo>
                  <a:lnTo>
                    <a:pt x="710" y="1129"/>
                  </a:lnTo>
                  <a:lnTo>
                    <a:pt x="710" y="1129"/>
                  </a:lnTo>
                  <a:lnTo>
                    <a:pt x="710" y="1129"/>
                  </a:lnTo>
                  <a:lnTo>
                    <a:pt x="712" y="1127"/>
                  </a:lnTo>
                  <a:lnTo>
                    <a:pt x="715" y="1127"/>
                  </a:lnTo>
                  <a:lnTo>
                    <a:pt x="717" y="1124"/>
                  </a:lnTo>
                  <a:lnTo>
                    <a:pt x="719" y="1124"/>
                  </a:lnTo>
                  <a:lnTo>
                    <a:pt x="719" y="1124"/>
                  </a:lnTo>
                  <a:lnTo>
                    <a:pt x="722" y="1124"/>
                  </a:lnTo>
                  <a:lnTo>
                    <a:pt x="722" y="1124"/>
                  </a:lnTo>
                  <a:lnTo>
                    <a:pt x="722" y="1122"/>
                  </a:lnTo>
                  <a:lnTo>
                    <a:pt x="724" y="1122"/>
                  </a:lnTo>
                  <a:lnTo>
                    <a:pt x="724" y="1122"/>
                  </a:lnTo>
                  <a:lnTo>
                    <a:pt x="724" y="1122"/>
                  </a:lnTo>
                  <a:lnTo>
                    <a:pt x="727" y="1122"/>
                  </a:lnTo>
                  <a:lnTo>
                    <a:pt x="727" y="1122"/>
                  </a:lnTo>
                  <a:lnTo>
                    <a:pt x="727" y="1119"/>
                  </a:lnTo>
                  <a:lnTo>
                    <a:pt x="729" y="1122"/>
                  </a:lnTo>
                  <a:lnTo>
                    <a:pt x="729" y="1119"/>
                  </a:lnTo>
                  <a:lnTo>
                    <a:pt x="731" y="1119"/>
                  </a:lnTo>
                  <a:lnTo>
                    <a:pt x="734" y="1117"/>
                  </a:lnTo>
                  <a:lnTo>
                    <a:pt x="736" y="1117"/>
                  </a:lnTo>
                  <a:lnTo>
                    <a:pt x="736" y="1117"/>
                  </a:lnTo>
                  <a:lnTo>
                    <a:pt x="738" y="1115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0"/>
                  </a:lnTo>
                  <a:lnTo>
                    <a:pt x="741" y="1110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2"/>
                  </a:lnTo>
                  <a:lnTo>
                    <a:pt x="741" y="1110"/>
                  </a:lnTo>
                  <a:lnTo>
                    <a:pt x="743" y="1108"/>
                  </a:lnTo>
                  <a:lnTo>
                    <a:pt x="743" y="1108"/>
                  </a:lnTo>
                  <a:lnTo>
                    <a:pt x="743" y="1103"/>
                  </a:lnTo>
                  <a:lnTo>
                    <a:pt x="743" y="1101"/>
                  </a:lnTo>
                  <a:lnTo>
                    <a:pt x="743" y="1098"/>
                  </a:lnTo>
                  <a:lnTo>
                    <a:pt x="743" y="1096"/>
                  </a:lnTo>
                  <a:lnTo>
                    <a:pt x="743" y="1093"/>
                  </a:lnTo>
                  <a:lnTo>
                    <a:pt x="743" y="1093"/>
                  </a:lnTo>
                  <a:lnTo>
                    <a:pt x="743" y="1096"/>
                  </a:lnTo>
                  <a:lnTo>
                    <a:pt x="743" y="1096"/>
                  </a:lnTo>
                  <a:lnTo>
                    <a:pt x="743" y="1098"/>
                  </a:lnTo>
                  <a:lnTo>
                    <a:pt x="743" y="1098"/>
                  </a:lnTo>
                  <a:lnTo>
                    <a:pt x="743" y="1098"/>
                  </a:lnTo>
                  <a:lnTo>
                    <a:pt x="743" y="1098"/>
                  </a:lnTo>
                  <a:lnTo>
                    <a:pt x="743" y="1098"/>
                  </a:lnTo>
                  <a:lnTo>
                    <a:pt x="741" y="1098"/>
                  </a:lnTo>
                  <a:lnTo>
                    <a:pt x="741" y="1098"/>
                  </a:lnTo>
                  <a:lnTo>
                    <a:pt x="741" y="1098"/>
                  </a:lnTo>
                  <a:lnTo>
                    <a:pt x="741" y="1098"/>
                  </a:lnTo>
                  <a:lnTo>
                    <a:pt x="741" y="1098"/>
                  </a:lnTo>
                  <a:lnTo>
                    <a:pt x="738" y="1098"/>
                  </a:lnTo>
                  <a:lnTo>
                    <a:pt x="738" y="1096"/>
                  </a:lnTo>
                  <a:lnTo>
                    <a:pt x="738" y="1096"/>
                  </a:lnTo>
                  <a:lnTo>
                    <a:pt x="738" y="1093"/>
                  </a:lnTo>
                  <a:lnTo>
                    <a:pt x="741" y="1091"/>
                  </a:lnTo>
                  <a:lnTo>
                    <a:pt x="741" y="1089"/>
                  </a:lnTo>
                  <a:lnTo>
                    <a:pt x="741" y="1089"/>
                  </a:lnTo>
                  <a:lnTo>
                    <a:pt x="743" y="1086"/>
                  </a:lnTo>
                  <a:lnTo>
                    <a:pt x="745" y="1084"/>
                  </a:lnTo>
                  <a:lnTo>
                    <a:pt x="745" y="1084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48" y="1082"/>
                  </a:lnTo>
                  <a:lnTo>
                    <a:pt x="750" y="1079"/>
                  </a:lnTo>
                  <a:lnTo>
                    <a:pt x="762" y="1072"/>
                  </a:lnTo>
                  <a:lnTo>
                    <a:pt x="764" y="1072"/>
                  </a:lnTo>
                  <a:lnTo>
                    <a:pt x="767" y="1070"/>
                  </a:lnTo>
                  <a:lnTo>
                    <a:pt x="769" y="1070"/>
                  </a:lnTo>
                  <a:lnTo>
                    <a:pt x="769" y="1070"/>
                  </a:lnTo>
                  <a:lnTo>
                    <a:pt x="771" y="1067"/>
                  </a:lnTo>
                  <a:lnTo>
                    <a:pt x="771" y="1067"/>
                  </a:lnTo>
                  <a:lnTo>
                    <a:pt x="771" y="1067"/>
                  </a:lnTo>
                  <a:lnTo>
                    <a:pt x="771" y="1067"/>
                  </a:lnTo>
                  <a:lnTo>
                    <a:pt x="774" y="1067"/>
                  </a:lnTo>
                  <a:lnTo>
                    <a:pt x="774" y="1067"/>
                  </a:lnTo>
                  <a:lnTo>
                    <a:pt x="776" y="1065"/>
                  </a:lnTo>
                  <a:lnTo>
                    <a:pt x="776" y="1065"/>
                  </a:lnTo>
                  <a:lnTo>
                    <a:pt x="776" y="1065"/>
                  </a:lnTo>
                  <a:lnTo>
                    <a:pt x="779" y="1063"/>
                  </a:lnTo>
                  <a:lnTo>
                    <a:pt x="781" y="1063"/>
                  </a:lnTo>
                  <a:lnTo>
                    <a:pt x="781" y="1063"/>
                  </a:lnTo>
                  <a:lnTo>
                    <a:pt x="786" y="1060"/>
                  </a:lnTo>
                  <a:lnTo>
                    <a:pt x="788" y="1060"/>
                  </a:lnTo>
                  <a:lnTo>
                    <a:pt x="788" y="1058"/>
                  </a:lnTo>
                  <a:lnTo>
                    <a:pt x="788" y="1058"/>
                  </a:lnTo>
                  <a:lnTo>
                    <a:pt x="790" y="1058"/>
                  </a:lnTo>
                  <a:lnTo>
                    <a:pt x="790" y="1058"/>
                  </a:lnTo>
                  <a:lnTo>
                    <a:pt x="788" y="1056"/>
                  </a:lnTo>
                  <a:lnTo>
                    <a:pt x="790" y="1056"/>
                  </a:lnTo>
                  <a:lnTo>
                    <a:pt x="790" y="1056"/>
                  </a:lnTo>
                  <a:lnTo>
                    <a:pt x="790" y="1056"/>
                  </a:lnTo>
                  <a:lnTo>
                    <a:pt x="793" y="1056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0" y="1053"/>
                  </a:lnTo>
                  <a:lnTo>
                    <a:pt x="790" y="1053"/>
                  </a:lnTo>
                  <a:lnTo>
                    <a:pt x="790" y="1053"/>
                  </a:lnTo>
                  <a:lnTo>
                    <a:pt x="790" y="1051"/>
                  </a:lnTo>
                  <a:lnTo>
                    <a:pt x="790" y="1051"/>
                  </a:lnTo>
                  <a:lnTo>
                    <a:pt x="793" y="1051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3" y="1053"/>
                  </a:lnTo>
                  <a:lnTo>
                    <a:pt x="795" y="1053"/>
                  </a:lnTo>
                  <a:lnTo>
                    <a:pt x="795" y="1051"/>
                  </a:lnTo>
                  <a:lnTo>
                    <a:pt x="797" y="1048"/>
                  </a:lnTo>
                  <a:lnTo>
                    <a:pt x="800" y="1046"/>
                  </a:lnTo>
                  <a:lnTo>
                    <a:pt x="800" y="1044"/>
                  </a:lnTo>
                  <a:lnTo>
                    <a:pt x="800" y="1044"/>
                  </a:lnTo>
                  <a:lnTo>
                    <a:pt x="800" y="1044"/>
                  </a:lnTo>
                  <a:lnTo>
                    <a:pt x="800" y="1041"/>
                  </a:lnTo>
                  <a:lnTo>
                    <a:pt x="800" y="1041"/>
                  </a:lnTo>
                  <a:lnTo>
                    <a:pt x="800" y="1041"/>
                  </a:lnTo>
                  <a:lnTo>
                    <a:pt x="802" y="1041"/>
                  </a:lnTo>
                  <a:lnTo>
                    <a:pt x="802" y="1041"/>
                  </a:lnTo>
                  <a:lnTo>
                    <a:pt x="802" y="1041"/>
                  </a:lnTo>
                  <a:lnTo>
                    <a:pt x="802" y="1041"/>
                  </a:lnTo>
                  <a:lnTo>
                    <a:pt x="805" y="1039"/>
                  </a:lnTo>
                  <a:lnTo>
                    <a:pt x="805" y="1039"/>
                  </a:lnTo>
                  <a:lnTo>
                    <a:pt x="805" y="1039"/>
                  </a:lnTo>
                  <a:lnTo>
                    <a:pt x="807" y="1037"/>
                  </a:lnTo>
                  <a:lnTo>
                    <a:pt x="807" y="1037"/>
                  </a:lnTo>
                  <a:lnTo>
                    <a:pt x="807" y="1037"/>
                  </a:lnTo>
                  <a:lnTo>
                    <a:pt x="807" y="1037"/>
                  </a:lnTo>
                  <a:lnTo>
                    <a:pt x="807" y="1034"/>
                  </a:lnTo>
                  <a:lnTo>
                    <a:pt x="809" y="1034"/>
                  </a:lnTo>
                  <a:lnTo>
                    <a:pt x="819" y="1030"/>
                  </a:lnTo>
                  <a:lnTo>
                    <a:pt x="833" y="1020"/>
                  </a:lnTo>
                  <a:lnTo>
                    <a:pt x="835" y="1020"/>
                  </a:lnTo>
                  <a:lnTo>
                    <a:pt x="835" y="1018"/>
                  </a:lnTo>
                  <a:lnTo>
                    <a:pt x="838" y="1018"/>
                  </a:lnTo>
                  <a:lnTo>
                    <a:pt x="838" y="1018"/>
                  </a:lnTo>
                  <a:lnTo>
                    <a:pt x="838" y="1015"/>
                  </a:lnTo>
                  <a:lnTo>
                    <a:pt x="838" y="1015"/>
                  </a:lnTo>
                  <a:lnTo>
                    <a:pt x="838" y="1015"/>
                  </a:lnTo>
                  <a:lnTo>
                    <a:pt x="838" y="1013"/>
                  </a:lnTo>
                  <a:lnTo>
                    <a:pt x="840" y="1013"/>
                  </a:lnTo>
                  <a:lnTo>
                    <a:pt x="842" y="1011"/>
                  </a:lnTo>
                  <a:lnTo>
                    <a:pt x="842" y="1011"/>
                  </a:lnTo>
                  <a:lnTo>
                    <a:pt x="845" y="1008"/>
                  </a:lnTo>
                  <a:lnTo>
                    <a:pt x="847" y="1006"/>
                  </a:lnTo>
                  <a:lnTo>
                    <a:pt x="847" y="1006"/>
                  </a:lnTo>
                  <a:lnTo>
                    <a:pt x="847" y="1006"/>
                  </a:lnTo>
                  <a:lnTo>
                    <a:pt x="845" y="1008"/>
                  </a:lnTo>
                  <a:lnTo>
                    <a:pt x="845" y="1008"/>
                  </a:lnTo>
                  <a:lnTo>
                    <a:pt x="842" y="1008"/>
                  </a:lnTo>
                  <a:lnTo>
                    <a:pt x="842" y="1008"/>
                  </a:lnTo>
                  <a:lnTo>
                    <a:pt x="842" y="1008"/>
                  </a:lnTo>
                  <a:lnTo>
                    <a:pt x="842" y="1008"/>
                  </a:lnTo>
                  <a:lnTo>
                    <a:pt x="845" y="1008"/>
                  </a:lnTo>
                  <a:lnTo>
                    <a:pt x="845" y="1008"/>
                  </a:lnTo>
                  <a:lnTo>
                    <a:pt x="845" y="1006"/>
                  </a:lnTo>
                  <a:lnTo>
                    <a:pt x="845" y="1006"/>
                  </a:lnTo>
                  <a:lnTo>
                    <a:pt x="845" y="1006"/>
                  </a:lnTo>
                  <a:lnTo>
                    <a:pt x="847" y="1006"/>
                  </a:lnTo>
                  <a:lnTo>
                    <a:pt x="847" y="1006"/>
                  </a:lnTo>
                  <a:lnTo>
                    <a:pt x="849" y="1003"/>
                  </a:lnTo>
                  <a:lnTo>
                    <a:pt x="852" y="1001"/>
                  </a:lnTo>
                  <a:lnTo>
                    <a:pt x="852" y="1001"/>
                  </a:lnTo>
                  <a:lnTo>
                    <a:pt x="852" y="999"/>
                  </a:lnTo>
                  <a:lnTo>
                    <a:pt x="854" y="999"/>
                  </a:lnTo>
                  <a:lnTo>
                    <a:pt x="859" y="994"/>
                  </a:lnTo>
                  <a:lnTo>
                    <a:pt x="859" y="992"/>
                  </a:lnTo>
                  <a:lnTo>
                    <a:pt x="864" y="987"/>
                  </a:lnTo>
                  <a:lnTo>
                    <a:pt x="864" y="985"/>
                  </a:lnTo>
                  <a:lnTo>
                    <a:pt x="866" y="985"/>
                  </a:lnTo>
                  <a:lnTo>
                    <a:pt x="866" y="982"/>
                  </a:lnTo>
                  <a:lnTo>
                    <a:pt x="868" y="980"/>
                  </a:lnTo>
                  <a:lnTo>
                    <a:pt x="868" y="977"/>
                  </a:lnTo>
                  <a:lnTo>
                    <a:pt x="871" y="975"/>
                  </a:lnTo>
                  <a:lnTo>
                    <a:pt x="871" y="975"/>
                  </a:lnTo>
                  <a:lnTo>
                    <a:pt x="871" y="975"/>
                  </a:lnTo>
                  <a:lnTo>
                    <a:pt x="871" y="975"/>
                  </a:lnTo>
                  <a:lnTo>
                    <a:pt x="868" y="975"/>
                  </a:lnTo>
                  <a:lnTo>
                    <a:pt x="868" y="975"/>
                  </a:lnTo>
                  <a:lnTo>
                    <a:pt x="868" y="977"/>
                  </a:lnTo>
                  <a:lnTo>
                    <a:pt x="868" y="977"/>
                  </a:lnTo>
                  <a:lnTo>
                    <a:pt x="868" y="975"/>
                  </a:lnTo>
                  <a:lnTo>
                    <a:pt x="868" y="975"/>
                  </a:lnTo>
                  <a:lnTo>
                    <a:pt x="868" y="975"/>
                  </a:lnTo>
                  <a:lnTo>
                    <a:pt x="868" y="975"/>
                  </a:lnTo>
                  <a:lnTo>
                    <a:pt x="868" y="973"/>
                  </a:lnTo>
                  <a:lnTo>
                    <a:pt x="868" y="973"/>
                  </a:lnTo>
                  <a:lnTo>
                    <a:pt x="868" y="973"/>
                  </a:lnTo>
                  <a:lnTo>
                    <a:pt x="868" y="975"/>
                  </a:lnTo>
                  <a:lnTo>
                    <a:pt x="871" y="975"/>
                  </a:lnTo>
                  <a:lnTo>
                    <a:pt x="871" y="975"/>
                  </a:lnTo>
                  <a:lnTo>
                    <a:pt x="871" y="975"/>
                  </a:lnTo>
                  <a:lnTo>
                    <a:pt x="876" y="968"/>
                  </a:lnTo>
                  <a:lnTo>
                    <a:pt x="883" y="963"/>
                  </a:lnTo>
                  <a:lnTo>
                    <a:pt x="885" y="961"/>
                  </a:lnTo>
                  <a:lnTo>
                    <a:pt x="892" y="954"/>
                  </a:lnTo>
                  <a:lnTo>
                    <a:pt x="894" y="951"/>
                  </a:lnTo>
                  <a:lnTo>
                    <a:pt x="897" y="951"/>
                  </a:lnTo>
                  <a:lnTo>
                    <a:pt x="899" y="949"/>
                  </a:lnTo>
                  <a:lnTo>
                    <a:pt x="902" y="949"/>
                  </a:lnTo>
                  <a:lnTo>
                    <a:pt x="906" y="947"/>
                  </a:lnTo>
                  <a:lnTo>
                    <a:pt x="911" y="944"/>
                  </a:lnTo>
                  <a:lnTo>
                    <a:pt x="911" y="942"/>
                  </a:lnTo>
                  <a:lnTo>
                    <a:pt x="899" y="949"/>
                  </a:lnTo>
                  <a:lnTo>
                    <a:pt x="897" y="949"/>
                  </a:lnTo>
                  <a:lnTo>
                    <a:pt x="897" y="949"/>
                  </a:lnTo>
                  <a:lnTo>
                    <a:pt x="897" y="949"/>
                  </a:lnTo>
                  <a:lnTo>
                    <a:pt x="897" y="949"/>
                  </a:lnTo>
                  <a:lnTo>
                    <a:pt x="897" y="949"/>
                  </a:lnTo>
                  <a:lnTo>
                    <a:pt x="897" y="949"/>
                  </a:lnTo>
                  <a:lnTo>
                    <a:pt x="899" y="949"/>
                  </a:lnTo>
                  <a:lnTo>
                    <a:pt x="899" y="947"/>
                  </a:lnTo>
                  <a:lnTo>
                    <a:pt x="899" y="947"/>
                  </a:lnTo>
                  <a:lnTo>
                    <a:pt x="899" y="947"/>
                  </a:lnTo>
                  <a:lnTo>
                    <a:pt x="899" y="947"/>
                  </a:lnTo>
                  <a:lnTo>
                    <a:pt x="899" y="949"/>
                  </a:lnTo>
                  <a:lnTo>
                    <a:pt x="902" y="949"/>
                  </a:lnTo>
                  <a:lnTo>
                    <a:pt x="902" y="947"/>
                  </a:lnTo>
                  <a:lnTo>
                    <a:pt x="902" y="947"/>
                  </a:lnTo>
                  <a:lnTo>
                    <a:pt x="902" y="947"/>
                  </a:lnTo>
                  <a:lnTo>
                    <a:pt x="902" y="947"/>
                  </a:lnTo>
                  <a:lnTo>
                    <a:pt x="902" y="947"/>
                  </a:lnTo>
                  <a:lnTo>
                    <a:pt x="902" y="947"/>
                  </a:lnTo>
                  <a:lnTo>
                    <a:pt x="904" y="947"/>
                  </a:lnTo>
                  <a:lnTo>
                    <a:pt x="904" y="944"/>
                  </a:lnTo>
                  <a:lnTo>
                    <a:pt x="904" y="944"/>
                  </a:lnTo>
                  <a:lnTo>
                    <a:pt x="904" y="944"/>
                  </a:lnTo>
                  <a:lnTo>
                    <a:pt x="904" y="944"/>
                  </a:lnTo>
                  <a:lnTo>
                    <a:pt x="902" y="942"/>
                  </a:lnTo>
                  <a:lnTo>
                    <a:pt x="902" y="944"/>
                  </a:lnTo>
                  <a:lnTo>
                    <a:pt x="902" y="944"/>
                  </a:lnTo>
                  <a:lnTo>
                    <a:pt x="902" y="944"/>
                  </a:lnTo>
                  <a:lnTo>
                    <a:pt x="899" y="944"/>
                  </a:lnTo>
                  <a:lnTo>
                    <a:pt x="899" y="947"/>
                  </a:lnTo>
                  <a:lnTo>
                    <a:pt x="894" y="944"/>
                  </a:lnTo>
                  <a:lnTo>
                    <a:pt x="894" y="944"/>
                  </a:lnTo>
                  <a:lnTo>
                    <a:pt x="894" y="944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7"/>
                  </a:lnTo>
                  <a:lnTo>
                    <a:pt x="894" y="949"/>
                  </a:lnTo>
                  <a:lnTo>
                    <a:pt x="894" y="949"/>
                  </a:lnTo>
                  <a:lnTo>
                    <a:pt x="892" y="949"/>
                  </a:lnTo>
                  <a:lnTo>
                    <a:pt x="892" y="949"/>
                  </a:lnTo>
                  <a:lnTo>
                    <a:pt x="892" y="949"/>
                  </a:lnTo>
                  <a:lnTo>
                    <a:pt x="892" y="949"/>
                  </a:lnTo>
                  <a:lnTo>
                    <a:pt x="894" y="951"/>
                  </a:lnTo>
                  <a:lnTo>
                    <a:pt x="894" y="951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2" y="954"/>
                  </a:lnTo>
                  <a:lnTo>
                    <a:pt x="892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87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90" y="954"/>
                  </a:lnTo>
                  <a:lnTo>
                    <a:pt x="887" y="951"/>
                  </a:lnTo>
                  <a:lnTo>
                    <a:pt x="887" y="954"/>
                  </a:lnTo>
                  <a:lnTo>
                    <a:pt x="887" y="954"/>
                  </a:lnTo>
                  <a:lnTo>
                    <a:pt x="887" y="954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90" y="951"/>
                  </a:lnTo>
                  <a:lnTo>
                    <a:pt x="890" y="949"/>
                  </a:lnTo>
                  <a:lnTo>
                    <a:pt x="890" y="949"/>
                  </a:lnTo>
                  <a:lnTo>
                    <a:pt x="890" y="949"/>
                  </a:lnTo>
                  <a:lnTo>
                    <a:pt x="890" y="949"/>
                  </a:lnTo>
                  <a:lnTo>
                    <a:pt x="890" y="947"/>
                  </a:lnTo>
                  <a:lnTo>
                    <a:pt x="890" y="947"/>
                  </a:lnTo>
                  <a:lnTo>
                    <a:pt x="892" y="947"/>
                  </a:lnTo>
                  <a:lnTo>
                    <a:pt x="892" y="944"/>
                  </a:lnTo>
                  <a:lnTo>
                    <a:pt x="892" y="944"/>
                  </a:lnTo>
                  <a:lnTo>
                    <a:pt x="892" y="942"/>
                  </a:lnTo>
                  <a:lnTo>
                    <a:pt x="894" y="940"/>
                  </a:lnTo>
                  <a:lnTo>
                    <a:pt x="894" y="940"/>
                  </a:lnTo>
                  <a:lnTo>
                    <a:pt x="897" y="937"/>
                  </a:lnTo>
                  <a:lnTo>
                    <a:pt x="897" y="937"/>
                  </a:lnTo>
                  <a:lnTo>
                    <a:pt x="897" y="937"/>
                  </a:lnTo>
                  <a:lnTo>
                    <a:pt x="897" y="937"/>
                  </a:lnTo>
                  <a:lnTo>
                    <a:pt x="899" y="937"/>
                  </a:lnTo>
                  <a:lnTo>
                    <a:pt x="902" y="935"/>
                  </a:lnTo>
                  <a:lnTo>
                    <a:pt x="904" y="932"/>
                  </a:lnTo>
                  <a:lnTo>
                    <a:pt x="904" y="932"/>
                  </a:lnTo>
                  <a:lnTo>
                    <a:pt x="906" y="930"/>
                  </a:lnTo>
                  <a:lnTo>
                    <a:pt x="906" y="932"/>
                  </a:lnTo>
                  <a:lnTo>
                    <a:pt x="909" y="932"/>
                  </a:lnTo>
                  <a:lnTo>
                    <a:pt x="911" y="932"/>
                  </a:lnTo>
                  <a:lnTo>
                    <a:pt x="911" y="932"/>
                  </a:lnTo>
                  <a:lnTo>
                    <a:pt x="911" y="937"/>
                  </a:lnTo>
                  <a:lnTo>
                    <a:pt x="911" y="940"/>
                  </a:lnTo>
                  <a:lnTo>
                    <a:pt x="911" y="940"/>
                  </a:lnTo>
                  <a:lnTo>
                    <a:pt x="911" y="940"/>
                  </a:lnTo>
                  <a:lnTo>
                    <a:pt x="911" y="940"/>
                  </a:lnTo>
                  <a:lnTo>
                    <a:pt x="911" y="940"/>
                  </a:lnTo>
                  <a:lnTo>
                    <a:pt x="911" y="940"/>
                  </a:lnTo>
                  <a:lnTo>
                    <a:pt x="909" y="942"/>
                  </a:lnTo>
                  <a:lnTo>
                    <a:pt x="909" y="942"/>
                  </a:lnTo>
                  <a:lnTo>
                    <a:pt x="909" y="942"/>
                  </a:lnTo>
                  <a:lnTo>
                    <a:pt x="909" y="940"/>
                  </a:lnTo>
                  <a:lnTo>
                    <a:pt x="909" y="940"/>
                  </a:lnTo>
                  <a:lnTo>
                    <a:pt x="906" y="942"/>
                  </a:lnTo>
                  <a:lnTo>
                    <a:pt x="906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4" y="942"/>
                  </a:lnTo>
                  <a:lnTo>
                    <a:pt x="906" y="942"/>
                  </a:lnTo>
                  <a:lnTo>
                    <a:pt x="906" y="942"/>
                  </a:lnTo>
                  <a:lnTo>
                    <a:pt x="906" y="944"/>
                  </a:lnTo>
                  <a:lnTo>
                    <a:pt x="906" y="944"/>
                  </a:lnTo>
                  <a:lnTo>
                    <a:pt x="906" y="944"/>
                  </a:lnTo>
                  <a:lnTo>
                    <a:pt x="906" y="944"/>
                  </a:lnTo>
                  <a:lnTo>
                    <a:pt x="911" y="942"/>
                  </a:lnTo>
                  <a:lnTo>
                    <a:pt x="913" y="942"/>
                  </a:lnTo>
                  <a:lnTo>
                    <a:pt x="916" y="940"/>
                  </a:lnTo>
                  <a:lnTo>
                    <a:pt x="916" y="942"/>
                  </a:lnTo>
                  <a:lnTo>
                    <a:pt x="916" y="942"/>
                  </a:lnTo>
                  <a:lnTo>
                    <a:pt x="916" y="942"/>
                  </a:lnTo>
                  <a:lnTo>
                    <a:pt x="918" y="940"/>
                  </a:lnTo>
                  <a:lnTo>
                    <a:pt x="920" y="940"/>
                  </a:lnTo>
                  <a:lnTo>
                    <a:pt x="920" y="940"/>
                  </a:lnTo>
                  <a:lnTo>
                    <a:pt x="920" y="940"/>
                  </a:lnTo>
                  <a:lnTo>
                    <a:pt x="923" y="940"/>
                  </a:lnTo>
                  <a:lnTo>
                    <a:pt x="923" y="940"/>
                  </a:lnTo>
                  <a:lnTo>
                    <a:pt x="925" y="940"/>
                  </a:lnTo>
                  <a:lnTo>
                    <a:pt x="925" y="937"/>
                  </a:lnTo>
                  <a:lnTo>
                    <a:pt x="928" y="937"/>
                  </a:lnTo>
                  <a:lnTo>
                    <a:pt x="935" y="935"/>
                  </a:lnTo>
                  <a:lnTo>
                    <a:pt x="937" y="935"/>
                  </a:lnTo>
                  <a:lnTo>
                    <a:pt x="937" y="935"/>
                  </a:lnTo>
                  <a:lnTo>
                    <a:pt x="937" y="935"/>
                  </a:lnTo>
                  <a:lnTo>
                    <a:pt x="937" y="935"/>
                  </a:lnTo>
                  <a:lnTo>
                    <a:pt x="937" y="935"/>
                  </a:lnTo>
                  <a:lnTo>
                    <a:pt x="939" y="935"/>
                  </a:lnTo>
                  <a:lnTo>
                    <a:pt x="939" y="935"/>
                  </a:lnTo>
                  <a:lnTo>
                    <a:pt x="939" y="935"/>
                  </a:lnTo>
                  <a:lnTo>
                    <a:pt x="949" y="930"/>
                  </a:lnTo>
                  <a:lnTo>
                    <a:pt x="954" y="928"/>
                  </a:lnTo>
                  <a:lnTo>
                    <a:pt x="954" y="928"/>
                  </a:lnTo>
                  <a:lnTo>
                    <a:pt x="951" y="928"/>
                  </a:lnTo>
                  <a:lnTo>
                    <a:pt x="951" y="928"/>
                  </a:lnTo>
                  <a:lnTo>
                    <a:pt x="951" y="928"/>
                  </a:lnTo>
                  <a:lnTo>
                    <a:pt x="951" y="925"/>
                  </a:lnTo>
                  <a:lnTo>
                    <a:pt x="951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9" y="925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4" y="923"/>
                  </a:lnTo>
                  <a:lnTo>
                    <a:pt x="944" y="923"/>
                  </a:lnTo>
                  <a:lnTo>
                    <a:pt x="942" y="921"/>
                  </a:lnTo>
                  <a:lnTo>
                    <a:pt x="942" y="921"/>
                  </a:lnTo>
                  <a:lnTo>
                    <a:pt x="942" y="918"/>
                  </a:lnTo>
                  <a:lnTo>
                    <a:pt x="942" y="918"/>
                  </a:lnTo>
                  <a:lnTo>
                    <a:pt x="942" y="918"/>
                  </a:lnTo>
                  <a:lnTo>
                    <a:pt x="942" y="918"/>
                  </a:lnTo>
                  <a:lnTo>
                    <a:pt x="944" y="921"/>
                  </a:lnTo>
                  <a:lnTo>
                    <a:pt x="944" y="921"/>
                  </a:lnTo>
                  <a:lnTo>
                    <a:pt x="944" y="921"/>
                  </a:lnTo>
                  <a:lnTo>
                    <a:pt x="944" y="921"/>
                  </a:lnTo>
                  <a:lnTo>
                    <a:pt x="944" y="923"/>
                  </a:lnTo>
                  <a:lnTo>
                    <a:pt x="946" y="923"/>
                  </a:lnTo>
                  <a:lnTo>
                    <a:pt x="949" y="923"/>
                  </a:lnTo>
                  <a:lnTo>
                    <a:pt x="954" y="925"/>
                  </a:lnTo>
                  <a:lnTo>
                    <a:pt x="956" y="928"/>
                  </a:lnTo>
                  <a:lnTo>
                    <a:pt x="956" y="925"/>
                  </a:lnTo>
                  <a:lnTo>
                    <a:pt x="956" y="925"/>
                  </a:lnTo>
                  <a:lnTo>
                    <a:pt x="956" y="925"/>
                  </a:lnTo>
                  <a:lnTo>
                    <a:pt x="956" y="925"/>
                  </a:lnTo>
                  <a:lnTo>
                    <a:pt x="954" y="925"/>
                  </a:lnTo>
                  <a:lnTo>
                    <a:pt x="956" y="923"/>
                  </a:lnTo>
                  <a:lnTo>
                    <a:pt x="958" y="921"/>
                  </a:lnTo>
                  <a:lnTo>
                    <a:pt x="958" y="921"/>
                  </a:lnTo>
                  <a:lnTo>
                    <a:pt x="958" y="918"/>
                  </a:lnTo>
                  <a:lnTo>
                    <a:pt x="961" y="916"/>
                  </a:lnTo>
                  <a:lnTo>
                    <a:pt x="961" y="916"/>
                  </a:lnTo>
                  <a:lnTo>
                    <a:pt x="961" y="916"/>
                  </a:lnTo>
                  <a:lnTo>
                    <a:pt x="963" y="914"/>
                  </a:lnTo>
                  <a:lnTo>
                    <a:pt x="965" y="914"/>
                  </a:lnTo>
                  <a:lnTo>
                    <a:pt x="968" y="914"/>
                  </a:lnTo>
                  <a:lnTo>
                    <a:pt x="972" y="909"/>
                  </a:lnTo>
                  <a:lnTo>
                    <a:pt x="975" y="909"/>
                  </a:lnTo>
                  <a:lnTo>
                    <a:pt x="972" y="909"/>
                  </a:lnTo>
                  <a:lnTo>
                    <a:pt x="970" y="911"/>
                  </a:lnTo>
                  <a:lnTo>
                    <a:pt x="970" y="909"/>
                  </a:lnTo>
                  <a:lnTo>
                    <a:pt x="970" y="909"/>
                  </a:lnTo>
                  <a:lnTo>
                    <a:pt x="972" y="909"/>
                  </a:lnTo>
                  <a:lnTo>
                    <a:pt x="972" y="909"/>
                  </a:lnTo>
                  <a:lnTo>
                    <a:pt x="972" y="909"/>
                  </a:lnTo>
                  <a:lnTo>
                    <a:pt x="975" y="906"/>
                  </a:lnTo>
                  <a:lnTo>
                    <a:pt x="975" y="904"/>
                  </a:lnTo>
                  <a:lnTo>
                    <a:pt x="977" y="902"/>
                  </a:lnTo>
                  <a:lnTo>
                    <a:pt x="975" y="902"/>
                  </a:lnTo>
                  <a:lnTo>
                    <a:pt x="975" y="902"/>
                  </a:lnTo>
                  <a:lnTo>
                    <a:pt x="975" y="904"/>
                  </a:lnTo>
                  <a:lnTo>
                    <a:pt x="975" y="904"/>
                  </a:lnTo>
                  <a:lnTo>
                    <a:pt x="975" y="904"/>
                  </a:lnTo>
                  <a:lnTo>
                    <a:pt x="975" y="904"/>
                  </a:lnTo>
                  <a:lnTo>
                    <a:pt x="972" y="904"/>
                  </a:lnTo>
                  <a:lnTo>
                    <a:pt x="972" y="906"/>
                  </a:lnTo>
                  <a:lnTo>
                    <a:pt x="972" y="902"/>
                  </a:lnTo>
                  <a:lnTo>
                    <a:pt x="972" y="899"/>
                  </a:lnTo>
                  <a:lnTo>
                    <a:pt x="972" y="899"/>
                  </a:lnTo>
                  <a:lnTo>
                    <a:pt x="975" y="897"/>
                  </a:lnTo>
                  <a:lnTo>
                    <a:pt x="982" y="892"/>
                  </a:lnTo>
                  <a:lnTo>
                    <a:pt x="984" y="890"/>
                  </a:lnTo>
                  <a:lnTo>
                    <a:pt x="987" y="890"/>
                  </a:lnTo>
                  <a:lnTo>
                    <a:pt x="989" y="888"/>
                  </a:lnTo>
                  <a:lnTo>
                    <a:pt x="989" y="888"/>
                  </a:lnTo>
                  <a:lnTo>
                    <a:pt x="989" y="888"/>
                  </a:lnTo>
                  <a:lnTo>
                    <a:pt x="987" y="888"/>
                  </a:lnTo>
                  <a:lnTo>
                    <a:pt x="987" y="888"/>
                  </a:lnTo>
                  <a:lnTo>
                    <a:pt x="987" y="888"/>
                  </a:lnTo>
                  <a:lnTo>
                    <a:pt x="987" y="888"/>
                  </a:lnTo>
                  <a:lnTo>
                    <a:pt x="987" y="888"/>
                  </a:lnTo>
                  <a:lnTo>
                    <a:pt x="984" y="888"/>
                  </a:lnTo>
                  <a:lnTo>
                    <a:pt x="984" y="888"/>
                  </a:lnTo>
                  <a:lnTo>
                    <a:pt x="984" y="888"/>
                  </a:lnTo>
                  <a:lnTo>
                    <a:pt x="984" y="888"/>
                  </a:lnTo>
                  <a:lnTo>
                    <a:pt x="984" y="888"/>
                  </a:lnTo>
                  <a:lnTo>
                    <a:pt x="984" y="888"/>
                  </a:lnTo>
                  <a:lnTo>
                    <a:pt x="984" y="885"/>
                  </a:lnTo>
                  <a:lnTo>
                    <a:pt x="984" y="888"/>
                  </a:lnTo>
                  <a:lnTo>
                    <a:pt x="987" y="888"/>
                  </a:lnTo>
                  <a:lnTo>
                    <a:pt x="987" y="888"/>
                  </a:lnTo>
                  <a:lnTo>
                    <a:pt x="987" y="885"/>
                  </a:lnTo>
                  <a:lnTo>
                    <a:pt x="987" y="885"/>
                  </a:lnTo>
                  <a:lnTo>
                    <a:pt x="987" y="885"/>
                  </a:lnTo>
                  <a:lnTo>
                    <a:pt x="987" y="885"/>
                  </a:lnTo>
                  <a:lnTo>
                    <a:pt x="987" y="883"/>
                  </a:lnTo>
                  <a:lnTo>
                    <a:pt x="984" y="885"/>
                  </a:lnTo>
                  <a:lnTo>
                    <a:pt x="982" y="883"/>
                  </a:lnTo>
                  <a:lnTo>
                    <a:pt x="982" y="883"/>
                  </a:lnTo>
                  <a:lnTo>
                    <a:pt x="980" y="883"/>
                  </a:lnTo>
                  <a:lnTo>
                    <a:pt x="982" y="883"/>
                  </a:lnTo>
                  <a:lnTo>
                    <a:pt x="984" y="883"/>
                  </a:lnTo>
                  <a:lnTo>
                    <a:pt x="984" y="883"/>
                  </a:lnTo>
                  <a:lnTo>
                    <a:pt x="984" y="880"/>
                  </a:lnTo>
                  <a:lnTo>
                    <a:pt x="984" y="878"/>
                  </a:lnTo>
                  <a:lnTo>
                    <a:pt x="980" y="866"/>
                  </a:lnTo>
                  <a:lnTo>
                    <a:pt x="977" y="861"/>
                  </a:lnTo>
                  <a:lnTo>
                    <a:pt x="980" y="857"/>
                  </a:lnTo>
                  <a:lnTo>
                    <a:pt x="982" y="852"/>
                  </a:lnTo>
                  <a:lnTo>
                    <a:pt x="989" y="845"/>
                  </a:lnTo>
                  <a:lnTo>
                    <a:pt x="991" y="843"/>
                  </a:lnTo>
                  <a:lnTo>
                    <a:pt x="996" y="840"/>
                  </a:lnTo>
                  <a:lnTo>
                    <a:pt x="999" y="840"/>
                  </a:lnTo>
                  <a:lnTo>
                    <a:pt x="999" y="840"/>
                  </a:lnTo>
                  <a:lnTo>
                    <a:pt x="999" y="840"/>
                  </a:lnTo>
                  <a:lnTo>
                    <a:pt x="1001" y="838"/>
                  </a:lnTo>
                  <a:lnTo>
                    <a:pt x="1001" y="840"/>
                  </a:lnTo>
                  <a:lnTo>
                    <a:pt x="1006" y="838"/>
                  </a:lnTo>
                  <a:lnTo>
                    <a:pt x="1008" y="838"/>
                  </a:lnTo>
                  <a:lnTo>
                    <a:pt x="1010" y="835"/>
                  </a:lnTo>
                  <a:lnTo>
                    <a:pt x="1013" y="835"/>
                  </a:lnTo>
                  <a:lnTo>
                    <a:pt x="1020" y="833"/>
                  </a:lnTo>
                  <a:lnTo>
                    <a:pt x="1020" y="833"/>
                  </a:lnTo>
                  <a:lnTo>
                    <a:pt x="1022" y="833"/>
                  </a:lnTo>
                  <a:lnTo>
                    <a:pt x="1025" y="833"/>
                  </a:lnTo>
                  <a:lnTo>
                    <a:pt x="1027" y="831"/>
                  </a:lnTo>
                  <a:lnTo>
                    <a:pt x="1029" y="831"/>
                  </a:lnTo>
                  <a:lnTo>
                    <a:pt x="1032" y="828"/>
                  </a:lnTo>
                  <a:lnTo>
                    <a:pt x="1034" y="826"/>
                  </a:lnTo>
                  <a:lnTo>
                    <a:pt x="1034" y="826"/>
                  </a:lnTo>
                  <a:lnTo>
                    <a:pt x="1034" y="826"/>
                  </a:lnTo>
                  <a:lnTo>
                    <a:pt x="1034" y="826"/>
                  </a:lnTo>
                  <a:lnTo>
                    <a:pt x="1034" y="826"/>
                  </a:lnTo>
                  <a:lnTo>
                    <a:pt x="1034" y="826"/>
                  </a:lnTo>
                  <a:lnTo>
                    <a:pt x="1036" y="824"/>
                  </a:lnTo>
                  <a:lnTo>
                    <a:pt x="1036" y="824"/>
                  </a:lnTo>
                  <a:lnTo>
                    <a:pt x="1036" y="824"/>
                  </a:lnTo>
                  <a:lnTo>
                    <a:pt x="1039" y="824"/>
                  </a:lnTo>
                  <a:lnTo>
                    <a:pt x="1041" y="817"/>
                  </a:lnTo>
                  <a:lnTo>
                    <a:pt x="1041" y="817"/>
                  </a:lnTo>
                  <a:lnTo>
                    <a:pt x="1041" y="814"/>
                  </a:lnTo>
                  <a:lnTo>
                    <a:pt x="1041" y="814"/>
                  </a:lnTo>
                  <a:lnTo>
                    <a:pt x="1041" y="814"/>
                  </a:lnTo>
                  <a:lnTo>
                    <a:pt x="1041" y="814"/>
                  </a:lnTo>
                  <a:lnTo>
                    <a:pt x="1041" y="814"/>
                  </a:lnTo>
                  <a:lnTo>
                    <a:pt x="1043" y="814"/>
                  </a:lnTo>
                  <a:lnTo>
                    <a:pt x="1046" y="812"/>
                  </a:lnTo>
                  <a:lnTo>
                    <a:pt x="1046" y="812"/>
                  </a:lnTo>
                  <a:lnTo>
                    <a:pt x="1048" y="809"/>
                  </a:lnTo>
                  <a:lnTo>
                    <a:pt x="1048" y="807"/>
                  </a:lnTo>
                  <a:lnTo>
                    <a:pt x="1048" y="805"/>
                  </a:lnTo>
                  <a:lnTo>
                    <a:pt x="1046" y="805"/>
                  </a:lnTo>
                  <a:lnTo>
                    <a:pt x="1043" y="805"/>
                  </a:lnTo>
                  <a:lnTo>
                    <a:pt x="1041" y="802"/>
                  </a:lnTo>
                  <a:lnTo>
                    <a:pt x="1041" y="802"/>
                  </a:lnTo>
                  <a:lnTo>
                    <a:pt x="1039" y="802"/>
                  </a:lnTo>
                  <a:lnTo>
                    <a:pt x="1039" y="802"/>
                  </a:lnTo>
                  <a:lnTo>
                    <a:pt x="1036" y="800"/>
                  </a:lnTo>
                  <a:lnTo>
                    <a:pt x="1036" y="800"/>
                  </a:lnTo>
                  <a:lnTo>
                    <a:pt x="1036" y="798"/>
                  </a:lnTo>
                  <a:lnTo>
                    <a:pt x="1036" y="795"/>
                  </a:lnTo>
                  <a:lnTo>
                    <a:pt x="1034" y="793"/>
                  </a:lnTo>
                  <a:lnTo>
                    <a:pt x="1034" y="790"/>
                  </a:lnTo>
                  <a:lnTo>
                    <a:pt x="1034" y="790"/>
                  </a:lnTo>
                  <a:lnTo>
                    <a:pt x="1034" y="790"/>
                  </a:lnTo>
                  <a:lnTo>
                    <a:pt x="1036" y="790"/>
                  </a:lnTo>
                  <a:lnTo>
                    <a:pt x="1036" y="793"/>
                  </a:lnTo>
                  <a:lnTo>
                    <a:pt x="1036" y="793"/>
                  </a:lnTo>
                  <a:lnTo>
                    <a:pt x="1036" y="795"/>
                  </a:lnTo>
                  <a:lnTo>
                    <a:pt x="1036" y="798"/>
                  </a:lnTo>
                  <a:lnTo>
                    <a:pt x="1036" y="798"/>
                  </a:lnTo>
                  <a:lnTo>
                    <a:pt x="1036" y="798"/>
                  </a:lnTo>
                  <a:lnTo>
                    <a:pt x="1039" y="800"/>
                  </a:lnTo>
                  <a:lnTo>
                    <a:pt x="1039" y="800"/>
                  </a:lnTo>
                  <a:lnTo>
                    <a:pt x="1041" y="802"/>
                  </a:lnTo>
                  <a:lnTo>
                    <a:pt x="1041" y="802"/>
                  </a:lnTo>
                  <a:lnTo>
                    <a:pt x="1041" y="802"/>
                  </a:lnTo>
                  <a:lnTo>
                    <a:pt x="1043" y="800"/>
                  </a:lnTo>
                  <a:lnTo>
                    <a:pt x="1043" y="802"/>
                  </a:lnTo>
                  <a:lnTo>
                    <a:pt x="1046" y="802"/>
                  </a:lnTo>
                  <a:lnTo>
                    <a:pt x="1048" y="805"/>
                  </a:lnTo>
                  <a:lnTo>
                    <a:pt x="1048" y="805"/>
                  </a:lnTo>
                  <a:lnTo>
                    <a:pt x="1051" y="805"/>
                  </a:lnTo>
                  <a:lnTo>
                    <a:pt x="1051" y="809"/>
                  </a:lnTo>
                  <a:lnTo>
                    <a:pt x="1051" y="809"/>
                  </a:lnTo>
                  <a:lnTo>
                    <a:pt x="1051" y="812"/>
                  </a:lnTo>
                  <a:lnTo>
                    <a:pt x="1048" y="814"/>
                  </a:lnTo>
                  <a:lnTo>
                    <a:pt x="1048" y="814"/>
                  </a:lnTo>
                  <a:lnTo>
                    <a:pt x="1046" y="817"/>
                  </a:lnTo>
                  <a:lnTo>
                    <a:pt x="1046" y="817"/>
                  </a:lnTo>
                  <a:lnTo>
                    <a:pt x="1048" y="819"/>
                  </a:lnTo>
                  <a:lnTo>
                    <a:pt x="1048" y="821"/>
                  </a:lnTo>
                  <a:lnTo>
                    <a:pt x="1046" y="821"/>
                  </a:lnTo>
                  <a:lnTo>
                    <a:pt x="1051" y="826"/>
                  </a:lnTo>
                  <a:lnTo>
                    <a:pt x="1051" y="826"/>
                  </a:lnTo>
                  <a:lnTo>
                    <a:pt x="1051" y="826"/>
                  </a:lnTo>
                  <a:lnTo>
                    <a:pt x="1051" y="828"/>
                  </a:lnTo>
                  <a:lnTo>
                    <a:pt x="1051" y="831"/>
                  </a:lnTo>
                  <a:lnTo>
                    <a:pt x="1048" y="831"/>
                  </a:lnTo>
                  <a:lnTo>
                    <a:pt x="1048" y="833"/>
                  </a:lnTo>
                  <a:lnTo>
                    <a:pt x="1048" y="833"/>
                  </a:lnTo>
                  <a:lnTo>
                    <a:pt x="1048" y="835"/>
                  </a:lnTo>
                  <a:lnTo>
                    <a:pt x="1051" y="835"/>
                  </a:lnTo>
                  <a:lnTo>
                    <a:pt x="1051" y="835"/>
                  </a:lnTo>
                  <a:lnTo>
                    <a:pt x="1051" y="838"/>
                  </a:lnTo>
                  <a:lnTo>
                    <a:pt x="1053" y="838"/>
                  </a:lnTo>
                  <a:lnTo>
                    <a:pt x="1053" y="840"/>
                  </a:lnTo>
                  <a:lnTo>
                    <a:pt x="1053" y="840"/>
                  </a:lnTo>
                  <a:lnTo>
                    <a:pt x="1053" y="840"/>
                  </a:lnTo>
                  <a:lnTo>
                    <a:pt x="1053" y="840"/>
                  </a:lnTo>
                  <a:lnTo>
                    <a:pt x="1053" y="840"/>
                  </a:lnTo>
                  <a:lnTo>
                    <a:pt x="1055" y="838"/>
                  </a:lnTo>
                  <a:lnTo>
                    <a:pt x="1055" y="838"/>
                  </a:lnTo>
                  <a:lnTo>
                    <a:pt x="1055" y="838"/>
                  </a:lnTo>
                  <a:lnTo>
                    <a:pt x="1055" y="838"/>
                  </a:lnTo>
                  <a:lnTo>
                    <a:pt x="1055" y="838"/>
                  </a:lnTo>
                  <a:lnTo>
                    <a:pt x="1053" y="838"/>
                  </a:lnTo>
                  <a:lnTo>
                    <a:pt x="1053" y="835"/>
                  </a:lnTo>
                  <a:lnTo>
                    <a:pt x="1053" y="835"/>
                  </a:lnTo>
                  <a:lnTo>
                    <a:pt x="1055" y="835"/>
                  </a:lnTo>
                  <a:lnTo>
                    <a:pt x="1055" y="833"/>
                  </a:lnTo>
                  <a:lnTo>
                    <a:pt x="1055" y="833"/>
                  </a:lnTo>
                  <a:lnTo>
                    <a:pt x="1053" y="826"/>
                  </a:lnTo>
                  <a:lnTo>
                    <a:pt x="1053" y="826"/>
                  </a:lnTo>
                  <a:lnTo>
                    <a:pt x="1053" y="826"/>
                  </a:lnTo>
                  <a:lnTo>
                    <a:pt x="1053" y="826"/>
                  </a:lnTo>
                  <a:lnTo>
                    <a:pt x="1055" y="828"/>
                  </a:lnTo>
                  <a:lnTo>
                    <a:pt x="1055" y="828"/>
                  </a:lnTo>
                  <a:lnTo>
                    <a:pt x="1055" y="835"/>
                  </a:lnTo>
                  <a:lnTo>
                    <a:pt x="1055" y="835"/>
                  </a:lnTo>
                  <a:lnTo>
                    <a:pt x="1055" y="835"/>
                  </a:lnTo>
                  <a:lnTo>
                    <a:pt x="1058" y="835"/>
                  </a:lnTo>
                  <a:lnTo>
                    <a:pt x="1058" y="835"/>
                  </a:lnTo>
                  <a:lnTo>
                    <a:pt x="1058" y="833"/>
                  </a:lnTo>
                  <a:lnTo>
                    <a:pt x="1058" y="833"/>
                  </a:lnTo>
                  <a:lnTo>
                    <a:pt x="1058" y="833"/>
                  </a:lnTo>
                  <a:lnTo>
                    <a:pt x="1055" y="831"/>
                  </a:lnTo>
                  <a:lnTo>
                    <a:pt x="1055" y="831"/>
                  </a:lnTo>
                  <a:lnTo>
                    <a:pt x="1055" y="831"/>
                  </a:lnTo>
                  <a:lnTo>
                    <a:pt x="1055" y="831"/>
                  </a:lnTo>
                  <a:lnTo>
                    <a:pt x="1058" y="831"/>
                  </a:lnTo>
                  <a:lnTo>
                    <a:pt x="1058" y="831"/>
                  </a:lnTo>
                  <a:lnTo>
                    <a:pt x="1058" y="831"/>
                  </a:lnTo>
                  <a:lnTo>
                    <a:pt x="1058" y="833"/>
                  </a:lnTo>
                  <a:lnTo>
                    <a:pt x="1058" y="833"/>
                  </a:lnTo>
                  <a:lnTo>
                    <a:pt x="1060" y="831"/>
                  </a:lnTo>
                  <a:lnTo>
                    <a:pt x="1060" y="831"/>
                  </a:lnTo>
                  <a:lnTo>
                    <a:pt x="1060" y="833"/>
                  </a:lnTo>
                  <a:lnTo>
                    <a:pt x="1060" y="835"/>
                  </a:lnTo>
                  <a:lnTo>
                    <a:pt x="1060" y="838"/>
                  </a:lnTo>
                  <a:lnTo>
                    <a:pt x="1060" y="838"/>
                  </a:lnTo>
                  <a:lnTo>
                    <a:pt x="1062" y="835"/>
                  </a:lnTo>
                  <a:lnTo>
                    <a:pt x="1062" y="835"/>
                  </a:lnTo>
                  <a:lnTo>
                    <a:pt x="1062" y="835"/>
                  </a:lnTo>
                  <a:lnTo>
                    <a:pt x="1062" y="835"/>
                  </a:lnTo>
                  <a:lnTo>
                    <a:pt x="1065" y="833"/>
                  </a:lnTo>
                  <a:lnTo>
                    <a:pt x="1062" y="833"/>
                  </a:lnTo>
                  <a:lnTo>
                    <a:pt x="1062" y="831"/>
                  </a:lnTo>
                  <a:lnTo>
                    <a:pt x="1062" y="831"/>
                  </a:lnTo>
                  <a:lnTo>
                    <a:pt x="1062" y="828"/>
                  </a:lnTo>
                  <a:lnTo>
                    <a:pt x="1062" y="828"/>
                  </a:lnTo>
                  <a:lnTo>
                    <a:pt x="1062" y="826"/>
                  </a:lnTo>
                  <a:lnTo>
                    <a:pt x="1065" y="826"/>
                  </a:lnTo>
                  <a:lnTo>
                    <a:pt x="1065" y="826"/>
                  </a:lnTo>
                  <a:lnTo>
                    <a:pt x="1065" y="826"/>
                  </a:lnTo>
                  <a:lnTo>
                    <a:pt x="1065" y="826"/>
                  </a:lnTo>
                  <a:lnTo>
                    <a:pt x="1065" y="824"/>
                  </a:lnTo>
                  <a:lnTo>
                    <a:pt x="1065" y="824"/>
                  </a:lnTo>
                  <a:lnTo>
                    <a:pt x="1065" y="821"/>
                  </a:lnTo>
                  <a:lnTo>
                    <a:pt x="1065" y="821"/>
                  </a:lnTo>
                  <a:lnTo>
                    <a:pt x="1065" y="819"/>
                  </a:lnTo>
                  <a:lnTo>
                    <a:pt x="1065" y="819"/>
                  </a:lnTo>
                  <a:lnTo>
                    <a:pt x="1065" y="819"/>
                  </a:lnTo>
                  <a:lnTo>
                    <a:pt x="1065" y="817"/>
                  </a:lnTo>
                  <a:lnTo>
                    <a:pt x="1065" y="819"/>
                  </a:lnTo>
                  <a:lnTo>
                    <a:pt x="1065" y="819"/>
                  </a:lnTo>
                  <a:lnTo>
                    <a:pt x="1065" y="821"/>
                  </a:lnTo>
                  <a:lnTo>
                    <a:pt x="1067" y="824"/>
                  </a:lnTo>
                  <a:lnTo>
                    <a:pt x="1067" y="824"/>
                  </a:lnTo>
                  <a:lnTo>
                    <a:pt x="1067" y="826"/>
                  </a:lnTo>
                  <a:lnTo>
                    <a:pt x="1065" y="828"/>
                  </a:lnTo>
                  <a:lnTo>
                    <a:pt x="1065" y="828"/>
                  </a:lnTo>
                  <a:lnTo>
                    <a:pt x="1065" y="831"/>
                  </a:lnTo>
                  <a:lnTo>
                    <a:pt x="1067" y="833"/>
                  </a:lnTo>
                  <a:lnTo>
                    <a:pt x="1067" y="833"/>
                  </a:lnTo>
                  <a:lnTo>
                    <a:pt x="1067" y="835"/>
                  </a:lnTo>
                  <a:lnTo>
                    <a:pt x="1067" y="835"/>
                  </a:lnTo>
                  <a:lnTo>
                    <a:pt x="1067" y="835"/>
                  </a:lnTo>
                  <a:lnTo>
                    <a:pt x="1065" y="838"/>
                  </a:lnTo>
                  <a:lnTo>
                    <a:pt x="1065" y="838"/>
                  </a:lnTo>
                  <a:lnTo>
                    <a:pt x="1065" y="838"/>
                  </a:lnTo>
                  <a:lnTo>
                    <a:pt x="1065" y="838"/>
                  </a:lnTo>
                  <a:lnTo>
                    <a:pt x="1065" y="840"/>
                  </a:lnTo>
                  <a:lnTo>
                    <a:pt x="1065" y="840"/>
                  </a:lnTo>
                  <a:lnTo>
                    <a:pt x="1065" y="840"/>
                  </a:lnTo>
                  <a:lnTo>
                    <a:pt x="1067" y="840"/>
                  </a:lnTo>
                  <a:lnTo>
                    <a:pt x="1067" y="840"/>
                  </a:lnTo>
                  <a:lnTo>
                    <a:pt x="1067" y="840"/>
                  </a:lnTo>
                  <a:lnTo>
                    <a:pt x="1067" y="838"/>
                  </a:lnTo>
                  <a:lnTo>
                    <a:pt x="1067" y="838"/>
                  </a:lnTo>
                  <a:lnTo>
                    <a:pt x="1067" y="838"/>
                  </a:lnTo>
                  <a:lnTo>
                    <a:pt x="1067" y="840"/>
                  </a:lnTo>
                  <a:lnTo>
                    <a:pt x="1069" y="840"/>
                  </a:lnTo>
                  <a:lnTo>
                    <a:pt x="1069" y="838"/>
                  </a:lnTo>
                  <a:lnTo>
                    <a:pt x="1069" y="835"/>
                  </a:lnTo>
                  <a:lnTo>
                    <a:pt x="1069" y="835"/>
                  </a:lnTo>
                  <a:lnTo>
                    <a:pt x="1069" y="835"/>
                  </a:lnTo>
                  <a:lnTo>
                    <a:pt x="1069" y="831"/>
                  </a:lnTo>
                  <a:lnTo>
                    <a:pt x="1069" y="831"/>
                  </a:lnTo>
                  <a:lnTo>
                    <a:pt x="1072" y="831"/>
                  </a:lnTo>
                  <a:lnTo>
                    <a:pt x="1072" y="831"/>
                  </a:lnTo>
                  <a:lnTo>
                    <a:pt x="1072" y="828"/>
                  </a:lnTo>
                  <a:lnTo>
                    <a:pt x="1072" y="828"/>
                  </a:lnTo>
                  <a:lnTo>
                    <a:pt x="1072" y="826"/>
                  </a:lnTo>
                  <a:lnTo>
                    <a:pt x="1069" y="826"/>
                  </a:lnTo>
                  <a:lnTo>
                    <a:pt x="1069" y="828"/>
                  </a:lnTo>
                  <a:lnTo>
                    <a:pt x="1069" y="828"/>
                  </a:lnTo>
                  <a:lnTo>
                    <a:pt x="1069" y="828"/>
                  </a:lnTo>
                  <a:lnTo>
                    <a:pt x="1069" y="824"/>
                  </a:lnTo>
                  <a:lnTo>
                    <a:pt x="1069" y="824"/>
                  </a:lnTo>
                  <a:lnTo>
                    <a:pt x="1069" y="819"/>
                  </a:lnTo>
                  <a:lnTo>
                    <a:pt x="1069" y="817"/>
                  </a:lnTo>
                  <a:lnTo>
                    <a:pt x="1069" y="814"/>
                  </a:lnTo>
                  <a:lnTo>
                    <a:pt x="1069" y="814"/>
                  </a:lnTo>
                  <a:lnTo>
                    <a:pt x="1072" y="812"/>
                  </a:lnTo>
                  <a:lnTo>
                    <a:pt x="1072" y="812"/>
                  </a:lnTo>
                  <a:lnTo>
                    <a:pt x="1072" y="812"/>
                  </a:lnTo>
                  <a:lnTo>
                    <a:pt x="1072" y="809"/>
                  </a:lnTo>
                  <a:lnTo>
                    <a:pt x="1072" y="809"/>
                  </a:lnTo>
                  <a:lnTo>
                    <a:pt x="1072" y="807"/>
                  </a:lnTo>
                  <a:lnTo>
                    <a:pt x="1072" y="807"/>
                  </a:lnTo>
                  <a:lnTo>
                    <a:pt x="1072" y="807"/>
                  </a:lnTo>
                  <a:lnTo>
                    <a:pt x="1072" y="807"/>
                  </a:lnTo>
                  <a:lnTo>
                    <a:pt x="1072" y="805"/>
                  </a:lnTo>
                  <a:lnTo>
                    <a:pt x="1072" y="805"/>
                  </a:lnTo>
                  <a:lnTo>
                    <a:pt x="1072" y="805"/>
                  </a:lnTo>
                  <a:lnTo>
                    <a:pt x="1074" y="805"/>
                  </a:lnTo>
                  <a:lnTo>
                    <a:pt x="1074" y="802"/>
                  </a:lnTo>
                  <a:lnTo>
                    <a:pt x="1074" y="802"/>
                  </a:lnTo>
                  <a:lnTo>
                    <a:pt x="1074" y="802"/>
                  </a:lnTo>
                  <a:lnTo>
                    <a:pt x="1074" y="805"/>
                  </a:lnTo>
                  <a:lnTo>
                    <a:pt x="1074" y="805"/>
                  </a:lnTo>
                  <a:lnTo>
                    <a:pt x="1074" y="807"/>
                  </a:lnTo>
                  <a:lnTo>
                    <a:pt x="1072" y="807"/>
                  </a:lnTo>
                  <a:lnTo>
                    <a:pt x="1072" y="809"/>
                  </a:lnTo>
                  <a:lnTo>
                    <a:pt x="1072" y="809"/>
                  </a:lnTo>
                  <a:lnTo>
                    <a:pt x="1072" y="812"/>
                  </a:lnTo>
                  <a:lnTo>
                    <a:pt x="1074" y="812"/>
                  </a:lnTo>
                  <a:lnTo>
                    <a:pt x="1074" y="814"/>
                  </a:lnTo>
                  <a:lnTo>
                    <a:pt x="1072" y="814"/>
                  </a:lnTo>
                  <a:lnTo>
                    <a:pt x="1072" y="817"/>
                  </a:lnTo>
                  <a:lnTo>
                    <a:pt x="1072" y="817"/>
                  </a:lnTo>
                  <a:lnTo>
                    <a:pt x="1072" y="817"/>
                  </a:lnTo>
                  <a:lnTo>
                    <a:pt x="1072" y="817"/>
                  </a:lnTo>
                  <a:lnTo>
                    <a:pt x="1072" y="817"/>
                  </a:lnTo>
                  <a:lnTo>
                    <a:pt x="1074" y="817"/>
                  </a:lnTo>
                  <a:lnTo>
                    <a:pt x="1074" y="817"/>
                  </a:lnTo>
                  <a:lnTo>
                    <a:pt x="1074" y="819"/>
                  </a:lnTo>
                  <a:lnTo>
                    <a:pt x="1074" y="817"/>
                  </a:lnTo>
                  <a:lnTo>
                    <a:pt x="1077" y="817"/>
                  </a:lnTo>
                  <a:lnTo>
                    <a:pt x="1077" y="817"/>
                  </a:lnTo>
                  <a:lnTo>
                    <a:pt x="1077" y="814"/>
                  </a:lnTo>
                  <a:lnTo>
                    <a:pt x="1077" y="812"/>
                  </a:lnTo>
                  <a:lnTo>
                    <a:pt x="1077" y="812"/>
                  </a:lnTo>
                  <a:lnTo>
                    <a:pt x="1077" y="812"/>
                  </a:lnTo>
                  <a:lnTo>
                    <a:pt x="1074" y="812"/>
                  </a:lnTo>
                  <a:lnTo>
                    <a:pt x="1074" y="809"/>
                  </a:lnTo>
                  <a:lnTo>
                    <a:pt x="1077" y="809"/>
                  </a:lnTo>
                  <a:lnTo>
                    <a:pt x="1077" y="809"/>
                  </a:lnTo>
                  <a:lnTo>
                    <a:pt x="1077" y="807"/>
                  </a:lnTo>
                  <a:lnTo>
                    <a:pt x="1079" y="807"/>
                  </a:lnTo>
                  <a:lnTo>
                    <a:pt x="1079" y="807"/>
                  </a:lnTo>
                  <a:lnTo>
                    <a:pt x="1077" y="809"/>
                  </a:lnTo>
                  <a:lnTo>
                    <a:pt x="1077" y="809"/>
                  </a:lnTo>
                  <a:lnTo>
                    <a:pt x="1077" y="809"/>
                  </a:lnTo>
                  <a:lnTo>
                    <a:pt x="1077" y="812"/>
                  </a:lnTo>
                  <a:lnTo>
                    <a:pt x="1079" y="812"/>
                  </a:lnTo>
                  <a:lnTo>
                    <a:pt x="1079" y="814"/>
                  </a:lnTo>
                  <a:lnTo>
                    <a:pt x="1079" y="814"/>
                  </a:lnTo>
                  <a:lnTo>
                    <a:pt x="1079" y="814"/>
                  </a:lnTo>
                  <a:lnTo>
                    <a:pt x="1077" y="817"/>
                  </a:lnTo>
                  <a:lnTo>
                    <a:pt x="1077" y="817"/>
                  </a:lnTo>
                  <a:lnTo>
                    <a:pt x="1077" y="817"/>
                  </a:lnTo>
                  <a:lnTo>
                    <a:pt x="1077" y="821"/>
                  </a:lnTo>
                  <a:lnTo>
                    <a:pt x="1074" y="824"/>
                  </a:lnTo>
                  <a:lnTo>
                    <a:pt x="1077" y="824"/>
                  </a:lnTo>
                  <a:lnTo>
                    <a:pt x="1077" y="826"/>
                  </a:lnTo>
                  <a:lnTo>
                    <a:pt x="1074" y="831"/>
                  </a:lnTo>
                  <a:lnTo>
                    <a:pt x="1074" y="833"/>
                  </a:lnTo>
                  <a:lnTo>
                    <a:pt x="1077" y="835"/>
                  </a:lnTo>
                  <a:lnTo>
                    <a:pt x="1077" y="838"/>
                  </a:lnTo>
                  <a:lnTo>
                    <a:pt x="1077" y="840"/>
                  </a:lnTo>
                  <a:lnTo>
                    <a:pt x="1079" y="840"/>
                  </a:lnTo>
                  <a:lnTo>
                    <a:pt x="1081" y="838"/>
                  </a:lnTo>
                  <a:lnTo>
                    <a:pt x="1081" y="838"/>
                  </a:lnTo>
                  <a:lnTo>
                    <a:pt x="1081" y="838"/>
                  </a:lnTo>
                  <a:lnTo>
                    <a:pt x="1079" y="835"/>
                  </a:lnTo>
                  <a:lnTo>
                    <a:pt x="1079" y="835"/>
                  </a:lnTo>
                  <a:lnTo>
                    <a:pt x="1079" y="835"/>
                  </a:lnTo>
                  <a:lnTo>
                    <a:pt x="1079" y="833"/>
                  </a:lnTo>
                  <a:lnTo>
                    <a:pt x="1079" y="833"/>
                  </a:lnTo>
                  <a:lnTo>
                    <a:pt x="1081" y="833"/>
                  </a:lnTo>
                  <a:lnTo>
                    <a:pt x="1081" y="833"/>
                  </a:lnTo>
                  <a:lnTo>
                    <a:pt x="1081" y="833"/>
                  </a:lnTo>
                  <a:lnTo>
                    <a:pt x="1081" y="831"/>
                  </a:lnTo>
                  <a:lnTo>
                    <a:pt x="1081" y="833"/>
                  </a:lnTo>
                  <a:lnTo>
                    <a:pt x="1081" y="833"/>
                  </a:lnTo>
                  <a:lnTo>
                    <a:pt x="1081" y="833"/>
                  </a:lnTo>
                  <a:lnTo>
                    <a:pt x="1081" y="833"/>
                  </a:lnTo>
                  <a:lnTo>
                    <a:pt x="1081" y="835"/>
                  </a:lnTo>
                  <a:lnTo>
                    <a:pt x="1081" y="835"/>
                  </a:lnTo>
                  <a:lnTo>
                    <a:pt x="1081" y="835"/>
                  </a:lnTo>
                  <a:lnTo>
                    <a:pt x="1084" y="835"/>
                  </a:lnTo>
                  <a:lnTo>
                    <a:pt x="1084" y="835"/>
                  </a:lnTo>
                  <a:lnTo>
                    <a:pt x="1084" y="833"/>
                  </a:lnTo>
                  <a:lnTo>
                    <a:pt x="1084" y="833"/>
                  </a:lnTo>
                  <a:lnTo>
                    <a:pt x="1084" y="831"/>
                  </a:lnTo>
                  <a:lnTo>
                    <a:pt x="1084" y="831"/>
                  </a:lnTo>
                  <a:lnTo>
                    <a:pt x="1084" y="828"/>
                  </a:lnTo>
                  <a:lnTo>
                    <a:pt x="1084" y="828"/>
                  </a:lnTo>
                  <a:lnTo>
                    <a:pt x="1084" y="828"/>
                  </a:lnTo>
                  <a:lnTo>
                    <a:pt x="1084" y="828"/>
                  </a:lnTo>
                  <a:lnTo>
                    <a:pt x="1086" y="833"/>
                  </a:lnTo>
                  <a:lnTo>
                    <a:pt x="1086" y="833"/>
                  </a:lnTo>
                  <a:lnTo>
                    <a:pt x="1086" y="833"/>
                  </a:lnTo>
                  <a:lnTo>
                    <a:pt x="1086" y="833"/>
                  </a:lnTo>
                  <a:lnTo>
                    <a:pt x="1088" y="835"/>
                  </a:lnTo>
                  <a:lnTo>
                    <a:pt x="1091" y="835"/>
                  </a:lnTo>
                  <a:lnTo>
                    <a:pt x="1091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3" y="835"/>
                  </a:lnTo>
                  <a:lnTo>
                    <a:pt x="1095" y="835"/>
                  </a:lnTo>
                  <a:lnTo>
                    <a:pt x="1095" y="835"/>
                  </a:lnTo>
                  <a:lnTo>
                    <a:pt x="1095" y="835"/>
                  </a:lnTo>
                  <a:lnTo>
                    <a:pt x="1095" y="833"/>
                  </a:lnTo>
                  <a:lnTo>
                    <a:pt x="1095" y="833"/>
                  </a:lnTo>
                  <a:lnTo>
                    <a:pt x="1095" y="831"/>
                  </a:lnTo>
                  <a:lnTo>
                    <a:pt x="1093" y="831"/>
                  </a:lnTo>
                  <a:lnTo>
                    <a:pt x="1093" y="828"/>
                  </a:lnTo>
                  <a:lnTo>
                    <a:pt x="1093" y="828"/>
                  </a:lnTo>
                  <a:lnTo>
                    <a:pt x="1093" y="824"/>
                  </a:lnTo>
                  <a:lnTo>
                    <a:pt x="1091" y="821"/>
                  </a:lnTo>
                  <a:lnTo>
                    <a:pt x="1091" y="819"/>
                  </a:lnTo>
                  <a:lnTo>
                    <a:pt x="1088" y="819"/>
                  </a:lnTo>
                  <a:lnTo>
                    <a:pt x="1088" y="819"/>
                  </a:lnTo>
                  <a:lnTo>
                    <a:pt x="1088" y="819"/>
                  </a:lnTo>
                  <a:lnTo>
                    <a:pt x="1086" y="817"/>
                  </a:lnTo>
                  <a:lnTo>
                    <a:pt x="1086" y="817"/>
                  </a:lnTo>
                  <a:lnTo>
                    <a:pt x="1086" y="814"/>
                  </a:lnTo>
                  <a:lnTo>
                    <a:pt x="1088" y="814"/>
                  </a:lnTo>
                  <a:lnTo>
                    <a:pt x="1088" y="817"/>
                  </a:lnTo>
                  <a:lnTo>
                    <a:pt x="1088" y="817"/>
                  </a:lnTo>
                  <a:lnTo>
                    <a:pt x="1088" y="819"/>
                  </a:lnTo>
                  <a:lnTo>
                    <a:pt x="1088" y="819"/>
                  </a:lnTo>
                  <a:lnTo>
                    <a:pt x="1091" y="819"/>
                  </a:lnTo>
                  <a:lnTo>
                    <a:pt x="1091" y="819"/>
                  </a:lnTo>
                  <a:lnTo>
                    <a:pt x="1091" y="819"/>
                  </a:lnTo>
                  <a:lnTo>
                    <a:pt x="1093" y="819"/>
                  </a:lnTo>
                  <a:lnTo>
                    <a:pt x="1093" y="819"/>
                  </a:lnTo>
                  <a:lnTo>
                    <a:pt x="1093" y="819"/>
                  </a:lnTo>
                  <a:lnTo>
                    <a:pt x="1095" y="819"/>
                  </a:lnTo>
                  <a:lnTo>
                    <a:pt x="1095" y="817"/>
                  </a:lnTo>
                  <a:lnTo>
                    <a:pt x="1093" y="812"/>
                  </a:lnTo>
                  <a:lnTo>
                    <a:pt x="1093" y="812"/>
                  </a:lnTo>
                  <a:lnTo>
                    <a:pt x="1093" y="809"/>
                  </a:lnTo>
                  <a:lnTo>
                    <a:pt x="1093" y="809"/>
                  </a:lnTo>
                  <a:lnTo>
                    <a:pt x="1093" y="809"/>
                  </a:lnTo>
                  <a:lnTo>
                    <a:pt x="1093" y="807"/>
                  </a:lnTo>
                  <a:lnTo>
                    <a:pt x="1093" y="807"/>
                  </a:lnTo>
                  <a:lnTo>
                    <a:pt x="1093" y="807"/>
                  </a:lnTo>
                  <a:lnTo>
                    <a:pt x="1095" y="807"/>
                  </a:lnTo>
                  <a:lnTo>
                    <a:pt x="1095" y="807"/>
                  </a:lnTo>
                  <a:lnTo>
                    <a:pt x="1095" y="807"/>
                  </a:lnTo>
                  <a:lnTo>
                    <a:pt x="1095" y="807"/>
                  </a:lnTo>
                  <a:lnTo>
                    <a:pt x="1095" y="807"/>
                  </a:lnTo>
                  <a:lnTo>
                    <a:pt x="1095" y="805"/>
                  </a:lnTo>
                  <a:lnTo>
                    <a:pt x="1095" y="802"/>
                  </a:lnTo>
                  <a:lnTo>
                    <a:pt x="1095" y="802"/>
                  </a:lnTo>
                  <a:lnTo>
                    <a:pt x="1093" y="800"/>
                  </a:lnTo>
                  <a:lnTo>
                    <a:pt x="1091" y="798"/>
                  </a:lnTo>
                  <a:lnTo>
                    <a:pt x="1093" y="798"/>
                  </a:lnTo>
                  <a:lnTo>
                    <a:pt x="1091" y="795"/>
                  </a:lnTo>
                  <a:lnTo>
                    <a:pt x="1091" y="795"/>
                  </a:lnTo>
                  <a:lnTo>
                    <a:pt x="1091" y="793"/>
                  </a:lnTo>
                  <a:lnTo>
                    <a:pt x="1091" y="793"/>
                  </a:lnTo>
                  <a:lnTo>
                    <a:pt x="1091" y="790"/>
                  </a:lnTo>
                  <a:lnTo>
                    <a:pt x="1091" y="790"/>
                  </a:lnTo>
                  <a:lnTo>
                    <a:pt x="1091" y="790"/>
                  </a:lnTo>
                  <a:lnTo>
                    <a:pt x="1091" y="788"/>
                  </a:lnTo>
                  <a:lnTo>
                    <a:pt x="1091" y="786"/>
                  </a:lnTo>
                  <a:lnTo>
                    <a:pt x="1091" y="786"/>
                  </a:lnTo>
                  <a:lnTo>
                    <a:pt x="1088" y="783"/>
                  </a:lnTo>
                  <a:lnTo>
                    <a:pt x="1088" y="783"/>
                  </a:lnTo>
                  <a:lnTo>
                    <a:pt x="1088" y="783"/>
                  </a:lnTo>
                  <a:lnTo>
                    <a:pt x="1088" y="781"/>
                  </a:lnTo>
                  <a:lnTo>
                    <a:pt x="1088" y="781"/>
                  </a:lnTo>
                  <a:lnTo>
                    <a:pt x="1088" y="779"/>
                  </a:lnTo>
                  <a:lnTo>
                    <a:pt x="1088" y="776"/>
                  </a:lnTo>
                  <a:lnTo>
                    <a:pt x="1088" y="776"/>
                  </a:lnTo>
                  <a:lnTo>
                    <a:pt x="1086" y="776"/>
                  </a:lnTo>
                  <a:lnTo>
                    <a:pt x="1086" y="774"/>
                  </a:lnTo>
                  <a:lnTo>
                    <a:pt x="1086" y="772"/>
                  </a:lnTo>
                  <a:lnTo>
                    <a:pt x="1086" y="772"/>
                  </a:lnTo>
                  <a:lnTo>
                    <a:pt x="1088" y="772"/>
                  </a:lnTo>
                  <a:lnTo>
                    <a:pt x="1088" y="769"/>
                  </a:lnTo>
                  <a:lnTo>
                    <a:pt x="1088" y="769"/>
                  </a:lnTo>
                  <a:lnTo>
                    <a:pt x="1088" y="769"/>
                  </a:lnTo>
                  <a:lnTo>
                    <a:pt x="1088" y="767"/>
                  </a:lnTo>
                  <a:lnTo>
                    <a:pt x="1088" y="767"/>
                  </a:lnTo>
                  <a:lnTo>
                    <a:pt x="1088" y="767"/>
                  </a:lnTo>
                  <a:lnTo>
                    <a:pt x="1086" y="764"/>
                  </a:lnTo>
                  <a:lnTo>
                    <a:pt x="1086" y="764"/>
                  </a:lnTo>
                  <a:lnTo>
                    <a:pt x="1084" y="762"/>
                  </a:lnTo>
                  <a:lnTo>
                    <a:pt x="1084" y="762"/>
                  </a:lnTo>
                  <a:lnTo>
                    <a:pt x="1084" y="760"/>
                  </a:lnTo>
                  <a:lnTo>
                    <a:pt x="1084" y="760"/>
                  </a:lnTo>
                  <a:lnTo>
                    <a:pt x="1084" y="757"/>
                  </a:lnTo>
                  <a:lnTo>
                    <a:pt x="1084" y="757"/>
                  </a:lnTo>
                  <a:lnTo>
                    <a:pt x="1084" y="753"/>
                  </a:lnTo>
                  <a:lnTo>
                    <a:pt x="1084" y="753"/>
                  </a:lnTo>
                  <a:lnTo>
                    <a:pt x="1086" y="750"/>
                  </a:lnTo>
                  <a:lnTo>
                    <a:pt x="1088" y="748"/>
                  </a:lnTo>
                  <a:lnTo>
                    <a:pt x="1088" y="748"/>
                  </a:lnTo>
                  <a:lnTo>
                    <a:pt x="1088" y="748"/>
                  </a:lnTo>
                  <a:lnTo>
                    <a:pt x="1088" y="746"/>
                  </a:lnTo>
                  <a:lnTo>
                    <a:pt x="1088" y="746"/>
                  </a:lnTo>
                  <a:lnTo>
                    <a:pt x="1088" y="746"/>
                  </a:lnTo>
                  <a:lnTo>
                    <a:pt x="1086" y="746"/>
                  </a:lnTo>
                  <a:lnTo>
                    <a:pt x="1086" y="746"/>
                  </a:lnTo>
                  <a:lnTo>
                    <a:pt x="1084" y="746"/>
                  </a:lnTo>
                  <a:lnTo>
                    <a:pt x="1081" y="746"/>
                  </a:lnTo>
                  <a:lnTo>
                    <a:pt x="1081" y="746"/>
                  </a:lnTo>
                  <a:lnTo>
                    <a:pt x="1081" y="746"/>
                  </a:lnTo>
                  <a:lnTo>
                    <a:pt x="1081" y="746"/>
                  </a:lnTo>
                  <a:lnTo>
                    <a:pt x="1079" y="746"/>
                  </a:lnTo>
                  <a:lnTo>
                    <a:pt x="1079" y="746"/>
                  </a:lnTo>
                  <a:lnTo>
                    <a:pt x="1077" y="746"/>
                  </a:lnTo>
                  <a:lnTo>
                    <a:pt x="1074" y="743"/>
                  </a:lnTo>
                  <a:lnTo>
                    <a:pt x="1074" y="743"/>
                  </a:lnTo>
                  <a:lnTo>
                    <a:pt x="1074" y="741"/>
                  </a:lnTo>
                  <a:lnTo>
                    <a:pt x="1074" y="741"/>
                  </a:lnTo>
                  <a:lnTo>
                    <a:pt x="1077" y="738"/>
                  </a:lnTo>
                  <a:lnTo>
                    <a:pt x="1079" y="731"/>
                  </a:lnTo>
                  <a:lnTo>
                    <a:pt x="1079" y="731"/>
                  </a:lnTo>
                  <a:lnTo>
                    <a:pt x="1079" y="729"/>
                  </a:lnTo>
                  <a:lnTo>
                    <a:pt x="1079" y="731"/>
                  </a:lnTo>
                  <a:lnTo>
                    <a:pt x="1077" y="731"/>
                  </a:lnTo>
                  <a:lnTo>
                    <a:pt x="1077" y="731"/>
                  </a:lnTo>
                  <a:lnTo>
                    <a:pt x="1077" y="729"/>
                  </a:lnTo>
                  <a:lnTo>
                    <a:pt x="1074" y="729"/>
                  </a:lnTo>
                  <a:lnTo>
                    <a:pt x="1074" y="729"/>
                  </a:lnTo>
                  <a:lnTo>
                    <a:pt x="1072" y="727"/>
                  </a:lnTo>
                  <a:lnTo>
                    <a:pt x="1072" y="727"/>
                  </a:lnTo>
                  <a:lnTo>
                    <a:pt x="1072" y="724"/>
                  </a:lnTo>
                  <a:lnTo>
                    <a:pt x="1069" y="724"/>
                  </a:lnTo>
                  <a:lnTo>
                    <a:pt x="1069" y="724"/>
                  </a:lnTo>
                  <a:lnTo>
                    <a:pt x="1069" y="724"/>
                  </a:lnTo>
                  <a:lnTo>
                    <a:pt x="1069" y="724"/>
                  </a:lnTo>
                  <a:lnTo>
                    <a:pt x="1069" y="724"/>
                  </a:lnTo>
                  <a:lnTo>
                    <a:pt x="1069" y="724"/>
                  </a:lnTo>
                  <a:lnTo>
                    <a:pt x="1069" y="722"/>
                  </a:lnTo>
                  <a:lnTo>
                    <a:pt x="1069" y="722"/>
                  </a:lnTo>
                  <a:lnTo>
                    <a:pt x="1067" y="722"/>
                  </a:lnTo>
                  <a:lnTo>
                    <a:pt x="1067" y="722"/>
                  </a:lnTo>
                  <a:lnTo>
                    <a:pt x="1067" y="722"/>
                  </a:lnTo>
                  <a:lnTo>
                    <a:pt x="1069" y="717"/>
                  </a:lnTo>
                  <a:lnTo>
                    <a:pt x="1067" y="715"/>
                  </a:lnTo>
                  <a:lnTo>
                    <a:pt x="1067" y="715"/>
                  </a:lnTo>
                  <a:lnTo>
                    <a:pt x="1067" y="715"/>
                  </a:lnTo>
                  <a:lnTo>
                    <a:pt x="1067" y="712"/>
                  </a:lnTo>
                  <a:lnTo>
                    <a:pt x="1069" y="712"/>
                  </a:lnTo>
                  <a:lnTo>
                    <a:pt x="1069" y="712"/>
                  </a:lnTo>
                  <a:lnTo>
                    <a:pt x="1069" y="710"/>
                  </a:lnTo>
                  <a:lnTo>
                    <a:pt x="1069" y="710"/>
                  </a:lnTo>
                  <a:lnTo>
                    <a:pt x="1069" y="710"/>
                  </a:lnTo>
                  <a:lnTo>
                    <a:pt x="1069" y="710"/>
                  </a:lnTo>
                  <a:lnTo>
                    <a:pt x="1069" y="708"/>
                  </a:lnTo>
                  <a:lnTo>
                    <a:pt x="1072" y="708"/>
                  </a:lnTo>
                  <a:lnTo>
                    <a:pt x="1072" y="710"/>
                  </a:lnTo>
                  <a:lnTo>
                    <a:pt x="1074" y="708"/>
                  </a:lnTo>
                  <a:lnTo>
                    <a:pt x="1074" y="708"/>
                  </a:lnTo>
                  <a:lnTo>
                    <a:pt x="1077" y="705"/>
                  </a:lnTo>
                  <a:lnTo>
                    <a:pt x="1077" y="705"/>
                  </a:lnTo>
                  <a:lnTo>
                    <a:pt x="1077" y="705"/>
                  </a:lnTo>
                  <a:lnTo>
                    <a:pt x="1077" y="703"/>
                  </a:lnTo>
                  <a:lnTo>
                    <a:pt x="1077" y="703"/>
                  </a:lnTo>
                  <a:lnTo>
                    <a:pt x="1077" y="701"/>
                  </a:lnTo>
                  <a:lnTo>
                    <a:pt x="1077" y="701"/>
                  </a:lnTo>
                  <a:lnTo>
                    <a:pt x="1077" y="701"/>
                  </a:lnTo>
                  <a:lnTo>
                    <a:pt x="1077" y="698"/>
                  </a:lnTo>
                  <a:lnTo>
                    <a:pt x="1077" y="698"/>
                  </a:lnTo>
                  <a:lnTo>
                    <a:pt x="1077" y="698"/>
                  </a:lnTo>
                  <a:lnTo>
                    <a:pt x="1074" y="698"/>
                  </a:lnTo>
                  <a:lnTo>
                    <a:pt x="1074" y="696"/>
                  </a:lnTo>
                  <a:lnTo>
                    <a:pt x="1074" y="696"/>
                  </a:lnTo>
                  <a:lnTo>
                    <a:pt x="1074" y="696"/>
                  </a:lnTo>
                  <a:lnTo>
                    <a:pt x="1074" y="693"/>
                  </a:lnTo>
                  <a:lnTo>
                    <a:pt x="1074" y="693"/>
                  </a:lnTo>
                  <a:lnTo>
                    <a:pt x="1074" y="693"/>
                  </a:lnTo>
                  <a:lnTo>
                    <a:pt x="1074" y="691"/>
                  </a:lnTo>
                  <a:lnTo>
                    <a:pt x="1074" y="691"/>
                  </a:lnTo>
                  <a:lnTo>
                    <a:pt x="1077" y="691"/>
                  </a:lnTo>
                  <a:lnTo>
                    <a:pt x="1077" y="691"/>
                  </a:lnTo>
                  <a:lnTo>
                    <a:pt x="1077" y="691"/>
                  </a:lnTo>
                  <a:lnTo>
                    <a:pt x="1077" y="691"/>
                  </a:lnTo>
                  <a:lnTo>
                    <a:pt x="1079" y="689"/>
                  </a:lnTo>
                  <a:lnTo>
                    <a:pt x="1079" y="689"/>
                  </a:lnTo>
                  <a:lnTo>
                    <a:pt x="1079" y="689"/>
                  </a:lnTo>
                  <a:lnTo>
                    <a:pt x="1079" y="686"/>
                  </a:lnTo>
                  <a:lnTo>
                    <a:pt x="1079" y="686"/>
                  </a:lnTo>
                  <a:lnTo>
                    <a:pt x="1077" y="684"/>
                  </a:lnTo>
                  <a:lnTo>
                    <a:pt x="1077" y="684"/>
                  </a:lnTo>
                  <a:lnTo>
                    <a:pt x="1074" y="682"/>
                  </a:lnTo>
                  <a:lnTo>
                    <a:pt x="1074" y="682"/>
                  </a:lnTo>
                  <a:lnTo>
                    <a:pt x="1072" y="684"/>
                  </a:lnTo>
                  <a:lnTo>
                    <a:pt x="1072" y="684"/>
                  </a:lnTo>
                  <a:lnTo>
                    <a:pt x="1072" y="684"/>
                  </a:lnTo>
                  <a:lnTo>
                    <a:pt x="1069" y="684"/>
                  </a:lnTo>
                  <a:lnTo>
                    <a:pt x="1065" y="684"/>
                  </a:lnTo>
                  <a:lnTo>
                    <a:pt x="1065" y="684"/>
                  </a:lnTo>
                  <a:lnTo>
                    <a:pt x="1060" y="679"/>
                  </a:lnTo>
                  <a:lnTo>
                    <a:pt x="1046" y="672"/>
                  </a:lnTo>
                  <a:lnTo>
                    <a:pt x="1046" y="672"/>
                  </a:lnTo>
                  <a:lnTo>
                    <a:pt x="1043" y="672"/>
                  </a:lnTo>
                  <a:lnTo>
                    <a:pt x="1043" y="672"/>
                  </a:lnTo>
                  <a:lnTo>
                    <a:pt x="1043" y="670"/>
                  </a:lnTo>
                  <a:lnTo>
                    <a:pt x="1043" y="670"/>
                  </a:lnTo>
                  <a:lnTo>
                    <a:pt x="1043" y="670"/>
                  </a:lnTo>
                  <a:lnTo>
                    <a:pt x="1043" y="667"/>
                  </a:lnTo>
                  <a:lnTo>
                    <a:pt x="1043" y="667"/>
                  </a:lnTo>
                  <a:lnTo>
                    <a:pt x="1043" y="665"/>
                  </a:lnTo>
                  <a:lnTo>
                    <a:pt x="1041" y="665"/>
                  </a:lnTo>
                  <a:lnTo>
                    <a:pt x="1041" y="665"/>
                  </a:lnTo>
                  <a:lnTo>
                    <a:pt x="1041" y="665"/>
                  </a:lnTo>
                  <a:lnTo>
                    <a:pt x="1041" y="663"/>
                  </a:lnTo>
                  <a:lnTo>
                    <a:pt x="1041" y="663"/>
                  </a:lnTo>
                  <a:lnTo>
                    <a:pt x="1041" y="660"/>
                  </a:lnTo>
                  <a:lnTo>
                    <a:pt x="1041" y="658"/>
                  </a:lnTo>
                  <a:lnTo>
                    <a:pt x="1043" y="658"/>
                  </a:lnTo>
                  <a:lnTo>
                    <a:pt x="1043" y="658"/>
                  </a:lnTo>
                  <a:lnTo>
                    <a:pt x="1043" y="658"/>
                  </a:lnTo>
                  <a:lnTo>
                    <a:pt x="1043" y="656"/>
                  </a:lnTo>
                  <a:lnTo>
                    <a:pt x="1043" y="656"/>
                  </a:lnTo>
                  <a:lnTo>
                    <a:pt x="1043" y="656"/>
                  </a:lnTo>
                  <a:lnTo>
                    <a:pt x="1043" y="656"/>
                  </a:lnTo>
                  <a:lnTo>
                    <a:pt x="1046" y="653"/>
                  </a:lnTo>
                  <a:lnTo>
                    <a:pt x="1046" y="653"/>
                  </a:lnTo>
                  <a:lnTo>
                    <a:pt x="1046" y="653"/>
                  </a:lnTo>
                  <a:lnTo>
                    <a:pt x="1046" y="651"/>
                  </a:lnTo>
                  <a:lnTo>
                    <a:pt x="1046" y="651"/>
                  </a:lnTo>
                  <a:lnTo>
                    <a:pt x="1046" y="649"/>
                  </a:lnTo>
                  <a:lnTo>
                    <a:pt x="1046" y="649"/>
                  </a:lnTo>
                  <a:lnTo>
                    <a:pt x="1046" y="649"/>
                  </a:lnTo>
                  <a:lnTo>
                    <a:pt x="1048" y="649"/>
                  </a:lnTo>
                  <a:lnTo>
                    <a:pt x="1048" y="646"/>
                  </a:lnTo>
                  <a:lnTo>
                    <a:pt x="1051" y="646"/>
                  </a:lnTo>
                  <a:lnTo>
                    <a:pt x="1051" y="649"/>
                  </a:lnTo>
                  <a:lnTo>
                    <a:pt x="1051" y="649"/>
                  </a:lnTo>
                  <a:lnTo>
                    <a:pt x="1051" y="651"/>
                  </a:lnTo>
                  <a:lnTo>
                    <a:pt x="1051" y="651"/>
                  </a:lnTo>
                  <a:lnTo>
                    <a:pt x="1053" y="651"/>
                  </a:lnTo>
                  <a:lnTo>
                    <a:pt x="1055" y="651"/>
                  </a:lnTo>
                  <a:lnTo>
                    <a:pt x="1055" y="651"/>
                  </a:lnTo>
                  <a:lnTo>
                    <a:pt x="1055" y="651"/>
                  </a:lnTo>
                  <a:lnTo>
                    <a:pt x="1058" y="649"/>
                  </a:lnTo>
                  <a:lnTo>
                    <a:pt x="1058" y="646"/>
                  </a:lnTo>
                  <a:lnTo>
                    <a:pt x="1060" y="646"/>
                  </a:lnTo>
                  <a:lnTo>
                    <a:pt x="1060" y="644"/>
                  </a:lnTo>
                  <a:lnTo>
                    <a:pt x="1060" y="644"/>
                  </a:lnTo>
                  <a:lnTo>
                    <a:pt x="1062" y="641"/>
                  </a:lnTo>
                  <a:lnTo>
                    <a:pt x="1062" y="637"/>
                  </a:lnTo>
                  <a:lnTo>
                    <a:pt x="1062" y="634"/>
                  </a:lnTo>
                  <a:lnTo>
                    <a:pt x="1062" y="632"/>
                  </a:lnTo>
                  <a:lnTo>
                    <a:pt x="1065" y="632"/>
                  </a:lnTo>
                  <a:lnTo>
                    <a:pt x="1065" y="632"/>
                  </a:lnTo>
                  <a:lnTo>
                    <a:pt x="1067" y="634"/>
                  </a:lnTo>
                  <a:lnTo>
                    <a:pt x="1067" y="634"/>
                  </a:lnTo>
                  <a:lnTo>
                    <a:pt x="1067" y="634"/>
                  </a:lnTo>
                  <a:lnTo>
                    <a:pt x="1067" y="634"/>
                  </a:lnTo>
                  <a:lnTo>
                    <a:pt x="1069" y="634"/>
                  </a:lnTo>
                  <a:lnTo>
                    <a:pt x="1069" y="634"/>
                  </a:lnTo>
                  <a:lnTo>
                    <a:pt x="1069" y="632"/>
                  </a:lnTo>
                  <a:lnTo>
                    <a:pt x="1069" y="632"/>
                  </a:lnTo>
                  <a:lnTo>
                    <a:pt x="1072" y="632"/>
                  </a:lnTo>
                  <a:lnTo>
                    <a:pt x="1074" y="634"/>
                  </a:lnTo>
                  <a:lnTo>
                    <a:pt x="1077" y="634"/>
                  </a:lnTo>
                  <a:lnTo>
                    <a:pt x="1079" y="634"/>
                  </a:lnTo>
                  <a:lnTo>
                    <a:pt x="1081" y="634"/>
                  </a:lnTo>
                  <a:lnTo>
                    <a:pt x="1081" y="634"/>
                  </a:lnTo>
                  <a:lnTo>
                    <a:pt x="1081" y="632"/>
                  </a:lnTo>
                  <a:lnTo>
                    <a:pt x="1081" y="632"/>
                  </a:lnTo>
                  <a:lnTo>
                    <a:pt x="1081" y="632"/>
                  </a:lnTo>
                  <a:lnTo>
                    <a:pt x="1081" y="632"/>
                  </a:lnTo>
                  <a:lnTo>
                    <a:pt x="1086" y="634"/>
                  </a:lnTo>
                  <a:lnTo>
                    <a:pt x="1088" y="634"/>
                  </a:lnTo>
                  <a:lnTo>
                    <a:pt x="1086" y="634"/>
                  </a:lnTo>
                  <a:lnTo>
                    <a:pt x="1088" y="632"/>
                  </a:lnTo>
                  <a:lnTo>
                    <a:pt x="1088" y="632"/>
                  </a:lnTo>
                  <a:lnTo>
                    <a:pt x="1088" y="632"/>
                  </a:lnTo>
                  <a:lnTo>
                    <a:pt x="1088" y="632"/>
                  </a:lnTo>
                  <a:lnTo>
                    <a:pt x="1088" y="630"/>
                  </a:lnTo>
                  <a:lnTo>
                    <a:pt x="1091" y="630"/>
                  </a:lnTo>
                  <a:lnTo>
                    <a:pt x="1091" y="627"/>
                  </a:lnTo>
                  <a:lnTo>
                    <a:pt x="1091" y="627"/>
                  </a:lnTo>
                  <a:lnTo>
                    <a:pt x="1091" y="627"/>
                  </a:lnTo>
                  <a:lnTo>
                    <a:pt x="1091" y="627"/>
                  </a:lnTo>
                  <a:lnTo>
                    <a:pt x="1088" y="627"/>
                  </a:lnTo>
                  <a:lnTo>
                    <a:pt x="1086" y="627"/>
                  </a:lnTo>
                  <a:lnTo>
                    <a:pt x="1086" y="625"/>
                  </a:lnTo>
                  <a:lnTo>
                    <a:pt x="1086" y="625"/>
                  </a:lnTo>
                  <a:lnTo>
                    <a:pt x="1084" y="625"/>
                  </a:lnTo>
                  <a:lnTo>
                    <a:pt x="1084" y="625"/>
                  </a:lnTo>
                  <a:lnTo>
                    <a:pt x="1084" y="625"/>
                  </a:lnTo>
                  <a:lnTo>
                    <a:pt x="1081" y="622"/>
                  </a:lnTo>
                  <a:lnTo>
                    <a:pt x="1081" y="622"/>
                  </a:lnTo>
                  <a:lnTo>
                    <a:pt x="1081" y="622"/>
                  </a:lnTo>
                  <a:lnTo>
                    <a:pt x="1081" y="622"/>
                  </a:lnTo>
                  <a:lnTo>
                    <a:pt x="1081" y="620"/>
                  </a:lnTo>
                  <a:lnTo>
                    <a:pt x="1081" y="620"/>
                  </a:lnTo>
                  <a:lnTo>
                    <a:pt x="1081" y="618"/>
                  </a:lnTo>
                  <a:lnTo>
                    <a:pt x="1081" y="618"/>
                  </a:lnTo>
                  <a:lnTo>
                    <a:pt x="1081" y="618"/>
                  </a:lnTo>
                  <a:lnTo>
                    <a:pt x="1081" y="615"/>
                  </a:lnTo>
                  <a:lnTo>
                    <a:pt x="1079" y="615"/>
                  </a:lnTo>
                  <a:lnTo>
                    <a:pt x="1079" y="615"/>
                  </a:lnTo>
                  <a:lnTo>
                    <a:pt x="1079" y="615"/>
                  </a:lnTo>
                  <a:lnTo>
                    <a:pt x="1079" y="615"/>
                  </a:lnTo>
                  <a:lnTo>
                    <a:pt x="1077" y="615"/>
                  </a:lnTo>
                  <a:lnTo>
                    <a:pt x="1077" y="615"/>
                  </a:lnTo>
                  <a:lnTo>
                    <a:pt x="1077" y="615"/>
                  </a:lnTo>
                  <a:lnTo>
                    <a:pt x="1077" y="615"/>
                  </a:lnTo>
                  <a:lnTo>
                    <a:pt x="1074" y="615"/>
                  </a:lnTo>
                  <a:lnTo>
                    <a:pt x="1074" y="618"/>
                  </a:lnTo>
                  <a:lnTo>
                    <a:pt x="1074" y="618"/>
                  </a:lnTo>
                  <a:lnTo>
                    <a:pt x="1074" y="618"/>
                  </a:lnTo>
                  <a:lnTo>
                    <a:pt x="1072" y="618"/>
                  </a:lnTo>
                  <a:lnTo>
                    <a:pt x="1072" y="615"/>
                  </a:lnTo>
                  <a:lnTo>
                    <a:pt x="1069" y="615"/>
                  </a:lnTo>
                  <a:lnTo>
                    <a:pt x="1067" y="615"/>
                  </a:lnTo>
                  <a:lnTo>
                    <a:pt x="1067" y="615"/>
                  </a:lnTo>
                  <a:lnTo>
                    <a:pt x="1067" y="615"/>
                  </a:lnTo>
                  <a:lnTo>
                    <a:pt x="1065" y="613"/>
                  </a:lnTo>
                  <a:lnTo>
                    <a:pt x="1065" y="613"/>
                  </a:lnTo>
                  <a:lnTo>
                    <a:pt x="1065" y="611"/>
                  </a:lnTo>
                  <a:lnTo>
                    <a:pt x="1062" y="611"/>
                  </a:lnTo>
                  <a:lnTo>
                    <a:pt x="1060" y="611"/>
                  </a:lnTo>
                  <a:lnTo>
                    <a:pt x="1060" y="606"/>
                  </a:lnTo>
                  <a:lnTo>
                    <a:pt x="1060" y="606"/>
                  </a:lnTo>
                  <a:lnTo>
                    <a:pt x="1055" y="601"/>
                  </a:lnTo>
                  <a:lnTo>
                    <a:pt x="1053" y="599"/>
                  </a:lnTo>
                  <a:lnTo>
                    <a:pt x="1051" y="599"/>
                  </a:lnTo>
                  <a:lnTo>
                    <a:pt x="1048" y="599"/>
                  </a:lnTo>
                  <a:lnTo>
                    <a:pt x="1048" y="599"/>
                  </a:lnTo>
                  <a:lnTo>
                    <a:pt x="1046" y="599"/>
                  </a:lnTo>
                  <a:lnTo>
                    <a:pt x="1046" y="599"/>
                  </a:lnTo>
                  <a:lnTo>
                    <a:pt x="1046" y="599"/>
                  </a:lnTo>
                  <a:lnTo>
                    <a:pt x="1043" y="596"/>
                  </a:lnTo>
                  <a:lnTo>
                    <a:pt x="1043" y="596"/>
                  </a:lnTo>
                  <a:lnTo>
                    <a:pt x="1043" y="596"/>
                  </a:lnTo>
                  <a:lnTo>
                    <a:pt x="1043" y="596"/>
                  </a:lnTo>
                  <a:lnTo>
                    <a:pt x="1043" y="594"/>
                  </a:lnTo>
                  <a:lnTo>
                    <a:pt x="1043" y="594"/>
                  </a:lnTo>
                  <a:lnTo>
                    <a:pt x="1043" y="592"/>
                  </a:lnTo>
                  <a:lnTo>
                    <a:pt x="1043" y="592"/>
                  </a:lnTo>
                  <a:lnTo>
                    <a:pt x="1043" y="592"/>
                  </a:lnTo>
                  <a:lnTo>
                    <a:pt x="1043" y="592"/>
                  </a:lnTo>
                  <a:lnTo>
                    <a:pt x="1043" y="587"/>
                  </a:lnTo>
                  <a:lnTo>
                    <a:pt x="1046" y="585"/>
                  </a:lnTo>
                  <a:lnTo>
                    <a:pt x="1046" y="585"/>
                  </a:lnTo>
                  <a:lnTo>
                    <a:pt x="1048" y="582"/>
                  </a:lnTo>
                  <a:lnTo>
                    <a:pt x="1048" y="582"/>
                  </a:lnTo>
                  <a:lnTo>
                    <a:pt x="1046" y="582"/>
                  </a:lnTo>
                  <a:lnTo>
                    <a:pt x="1046" y="582"/>
                  </a:lnTo>
                  <a:lnTo>
                    <a:pt x="1046" y="582"/>
                  </a:lnTo>
                  <a:lnTo>
                    <a:pt x="1046" y="582"/>
                  </a:lnTo>
                  <a:lnTo>
                    <a:pt x="1046" y="582"/>
                  </a:lnTo>
                  <a:lnTo>
                    <a:pt x="1046" y="580"/>
                  </a:lnTo>
                  <a:lnTo>
                    <a:pt x="1048" y="580"/>
                  </a:lnTo>
                  <a:lnTo>
                    <a:pt x="1048" y="578"/>
                  </a:lnTo>
                  <a:lnTo>
                    <a:pt x="1048" y="578"/>
                  </a:lnTo>
                  <a:lnTo>
                    <a:pt x="1051" y="578"/>
                  </a:lnTo>
                  <a:lnTo>
                    <a:pt x="1051" y="575"/>
                  </a:lnTo>
                  <a:lnTo>
                    <a:pt x="1051" y="575"/>
                  </a:lnTo>
                  <a:lnTo>
                    <a:pt x="1051" y="575"/>
                  </a:lnTo>
                  <a:lnTo>
                    <a:pt x="1053" y="575"/>
                  </a:lnTo>
                  <a:lnTo>
                    <a:pt x="1055" y="575"/>
                  </a:lnTo>
                  <a:lnTo>
                    <a:pt x="1055" y="573"/>
                  </a:lnTo>
                  <a:lnTo>
                    <a:pt x="1055" y="573"/>
                  </a:lnTo>
                  <a:lnTo>
                    <a:pt x="1055" y="570"/>
                  </a:lnTo>
                  <a:lnTo>
                    <a:pt x="1058" y="570"/>
                  </a:lnTo>
                  <a:lnTo>
                    <a:pt x="1058" y="568"/>
                  </a:lnTo>
                  <a:lnTo>
                    <a:pt x="1058" y="568"/>
                  </a:lnTo>
                  <a:lnTo>
                    <a:pt x="1060" y="566"/>
                  </a:lnTo>
                  <a:lnTo>
                    <a:pt x="1060" y="566"/>
                  </a:lnTo>
                  <a:lnTo>
                    <a:pt x="1062" y="566"/>
                  </a:lnTo>
                  <a:lnTo>
                    <a:pt x="1062" y="566"/>
                  </a:lnTo>
                  <a:lnTo>
                    <a:pt x="1062" y="566"/>
                  </a:lnTo>
                  <a:lnTo>
                    <a:pt x="1062" y="566"/>
                  </a:lnTo>
                  <a:lnTo>
                    <a:pt x="1062" y="566"/>
                  </a:lnTo>
                  <a:lnTo>
                    <a:pt x="1062" y="566"/>
                  </a:lnTo>
                  <a:lnTo>
                    <a:pt x="1065" y="566"/>
                  </a:lnTo>
                  <a:lnTo>
                    <a:pt x="1065" y="566"/>
                  </a:lnTo>
                  <a:lnTo>
                    <a:pt x="1065" y="563"/>
                  </a:lnTo>
                  <a:lnTo>
                    <a:pt x="1065" y="561"/>
                  </a:lnTo>
                  <a:lnTo>
                    <a:pt x="1062" y="561"/>
                  </a:lnTo>
                  <a:lnTo>
                    <a:pt x="1062" y="559"/>
                  </a:lnTo>
                  <a:lnTo>
                    <a:pt x="1058" y="559"/>
                  </a:lnTo>
                  <a:lnTo>
                    <a:pt x="1058" y="559"/>
                  </a:lnTo>
                  <a:lnTo>
                    <a:pt x="1058" y="559"/>
                  </a:lnTo>
                  <a:lnTo>
                    <a:pt x="1058" y="559"/>
                  </a:lnTo>
                  <a:lnTo>
                    <a:pt x="1058" y="561"/>
                  </a:lnTo>
                  <a:lnTo>
                    <a:pt x="1058" y="561"/>
                  </a:lnTo>
                  <a:lnTo>
                    <a:pt x="1055" y="561"/>
                  </a:lnTo>
                  <a:lnTo>
                    <a:pt x="1055" y="559"/>
                  </a:lnTo>
                  <a:lnTo>
                    <a:pt x="1055" y="559"/>
                  </a:lnTo>
                  <a:lnTo>
                    <a:pt x="1055" y="559"/>
                  </a:lnTo>
                  <a:lnTo>
                    <a:pt x="1055" y="556"/>
                  </a:lnTo>
                  <a:lnTo>
                    <a:pt x="1058" y="554"/>
                  </a:lnTo>
                  <a:lnTo>
                    <a:pt x="1058" y="551"/>
                  </a:lnTo>
                  <a:lnTo>
                    <a:pt x="1058" y="551"/>
                  </a:lnTo>
                  <a:lnTo>
                    <a:pt x="1060" y="549"/>
                  </a:lnTo>
                  <a:lnTo>
                    <a:pt x="1060" y="551"/>
                  </a:lnTo>
                  <a:lnTo>
                    <a:pt x="1060" y="551"/>
                  </a:lnTo>
                  <a:lnTo>
                    <a:pt x="1060" y="554"/>
                  </a:lnTo>
                  <a:lnTo>
                    <a:pt x="1060" y="554"/>
                  </a:lnTo>
                  <a:lnTo>
                    <a:pt x="1060" y="554"/>
                  </a:lnTo>
                  <a:lnTo>
                    <a:pt x="1062" y="556"/>
                  </a:lnTo>
                  <a:lnTo>
                    <a:pt x="1062" y="556"/>
                  </a:lnTo>
                  <a:lnTo>
                    <a:pt x="1065" y="556"/>
                  </a:lnTo>
                  <a:lnTo>
                    <a:pt x="1065" y="556"/>
                  </a:lnTo>
                  <a:lnTo>
                    <a:pt x="1065" y="559"/>
                  </a:lnTo>
                  <a:lnTo>
                    <a:pt x="1065" y="559"/>
                  </a:lnTo>
                  <a:lnTo>
                    <a:pt x="1067" y="559"/>
                  </a:lnTo>
                  <a:lnTo>
                    <a:pt x="1067" y="559"/>
                  </a:lnTo>
                  <a:lnTo>
                    <a:pt x="1067" y="559"/>
                  </a:lnTo>
                  <a:lnTo>
                    <a:pt x="1069" y="559"/>
                  </a:lnTo>
                  <a:lnTo>
                    <a:pt x="1069" y="559"/>
                  </a:lnTo>
                  <a:lnTo>
                    <a:pt x="1069" y="561"/>
                  </a:lnTo>
                  <a:lnTo>
                    <a:pt x="1069" y="561"/>
                  </a:lnTo>
                  <a:lnTo>
                    <a:pt x="1072" y="561"/>
                  </a:lnTo>
                  <a:lnTo>
                    <a:pt x="1072" y="561"/>
                  </a:lnTo>
                  <a:lnTo>
                    <a:pt x="1072" y="561"/>
                  </a:lnTo>
                  <a:lnTo>
                    <a:pt x="1074" y="563"/>
                  </a:lnTo>
                  <a:lnTo>
                    <a:pt x="1074" y="563"/>
                  </a:lnTo>
                  <a:lnTo>
                    <a:pt x="1072" y="563"/>
                  </a:lnTo>
                  <a:lnTo>
                    <a:pt x="1074" y="563"/>
                  </a:lnTo>
                  <a:lnTo>
                    <a:pt x="1074" y="563"/>
                  </a:lnTo>
                  <a:lnTo>
                    <a:pt x="1074" y="563"/>
                  </a:lnTo>
                  <a:lnTo>
                    <a:pt x="1074" y="566"/>
                  </a:lnTo>
                  <a:lnTo>
                    <a:pt x="1074" y="566"/>
                  </a:lnTo>
                  <a:lnTo>
                    <a:pt x="1074" y="566"/>
                  </a:lnTo>
                  <a:lnTo>
                    <a:pt x="1077" y="566"/>
                  </a:lnTo>
                  <a:lnTo>
                    <a:pt x="1077" y="568"/>
                  </a:lnTo>
                  <a:lnTo>
                    <a:pt x="1077" y="568"/>
                  </a:lnTo>
                  <a:lnTo>
                    <a:pt x="1074" y="568"/>
                  </a:lnTo>
                  <a:lnTo>
                    <a:pt x="1074" y="570"/>
                  </a:lnTo>
                  <a:lnTo>
                    <a:pt x="1072" y="570"/>
                  </a:lnTo>
                  <a:lnTo>
                    <a:pt x="1074" y="570"/>
                  </a:lnTo>
                  <a:lnTo>
                    <a:pt x="1079" y="570"/>
                  </a:lnTo>
                  <a:lnTo>
                    <a:pt x="1079" y="570"/>
                  </a:lnTo>
                  <a:lnTo>
                    <a:pt x="1081" y="570"/>
                  </a:lnTo>
                  <a:lnTo>
                    <a:pt x="1081" y="573"/>
                  </a:lnTo>
                  <a:lnTo>
                    <a:pt x="1081" y="573"/>
                  </a:lnTo>
                  <a:lnTo>
                    <a:pt x="1081" y="573"/>
                  </a:lnTo>
                  <a:lnTo>
                    <a:pt x="1084" y="573"/>
                  </a:lnTo>
                  <a:lnTo>
                    <a:pt x="1084" y="570"/>
                  </a:lnTo>
                  <a:lnTo>
                    <a:pt x="1084" y="570"/>
                  </a:lnTo>
                  <a:lnTo>
                    <a:pt x="1086" y="570"/>
                  </a:lnTo>
                  <a:lnTo>
                    <a:pt x="1088" y="573"/>
                  </a:lnTo>
                  <a:lnTo>
                    <a:pt x="1091" y="573"/>
                  </a:lnTo>
                  <a:lnTo>
                    <a:pt x="1093" y="573"/>
                  </a:lnTo>
                  <a:lnTo>
                    <a:pt x="1093" y="573"/>
                  </a:lnTo>
                  <a:lnTo>
                    <a:pt x="1093" y="570"/>
                  </a:lnTo>
                  <a:lnTo>
                    <a:pt x="1093" y="570"/>
                  </a:lnTo>
                  <a:lnTo>
                    <a:pt x="1091" y="570"/>
                  </a:lnTo>
                  <a:lnTo>
                    <a:pt x="1091" y="570"/>
                  </a:lnTo>
                  <a:lnTo>
                    <a:pt x="1091" y="568"/>
                  </a:lnTo>
                  <a:lnTo>
                    <a:pt x="1091" y="570"/>
                  </a:lnTo>
                  <a:lnTo>
                    <a:pt x="1091" y="570"/>
                  </a:lnTo>
                  <a:lnTo>
                    <a:pt x="1091" y="570"/>
                  </a:lnTo>
                  <a:lnTo>
                    <a:pt x="1091" y="568"/>
                  </a:lnTo>
                  <a:lnTo>
                    <a:pt x="1088" y="568"/>
                  </a:lnTo>
                  <a:lnTo>
                    <a:pt x="1088" y="566"/>
                  </a:lnTo>
                  <a:lnTo>
                    <a:pt x="1086" y="566"/>
                  </a:lnTo>
                  <a:lnTo>
                    <a:pt x="1086" y="566"/>
                  </a:lnTo>
                  <a:lnTo>
                    <a:pt x="1086" y="563"/>
                  </a:lnTo>
                  <a:lnTo>
                    <a:pt x="1086" y="563"/>
                  </a:lnTo>
                  <a:lnTo>
                    <a:pt x="1086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88" y="561"/>
                  </a:lnTo>
                  <a:lnTo>
                    <a:pt x="1091" y="561"/>
                  </a:lnTo>
                  <a:lnTo>
                    <a:pt x="1091" y="563"/>
                  </a:lnTo>
                  <a:lnTo>
                    <a:pt x="1091" y="563"/>
                  </a:lnTo>
                  <a:lnTo>
                    <a:pt x="1091" y="563"/>
                  </a:lnTo>
                  <a:lnTo>
                    <a:pt x="1093" y="563"/>
                  </a:lnTo>
                  <a:lnTo>
                    <a:pt x="1093" y="563"/>
                  </a:lnTo>
                  <a:lnTo>
                    <a:pt x="1093" y="566"/>
                  </a:lnTo>
                  <a:lnTo>
                    <a:pt x="1093" y="566"/>
                  </a:lnTo>
                  <a:lnTo>
                    <a:pt x="1093" y="566"/>
                  </a:lnTo>
                  <a:lnTo>
                    <a:pt x="1093" y="566"/>
                  </a:lnTo>
                  <a:lnTo>
                    <a:pt x="1095" y="566"/>
                  </a:lnTo>
                  <a:lnTo>
                    <a:pt x="1095" y="568"/>
                  </a:lnTo>
                  <a:lnTo>
                    <a:pt x="1095" y="568"/>
                  </a:lnTo>
                  <a:lnTo>
                    <a:pt x="1098" y="568"/>
                  </a:lnTo>
                  <a:lnTo>
                    <a:pt x="1095" y="568"/>
                  </a:lnTo>
                  <a:lnTo>
                    <a:pt x="1095" y="568"/>
                  </a:lnTo>
                  <a:lnTo>
                    <a:pt x="1095" y="568"/>
                  </a:lnTo>
                  <a:lnTo>
                    <a:pt x="1095" y="570"/>
                  </a:lnTo>
                  <a:lnTo>
                    <a:pt x="1095" y="570"/>
                  </a:lnTo>
                  <a:lnTo>
                    <a:pt x="1095" y="573"/>
                  </a:lnTo>
                  <a:lnTo>
                    <a:pt x="1095" y="573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098" y="578"/>
                  </a:lnTo>
                  <a:lnTo>
                    <a:pt x="1103" y="580"/>
                  </a:lnTo>
                  <a:lnTo>
                    <a:pt x="1103" y="580"/>
                  </a:lnTo>
                  <a:lnTo>
                    <a:pt x="1103" y="582"/>
                  </a:lnTo>
                  <a:lnTo>
                    <a:pt x="1103" y="582"/>
                  </a:lnTo>
                  <a:lnTo>
                    <a:pt x="1103" y="582"/>
                  </a:lnTo>
                  <a:lnTo>
                    <a:pt x="1105" y="585"/>
                  </a:lnTo>
                  <a:lnTo>
                    <a:pt x="1107" y="585"/>
                  </a:lnTo>
                  <a:lnTo>
                    <a:pt x="1107" y="587"/>
                  </a:lnTo>
                  <a:lnTo>
                    <a:pt x="1110" y="587"/>
                  </a:lnTo>
                  <a:lnTo>
                    <a:pt x="1110" y="587"/>
                  </a:lnTo>
                  <a:lnTo>
                    <a:pt x="1110" y="587"/>
                  </a:lnTo>
                  <a:lnTo>
                    <a:pt x="1112" y="585"/>
                  </a:lnTo>
                  <a:lnTo>
                    <a:pt x="1112" y="585"/>
                  </a:lnTo>
                  <a:lnTo>
                    <a:pt x="1112" y="587"/>
                  </a:lnTo>
                  <a:lnTo>
                    <a:pt x="1112" y="587"/>
                  </a:lnTo>
                  <a:lnTo>
                    <a:pt x="1112" y="587"/>
                  </a:lnTo>
                  <a:lnTo>
                    <a:pt x="1114" y="587"/>
                  </a:lnTo>
                  <a:lnTo>
                    <a:pt x="1114" y="587"/>
                  </a:lnTo>
                  <a:lnTo>
                    <a:pt x="1114" y="587"/>
                  </a:lnTo>
                  <a:lnTo>
                    <a:pt x="1117" y="587"/>
                  </a:lnTo>
                  <a:lnTo>
                    <a:pt x="1117" y="587"/>
                  </a:lnTo>
                  <a:lnTo>
                    <a:pt x="1117" y="587"/>
                  </a:lnTo>
                  <a:lnTo>
                    <a:pt x="1117" y="587"/>
                  </a:lnTo>
                  <a:lnTo>
                    <a:pt x="1117" y="587"/>
                  </a:lnTo>
                  <a:lnTo>
                    <a:pt x="1119" y="589"/>
                  </a:lnTo>
                  <a:lnTo>
                    <a:pt x="1119" y="589"/>
                  </a:lnTo>
                  <a:lnTo>
                    <a:pt x="1119" y="589"/>
                  </a:lnTo>
                  <a:lnTo>
                    <a:pt x="1119" y="587"/>
                  </a:lnTo>
                  <a:lnTo>
                    <a:pt x="1119" y="587"/>
                  </a:lnTo>
                  <a:lnTo>
                    <a:pt x="1119" y="587"/>
                  </a:lnTo>
                  <a:lnTo>
                    <a:pt x="1121" y="585"/>
                  </a:lnTo>
                  <a:lnTo>
                    <a:pt x="1124" y="582"/>
                  </a:lnTo>
                  <a:lnTo>
                    <a:pt x="1124" y="582"/>
                  </a:lnTo>
                  <a:lnTo>
                    <a:pt x="1124" y="582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21" y="580"/>
                  </a:lnTo>
                  <a:lnTo>
                    <a:pt x="1121" y="580"/>
                  </a:lnTo>
                  <a:lnTo>
                    <a:pt x="1121" y="580"/>
                  </a:lnTo>
                  <a:lnTo>
                    <a:pt x="1124" y="580"/>
                  </a:lnTo>
                  <a:lnTo>
                    <a:pt x="1121" y="580"/>
                  </a:lnTo>
                  <a:lnTo>
                    <a:pt x="1121" y="580"/>
                  </a:lnTo>
                  <a:lnTo>
                    <a:pt x="1121" y="578"/>
                  </a:lnTo>
                  <a:lnTo>
                    <a:pt x="1121" y="578"/>
                  </a:lnTo>
                  <a:lnTo>
                    <a:pt x="1121" y="578"/>
                  </a:lnTo>
                  <a:lnTo>
                    <a:pt x="1121" y="578"/>
                  </a:lnTo>
                  <a:lnTo>
                    <a:pt x="1121" y="578"/>
                  </a:lnTo>
                  <a:lnTo>
                    <a:pt x="1124" y="578"/>
                  </a:lnTo>
                  <a:lnTo>
                    <a:pt x="1124" y="578"/>
                  </a:lnTo>
                  <a:lnTo>
                    <a:pt x="1124" y="575"/>
                  </a:lnTo>
                  <a:lnTo>
                    <a:pt x="1124" y="575"/>
                  </a:lnTo>
                  <a:lnTo>
                    <a:pt x="1124" y="573"/>
                  </a:lnTo>
                  <a:lnTo>
                    <a:pt x="1124" y="573"/>
                  </a:lnTo>
                  <a:lnTo>
                    <a:pt x="1126" y="573"/>
                  </a:lnTo>
                  <a:lnTo>
                    <a:pt x="1126" y="575"/>
                  </a:lnTo>
                  <a:lnTo>
                    <a:pt x="1126" y="575"/>
                  </a:lnTo>
                  <a:lnTo>
                    <a:pt x="1126" y="578"/>
                  </a:lnTo>
                  <a:lnTo>
                    <a:pt x="1126" y="578"/>
                  </a:lnTo>
                  <a:lnTo>
                    <a:pt x="1126" y="578"/>
                  </a:lnTo>
                  <a:lnTo>
                    <a:pt x="1126" y="578"/>
                  </a:lnTo>
                  <a:lnTo>
                    <a:pt x="1126" y="578"/>
                  </a:lnTo>
                  <a:lnTo>
                    <a:pt x="1129" y="578"/>
                  </a:lnTo>
                  <a:lnTo>
                    <a:pt x="1129" y="578"/>
                  </a:lnTo>
                  <a:lnTo>
                    <a:pt x="1129" y="578"/>
                  </a:lnTo>
                  <a:lnTo>
                    <a:pt x="1129" y="580"/>
                  </a:lnTo>
                  <a:lnTo>
                    <a:pt x="1129" y="580"/>
                  </a:lnTo>
                  <a:lnTo>
                    <a:pt x="1131" y="580"/>
                  </a:lnTo>
                  <a:lnTo>
                    <a:pt x="1131" y="582"/>
                  </a:lnTo>
                  <a:lnTo>
                    <a:pt x="1131" y="582"/>
                  </a:lnTo>
                  <a:lnTo>
                    <a:pt x="1131" y="582"/>
                  </a:lnTo>
                  <a:lnTo>
                    <a:pt x="1131" y="585"/>
                  </a:lnTo>
                  <a:lnTo>
                    <a:pt x="1131" y="585"/>
                  </a:lnTo>
                  <a:lnTo>
                    <a:pt x="1131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3" y="587"/>
                  </a:lnTo>
                  <a:lnTo>
                    <a:pt x="1136" y="587"/>
                  </a:lnTo>
                  <a:lnTo>
                    <a:pt x="1133" y="589"/>
                  </a:lnTo>
                  <a:lnTo>
                    <a:pt x="1133" y="589"/>
                  </a:lnTo>
                  <a:lnTo>
                    <a:pt x="1133" y="589"/>
                  </a:lnTo>
                  <a:lnTo>
                    <a:pt x="1133" y="589"/>
                  </a:lnTo>
                  <a:lnTo>
                    <a:pt x="1133" y="589"/>
                  </a:lnTo>
                  <a:lnTo>
                    <a:pt x="1136" y="589"/>
                  </a:lnTo>
                  <a:lnTo>
                    <a:pt x="1136" y="592"/>
                  </a:lnTo>
                  <a:lnTo>
                    <a:pt x="1133" y="596"/>
                  </a:lnTo>
                  <a:lnTo>
                    <a:pt x="1133" y="596"/>
                  </a:lnTo>
                  <a:lnTo>
                    <a:pt x="1133" y="601"/>
                  </a:lnTo>
                  <a:lnTo>
                    <a:pt x="1133" y="606"/>
                  </a:lnTo>
                  <a:lnTo>
                    <a:pt x="1136" y="608"/>
                  </a:lnTo>
                  <a:lnTo>
                    <a:pt x="1133" y="611"/>
                  </a:lnTo>
                  <a:lnTo>
                    <a:pt x="1133" y="615"/>
                  </a:lnTo>
                  <a:lnTo>
                    <a:pt x="1133" y="618"/>
                  </a:lnTo>
                  <a:lnTo>
                    <a:pt x="1133" y="620"/>
                  </a:lnTo>
                  <a:lnTo>
                    <a:pt x="1133" y="620"/>
                  </a:lnTo>
                  <a:lnTo>
                    <a:pt x="1133" y="622"/>
                  </a:lnTo>
                  <a:lnTo>
                    <a:pt x="1133" y="625"/>
                  </a:lnTo>
                  <a:lnTo>
                    <a:pt x="1133" y="627"/>
                  </a:lnTo>
                  <a:lnTo>
                    <a:pt x="1133" y="627"/>
                  </a:lnTo>
                  <a:lnTo>
                    <a:pt x="1136" y="627"/>
                  </a:lnTo>
                  <a:lnTo>
                    <a:pt x="1136" y="627"/>
                  </a:lnTo>
                  <a:lnTo>
                    <a:pt x="1138" y="627"/>
                  </a:lnTo>
                  <a:lnTo>
                    <a:pt x="1150" y="632"/>
                  </a:lnTo>
                  <a:lnTo>
                    <a:pt x="1159" y="634"/>
                  </a:lnTo>
                  <a:lnTo>
                    <a:pt x="1162" y="634"/>
                  </a:lnTo>
                  <a:lnTo>
                    <a:pt x="1164" y="634"/>
                  </a:lnTo>
                  <a:lnTo>
                    <a:pt x="1169" y="634"/>
                  </a:lnTo>
                  <a:lnTo>
                    <a:pt x="1174" y="634"/>
                  </a:lnTo>
                  <a:lnTo>
                    <a:pt x="1176" y="634"/>
                  </a:lnTo>
                  <a:lnTo>
                    <a:pt x="1176" y="634"/>
                  </a:lnTo>
                  <a:lnTo>
                    <a:pt x="1178" y="634"/>
                  </a:lnTo>
                  <a:lnTo>
                    <a:pt x="1178" y="634"/>
                  </a:lnTo>
                  <a:lnTo>
                    <a:pt x="1181" y="634"/>
                  </a:lnTo>
                  <a:lnTo>
                    <a:pt x="1181" y="634"/>
                  </a:lnTo>
                  <a:lnTo>
                    <a:pt x="1181" y="634"/>
                  </a:lnTo>
                  <a:lnTo>
                    <a:pt x="1183" y="634"/>
                  </a:lnTo>
                  <a:lnTo>
                    <a:pt x="1183" y="634"/>
                  </a:lnTo>
                  <a:lnTo>
                    <a:pt x="1183" y="634"/>
                  </a:lnTo>
                  <a:lnTo>
                    <a:pt x="1183" y="634"/>
                  </a:lnTo>
                  <a:lnTo>
                    <a:pt x="1185" y="634"/>
                  </a:lnTo>
                  <a:lnTo>
                    <a:pt x="1185" y="637"/>
                  </a:lnTo>
                  <a:lnTo>
                    <a:pt x="1188" y="637"/>
                  </a:lnTo>
                  <a:lnTo>
                    <a:pt x="1192" y="634"/>
                  </a:lnTo>
                  <a:lnTo>
                    <a:pt x="1192" y="634"/>
                  </a:lnTo>
                  <a:lnTo>
                    <a:pt x="1195" y="634"/>
                  </a:lnTo>
                  <a:lnTo>
                    <a:pt x="1202" y="632"/>
                  </a:lnTo>
                  <a:lnTo>
                    <a:pt x="1207" y="634"/>
                  </a:lnTo>
                  <a:lnTo>
                    <a:pt x="1207" y="632"/>
                  </a:lnTo>
                  <a:lnTo>
                    <a:pt x="1207" y="632"/>
                  </a:lnTo>
                  <a:lnTo>
                    <a:pt x="1209" y="632"/>
                  </a:lnTo>
                  <a:lnTo>
                    <a:pt x="1211" y="634"/>
                  </a:lnTo>
                  <a:lnTo>
                    <a:pt x="1218" y="637"/>
                  </a:lnTo>
                  <a:lnTo>
                    <a:pt x="1221" y="637"/>
                  </a:lnTo>
                  <a:lnTo>
                    <a:pt x="1221" y="637"/>
                  </a:lnTo>
                  <a:lnTo>
                    <a:pt x="1223" y="637"/>
                  </a:lnTo>
                  <a:lnTo>
                    <a:pt x="1223" y="637"/>
                  </a:lnTo>
                  <a:lnTo>
                    <a:pt x="1223" y="637"/>
                  </a:lnTo>
                  <a:lnTo>
                    <a:pt x="1223" y="634"/>
                  </a:lnTo>
                  <a:lnTo>
                    <a:pt x="1226" y="634"/>
                  </a:lnTo>
                  <a:lnTo>
                    <a:pt x="1226" y="634"/>
                  </a:lnTo>
                  <a:lnTo>
                    <a:pt x="1226" y="634"/>
                  </a:lnTo>
                  <a:lnTo>
                    <a:pt x="1226" y="637"/>
                  </a:lnTo>
                  <a:lnTo>
                    <a:pt x="1228" y="637"/>
                  </a:lnTo>
                  <a:lnTo>
                    <a:pt x="1228" y="637"/>
                  </a:lnTo>
                  <a:lnTo>
                    <a:pt x="1230" y="637"/>
                  </a:lnTo>
                  <a:lnTo>
                    <a:pt x="1230" y="637"/>
                  </a:lnTo>
                  <a:lnTo>
                    <a:pt x="1230" y="637"/>
                  </a:lnTo>
                  <a:lnTo>
                    <a:pt x="1230" y="634"/>
                  </a:lnTo>
                  <a:lnTo>
                    <a:pt x="1233" y="634"/>
                  </a:lnTo>
                  <a:lnTo>
                    <a:pt x="1233" y="637"/>
                  </a:lnTo>
                  <a:lnTo>
                    <a:pt x="1233" y="637"/>
                  </a:lnTo>
                  <a:lnTo>
                    <a:pt x="1233" y="634"/>
                  </a:lnTo>
                  <a:lnTo>
                    <a:pt x="1233" y="634"/>
                  </a:lnTo>
                  <a:lnTo>
                    <a:pt x="1235" y="634"/>
                  </a:lnTo>
                  <a:lnTo>
                    <a:pt x="1235" y="634"/>
                  </a:lnTo>
                  <a:lnTo>
                    <a:pt x="1237" y="634"/>
                  </a:lnTo>
                  <a:lnTo>
                    <a:pt x="1242" y="634"/>
                  </a:lnTo>
                  <a:lnTo>
                    <a:pt x="1247" y="634"/>
                  </a:lnTo>
                  <a:lnTo>
                    <a:pt x="1247" y="634"/>
                  </a:lnTo>
                  <a:lnTo>
                    <a:pt x="1249" y="634"/>
                  </a:lnTo>
                  <a:lnTo>
                    <a:pt x="1249" y="634"/>
                  </a:lnTo>
                  <a:lnTo>
                    <a:pt x="1252" y="634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37"/>
                  </a:lnTo>
                  <a:lnTo>
                    <a:pt x="1254" y="637"/>
                  </a:lnTo>
                  <a:lnTo>
                    <a:pt x="1254" y="637"/>
                  </a:lnTo>
                  <a:lnTo>
                    <a:pt x="1256" y="637"/>
                  </a:lnTo>
                  <a:lnTo>
                    <a:pt x="1256" y="637"/>
                  </a:lnTo>
                  <a:lnTo>
                    <a:pt x="1256" y="637"/>
                  </a:lnTo>
                  <a:lnTo>
                    <a:pt x="1256" y="637"/>
                  </a:lnTo>
                  <a:lnTo>
                    <a:pt x="1256" y="637"/>
                  </a:lnTo>
                  <a:lnTo>
                    <a:pt x="1259" y="637"/>
                  </a:lnTo>
                  <a:lnTo>
                    <a:pt x="1259" y="637"/>
                  </a:lnTo>
                  <a:lnTo>
                    <a:pt x="1259" y="639"/>
                  </a:lnTo>
                  <a:lnTo>
                    <a:pt x="1259" y="639"/>
                  </a:lnTo>
                  <a:lnTo>
                    <a:pt x="1261" y="639"/>
                  </a:lnTo>
                  <a:lnTo>
                    <a:pt x="1261" y="639"/>
                  </a:lnTo>
                  <a:lnTo>
                    <a:pt x="1263" y="639"/>
                  </a:lnTo>
                  <a:lnTo>
                    <a:pt x="1263" y="639"/>
                  </a:lnTo>
                  <a:lnTo>
                    <a:pt x="1266" y="641"/>
                  </a:lnTo>
                  <a:lnTo>
                    <a:pt x="1266" y="641"/>
                  </a:lnTo>
                  <a:lnTo>
                    <a:pt x="1268" y="644"/>
                  </a:lnTo>
                  <a:lnTo>
                    <a:pt x="1268" y="644"/>
                  </a:lnTo>
                  <a:lnTo>
                    <a:pt x="1268" y="644"/>
                  </a:lnTo>
                  <a:lnTo>
                    <a:pt x="1268" y="644"/>
                  </a:lnTo>
                  <a:lnTo>
                    <a:pt x="1268" y="644"/>
                  </a:lnTo>
                  <a:lnTo>
                    <a:pt x="1271" y="644"/>
                  </a:lnTo>
                  <a:lnTo>
                    <a:pt x="1271" y="644"/>
                  </a:lnTo>
                  <a:lnTo>
                    <a:pt x="1271" y="644"/>
                  </a:lnTo>
                  <a:lnTo>
                    <a:pt x="1271" y="644"/>
                  </a:lnTo>
                  <a:lnTo>
                    <a:pt x="1271" y="646"/>
                  </a:lnTo>
                  <a:lnTo>
                    <a:pt x="1271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6"/>
                  </a:lnTo>
                  <a:lnTo>
                    <a:pt x="1273" y="649"/>
                  </a:lnTo>
                  <a:lnTo>
                    <a:pt x="1273" y="649"/>
                  </a:lnTo>
                  <a:lnTo>
                    <a:pt x="1273" y="649"/>
                  </a:lnTo>
                  <a:lnTo>
                    <a:pt x="1273" y="649"/>
                  </a:lnTo>
                  <a:lnTo>
                    <a:pt x="1273" y="649"/>
                  </a:lnTo>
                  <a:lnTo>
                    <a:pt x="1275" y="651"/>
                  </a:lnTo>
                  <a:lnTo>
                    <a:pt x="1273" y="651"/>
                  </a:lnTo>
                  <a:lnTo>
                    <a:pt x="1273" y="651"/>
                  </a:lnTo>
                  <a:lnTo>
                    <a:pt x="1271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8" y="653"/>
                  </a:lnTo>
                  <a:lnTo>
                    <a:pt x="1263" y="651"/>
                  </a:lnTo>
                  <a:lnTo>
                    <a:pt x="1263" y="651"/>
                  </a:lnTo>
                  <a:lnTo>
                    <a:pt x="1261" y="649"/>
                  </a:lnTo>
                  <a:lnTo>
                    <a:pt x="1261" y="651"/>
                  </a:lnTo>
                  <a:lnTo>
                    <a:pt x="1259" y="651"/>
                  </a:lnTo>
                  <a:lnTo>
                    <a:pt x="1259" y="653"/>
                  </a:lnTo>
                  <a:lnTo>
                    <a:pt x="1259" y="653"/>
                  </a:lnTo>
                  <a:lnTo>
                    <a:pt x="1261" y="653"/>
                  </a:lnTo>
                  <a:lnTo>
                    <a:pt x="1261" y="653"/>
                  </a:lnTo>
                  <a:lnTo>
                    <a:pt x="1261" y="656"/>
                  </a:lnTo>
                  <a:lnTo>
                    <a:pt x="1261" y="656"/>
                  </a:lnTo>
                  <a:lnTo>
                    <a:pt x="1261" y="658"/>
                  </a:lnTo>
                  <a:lnTo>
                    <a:pt x="1259" y="665"/>
                  </a:lnTo>
                  <a:lnTo>
                    <a:pt x="1256" y="667"/>
                  </a:lnTo>
                  <a:lnTo>
                    <a:pt x="1256" y="667"/>
                  </a:lnTo>
                  <a:lnTo>
                    <a:pt x="1256" y="670"/>
                  </a:lnTo>
                  <a:lnTo>
                    <a:pt x="1256" y="670"/>
                  </a:lnTo>
                  <a:lnTo>
                    <a:pt x="1256" y="670"/>
                  </a:lnTo>
                  <a:lnTo>
                    <a:pt x="1256" y="670"/>
                  </a:lnTo>
                  <a:lnTo>
                    <a:pt x="1254" y="672"/>
                  </a:lnTo>
                  <a:lnTo>
                    <a:pt x="1254" y="672"/>
                  </a:lnTo>
                  <a:lnTo>
                    <a:pt x="1254" y="672"/>
                  </a:lnTo>
                  <a:lnTo>
                    <a:pt x="1254" y="677"/>
                  </a:lnTo>
                  <a:lnTo>
                    <a:pt x="1254" y="677"/>
                  </a:lnTo>
                  <a:lnTo>
                    <a:pt x="1254" y="679"/>
                  </a:lnTo>
                  <a:lnTo>
                    <a:pt x="1252" y="679"/>
                  </a:lnTo>
                  <a:lnTo>
                    <a:pt x="1249" y="679"/>
                  </a:lnTo>
                  <a:lnTo>
                    <a:pt x="1244" y="679"/>
                  </a:lnTo>
                  <a:lnTo>
                    <a:pt x="1244" y="682"/>
                  </a:lnTo>
                  <a:lnTo>
                    <a:pt x="1247" y="682"/>
                  </a:lnTo>
                  <a:lnTo>
                    <a:pt x="1247" y="684"/>
                  </a:lnTo>
                  <a:lnTo>
                    <a:pt x="1247" y="682"/>
                  </a:lnTo>
                  <a:lnTo>
                    <a:pt x="1244" y="682"/>
                  </a:lnTo>
                  <a:lnTo>
                    <a:pt x="1244" y="682"/>
                  </a:lnTo>
                  <a:lnTo>
                    <a:pt x="1242" y="682"/>
                  </a:lnTo>
                  <a:lnTo>
                    <a:pt x="1242" y="684"/>
                  </a:lnTo>
                  <a:lnTo>
                    <a:pt x="1244" y="686"/>
                  </a:lnTo>
                  <a:lnTo>
                    <a:pt x="1244" y="686"/>
                  </a:lnTo>
                  <a:lnTo>
                    <a:pt x="1242" y="691"/>
                  </a:lnTo>
                  <a:lnTo>
                    <a:pt x="1242" y="691"/>
                  </a:lnTo>
                  <a:lnTo>
                    <a:pt x="1242" y="693"/>
                  </a:lnTo>
                  <a:lnTo>
                    <a:pt x="1240" y="693"/>
                  </a:lnTo>
                  <a:lnTo>
                    <a:pt x="1237" y="691"/>
                  </a:lnTo>
                  <a:lnTo>
                    <a:pt x="1237" y="691"/>
                  </a:lnTo>
                  <a:lnTo>
                    <a:pt x="1237" y="689"/>
                  </a:lnTo>
                  <a:lnTo>
                    <a:pt x="1237" y="689"/>
                  </a:lnTo>
                  <a:lnTo>
                    <a:pt x="1237" y="689"/>
                  </a:lnTo>
                  <a:lnTo>
                    <a:pt x="1235" y="689"/>
                  </a:lnTo>
                  <a:lnTo>
                    <a:pt x="1233" y="689"/>
                  </a:lnTo>
                  <a:lnTo>
                    <a:pt x="1235" y="689"/>
                  </a:lnTo>
                  <a:lnTo>
                    <a:pt x="1235" y="691"/>
                  </a:lnTo>
                  <a:lnTo>
                    <a:pt x="1235" y="691"/>
                  </a:lnTo>
                  <a:lnTo>
                    <a:pt x="1233" y="693"/>
                  </a:lnTo>
                  <a:lnTo>
                    <a:pt x="1233" y="693"/>
                  </a:lnTo>
                  <a:lnTo>
                    <a:pt x="1233" y="693"/>
                  </a:lnTo>
                  <a:lnTo>
                    <a:pt x="1230" y="693"/>
                  </a:lnTo>
                  <a:lnTo>
                    <a:pt x="1230" y="691"/>
                  </a:lnTo>
                  <a:lnTo>
                    <a:pt x="1230" y="689"/>
                  </a:lnTo>
                  <a:lnTo>
                    <a:pt x="1228" y="689"/>
                  </a:lnTo>
                  <a:lnTo>
                    <a:pt x="1228" y="689"/>
                  </a:lnTo>
                  <a:lnTo>
                    <a:pt x="1228" y="693"/>
                  </a:lnTo>
                  <a:lnTo>
                    <a:pt x="1228" y="693"/>
                  </a:lnTo>
                  <a:lnTo>
                    <a:pt x="1228" y="696"/>
                  </a:lnTo>
                  <a:lnTo>
                    <a:pt x="1226" y="696"/>
                  </a:lnTo>
                  <a:lnTo>
                    <a:pt x="1226" y="696"/>
                  </a:lnTo>
                  <a:lnTo>
                    <a:pt x="1223" y="696"/>
                  </a:lnTo>
                  <a:lnTo>
                    <a:pt x="1221" y="696"/>
                  </a:lnTo>
                  <a:lnTo>
                    <a:pt x="1216" y="696"/>
                  </a:lnTo>
                  <a:lnTo>
                    <a:pt x="1214" y="696"/>
                  </a:lnTo>
                  <a:lnTo>
                    <a:pt x="1214" y="696"/>
                  </a:lnTo>
                  <a:lnTo>
                    <a:pt x="1214" y="698"/>
                  </a:lnTo>
                  <a:lnTo>
                    <a:pt x="1214" y="701"/>
                  </a:lnTo>
                  <a:lnTo>
                    <a:pt x="1214" y="703"/>
                  </a:lnTo>
                  <a:lnTo>
                    <a:pt x="1211" y="703"/>
                  </a:lnTo>
                  <a:lnTo>
                    <a:pt x="1211" y="701"/>
                  </a:lnTo>
                  <a:lnTo>
                    <a:pt x="1211" y="701"/>
                  </a:lnTo>
                  <a:lnTo>
                    <a:pt x="1211" y="701"/>
                  </a:lnTo>
                  <a:lnTo>
                    <a:pt x="1211" y="703"/>
                  </a:lnTo>
                  <a:lnTo>
                    <a:pt x="1209" y="703"/>
                  </a:lnTo>
                  <a:lnTo>
                    <a:pt x="1209" y="703"/>
                  </a:lnTo>
                  <a:lnTo>
                    <a:pt x="1207" y="705"/>
                  </a:lnTo>
                  <a:lnTo>
                    <a:pt x="1207" y="708"/>
                  </a:lnTo>
                  <a:lnTo>
                    <a:pt x="1207" y="708"/>
                  </a:lnTo>
                  <a:lnTo>
                    <a:pt x="1207" y="710"/>
                  </a:lnTo>
                  <a:lnTo>
                    <a:pt x="1209" y="710"/>
                  </a:lnTo>
                  <a:lnTo>
                    <a:pt x="1207" y="710"/>
                  </a:lnTo>
                  <a:lnTo>
                    <a:pt x="1207" y="715"/>
                  </a:lnTo>
                  <a:lnTo>
                    <a:pt x="1207" y="715"/>
                  </a:lnTo>
                  <a:lnTo>
                    <a:pt x="1204" y="715"/>
                  </a:lnTo>
                  <a:lnTo>
                    <a:pt x="1204" y="715"/>
                  </a:lnTo>
                  <a:lnTo>
                    <a:pt x="1204" y="717"/>
                  </a:lnTo>
                  <a:lnTo>
                    <a:pt x="1202" y="717"/>
                  </a:lnTo>
                  <a:lnTo>
                    <a:pt x="1202" y="719"/>
                  </a:lnTo>
                  <a:lnTo>
                    <a:pt x="1204" y="719"/>
                  </a:lnTo>
                  <a:lnTo>
                    <a:pt x="1204" y="719"/>
                  </a:lnTo>
                  <a:lnTo>
                    <a:pt x="1204" y="719"/>
                  </a:lnTo>
                  <a:lnTo>
                    <a:pt x="1204" y="722"/>
                  </a:lnTo>
                  <a:lnTo>
                    <a:pt x="1204" y="722"/>
                  </a:lnTo>
                  <a:lnTo>
                    <a:pt x="1204" y="722"/>
                  </a:lnTo>
                  <a:lnTo>
                    <a:pt x="1202" y="722"/>
                  </a:lnTo>
                  <a:lnTo>
                    <a:pt x="1204" y="724"/>
                  </a:lnTo>
                  <a:lnTo>
                    <a:pt x="1204" y="727"/>
                  </a:lnTo>
                  <a:lnTo>
                    <a:pt x="1204" y="727"/>
                  </a:lnTo>
                  <a:lnTo>
                    <a:pt x="1207" y="729"/>
                  </a:lnTo>
                  <a:lnTo>
                    <a:pt x="1207" y="729"/>
                  </a:lnTo>
                  <a:lnTo>
                    <a:pt x="1207" y="731"/>
                  </a:lnTo>
                  <a:lnTo>
                    <a:pt x="1207" y="731"/>
                  </a:lnTo>
                  <a:lnTo>
                    <a:pt x="1207" y="731"/>
                  </a:lnTo>
                  <a:lnTo>
                    <a:pt x="1209" y="731"/>
                  </a:lnTo>
                  <a:lnTo>
                    <a:pt x="1209" y="734"/>
                  </a:lnTo>
                  <a:lnTo>
                    <a:pt x="1209" y="736"/>
                  </a:lnTo>
                  <a:lnTo>
                    <a:pt x="1209" y="736"/>
                  </a:lnTo>
                  <a:lnTo>
                    <a:pt x="1209" y="738"/>
                  </a:lnTo>
                  <a:lnTo>
                    <a:pt x="1211" y="738"/>
                  </a:lnTo>
                  <a:lnTo>
                    <a:pt x="1211" y="738"/>
                  </a:lnTo>
                  <a:lnTo>
                    <a:pt x="1211" y="738"/>
                  </a:lnTo>
                  <a:lnTo>
                    <a:pt x="1211" y="738"/>
                  </a:lnTo>
                  <a:lnTo>
                    <a:pt x="1209" y="738"/>
                  </a:lnTo>
                  <a:lnTo>
                    <a:pt x="1209" y="741"/>
                  </a:lnTo>
                  <a:lnTo>
                    <a:pt x="1211" y="741"/>
                  </a:lnTo>
                  <a:lnTo>
                    <a:pt x="1211" y="741"/>
                  </a:lnTo>
                  <a:lnTo>
                    <a:pt x="1211" y="750"/>
                  </a:lnTo>
                  <a:lnTo>
                    <a:pt x="1211" y="753"/>
                  </a:lnTo>
                  <a:lnTo>
                    <a:pt x="1214" y="755"/>
                  </a:lnTo>
                  <a:lnTo>
                    <a:pt x="1216" y="755"/>
                  </a:lnTo>
                  <a:lnTo>
                    <a:pt x="1216" y="753"/>
                  </a:lnTo>
                  <a:lnTo>
                    <a:pt x="1214" y="748"/>
                  </a:lnTo>
                  <a:lnTo>
                    <a:pt x="1214" y="746"/>
                  </a:lnTo>
                  <a:lnTo>
                    <a:pt x="1214" y="743"/>
                  </a:lnTo>
                  <a:lnTo>
                    <a:pt x="1216" y="743"/>
                  </a:lnTo>
                  <a:lnTo>
                    <a:pt x="1216" y="743"/>
                  </a:lnTo>
                  <a:lnTo>
                    <a:pt x="1218" y="743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6"/>
                  </a:lnTo>
                  <a:lnTo>
                    <a:pt x="1218" y="748"/>
                  </a:lnTo>
                  <a:lnTo>
                    <a:pt x="1221" y="748"/>
                  </a:lnTo>
                  <a:lnTo>
                    <a:pt x="1221" y="748"/>
                  </a:lnTo>
                  <a:lnTo>
                    <a:pt x="1221" y="750"/>
                  </a:lnTo>
                  <a:lnTo>
                    <a:pt x="1221" y="750"/>
                  </a:lnTo>
                  <a:lnTo>
                    <a:pt x="1221" y="755"/>
                  </a:lnTo>
                  <a:lnTo>
                    <a:pt x="1223" y="755"/>
                  </a:lnTo>
                  <a:lnTo>
                    <a:pt x="1223" y="755"/>
                  </a:lnTo>
                  <a:lnTo>
                    <a:pt x="1223" y="755"/>
                  </a:lnTo>
                  <a:lnTo>
                    <a:pt x="1223" y="755"/>
                  </a:lnTo>
                  <a:lnTo>
                    <a:pt x="1223" y="757"/>
                  </a:lnTo>
                  <a:lnTo>
                    <a:pt x="1223" y="757"/>
                  </a:lnTo>
                  <a:lnTo>
                    <a:pt x="1223" y="760"/>
                  </a:lnTo>
                  <a:lnTo>
                    <a:pt x="1226" y="760"/>
                  </a:lnTo>
                  <a:lnTo>
                    <a:pt x="1226" y="760"/>
                  </a:lnTo>
                  <a:lnTo>
                    <a:pt x="1226" y="760"/>
                  </a:lnTo>
                  <a:lnTo>
                    <a:pt x="1226" y="760"/>
                  </a:lnTo>
                  <a:lnTo>
                    <a:pt x="1226" y="762"/>
                  </a:lnTo>
                  <a:lnTo>
                    <a:pt x="1226" y="762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28" y="760"/>
                  </a:lnTo>
                  <a:lnTo>
                    <a:pt x="1230" y="760"/>
                  </a:lnTo>
                  <a:lnTo>
                    <a:pt x="1230" y="760"/>
                  </a:lnTo>
                  <a:lnTo>
                    <a:pt x="1230" y="760"/>
                  </a:lnTo>
                  <a:lnTo>
                    <a:pt x="1230" y="760"/>
                  </a:lnTo>
                  <a:lnTo>
                    <a:pt x="1233" y="760"/>
                  </a:lnTo>
                  <a:lnTo>
                    <a:pt x="1233" y="757"/>
                  </a:lnTo>
                  <a:lnTo>
                    <a:pt x="1233" y="757"/>
                  </a:lnTo>
                  <a:lnTo>
                    <a:pt x="1235" y="757"/>
                  </a:lnTo>
                  <a:lnTo>
                    <a:pt x="1235" y="757"/>
                  </a:lnTo>
                  <a:lnTo>
                    <a:pt x="1235" y="755"/>
                  </a:lnTo>
                  <a:lnTo>
                    <a:pt x="1235" y="755"/>
                  </a:lnTo>
                  <a:lnTo>
                    <a:pt x="1235" y="755"/>
                  </a:lnTo>
                  <a:lnTo>
                    <a:pt x="1235" y="755"/>
                  </a:lnTo>
                  <a:lnTo>
                    <a:pt x="1235" y="755"/>
                  </a:lnTo>
                  <a:lnTo>
                    <a:pt x="1235" y="755"/>
                  </a:lnTo>
                  <a:lnTo>
                    <a:pt x="1237" y="755"/>
                  </a:lnTo>
                  <a:lnTo>
                    <a:pt x="1237" y="755"/>
                  </a:lnTo>
                  <a:lnTo>
                    <a:pt x="1237" y="753"/>
                  </a:lnTo>
                  <a:lnTo>
                    <a:pt x="1237" y="753"/>
                  </a:lnTo>
                  <a:lnTo>
                    <a:pt x="1237" y="753"/>
                  </a:lnTo>
                  <a:lnTo>
                    <a:pt x="1237" y="750"/>
                  </a:lnTo>
                  <a:lnTo>
                    <a:pt x="1235" y="746"/>
                  </a:lnTo>
                  <a:lnTo>
                    <a:pt x="1235" y="746"/>
                  </a:lnTo>
                  <a:lnTo>
                    <a:pt x="1235" y="743"/>
                  </a:lnTo>
                  <a:lnTo>
                    <a:pt x="1235" y="741"/>
                  </a:lnTo>
                  <a:lnTo>
                    <a:pt x="1237" y="736"/>
                  </a:lnTo>
                  <a:lnTo>
                    <a:pt x="1240" y="736"/>
                  </a:lnTo>
                  <a:lnTo>
                    <a:pt x="1240" y="734"/>
                  </a:lnTo>
                  <a:lnTo>
                    <a:pt x="1242" y="734"/>
                  </a:lnTo>
                  <a:lnTo>
                    <a:pt x="1242" y="734"/>
                  </a:lnTo>
                  <a:lnTo>
                    <a:pt x="1244" y="731"/>
                  </a:lnTo>
                  <a:lnTo>
                    <a:pt x="1244" y="729"/>
                  </a:lnTo>
                  <a:lnTo>
                    <a:pt x="1244" y="727"/>
                  </a:lnTo>
                  <a:lnTo>
                    <a:pt x="1244" y="722"/>
                  </a:lnTo>
                  <a:lnTo>
                    <a:pt x="1244" y="719"/>
                  </a:lnTo>
                  <a:lnTo>
                    <a:pt x="1244" y="717"/>
                  </a:lnTo>
                  <a:lnTo>
                    <a:pt x="1244" y="717"/>
                  </a:lnTo>
                  <a:lnTo>
                    <a:pt x="1244" y="717"/>
                  </a:lnTo>
                  <a:lnTo>
                    <a:pt x="1244" y="717"/>
                  </a:lnTo>
                  <a:lnTo>
                    <a:pt x="1247" y="719"/>
                  </a:lnTo>
                  <a:lnTo>
                    <a:pt x="1249" y="722"/>
                  </a:lnTo>
                  <a:lnTo>
                    <a:pt x="1249" y="722"/>
                  </a:lnTo>
                  <a:lnTo>
                    <a:pt x="1252" y="722"/>
                  </a:lnTo>
                  <a:lnTo>
                    <a:pt x="1252" y="719"/>
                  </a:lnTo>
                  <a:lnTo>
                    <a:pt x="1254" y="717"/>
                  </a:lnTo>
                  <a:lnTo>
                    <a:pt x="1254" y="717"/>
                  </a:lnTo>
                  <a:lnTo>
                    <a:pt x="1256" y="717"/>
                  </a:lnTo>
                  <a:lnTo>
                    <a:pt x="1256" y="717"/>
                  </a:lnTo>
                  <a:lnTo>
                    <a:pt x="1259" y="719"/>
                  </a:lnTo>
                  <a:lnTo>
                    <a:pt x="1259" y="722"/>
                  </a:lnTo>
                  <a:lnTo>
                    <a:pt x="1259" y="719"/>
                  </a:lnTo>
                  <a:lnTo>
                    <a:pt x="1261" y="717"/>
                  </a:lnTo>
                  <a:lnTo>
                    <a:pt x="1261" y="717"/>
                  </a:lnTo>
                  <a:lnTo>
                    <a:pt x="1261" y="717"/>
                  </a:lnTo>
                  <a:lnTo>
                    <a:pt x="1261" y="717"/>
                  </a:lnTo>
                  <a:lnTo>
                    <a:pt x="1261" y="719"/>
                  </a:lnTo>
                  <a:lnTo>
                    <a:pt x="1261" y="722"/>
                  </a:lnTo>
                  <a:lnTo>
                    <a:pt x="1261" y="724"/>
                  </a:lnTo>
                  <a:lnTo>
                    <a:pt x="1263" y="729"/>
                  </a:lnTo>
                  <a:lnTo>
                    <a:pt x="1263" y="734"/>
                  </a:lnTo>
                  <a:lnTo>
                    <a:pt x="1263" y="734"/>
                  </a:lnTo>
                  <a:lnTo>
                    <a:pt x="1263" y="734"/>
                  </a:lnTo>
                  <a:lnTo>
                    <a:pt x="1266" y="734"/>
                  </a:lnTo>
                  <a:lnTo>
                    <a:pt x="1266" y="736"/>
                  </a:lnTo>
                  <a:lnTo>
                    <a:pt x="1266" y="736"/>
                  </a:lnTo>
                  <a:lnTo>
                    <a:pt x="1266" y="736"/>
                  </a:lnTo>
                  <a:lnTo>
                    <a:pt x="1266" y="736"/>
                  </a:lnTo>
                  <a:lnTo>
                    <a:pt x="1266" y="736"/>
                  </a:lnTo>
                  <a:lnTo>
                    <a:pt x="1266" y="738"/>
                  </a:lnTo>
                  <a:lnTo>
                    <a:pt x="1266" y="738"/>
                  </a:lnTo>
                  <a:lnTo>
                    <a:pt x="1266" y="738"/>
                  </a:lnTo>
                  <a:lnTo>
                    <a:pt x="1266" y="738"/>
                  </a:lnTo>
                  <a:lnTo>
                    <a:pt x="1266" y="741"/>
                  </a:lnTo>
                  <a:lnTo>
                    <a:pt x="1266" y="741"/>
                  </a:lnTo>
                  <a:lnTo>
                    <a:pt x="1266" y="741"/>
                  </a:lnTo>
                  <a:lnTo>
                    <a:pt x="1266" y="743"/>
                  </a:lnTo>
                  <a:lnTo>
                    <a:pt x="1266" y="743"/>
                  </a:lnTo>
                  <a:lnTo>
                    <a:pt x="1266" y="746"/>
                  </a:lnTo>
                  <a:lnTo>
                    <a:pt x="1266" y="746"/>
                  </a:lnTo>
                  <a:lnTo>
                    <a:pt x="1266" y="748"/>
                  </a:lnTo>
                  <a:lnTo>
                    <a:pt x="1266" y="757"/>
                  </a:lnTo>
                  <a:lnTo>
                    <a:pt x="1266" y="760"/>
                  </a:lnTo>
                  <a:lnTo>
                    <a:pt x="1268" y="762"/>
                  </a:lnTo>
                  <a:lnTo>
                    <a:pt x="1268" y="764"/>
                  </a:lnTo>
                  <a:lnTo>
                    <a:pt x="1271" y="764"/>
                  </a:lnTo>
                  <a:lnTo>
                    <a:pt x="1271" y="764"/>
                  </a:lnTo>
                  <a:lnTo>
                    <a:pt x="1271" y="769"/>
                  </a:lnTo>
                  <a:lnTo>
                    <a:pt x="1271" y="772"/>
                  </a:lnTo>
                  <a:lnTo>
                    <a:pt x="1273" y="772"/>
                  </a:lnTo>
                  <a:lnTo>
                    <a:pt x="1273" y="774"/>
                  </a:lnTo>
                  <a:lnTo>
                    <a:pt x="1273" y="774"/>
                  </a:lnTo>
                  <a:lnTo>
                    <a:pt x="1275" y="776"/>
                  </a:lnTo>
                  <a:lnTo>
                    <a:pt x="1275" y="779"/>
                  </a:lnTo>
                  <a:lnTo>
                    <a:pt x="1275" y="783"/>
                  </a:lnTo>
                  <a:lnTo>
                    <a:pt x="1275" y="783"/>
                  </a:lnTo>
                  <a:lnTo>
                    <a:pt x="1275" y="786"/>
                  </a:lnTo>
                  <a:lnTo>
                    <a:pt x="1275" y="786"/>
                  </a:lnTo>
                  <a:lnTo>
                    <a:pt x="1278" y="805"/>
                  </a:lnTo>
                  <a:lnTo>
                    <a:pt x="1278" y="807"/>
                  </a:lnTo>
                  <a:lnTo>
                    <a:pt x="1278" y="807"/>
                  </a:lnTo>
                  <a:lnTo>
                    <a:pt x="1278" y="807"/>
                  </a:lnTo>
                  <a:lnTo>
                    <a:pt x="1275" y="807"/>
                  </a:lnTo>
                  <a:lnTo>
                    <a:pt x="1278" y="812"/>
                  </a:lnTo>
                  <a:lnTo>
                    <a:pt x="1278" y="814"/>
                  </a:lnTo>
                  <a:lnTo>
                    <a:pt x="1278" y="814"/>
                  </a:lnTo>
                  <a:lnTo>
                    <a:pt x="1278" y="817"/>
                  </a:lnTo>
                  <a:lnTo>
                    <a:pt x="1280" y="817"/>
                  </a:lnTo>
                  <a:lnTo>
                    <a:pt x="1280" y="814"/>
                  </a:lnTo>
                  <a:lnTo>
                    <a:pt x="1280" y="814"/>
                  </a:lnTo>
                  <a:lnTo>
                    <a:pt x="1280" y="814"/>
                  </a:lnTo>
                  <a:lnTo>
                    <a:pt x="1280" y="814"/>
                  </a:lnTo>
                  <a:lnTo>
                    <a:pt x="1280" y="814"/>
                  </a:lnTo>
                  <a:lnTo>
                    <a:pt x="1282" y="814"/>
                  </a:lnTo>
                  <a:lnTo>
                    <a:pt x="1282" y="814"/>
                  </a:lnTo>
                  <a:lnTo>
                    <a:pt x="1282" y="812"/>
                  </a:lnTo>
                  <a:lnTo>
                    <a:pt x="1282" y="812"/>
                  </a:lnTo>
                  <a:lnTo>
                    <a:pt x="1282" y="812"/>
                  </a:lnTo>
                  <a:lnTo>
                    <a:pt x="1282" y="809"/>
                  </a:lnTo>
                  <a:lnTo>
                    <a:pt x="1282" y="809"/>
                  </a:lnTo>
                  <a:lnTo>
                    <a:pt x="1282" y="809"/>
                  </a:lnTo>
                  <a:lnTo>
                    <a:pt x="1282" y="809"/>
                  </a:lnTo>
                  <a:lnTo>
                    <a:pt x="1282" y="809"/>
                  </a:lnTo>
                  <a:lnTo>
                    <a:pt x="1285" y="809"/>
                  </a:lnTo>
                  <a:lnTo>
                    <a:pt x="1282" y="807"/>
                  </a:lnTo>
                  <a:lnTo>
                    <a:pt x="1282" y="807"/>
                  </a:lnTo>
                  <a:lnTo>
                    <a:pt x="1285" y="805"/>
                  </a:lnTo>
                  <a:lnTo>
                    <a:pt x="1285" y="807"/>
                  </a:lnTo>
                  <a:lnTo>
                    <a:pt x="1289" y="809"/>
                  </a:lnTo>
                  <a:lnTo>
                    <a:pt x="1292" y="812"/>
                  </a:lnTo>
                  <a:lnTo>
                    <a:pt x="1292" y="814"/>
                  </a:lnTo>
                  <a:lnTo>
                    <a:pt x="1294" y="814"/>
                  </a:lnTo>
                  <a:lnTo>
                    <a:pt x="1294" y="817"/>
                  </a:lnTo>
                  <a:lnTo>
                    <a:pt x="1294" y="817"/>
                  </a:lnTo>
                  <a:lnTo>
                    <a:pt x="1294" y="817"/>
                  </a:lnTo>
                  <a:lnTo>
                    <a:pt x="1294" y="814"/>
                  </a:lnTo>
                  <a:lnTo>
                    <a:pt x="1297" y="814"/>
                  </a:lnTo>
                  <a:lnTo>
                    <a:pt x="1297" y="814"/>
                  </a:lnTo>
                  <a:lnTo>
                    <a:pt x="1297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4"/>
                  </a:lnTo>
                  <a:lnTo>
                    <a:pt x="1299" y="812"/>
                  </a:lnTo>
                  <a:lnTo>
                    <a:pt x="1299" y="812"/>
                  </a:lnTo>
                  <a:lnTo>
                    <a:pt x="1299" y="812"/>
                  </a:lnTo>
                  <a:lnTo>
                    <a:pt x="1299" y="809"/>
                  </a:lnTo>
                  <a:lnTo>
                    <a:pt x="1301" y="809"/>
                  </a:lnTo>
                  <a:lnTo>
                    <a:pt x="1301" y="809"/>
                  </a:lnTo>
                  <a:lnTo>
                    <a:pt x="1301" y="807"/>
                  </a:lnTo>
                  <a:lnTo>
                    <a:pt x="1301" y="807"/>
                  </a:lnTo>
                  <a:lnTo>
                    <a:pt x="1301" y="805"/>
                  </a:lnTo>
                  <a:lnTo>
                    <a:pt x="1301" y="802"/>
                  </a:lnTo>
                  <a:lnTo>
                    <a:pt x="1301" y="802"/>
                  </a:lnTo>
                  <a:lnTo>
                    <a:pt x="1304" y="802"/>
                  </a:lnTo>
                  <a:lnTo>
                    <a:pt x="1304" y="802"/>
                  </a:lnTo>
                  <a:lnTo>
                    <a:pt x="1304" y="802"/>
                  </a:lnTo>
                  <a:lnTo>
                    <a:pt x="1306" y="802"/>
                  </a:lnTo>
                  <a:lnTo>
                    <a:pt x="1306" y="805"/>
                  </a:lnTo>
                  <a:lnTo>
                    <a:pt x="1306" y="805"/>
                  </a:lnTo>
                  <a:lnTo>
                    <a:pt x="1308" y="805"/>
                  </a:lnTo>
                  <a:lnTo>
                    <a:pt x="1306" y="802"/>
                  </a:lnTo>
                  <a:lnTo>
                    <a:pt x="1306" y="802"/>
                  </a:lnTo>
                  <a:lnTo>
                    <a:pt x="1306" y="802"/>
                  </a:lnTo>
                  <a:lnTo>
                    <a:pt x="1308" y="802"/>
                  </a:lnTo>
                  <a:lnTo>
                    <a:pt x="1308" y="800"/>
                  </a:lnTo>
                  <a:lnTo>
                    <a:pt x="1308" y="800"/>
                  </a:lnTo>
                  <a:lnTo>
                    <a:pt x="1308" y="800"/>
                  </a:lnTo>
                  <a:lnTo>
                    <a:pt x="1311" y="800"/>
                  </a:lnTo>
                  <a:lnTo>
                    <a:pt x="1311" y="800"/>
                  </a:lnTo>
                  <a:lnTo>
                    <a:pt x="1308" y="793"/>
                  </a:lnTo>
                  <a:lnTo>
                    <a:pt x="1308" y="790"/>
                  </a:lnTo>
                  <a:lnTo>
                    <a:pt x="1306" y="788"/>
                  </a:lnTo>
                  <a:lnTo>
                    <a:pt x="1306" y="788"/>
                  </a:lnTo>
                  <a:lnTo>
                    <a:pt x="1306" y="786"/>
                  </a:lnTo>
                  <a:lnTo>
                    <a:pt x="1306" y="783"/>
                  </a:lnTo>
                  <a:lnTo>
                    <a:pt x="1306" y="781"/>
                  </a:lnTo>
                  <a:lnTo>
                    <a:pt x="1306" y="781"/>
                  </a:lnTo>
                  <a:lnTo>
                    <a:pt x="1306" y="779"/>
                  </a:lnTo>
                  <a:lnTo>
                    <a:pt x="1306" y="779"/>
                  </a:lnTo>
                  <a:lnTo>
                    <a:pt x="1304" y="776"/>
                  </a:lnTo>
                  <a:lnTo>
                    <a:pt x="1304" y="776"/>
                  </a:lnTo>
                  <a:lnTo>
                    <a:pt x="1304" y="772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6" y="769"/>
                  </a:lnTo>
                  <a:lnTo>
                    <a:pt x="1308" y="767"/>
                  </a:lnTo>
                  <a:lnTo>
                    <a:pt x="1311" y="764"/>
                  </a:lnTo>
                  <a:lnTo>
                    <a:pt x="1311" y="764"/>
                  </a:lnTo>
                  <a:lnTo>
                    <a:pt x="1308" y="762"/>
                  </a:lnTo>
                  <a:lnTo>
                    <a:pt x="1308" y="760"/>
                  </a:lnTo>
                  <a:lnTo>
                    <a:pt x="1308" y="760"/>
                  </a:lnTo>
                  <a:lnTo>
                    <a:pt x="1308" y="757"/>
                  </a:lnTo>
                  <a:lnTo>
                    <a:pt x="1308" y="757"/>
                  </a:lnTo>
                  <a:lnTo>
                    <a:pt x="1308" y="755"/>
                  </a:lnTo>
                  <a:lnTo>
                    <a:pt x="1311" y="755"/>
                  </a:lnTo>
                  <a:lnTo>
                    <a:pt x="1311" y="755"/>
                  </a:lnTo>
                  <a:lnTo>
                    <a:pt x="1311" y="755"/>
                  </a:lnTo>
                  <a:lnTo>
                    <a:pt x="1313" y="757"/>
                  </a:lnTo>
                  <a:lnTo>
                    <a:pt x="1313" y="757"/>
                  </a:lnTo>
                  <a:lnTo>
                    <a:pt x="1315" y="757"/>
                  </a:lnTo>
                  <a:lnTo>
                    <a:pt x="1315" y="757"/>
                  </a:lnTo>
                  <a:lnTo>
                    <a:pt x="1318" y="755"/>
                  </a:lnTo>
                  <a:lnTo>
                    <a:pt x="1318" y="755"/>
                  </a:lnTo>
                  <a:lnTo>
                    <a:pt x="1320" y="750"/>
                  </a:lnTo>
                  <a:lnTo>
                    <a:pt x="1320" y="750"/>
                  </a:lnTo>
                  <a:lnTo>
                    <a:pt x="1320" y="750"/>
                  </a:lnTo>
                  <a:lnTo>
                    <a:pt x="1320" y="748"/>
                  </a:lnTo>
                  <a:lnTo>
                    <a:pt x="1320" y="746"/>
                  </a:lnTo>
                  <a:lnTo>
                    <a:pt x="1320" y="743"/>
                  </a:lnTo>
                  <a:lnTo>
                    <a:pt x="1320" y="741"/>
                  </a:lnTo>
                  <a:lnTo>
                    <a:pt x="1320" y="741"/>
                  </a:lnTo>
                  <a:lnTo>
                    <a:pt x="1323" y="738"/>
                  </a:lnTo>
                  <a:lnTo>
                    <a:pt x="1323" y="738"/>
                  </a:lnTo>
                  <a:lnTo>
                    <a:pt x="1323" y="738"/>
                  </a:lnTo>
                  <a:lnTo>
                    <a:pt x="1323" y="736"/>
                  </a:lnTo>
                  <a:lnTo>
                    <a:pt x="1323" y="734"/>
                  </a:lnTo>
                  <a:lnTo>
                    <a:pt x="1323" y="731"/>
                  </a:lnTo>
                  <a:lnTo>
                    <a:pt x="1323" y="722"/>
                  </a:lnTo>
                  <a:lnTo>
                    <a:pt x="1323" y="719"/>
                  </a:lnTo>
                  <a:lnTo>
                    <a:pt x="1323" y="719"/>
                  </a:lnTo>
                  <a:lnTo>
                    <a:pt x="1323" y="717"/>
                  </a:lnTo>
                  <a:lnTo>
                    <a:pt x="1323" y="717"/>
                  </a:lnTo>
                  <a:lnTo>
                    <a:pt x="1320" y="717"/>
                  </a:lnTo>
                  <a:lnTo>
                    <a:pt x="1320" y="710"/>
                  </a:lnTo>
                  <a:lnTo>
                    <a:pt x="1320" y="708"/>
                  </a:lnTo>
                  <a:lnTo>
                    <a:pt x="1320" y="708"/>
                  </a:lnTo>
                  <a:lnTo>
                    <a:pt x="1318" y="705"/>
                  </a:lnTo>
                  <a:lnTo>
                    <a:pt x="1318" y="705"/>
                  </a:lnTo>
                  <a:lnTo>
                    <a:pt x="1318" y="705"/>
                  </a:lnTo>
                  <a:lnTo>
                    <a:pt x="1318" y="703"/>
                  </a:lnTo>
                  <a:lnTo>
                    <a:pt x="1318" y="703"/>
                  </a:lnTo>
                  <a:lnTo>
                    <a:pt x="1315" y="701"/>
                  </a:lnTo>
                  <a:lnTo>
                    <a:pt x="1315" y="701"/>
                  </a:lnTo>
                  <a:lnTo>
                    <a:pt x="1315" y="698"/>
                  </a:lnTo>
                  <a:lnTo>
                    <a:pt x="1315" y="698"/>
                  </a:lnTo>
                  <a:lnTo>
                    <a:pt x="1318" y="698"/>
                  </a:lnTo>
                  <a:lnTo>
                    <a:pt x="1318" y="696"/>
                  </a:lnTo>
                  <a:lnTo>
                    <a:pt x="1318" y="696"/>
                  </a:lnTo>
                  <a:lnTo>
                    <a:pt x="1320" y="696"/>
                  </a:lnTo>
                  <a:lnTo>
                    <a:pt x="1320" y="698"/>
                  </a:lnTo>
                  <a:lnTo>
                    <a:pt x="1323" y="701"/>
                  </a:lnTo>
                  <a:lnTo>
                    <a:pt x="1323" y="701"/>
                  </a:lnTo>
                  <a:lnTo>
                    <a:pt x="1325" y="703"/>
                  </a:lnTo>
                  <a:lnTo>
                    <a:pt x="1325" y="703"/>
                  </a:lnTo>
                  <a:lnTo>
                    <a:pt x="1325" y="703"/>
                  </a:lnTo>
                  <a:lnTo>
                    <a:pt x="1325" y="703"/>
                  </a:lnTo>
                  <a:lnTo>
                    <a:pt x="1327" y="703"/>
                  </a:lnTo>
                  <a:lnTo>
                    <a:pt x="1327" y="703"/>
                  </a:lnTo>
                  <a:lnTo>
                    <a:pt x="1330" y="703"/>
                  </a:lnTo>
                  <a:lnTo>
                    <a:pt x="1330" y="703"/>
                  </a:lnTo>
                  <a:lnTo>
                    <a:pt x="1330" y="703"/>
                  </a:lnTo>
                  <a:lnTo>
                    <a:pt x="1330" y="703"/>
                  </a:lnTo>
                  <a:lnTo>
                    <a:pt x="1330" y="703"/>
                  </a:lnTo>
                  <a:lnTo>
                    <a:pt x="1330" y="703"/>
                  </a:lnTo>
                  <a:lnTo>
                    <a:pt x="1332" y="703"/>
                  </a:lnTo>
                  <a:lnTo>
                    <a:pt x="1332" y="703"/>
                  </a:lnTo>
                  <a:lnTo>
                    <a:pt x="1332" y="701"/>
                  </a:lnTo>
                  <a:lnTo>
                    <a:pt x="1332" y="701"/>
                  </a:lnTo>
                  <a:lnTo>
                    <a:pt x="1334" y="701"/>
                  </a:lnTo>
                  <a:lnTo>
                    <a:pt x="1337" y="701"/>
                  </a:lnTo>
                  <a:lnTo>
                    <a:pt x="1339" y="701"/>
                  </a:lnTo>
                  <a:lnTo>
                    <a:pt x="1341" y="705"/>
                  </a:lnTo>
                  <a:lnTo>
                    <a:pt x="1341" y="705"/>
                  </a:lnTo>
                  <a:lnTo>
                    <a:pt x="1346" y="705"/>
                  </a:lnTo>
                  <a:lnTo>
                    <a:pt x="1349" y="705"/>
                  </a:lnTo>
                  <a:lnTo>
                    <a:pt x="1351" y="705"/>
                  </a:lnTo>
                  <a:lnTo>
                    <a:pt x="1351" y="705"/>
                  </a:lnTo>
                  <a:lnTo>
                    <a:pt x="1353" y="705"/>
                  </a:lnTo>
                  <a:lnTo>
                    <a:pt x="1356" y="708"/>
                  </a:lnTo>
                  <a:lnTo>
                    <a:pt x="1356" y="708"/>
                  </a:lnTo>
                  <a:lnTo>
                    <a:pt x="1358" y="710"/>
                  </a:lnTo>
                  <a:lnTo>
                    <a:pt x="1358" y="710"/>
                  </a:lnTo>
                  <a:lnTo>
                    <a:pt x="1358" y="710"/>
                  </a:lnTo>
                  <a:lnTo>
                    <a:pt x="1360" y="710"/>
                  </a:lnTo>
                  <a:lnTo>
                    <a:pt x="1360" y="708"/>
                  </a:lnTo>
                  <a:lnTo>
                    <a:pt x="1360" y="708"/>
                  </a:lnTo>
                  <a:lnTo>
                    <a:pt x="1360" y="705"/>
                  </a:lnTo>
                  <a:lnTo>
                    <a:pt x="1360" y="705"/>
                  </a:lnTo>
                  <a:lnTo>
                    <a:pt x="1363" y="701"/>
                  </a:lnTo>
                  <a:lnTo>
                    <a:pt x="1363" y="701"/>
                  </a:lnTo>
                  <a:lnTo>
                    <a:pt x="1363" y="698"/>
                  </a:lnTo>
                  <a:lnTo>
                    <a:pt x="1363" y="698"/>
                  </a:lnTo>
                  <a:lnTo>
                    <a:pt x="1365" y="698"/>
                  </a:lnTo>
                  <a:lnTo>
                    <a:pt x="1365" y="696"/>
                  </a:lnTo>
                  <a:lnTo>
                    <a:pt x="1365" y="693"/>
                  </a:lnTo>
                  <a:lnTo>
                    <a:pt x="1365" y="691"/>
                  </a:lnTo>
                  <a:lnTo>
                    <a:pt x="1367" y="686"/>
                  </a:lnTo>
                  <a:lnTo>
                    <a:pt x="1367" y="684"/>
                  </a:lnTo>
                  <a:lnTo>
                    <a:pt x="1367" y="684"/>
                  </a:lnTo>
                  <a:lnTo>
                    <a:pt x="1367" y="682"/>
                  </a:lnTo>
                  <a:lnTo>
                    <a:pt x="1370" y="682"/>
                  </a:lnTo>
                  <a:lnTo>
                    <a:pt x="1370" y="682"/>
                  </a:lnTo>
                  <a:lnTo>
                    <a:pt x="1370" y="682"/>
                  </a:lnTo>
                  <a:lnTo>
                    <a:pt x="1370" y="679"/>
                  </a:lnTo>
                  <a:lnTo>
                    <a:pt x="1370" y="679"/>
                  </a:lnTo>
                  <a:lnTo>
                    <a:pt x="1370" y="679"/>
                  </a:lnTo>
                  <a:lnTo>
                    <a:pt x="1370" y="677"/>
                  </a:lnTo>
                  <a:lnTo>
                    <a:pt x="1372" y="677"/>
                  </a:lnTo>
                  <a:lnTo>
                    <a:pt x="1372" y="677"/>
                  </a:lnTo>
                  <a:lnTo>
                    <a:pt x="1372" y="675"/>
                  </a:lnTo>
                  <a:lnTo>
                    <a:pt x="1372" y="675"/>
                  </a:lnTo>
                  <a:lnTo>
                    <a:pt x="1372" y="675"/>
                  </a:lnTo>
                  <a:lnTo>
                    <a:pt x="1375" y="672"/>
                  </a:lnTo>
                  <a:lnTo>
                    <a:pt x="1375" y="670"/>
                  </a:lnTo>
                  <a:lnTo>
                    <a:pt x="1375" y="670"/>
                  </a:lnTo>
                  <a:lnTo>
                    <a:pt x="1375" y="670"/>
                  </a:lnTo>
                  <a:lnTo>
                    <a:pt x="1377" y="667"/>
                  </a:lnTo>
                  <a:lnTo>
                    <a:pt x="1379" y="665"/>
                  </a:lnTo>
                  <a:lnTo>
                    <a:pt x="1379" y="663"/>
                  </a:lnTo>
                  <a:lnTo>
                    <a:pt x="1379" y="660"/>
                  </a:lnTo>
                  <a:lnTo>
                    <a:pt x="1382" y="660"/>
                  </a:lnTo>
                  <a:lnTo>
                    <a:pt x="1382" y="660"/>
                  </a:lnTo>
                  <a:lnTo>
                    <a:pt x="1382" y="660"/>
                  </a:lnTo>
                  <a:lnTo>
                    <a:pt x="1382" y="660"/>
                  </a:lnTo>
                  <a:lnTo>
                    <a:pt x="1384" y="660"/>
                  </a:lnTo>
                  <a:lnTo>
                    <a:pt x="1384" y="658"/>
                  </a:lnTo>
                  <a:lnTo>
                    <a:pt x="1384" y="658"/>
                  </a:lnTo>
                  <a:lnTo>
                    <a:pt x="1384" y="656"/>
                  </a:lnTo>
                  <a:lnTo>
                    <a:pt x="1384" y="656"/>
                  </a:lnTo>
                  <a:lnTo>
                    <a:pt x="1386" y="651"/>
                  </a:lnTo>
                  <a:lnTo>
                    <a:pt x="1386" y="651"/>
                  </a:lnTo>
                  <a:lnTo>
                    <a:pt x="1389" y="646"/>
                  </a:lnTo>
                  <a:lnTo>
                    <a:pt x="1389" y="644"/>
                  </a:lnTo>
                  <a:lnTo>
                    <a:pt x="1391" y="641"/>
                  </a:lnTo>
                  <a:lnTo>
                    <a:pt x="1391" y="639"/>
                  </a:lnTo>
                  <a:lnTo>
                    <a:pt x="1389" y="637"/>
                  </a:lnTo>
                  <a:lnTo>
                    <a:pt x="1389" y="637"/>
                  </a:lnTo>
                  <a:lnTo>
                    <a:pt x="1386" y="634"/>
                  </a:lnTo>
                  <a:lnTo>
                    <a:pt x="1384" y="634"/>
                  </a:lnTo>
                  <a:lnTo>
                    <a:pt x="1384" y="634"/>
                  </a:lnTo>
                  <a:lnTo>
                    <a:pt x="1382" y="632"/>
                  </a:lnTo>
                  <a:lnTo>
                    <a:pt x="1382" y="630"/>
                  </a:lnTo>
                  <a:lnTo>
                    <a:pt x="1384" y="622"/>
                  </a:lnTo>
                  <a:lnTo>
                    <a:pt x="1386" y="620"/>
                  </a:lnTo>
                  <a:lnTo>
                    <a:pt x="1386" y="618"/>
                  </a:lnTo>
                  <a:lnTo>
                    <a:pt x="1386" y="618"/>
                  </a:lnTo>
                  <a:lnTo>
                    <a:pt x="1389" y="618"/>
                  </a:lnTo>
                  <a:lnTo>
                    <a:pt x="1391" y="615"/>
                  </a:lnTo>
                  <a:lnTo>
                    <a:pt x="1391" y="615"/>
                  </a:lnTo>
                  <a:lnTo>
                    <a:pt x="1393" y="615"/>
                  </a:lnTo>
                  <a:lnTo>
                    <a:pt x="1393" y="615"/>
                  </a:lnTo>
                  <a:lnTo>
                    <a:pt x="1396" y="613"/>
                  </a:lnTo>
                  <a:lnTo>
                    <a:pt x="1396" y="613"/>
                  </a:lnTo>
                  <a:lnTo>
                    <a:pt x="1396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398" y="611"/>
                  </a:lnTo>
                  <a:lnTo>
                    <a:pt x="1403" y="604"/>
                  </a:lnTo>
                  <a:lnTo>
                    <a:pt x="1403" y="601"/>
                  </a:lnTo>
                  <a:lnTo>
                    <a:pt x="1403" y="601"/>
                  </a:lnTo>
                  <a:lnTo>
                    <a:pt x="1405" y="601"/>
                  </a:lnTo>
                  <a:lnTo>
                    <a:pt x="1405" y="601"/>
                  </a:lnTo>
                  <a:lnTo>
                    <a:pt x="1405" y="601"/>
                  </a:lnTo>
                  <a:lnTo>
                    <a:pt x="1405" y="599"/>
                  </a:lnTo>
                  <a:lnTo>
                    <a:pt x="1405" y="594"/>
                  </a:lnTo>
                  <a:lnTo>
                    <a:pt x="1405" y="592"/>
                  </a:lnTo>
                  <a:lnTo>
                    <a:pt x="1405" y="592"/>
                  </a:lnTo>
                  <a:lnTo>
                    <a:pt x="1405" y="589"/>
                  </a:lnTo>
                  <a:lnTo>
                    <a:pt x="1408" y="589"/>
                  </a:lnTo>
                  <a:lnTo>
                    <a:pt x="1408" y="589"/>
                  </a:lnTo>
                  <a:lnTo>
                    <a:pt x="1410" y="587"/>
                  </a:lnTo>
                  <a:lnTo>
                    <a:pt x="1412" y="585"/>
                  </a:lnTo>
                  <a:lnTo>
                    <a:pt x="1412" y="585"/>
                  </a:lnTo>
                  <a:lnTo>
                    <a:pt x="1412" y="582"/>
                  </a:lnTo>
                  <a:lnTo>
                    <a:pt x="1412" y="582"/>
                  </a:lnTo>
                  <a:lnTo>
                    <a:pt x="1410" y="580"/>
                  </a:lnTo>
                  <a:lnTo>
                    <a:pt x="1410" y="580"/>
                  </a:lnTo>
                  <a:lnTo>
                    <a:pt x="1410" y="578"/>
                  </a:lnTo>
                  <a:lnTo>
                    <a:pt x="1410" y="575"/>
                  </a:lnTo>
                  <a:lnTo>
                    <a:pt x="1410" y="575"/>
                  </a:lnTo>
                  <a:lnTo>
                    <a:pt x="1410" y="575"/>
                  </a:lnTo>
                  <a:lnTo>
                    <a:pt x="1410" y="575"/>
                  </a:lnTo>
                  <a:lnTo>
                    <a:pt x="1410" y="575"/>
                  </a:lnTo>
                  <a:lnTo>
                    <a:pt x="1410" y="575"/>
                  </a:lnTo>
                  <a:lnTo>
                    <a:pt x="1408" y="575"/>
                  </a:lnTo>
                  <a:lnTo>
                    <a:pt x="1408" y="573"/>
                  </a:lnTo>
                  <a:lnTo>
                    <a:pt x="1408" y="573"/>
                  </a:lnTo>
                  <a:lnTo>
                    <a:pt x="1408" y="570"/>
                  </a:lnTo>
                  <a:lnTo>
                    <a:pt x="1408" y="568"/>
                  </a:lnTo>
                  <a:lnTo>
                    <a:pt x="1408" y="566"/>
                  </a:lnTo>
                  <a:lnTo>
                    <a:pt x="1408" y="563"/>
                  </a:lnTo>
                  <a:lnTo>
                    <a:pt x="1408" y="563"/>
                  </a:lnTo>
                  <a:lnTo>
                    <a:pt x="1408" y="561"/>
                  </a:lnTo>
                  <a:lnTo>
                    <a:pt x="1408" y="559"/>
                  </a:lnTo>
                  <a:lnTo>
                    <a:pt x="1408" y="559"/>
                  </a:lnTo>
                  <a:lnTo>
                    <a:pt x="1408" y="559"/>
                  </a:lnTo>
                  <a:lnTo>
                    <a:pt x="1410" y="556"/>
                  </a:lnTo>
                  <a:lnTo>
                    <a:pt x="1410" y="556"/>
                  </a:lnTo>
                  <a:lnTo>
                    <a:pt x="1410" y="554"/>
                  </a:lnTo>
                  <a:lnTo>
                    <a:pt x="1412" y="554"/>
                  </a:lnTo>
                  <a:lnTo>
                    <a:pt x="1412" y="554"/>
                  </a:lnTo>
                  <a:lnTo>
                    <a:pt x="1412" y="554"/>
                  </a:lnTo>
                  <a:lnTo>
                    <a:pt x="1412" y="551"/>
                  </a:lnTo>
                  <a:lnTo>
                    <a:pt x="1412" y="551"/>
                  </a:lnTo>
                  <a:lnTo>
                    <a:pt x="1412" y="549"/>
                  </a:lnTo>
                  <a:lnTo>
                    <a:pt x="1412" y="549"/>
                  </a:lnTo>
                  <a:lnTo>
                    <a:pt x="1415" y="549"/>
                  </a:lnTo>
                  <a:lnTo>
                    <a:pt x="1415" y="549"/>
                  </a:lnTo>
                  <a:lnTo>
                    <a:pt x="1415" y="549"/>
                  </a:lnTo>
                  <a:lnTo>
                    <a:pt x="1415" y="549"/>
                  </a:lnTo>
                  <a:lnTo>
                    <a:pt x="1415" y="547"/>
                  </a:lnTo>
                  <a:lnTo>
                    <a:pt x="1417" y="547"/>
                  </a:lnTo>
                  <a:lnTo>
                    <a:pt x="1417" y="549"/>
                  </a:lnTo>
                  <a:lnTo>
                    <a:pt x="1417" y="549"/>
                  </a:lnTo>
                  <a:lnTo>
                    <a:pt x="1420" y="549"/>
                  </a:lnTo>
                  <a:lnTo>
                    <a:pt x="1420" y="549"/>
                  </a:lnTo>
                  <a:lnTo>
                    <a:pt x="1422" y="547"/>
                  </a:lnTo>
                  <a:lnTo>
                    <a:pt x="1427" y="547"/>
                  </a:lnTo>
                  <a:lnTo>
                    <a:pt x="1427" y="544"/>
                  </a:lnTo>
                  <a:lnTo>
                    <a:pt x="1429" y="544"/>
                  </a:lnTo>
                  <a:lnTo>
                    <a:pt x="1429" y="542"/>
                  </a:lnTo>
                  <a:lnTo>
                    <a:pt x="1431" y="540"/>
                  </a:lnTo>
                  <a:lnTo>
                    <a:pt x="1434" y="540"/>
                  </a:lnTo>
                  <a:lnTo>
                    <a:pt x="1434" y="540"/>
                  </a:lnTo>
                  <a:lnTo>
                    <a:pt x="1436" y="540"/>
                  </a:lnTo>
                  <a:lnTo>
                    <a:pt x="1436" y="537"/>
                  </a:lnTo>
                  <a:lnTo>
                    <a:pt x="1436" y="537"/>
                  </a:lnTo>
                  <a:lnTo>
                    <a:pt x="1438" y="535"/>
                  </a:lnTo>
                  <a:lnTo>
                    <a:pt x="1438" y="535"/>
                  </a:lnTo>
                  <a:lnTo>
                    <a:pt x="1438" y="535"/>
                  </a:lnTo>
                  <a:lnTo>
                    <a:pt x="1441" y="535"/>
                  </a:lnTo>
                  <a:lnTo>
                    <a:pt x="1441" y="535"/>
                  </a:lnTo>
                  <a:lnTo>
                    <a:pt x="1443" y="533"/>
                  </a:lnTo>
                  <a:lnTo>
                    <a:pt x="1443" y="530"/>
                  </a:lnTo>
                  <a:lnTo>
                    <a:pt x="1446" y="528"/>
                  </a:lnTo>
                  <a:lnTo>
                    <a:pt x="1448" y="528"/>
                  </a:lnTo>
                  <a:lnTo>
                    <a:pt x="1450" y="528"/>
                  </a:lnTo>
                  <a:lnTo>
                    <a:pt x="1453" y="525"/>
                  </a:lnTo>
                  <a:lnTo>
                    <a:pt x="1453" y="525"/>
                  </a:lnTo>
                  <a:lnTo>
                    <a:pt x="1455" y="523"/>
                  </a:lnTo>
                  <a:lnTo>
                    <a:pt x="1457" y="521"/>
                  </a:lnTo>
                  <a:lnTo>
                    <a:pt x="1457" y="516"/>
                  </a:lnTo>
                  <a:lnTo>
                    <a:pt x="1462" y="514"/>
                  </a:lnTo>
                  <a:lnTo>
                    <a:pt x="1464" y="514"/>
                  </a:lnTo>
                  <a:lnTo>
                    <a:pt x="1479" y="511"/>
                  </a:lnTo>
                  <a:lnTo>
                    <a:pt x="1483" y="511"/>
                  </a:lnTo>
                  <a:lnTo>
                    <a:pt x="1483" y="511"/>
                  </a:lnTo>
                  <a:lnTo>
                    <a:pt x="1483" y="511"/>
                  </a:lnTo>
                  <a:lnTo>
                    <a:pt x="1486" y="511"/>
                  </a:lnTo>
                  <a:lnTo>
                    <a:pt x="1486" y="511"/>
                  </a:lnTo>
                  <a:lnTo>
                    <a:pt x="1488" y="509"/>
                  </a:lnTo>
                  <a:lnTo>
                    <a:pt x="1488" y="509"/>
                  </a:lnTo>
                  <a:lnTo>
                    <a:pt x="1488" y="507"/>
                  </a:lnTo>
                  <a:lnTo>
                    <a:pt x="1490" y="509"/>
                  </a:lnTo>
                  <a:lnTo>
                    <a:pt x="1490" y="509"/>
                  </a:lnTo>
                  <a:lnTo>
                    <a:pt x="1490" y="509"/>
                  </a:lnTo>
                  <a:lnTo>
                    <a:pt x="1490" y="509"/>
                  </a:lnTo>
                  <a:lnTo>
                    <a:pt x="1490" y="509"/>
                  </a:lnTo>
                  <a:lnTo>
                    <a:pt x="1493" y="509"/>
                  </a:lnTo>
                  <a:lnTo>
                    <a:pt x="1493" y="507"/>
                  </a:lnTo>
                  <a:lnTo>
                    <a:pt x="1493" y="507"/>
                  </a:lnTo>
                  <a:lnTo>
                    <a:pt x="1495" y="507"/>
                  </a:lnTo>
                  <a:lnTo>
                    <a:pt x="1495" y="507"/>
                  </a:lnTo>
                  <a:lnTo>
                    <a:pt x="1498" y="509"/>
                  </a:lnTo>
                  <a:lnTo>
                    <a:pt x="1498" y="509"/>
                  </a:lnTo>
                  <a:lnTo>
                    <a:pt x="1500" y="509"/>
                  </a:lnTo>
                  <a:lnTo>
                    <a:pt x="1500" y="511"/>
                  </a:lnTo>
                  <a:lnTo>
                    <a:pt x="1500" y="511"/>
                  </a:lnTo>
                  <a:lnTo>
                    <a:pt x="1502" y="514"/>
                  </a:lnTo>
                  <a:lnTo>
                    <a:pt x="1502" y="514"/>
                  </a:lnTo>
                  <a:lnTo>
                    <a:pt x="1502" y="516"/>
                  </a:lnTo>
                  <a:lnTo>
                    <a:pt x="1502" y="516"/>
                  </a:lnTo>
                  <a:lnTo>
                    <a:pt x="1502" y="516"/>
                  </a:lnTo>
                  <a:lnTo>
                    <a:pt x="1502" y="518"/>
                  </a:lnTo>
                  <a:lnTo>
                    <a:pt x="1509" y="521"/>
                  </a:lnTo>
                  <a:lnTo>
                    <a:pt x="1509" y="521"/>
                  </a:lnTo>
                  <a:lnTo>
                    <a:pt x="1512" y="523"/>
                  </a:lnTo>
                  <a:lnTo>
                    <a:pt x="1512" y="523"/>
                  </a:lnTo>
                  <a:lnTo>
                    <a:pt x="1512" y="523"/>
                  </a:lnTo>
                  <a:lnTo>
                    <a:pt x="1512" y="523"/>
                  </a:lnTo>
                  <a:lnTo>
                    <a:pt x="1514" y="523"/>
                  </a:lnTo>
                  <a:lnTo>
                    <a:pt x="1514" y="523"/>
                  </a:lnTo>
                  <a:lnTo>
                    <a:pt x="1514" y="523"/>
                  </a:lnTo>
                  <a:lnTo>
                    <a:pt x="1514" y="523"/>
                  </a:lnTo>
                  <a:lnTo>
                    <a:pt x="1514" y="523"/>
                  </a:lnTo>
                  <a:lnTo>
                    <a:pt x="1516" y="523"/>
                  </a:lnTo>
                  <a:lnTo>
                    <a:pt x="1516" y="523"/>
                  </a:lnTo>
                  <a:lnTo>
                    <a:pt x="1516" y="523"/>
                  </a:lnTo>
                  <a:lnTo>
                    <a:pt x="1516" y="521"/>
                  </a:lnTo>
                  <a:lnTo>
                    <a:pt x="1516" y="521"/>
                  </a:lnTo>
                  <a:lnTo>
                    <a:pt x="1516" y="521"/>
                  </a:lnTo>
                  <a:lnTo>
                    <a:pt x="1516" y="521"/>
                  </a:lnTo>
                  <a:lnTo>
                    <a:pt x="1516" y="518"/>
                  </a:lnTo>
                  <a:lnTo>
                    <a:pt x="1516" y="518"/>
                  </a:lnTo>
                  <a:lnTo>
                    <a:pt x="1514" y="518"/>
                  </a:lnTo>
                  <a:lnTo>
                    <a:pt x="1514" y="518"/>
                  </a:lnTo>
                  <a:lnTo>
                    <a:pt x="1514" y="516"/>
                  </a:lnTo>
                  <a:lnTo>
                    <a:pt x="1514" y="516"/>
                  </a:lnTo>
                  <a:lnTo>
                    <a:pt x="1505" y="504"/>
                  </a:lnTo>
                  <a:lnTo>
                    <a:pt x="1505" y="502"/>
                  </a:lnTo>
                  <a:lnTo>
                    <a:pt x="1502" y="502"/>
                  </a:lnTo>
                  <a:lnTo>
                    <a:pt x="1505" y="499"/>
                  </a:lnTo>
                  <a:lnTo>
                    <a:pt x="1505" y="499"/>
                  </a:lnTo>
                  <a:lnTo>
                    <a:pt x="1505" y="497"/>
                  </a:lnTo>
                  <a:lnTo>
                    <a:pt x="1505" y="497"/>
                  </a:lnTo>
                  <a:lnTo>
                    <a:pt x="1505" y="497"/>
                  </a:lnTo>
                  <a:lnTo>
                    <a:pt x="1502" y="495"/>
                  </a:lnTo>
                  <a:lnTo>
                    <a:pt x="1502" y="495"/>
                  </a:lnTo>
                  <a:lnTo>
                    <a:pt x="1502" y="495"/>
                  </a:lnTo>
                  <a:lnTo>
                    <a:pt x="1502" y="492"/>
                  </a:lnTo>
                  <a:lnTo>
                    <a:pt x="1502" y="492"/>
                  </a:lnTo>
                  <a:lnTo>
                    <a:pt x="1505" y="490"/>
                  </a:lnTo>
                  <a:lnTo>
                    <a:pt x="1505" y="490"/>
                  </a:lnTo>
                  <a:lnTo>
                    <a:pt x="1507" y="488"/>
                  </a:lnTo>
                  <a:lnTo>
                    <a:pt x="1507" y="488"/>
                  </a:lnTo>
                  <a:lnTo>
                    <a:pt x="1509" y="485"/>
                  </a:lnTo>
                  <a:lnTo>
                    <a:pt x="1509" y="485"/>
                  </a:lnTo>
                  <a:lnTo>
                    <a:pt x="1512" y="485"/>
                  </a:lnTo>
                  <a:lnTo>
                    <a:pt x="1512" y="485"/>
                  </a:lnTo>
                  <a:lnTo>
                    <a:pt x="1512" y="485"/>
                  </a:lnTo>
                  <a:lnTo>
                    <a:pt x="1514" y="485"/>
                  </a:lnTo>
                  <a:lnTo>
                    <a:pt x="1514" y="483"/>
                  </a:lnTo>
                  <a:lnTo>
                    <a:pt x="1514" y="483"/>
                  </a:lnTo>
                  <a:lnTo>
                    <a:pt x="1514" y="483"/>
                  </a:lnTo>
                  <a:lnTo>
                    <a:pt x="1514" y="483"/>
                  </a:lnTo>
                  <a:lnTo>
                    <a:pt x="1514" y="483"/>
                  </a:lnTo>
                  <a:lnTo>
                    <a:pt x="1516" y="480"/>
                  </a:lnTo>
                  <a:lnTo>
                    <a:pt x="1516" y="480"/>
                  </a:lnTo>
                  <a:lnTo>
                    <a:pt x="1516" y="480"/>
                  </a:lnTo>
                  <a:lnTo>
                    <a:pt x="1516" y="480"/>
                  </a:lnTo>
                  <a:lnTo>
                    <a:pt x="1519" y="478"/>
                  </a:lnTo>
                  <a:lnTo>
                    <a:pt x="1521" y="476"/>
                  </a:lnTo>
                  <a:lnTo>
                    <a:pt x="1521" y="476"/>
                  </a:lnTo>
                  <a:lnTo>
                    <a:pt x="1521" y="476"/>
                  </a:lnTo>
                  <a:lnTo>
                    <a:pt x="1524" y="476"/>
                  </a:lnTo>
                  <a:lnTo>
                    <a:pt x="1524" y="476"/>
                  </a:lnTo>
                  <a:lnTo>
                    <a:pt x="1524" y="476"/>
                  </a:lnTo>
                  <a:lnTo>
                    <a:pt x="1526" y="476"/>
                  </a:lnTo>
                  <a:lnTo>
                    <a:pt x="1526" y="476"/>
                  </a:lnTo>
                  <a:lnTo>
                    <a:pt x="1526" y="476"/>
                  </a:lnTo>
                  <a:lnTo>
                    <a:pt x="1526" y="476"/>
                  </a:lnTo>
                  <a:lnTo>
                    <a:pt x="1528" y="476"/>
                  </a:lnTo>
                  <a:lnTo>
                    <a:pt x="1528" y="476"/>
                  </a:lnTo>
                  <a:lnTo>
                    <a:pt x="1528" y="473"/>
                  </a:lnTo>
                  <a:lnTo>
                    <a:pt x="1528" y="473"/>
                  </a:lnTo>
                  <a:lnTo>
                    <a:pt x="1528" y="473"/>
                  </a:lnTo>
                  <a:lnTo>
                    <a:pt x="1528" y="471"/>
                  </a:lnTo>
                  <a:lnTo>
                    <a:pt x="1528" y="469"/>
                  </a:lnTo>
                  <a:lnTo>
                    <a:pt x="1528" y="469"/>
                  </a:lnTo>
                  <a:close/>
                  <a:moveTo>
                    <a:pt x="1367" y="1283"/>
                  </a:moveTo>
                  <a:lnTo>
                    <a:pt x="1367" y="1283"/>
                  </a:lnTo>
                  <a:lnTo>
                    <a:pt x="1367" y="1283"/>
                  </a:lnTo>
                  <a:lnTo>
                    <a:pt x="1367" y="1283"/>
                  </a:lnTo>
                  <a:lnTo>
                    <a:pt x="1367" y="1283"/>
                  </a:lnTo>
                  <a:close/>
                  <a:moveTo>
                    <a:pt x="1349" y="1621"/>
                  </a:moveTo>
                  <a:lnTo>
                    <a:pt x="1349" y="1621"/>
                  </a:lnTo>
                  <a:lnTo>
                    <a:pt x="1349" y="1621"/>
                  </a:lnTo>
                  <a:lnTo>
                    <a:pt x="1346" y="1619"/>
                  </a:lnTo>
                  <a:lnTo>
                    <a:pt x="1346" y="1619"/>
                  </a:lnTo>
                  <a:lnTo>
                    <a:pt x="1346" y="1616"/>
                  </a:lnTo>
                  <a:lnTo>
                    <a:pt x="1346" y="1614"/>
                  </a:lnTo>
                  <a:lnTo>
                    <a:pt x="1346" y="1614"/>
                  </a:lnTo>
                  <a:lnTo>
                    <a:pt x="1346" y="1612"/>
                  </a:lnTo>
                  <a:lnTo>
                    <a:pt x="1346" y="1612"/>
                  </a:lnTo>
                  <a:lnTo>
                    <a:pt x="1344" y="1612"/>
                  </a:lnTo>
                  <a:lnTo>
                    <a:pt x="1344" y="1609"/>
                  </a:lnTo>
                  <a:lnTo>
                    <a:pt x="1341" y="1612"/>
                  </a:lnTo>
                  <a:lnTo>
                    <a:pt x="1341" y="1612"/>
                  </a:lnTo>
                  <a:lnTo>
                    <a:pt x="1341" y="1612"/>
                  </a:lnTo>
                  <a:lnTo>
                    <a:pt x="1339" y="1612"/>
                  </a:lnTo>
                  <a:lnTo>
                    <a:pt x="1339" y="1612"/>
                  </a:lnTo>
                  <a:lnTo>
                    <a:pt x="1339" y="1612"/>
                  </a:lnTo>
                  <a:lnTo>
                    <a:pt x="1339" y="1614"/>
                  </a:lnTo>
                  <a:lnTo>
                    <a:pt x="1339" y="1614"/>
                  </a:lnTo>
                  <a:lnTo>
                    <a:pt x="1337" y="1614"/>
                  </a:lnTo>
                  <a:lnTo>
                    <a:pt x="1337" y="1614"/>
                  </a:lnTo>
                  <a:lnTo>
                    <a:pt x="1337" y="1614"/>
                  </a:lnTo>
                  <a:lnTo>
                    <a:pt x="1334" y="1616"/>
                  </a:lnTo>
                  <a:lnTo>
                    <a:pt x="1334" y="1616"/>
                  </a:lnTo>
                  <a:lnTo>
                    <a:pt x="1334" y="1624"/>
                  </a:lnTo>
                  <a:lnTo>
                    <a:pt x="1334" y="1621"/>
                  </a:lnTo>
                  <a:lnTo>
                    <a:pt x="1337" y="1621"/>
                  </a:lnTo>
                  <a:lnTo>
                    <a:pt x="1337" y="1624"/>
                  </a:lnTo>
                  <a:lnTo>
                    <a:pt x="1339" y="1624"/>
                  </a:lnTo>
                  <a:lnTo>
                    <a:pt x="1339" y="1626"/>
                  </a:lnTo>
                  <a:lnTo>
                    <a:pt x="1339" y="1626"/>
                  </a:lnTo>
                  <a:lnTo>
                    <a:pt x="1339" y="1628"/>
                  </a:lnTo>
                  <a:lnTo>
                    <a:pt x="1341" y="1628"/>
                  </a:lnTo>
                  <a:lnTo>
                    <a:pt x="1341" y="1628"/>
                  </a:lnTo>
                  <a:lnTo>
                    <a:pt x="1341" y="1628"/>
                  </a:lnTo>
                  <a:lnTo>
                    <a:pt x="1341" y="1628"/>
                  </a:lnTo>
                  <a:lnTo>
                    <a:pt x="1341" y="1628"/>
                  </a:lnTo>
                  <a:lnTo>
                    <a:pt x="1341" y="1631"/>
                  </a:lnTo>
                  <a:lnTo>
                    <a:pt x="1341" y="1631"/>
                  </a:lnTo>
                  <a:lnTo>
                    <a:pt x="1341" y="1631"/>
                  </a:lnTo>
                  <a:lnTo>
                    <a:pt x="1341" y="1631"/>
                  </a:lnTo>
                  <a:lnTo>
                    <a:pt x="1341" y="1631"/>
                  </a:lnTo>
                  <a:lnTo>
                    <a:pt x="1341" y="1633"/>
                  </a:lnTo>
                  <a:lnTo>
                    <a:pt x="1344" y="1633"/>
                  </a:lnTo>
                  <a:lnTo>
                    <a:pt x="1344" y="1633"/>
                  </a:lnTo>
                  <a:lnTo>
                    <a:pt x="1344" y="1635"/>
                  </a:lnTo>
                  <a:lnTo>
                    <a:pt x="1344" y="1635"/>
                  </a:lnTo>
                  <a:lnTo>
                    <a:pt x="1344" y="1635"/>
                  </a:lnTo>
                  <a:lnTo>
                    <a:pt x="1344" y="1635"/>
                  </a:lnTo>
                  <a:lnTo>
                    <a:pt x="1344" y="1635"/>
                  </a:lnTo>
                  <a:lnTo>
                    <a:pt x="1346" y="1633"/>
                  </a:lnTo>
                  <a:lnTo>
                    <a:pt x="1346" y="1633"/>
                  </a:lnTo>
                  <a:lnTo>
                    <a:pt x="1346" y="1633"/>
                  </a:lnTo>
                  <a:lnTo>
                    <a:pt x="1346" y="1633"/>
                  </a:lnTo>
                  <a:lnTo>
                    <a:pt x="1349" y="1633"/>
                  </a:lnTo>
                  <a:lnTo>
                    <a:pt x="1349" y="1633"/>
                  </a:lnTo>
                  <a:lnTo>
                    <a:pt x="1349" y="1633"/>
                  </a:lnTo>
                  <a:lnTo>
                    <a:pt x="1349" y="1633"/>
                  </a:lnTo>
                  <a:lnTo>
                    <a:pt x="1346" y="1633"/>
                  </a:lnTo>
                  <a:lnTo>
                    <a:pt x="1346" y="1631"/>
                  </a:lnTo>
                  <a:lnTo>
                    <a:pt x="1346" y="1631"/>
                  </a:lnTo>
                  <a:lnTo>
                    <a:pt x="1349" y="1626"/>
                  </a:lnTo>
                  <a:lnTo>
                    <a:pt x="1349" y="1626"/>
                  </a:lnTo>
                  <a:lnTo>
                    <a:pt x="1349" y="1624"/>
                  </a:lnTo>
                  <a:lnTo>
                    <a:pt x="1349" y="1621"/>
                  </a:lnTo>
                  <a:close/>
                  <a:moveTo>
                    <a:pt x="1306" y="1349"/>
                  </a:moveTo>
                  <a:lnTo>
                    <a:pt x="1306" y="1349"/>
                  </a:lnTo>
                  <a:lnTo>
                    <a:pt x="1306" y="1349"/>
                  </a:lnTo>
                  <a:lnTo>
                    <a:pt x="1306" y="1349"/>
                  </a:lnTo>
                  <a:lnTo>
                    <a:pt x="1306" y="1349"/>
                  </a:lnTo>
                  <a:lnTo>
                    <a:pt x="1306" y="1349"/>
                  </a:lnTo>
                  <a:lnTo>
                    <a:pt x="1306" y="1349"/>
                  </a:lnTo>
                  <a:lnTo>
                    <a:pt x="1304" y="1349"/>
                  </a:lnTo>
                  <a:lnTo>
                    <a:pt x="1304" y="1349"/>
                  </a:lnTo>
                  <a:lnTo>
                    <a:pt x="1304" y="1351"/>
                  </a:lnTo>
                  <a:lnTo>
                    <a:pt x="1304" y="1351"/>
                  </a:lnTo>
                  <a:lnTo>
                    <a:pt x="1304" y="1351"/>
                  </a:lnTo>
                  <a:lnTo>
                    <a:pt x="1304" y="1354"/>
                  </a:lnTo>
                  <a:lnTo>
                    <a:pt x="1304" y="1354"/>
                  </a:lnTo>
                  <a:lnTo>
                    <a:pt x="1306" y="1354"/>
                  </a:lnTo>
                  <a:lnTo>
                    <a:pt x="1306" y="1354"/>
                  </a:lnTo>
                  <a:lnTo>
                    <a:pt x="1306" y="1354"/>
                  </a:lnTo>
                  <a:lnTo>
                    <a:pt x="1306" y="1354"/>
                  </a:lnTo>
                  <a:lnTo>
                    <a:pt x="1306" y="1351"/>
                  </a:lnTo>
                  <a:lnTo>
                    <a:pt x="1306" y="1351"/>
                  </a:lnTo>
                  <a:lnTo>
                    <a:pt x="1306" y="1349"/>
                  </a:lnTo>
                  <a:close/>
                  <a:moveTo>
                    <a:pt x="1289" y="1505"/>
                  </a:moveTo>
                  <a:lnTo>
                    <a:pt x="1289" y="1505"/>
                  </a:lnTo>
                  <a:lnTo>
                    <a:pt x="1287" y="1505"/>
                  </a:lnTo>
                  <a:lnTo>
                    <a:pt x="1287" y="1505"/>
                  </a:lnTo>
                  <a:lnTo>
                    <a:pt x="1287" y="1505"/>
                  </a:lnTo>
                  <a:lnTo>
                    <a:pt x="1287" y="1505"/>
                  </a:lnTo>
                  <a:lnTo>
                    <a:pt x="1287" y="1508"/>
                  </a:lnTo>
                  <a:lnTo>
                    <a:pt x="1285" y="1508"/>
                  </a:lnTo>
                  <a:lnTo>
                    <a:pt x="1285" y="1508"/>
                  </a:lnTo>
                  <a:lnTo>
                    <a:pt x="1285" y="1510"/>
                  </a:lnTo>
                  <a:lnTo>
                    <a:pt x="1287" y="1510"/>
                  </a:lnTo>
                  <a:lnTo>
                    <a:pt x="1287" y="1512"/>
                  </a:lnTo>
                  <a:lnTo>
                    <a:pt x="1289" y="1512"/>
                  </a:lnTo>
                  <a:lnTo>
                    <a:pt x="1292" y="1510"/>
                  </a:lnTo>
                  <a:lnTo>
                    <a:pt x="1292" y="1508"/>
                  </a:lnTo>
                  <a:lnTo>
                    <a:pt x="1292" y="1505"/>
                  </a:lnTo>
                  <a:lnTo>
                    <a:pt x="1289" y="1505"/>
                  </a:lnTo>
                  <a:close/>
                  <a:moveTo>
                    <a:pt x="1282" y="1314"/>
                  </a:moveTo>
                  <a:lnTo>
                    <a:pt x="1282" y="1314"/>
                  </a:lnTo>
                  <a:lnTo>
                    <a:pt x="1285" y="1316"/>
                  </a:lnTo>
                  <a:lnTo>
                    <a:pt x="1285" y="1316"/>
                  </a:lnTo>
                  <a:lnTo>
                    <a:pt x="1285" y="1316"/>
                  </a:lnTo>
                  <a:lnTo>
                    <a:pt x="1285" y="1316"/>
                  </a:lnTo>
                  <a:lnTo>
                    <a:pt x="1285" y="1316"/>
                  </a:lnTo>
                  <a:lnTo>
                    <a:pt x="1285" y="1314"/>
                  </a:lnTo>
                  <a:lnTo>
                    <a:pt x="1285" y="1314"/>
                  </a:lnTo>
                  <a:lnTo>
                    <a:pt x="1287" y="1314"/>
                  </a:lnTo>
                  <a:lnTo>
                    <a:pt x="1287" y="1311"/>
                  </a:lnTo>
                  <a:lnTo>
                    <a:pt x="1287" y="1309"/>
                  </a:lnTo>
                  <a:lnTo>
                    <a:pt x="1287" y="1309"/>
                  </a:lnTo>
                  <a:lnTo>
                    <a:pt x="1287" y="1306"/>
                  </a:lnTo>
                  <a:lnTo>
                    <a:pt x="1287" y="1306"/>
                  </a:lnTo>
                  <a:lnTo>
                    <a:pt x="1287" y="1306"/>
                  </a:lnTo>
                  <a:lnTo>
                    <a:pt x="1287" y="1306"/>
                  </a:lnTo>
                  <a:lnTo>
                    <a:pt x="1285" y="1306"/>
                  </a:lnTo>
                  <a:lnTo>
                    <a:pt x="1285" y="1306"/>
                  </a:lnTo>
                  <a:lnTo>
                    <a:pt x="1285" y="1306"/>
                  </a:lnTo>
                  <a:lnTo>
                    <a:pt x="1285" y="1306"/>
                  </a:lnTo>
                  <a:lnTo>
                    <a:pt x="1285" y="1309"/>
                  </a:lnTo>
                  <a:lnTo>
                    <a:pt x="1285" y="1309"/>
                  </a:lnTo>
                  <a:lnTo>
                    <a:pt x="1285" y="1311"/>
                  </a:lnTo>
                  <a:lnTo>
                    <a:pt x="1282" y="1314"/>
                  </a:lnTo>
                  <a:close/>
                  <a:moveTo>
                    <a:pt x="1308" y="1560"/>
                  </a:moveTo>
                  <a:lnTo>
                    <a:pt x="1308" y="1557"/>
                  </a:lnTo>
                  <a:lnTo>
                    <a:pt x="1306" y="1557"/>
                  </a:lnTo>
                  <a:lnTo>
                    <a:pt x="1306" y="1557"/>
                  </a:lnTo>
                  <a:lnTo>
                    <a:pt x="1306" y="1555"/>
                  </a:lnTo>
                  <a:lnTo>
                    <a:pt x="1306" y="1553"/>
                  </a:lnTo>
                  <a:lnTo>
                    <a:pt x="1306" y="1553"/>
                  </a:lnTo>
                  <a:lnTo>
                    <a:pt x="1306" y="1553"/>
                  </a:lnTo>
                  <a:lnTo>
                    <a:pt x="1304" y="1553"/>
                  </a:lnTo>
                  <a:lnTo>
                    <a:pt x="1304" y="1553"/>
                  </a:lnTo>
                  <a:lnTo>
                    <a:pt x="1304" y="1555"/>
                  </a:lnTo>
                  <a:lnTo>
                    <a:pt x="1304" y="1555"/>
                  </a:lnTo>
                  <a:lnTo>
                    <a:pt x="1304" y="1557"/>
                  </a:lnTo>
                  <a:lnTo>
                    <a:pt x="1306" y="1557"/>
                  </a:lnTo>
                  <a:lnTo>
                    <a:pt x="1306" y="1560"/>
                  </a:lnTo>
                  <a:lnTo>
                    <a:pt x="1306" y="1560"/>
                  </a:lnTo>
                  <a:lnTo>
                    <a:pt x="1308" y="1560"/>
                  </a:lnTo>
                  <a:lnTo>
                    <a:pt x="1308" y="1560"/>
                  </a:lnTo>
                  <a:lnTo>
                    <a:pt x="1311" y="1560"/>
                  </a:lnTo>
                  <a:lnTo>
                    <a:pt x="1311" y="1560"/>
                  </a:lnTo>
                  <a:lnTo>
                    <a:pt x="1308" y="1560"/>
                  </a:lnTo>
                  <a:close/>
                  <a:moveTo>
                    <a:pt x="1285" y="1392"/>
                  </a:moveTo>
                  <a:lnTo>
                    <a:pt x="1285" y="1392"/>
                  </a:lnTo>
                  <a:lnTo>
                    <a:pt x="1285" y="1389"/>
                  </a:lnTo>
                  <a:lnTo>
                    <a:pt x="1285" y="1389"/>
                  </a:lnTo>
                  <a:lnTo>
                    <a:pt x="1285" y="1389"/>
                  </a:lnTo>
                  <a:lnTo>
                    <a:pt x="1285" y="1387"/>
                  </a:lnTo>
                  <a:lnTo>
                    <a:pt x="1285" y="1387"/>
                  </a:lnTo>
                  <a:lnTo>
                    <a:pt x="1282" y="1385"/>
                  </a:lnTo>
                  <a:lnTo>
                    <a:pt x="1282" y="1385"/>
                  </a:lnTo>
                  <a:lnTo>
                    <a:pt x="1280" y="1387"/>
                  </a:lnTo>
                  <a:lnTo>
                    <a:pt x="1282" y="1389"/>
                  </a:lnTo>
                  <a:lnTo>
                    <a:pt x="1282" y="1389"/>
                  </a:lnTo>
                  <a:lnTo>
                    <a:pt x="1282" y="1389"/>
                  </a:lnTo>
                  <a:lnTo>
                    <a:pt x="1280" y="1392"/>
                  </a:lnTo>
                  <a:lnTo>
                    <a:pt x="1280" y="1392"/>
                  </a:lnTo>
                  <a:lnTo>
                    <a:pt x="1280" y="1392"/>
                  </a:lnTo>
                  <a:lnTo>
                    <a:pt x="1280" y="1392"/>
                  </a:lnTo>
                  <a:lnTo>
                    <a:pt x="1280" y="1392"/>
                  </a:lnTo>
                  <a:lnTo>
                    <a:pt x="1280" y="1392"/>
                  </a:lnTo>
                  <a:lnTo>
                    <a:pt x="1280" y="1394"/>
                  </a:lnTo>
                  <a:lnTo>
                    <a:pt x="1280" y="1394"/>
                  </a:lnTo>
                  <a:lnTo>
                    <a:pt x="1282" y="1394"/>
                  </a:lnTo>
                  <a:lnTo>
                    <a:pt x="1282" y="1394"/>
                  </a:lnTo>
                  <a:lnTo>
                    <a:pt x="1282" y="1394"/>
                  </a:lnTo>
                  <a:lnTo>
                    <a:pt x="1285" y="1392"/>
                  </a:lnTo>
                  <a:lnTo>
                    <a:pt x="1285" y="1392"/>
                  </a:lnTo>
                  <a:lnTo>
                    <a:pt x="1285" y="1392"/>
                  </a:lnTo>
                  <a:lnTo>
                    <a:pt x="1285" y="1392"/>
                  </a:lnTo>
                  <a:close/>
                  <a:moveTo>
                    <a:pt x="1299" y="1335"/>
                  </a:moveTo>
                  <a:lnTo>
                    <a:pt x="1299" y="1335"/>
                  </a:lnTo>
                  <a:lnTo>
                    <a:pt x="1299" y="1335"/>
                  </a:lnTo>
                  <a:lnTo>
                    <a:pt x="1299" y="1332"/>
                  </a:lnTo>
                  <a:lnTo>
                    <a:pt x="1299" y="1332"/>
                  </a:lnTo>
                  <a:lnTo>
                    <a:pt x="1301" y="1332"/>
                  </a:lnTo>
                  <a:lnTo>
                    <a:pt x="1301" y="1330"/>
                  </a:lnTo>
                  <a:lnTo>
                    <a:pt x="1299" y="1328"/>
                  </a:lnTo>
                  <a:lnTo>
                    <a:pt x="1299" y="1325"/>
                  </a:lnTo>
                  <a:lnTo>
                    <a:pt x="1299" y="1325"/>
                  </a:lnTo>
                  <a:lnTo>
                    <a:pt x="1301" y="1323"/>
                  </a:lnTo>
                  <a:lnTo>
                    <a:pt x="1301" y="1321"/>
                  </a:lnTo>
                  <a:lnTo>
                    <a:pt x="1299" y="1321"/>
                  </a:lnTo>
                  <a:lnTo>
                    <a:pt x="1299" y="1318"/>
                  </a:lnTo>
                  <a:lnTo>
                    <a:pt x="1299" y="1318"/>
                  </a:lnTo>
                  <a:lnTo>
                    <a:pt x="1299" y="1316"/>
                  </a:lnTo>
                  <a:lnTo>
                    <a:pt x="1299" y="1316"/>
                  </a:lnTo>
                  <a:lnTo>
                    <a:pt x="1299" y="1314"/>
                  </a:lnTo>
                  <a:lnTo>
                    <a:pt x="1299" y="1314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7" y="1311"/>
                  </a:lnTo>
                  <a:lnTo>
                    <a:pt x="1294" y="1311"/>
                  </a:lnTo>
                  <a:lnTo>
                    <a:pt x="1294" y="1311"/>
                  </a:lnTo>
                  <a:lnTo>
                    <a:pt x="1294" y="1311"/>
                  </a:lnTo>
                  <a:lnTo>
                    <a:pt x="1294" y="1311"/>
                  </a:lnTo>
                  <a:lnTo>
                    <a:pt x="1294" y="1311"/>
                  </a:lnTo>
                  <a:lnTo>
                    <a:pt x="1294" y="1309"/>
                  </a:lnTo>
                  <a:lnTo>
                    <a:pt x="1297" y="1306"/>
                  </a:lnTo>
                  <a:lnTo>
                    <a:pt x="1297" y="1306"/>
                  </a:lnTo>
                  <a:lnTo>
                    <a:pt x="1297" y="1306"/>
                  </a:lnTo>
                  <a:lnTo>
                    <a:pt x="1297" y="1306"/>
                  </a:lnTo>
                  <a:lnTo>
                    <a:pt x="1297" y="1306"/>
                  </a:lnTo>
                  <a:lnTo>
                    <a:pt x="1297" y="1309"/>
                  </a:lnTo>
                  <a:lnTo>
                    <a:pt x="1297" y="1309"/>
                  </a:lnTo>
                  <a:lnTo>
                    <a:pt x="1299" y="1309"/>
                  </a:lnTo>
                  <a:lnTo>
                    <a:pt x="1299" y="1306"/>
                  </a:lnTo>
                  <a:lnTo>
                    <a:pt x="1299" y="1306"/>
                  </a:lnTo>
                  <a:lnTo>
                    <a:pt x="1297" y="1306"/>
                  </a:lnTo>
                  <a:lnTo>
                    <a:pt x="1297" y="1304"/>
                  </a:lnTo>
                  <a:lnTo>
                    <a:pt x="1297" y="1304"/>
                  </a:lnTo>
                  <a:lnTo>
                    <a:pt x="1297" y="1302"/>
                  </a:lnTo>
                  <a:lnTo>
                    <a:pt x="1299" y="1302"/>
                  </a:lnTo>
                  <a:lnTo>
                    <a:pt x="1299" y="1302"/>
                  </a:lnTo>
                  <a:lnTo>
                    <a:pt x="1299" y="1302"/>
                  </a:lnTo>
                  <a:lnTo>
                    <a:pt x="1299" y="1302"/>
                  </a:lnTo>
                  <a:lnTo>
                    <a:pt x="1299" y="1304"/>
                  </a:lnTo>
                  <a:lnTo>
                    <a:pt x="1299" y="1304"/>
                  </a:lnTo>
                  <a:lnTo>
                    <a:pt x="1299" y="1304"/>
                  </a:lnTo>
                  <a:lnTo>
                    <a:pt x="1299" y="1304"/>
                  </a:lnTo>
                  <a:lnTo>
                    <a:pt x="1299" y="1304"/>
                  </a:lnTo>
                  <a:lnTo>
                    <a:pt x="1301" y="1304"/>
                  </a:lnTo>
                  <a:lnTo>
                    <a:pt x="1301" y="1304"/>
                  </a:lnTo>
                  <a:lnTo>
                    <a:pt x="1301" y="1304"/>
                  </a:lnTo>
                  <a:lnTo>
                    <a:pt x="1304" y="1302"/>
                  </a:lnTo>
                  <a:lnTo>
                    <a:pt x="1304" y="1302"/>
                  </a:lnTo>
                  <a:lnTo>
                    <a:pt x="1304" y="1299"/>
                  </a:lnTo>
                  <a:lnTo>
                    <a:pt x="1304" y="1295"/>
                  </a:lnTo>
                  <a:lnTo>
                    <a:pt x="1304" y="1295"/>
                  </a:lnTo>
                  <a:lnTo>
                    <a:pt x="1304" y="1292"/>
                  </a:lnTo>
                  <a:lnTo>
                    <a:pt x="1304" y="1292"/>
                  </a:lnTo>
                  <a:lnTo>
                    <a:pt x="1304" y="1290"/>
                  </a:lnTo>
                  <a:lnTo>
                    <a:pt x="1304" y="1290"/>
                  </a:lnTo>
                  <a:lnTo>
                    <a:pt x="1301" y="1290"/>
                  </a:lnTo>
                  <a:lnTo>
                    <a:pt x="1301" y="1290"/>
                  </a:lnTo>
                  <a:lnTo>
                    <a:pt x="1301" y="1290"/>
                  </a:lnTo>
                  <a:lnTo>
                    <a:pt x="1299" y="1287"/>
                  </a:lnTo>
                  <a:lnTo>
                    <a:pt x="1299" y="1287"/>
                  </a:lnTo>
                  <a:lnTo>
                    <a:pt x="1299" y="1287"/>
                  </a:lnTo>
                  <a:lnTo>
                    <a:pt x="1301" y="1287"/>
                  </a:lnTo>
                  <a:lnTo>
                    <a:pt x="1301" y="1287"/>
                  </a:lnTo>
                  <a:lnTo>
                    <a:pt x="1301" y="1287"/>
                  </a:lnTo>
                  <a:lnTo>
                    <a:pt x="1301" y="1287"/>
                  </a:lnTo>
                  <a:lnTo>
                    <a:pt x="1301" y="1287"/>
                  </a:lnTo>
                  <a:lnTo>
                    <a:pt x="1304" y="1287"/>
                  </a:lnTo>
                  <a:lnTo>
                    <a:pt x="1304" y="1287"/>
                  </a:lnTo>
                  <a:lnTo>
                    <a:pt x="1304" y="1285"/>
                  </a:lnTo>
                  <a:lnTo>
                    <a:pt x="1304" y="1285"/>
                  </a:lnTo>
                  <a:lnTo>
                    <a:pt x="1304" y="1285"/>
                  </a:lnTo>
                  <a:lnTo>
                    <a:pt x="1304" y="1285"/>
                  </a:lnTo>
                  <a:lnTo>
                    <a:pt x="1304" y="1285"/>
                  </a:lnTo>
                  <a:lnTo>
                    <a:pt x="1304" y="1285"/>
                  </a:lnTo>
                  <a:lnTo>
                    <a:pt x="1304" y="1280"/>
                  </a:lnTo>
                  <a:lnTo>
                    <a:pt x="1304" y="1280"/>
                  </a:lnTo>
                  <a:lnTo>
                    <a:pt x="1304" y="1278"/>
                  </a:lnTo>
                  <a:lnTo>
                    <a:pt x="1304" y="1276"/>
                  </a:lnTo>
                  <a:lnTo>
                    <a:pt x="1304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6"/>
                  </a:lnTo>
                  <a:lnTo>
                    <a:pt x="1301" y="1278"/>
                  </a:lnTo>
                  <a:lnTo>
                    <a:pt x="1301" y="1278"/>
                  </a:lnTo>
                  <a:lnTo>
                    <a:pt x="1301" y="1276"/>
                  </a:lnTo>
                  <a:lnTo>
                    <a:pt x="1299" y="1276"/>
                  </a:lnTo>
                  <a:lnTo>
                    <a:pt x="1299" y="1276"/>
                  </a:lnTo>
                  <a:lnTo>
                    <a:pt x="1299" y="1276"/>
                  </a:lnTo>
                  <a:lnTo>
                    <a:pt x="1299" y="1278"/>
                  </a:lnTo>
                  <a:lnTo>
                    <a:pt x="1299" y="1278"/>
                  </a:lnTo>
                  <a:lnTo>
                    <a:pt x="1299" y="1278"/>
                  </a:lnTo>
                  <a:lnTo>
                    <a:pt x="1297" y="1278"/>
                  </a:lnTo>
                  <a:lnTo>
                    <a:pt x="1297" y="1280"/>
                  </a:lnTo>
                  <a:lnTo>
                    <a:pt x="1297" y="1280"/>
                  </a:lnTo>
                  <a:lnTo>
                    <a:pt x="1297" y="1280"/>
                  </a:lnTo>
                  <a:lnTo>
                    <a:pt x="1297" y="1280"/>
                  </a:lnTo>
                  <a:lnTo>
                    <a:pt x="1294" y="1283"/>
                  </a:lnTo>
                  <a:lnTo>
                    <a:pt x="1294" y="1283"/>
                  </a:lnTo>
                  <a:lnTo>
                    <a:pt x="1294" y="1283"/>
                  </a:lnTo>
                  <a:lnTo>
                    <a:pt x="1294" y="1285"/>
                  </a:lnTo>
                  <a:lnTo>
                    <a:pt x="1294" y="1285"/>
                  </a:lnTo>
                  <a:lnTo>
                    <a:pt x="1294" y="1285"/>
                  </a:lnTo>
                  <a:lnTo>
                    <a:pt x="1292" y="1287"/>
                  </a:lnTo>
                  <a:lnTo>
                    <a:pt x="1292" y="1290"/>
                  </a:lnTo>
                  <a:lnTo>
                    <a:pt x="1292" y="1290"/>
                  </a:lnTo>
                  <a:lnTo>
                    <a:pt x="1292" y="1290"/>
                  </a:lnTo>
                  <a:lnTo>
                    <a:pt x="1292" y="1290"/>
                  </a:lnTo>
                  <a:lnTo>
                    <a:pt x="1294" y="1292"/>
                  </a:lnTo>
                  <a:lnTo>
                    <a:pt x="1294" y="1295"/>
                  </a:lnTo>
                  <a:lnTo>
                    <a:pt x="1292" y="1295"/>
                  </a:lnTo>
                  <a:lnTo>
                    <a:pt x="1292" y="1295"/>
                  </a:lnTo>
                  <a:lnTo>
                    <a:pt x="1292" y="1297"/>
                  </a:lnTo>
                  <a:lnTo>
                    <a:pt x="1292" y="1297"/>
                  </a:lnTo>
                  <a:lnTo>
                    <a:pt x="1292" y="1297"/>
                  </a:lnTo>
                  <a:lnTo>
                    <a:pt x="1292" y="1297"/>
                  </a:lnTo>
                  <a:lnTo>
                    <a:pt x="1292" y="1299"/>
                  </a:lnTo>
                  <a:lnTo>
                    <a:pt x="1292" y="1299"/>
                  </a:lnTo>
                  <a:lnTo>
                    <a:pt x="1292" y="1299"/>
                  </a:lnTo>
                  <a:lnTo>
                    <a:pt x="1292" y="1302"/>
                  </a:lnTo>
                  <a:lnTo>
                    <a:pt x="1289" y="1304"/>
                  </a:lnTo>
                  <a:lnTo>
                    <a:pt x="1289" y="1304"/>
                  </a:lnTo>
                  <a:lnTo>
                    <a:pt x="1292" y="1306"/>
                  </a:lnTo>
                  <a:lnTo>
                    <a:pt x="1292" y="1306"/>
                  </a:lnTo>
                  <a:lnTo>
                    <a:pt x="1292" y="1306"/>
                  </a:lnTo>
                  <a:lnTo>
                    <a:pt x="1292" y="1309"/>
                  </a:lnTo>
                  <a:lnTo>
                    <a:pt x="1292" y="1311"/>
                  </a:lnTo>
                  <a:lnTo>
                    <a:pt x="1289" y="1311"/>
                  </a:lnTo>
                  <a:lnTo>
                    <a:pt x="1289" y="1314"/>
                  </a:lnTo>
                  <a:lnTo>
                    <a:pt x="1289" y="1314"/>
                  </a:lnTo>
                  <a:lnTo>
                    <a:pt x="1289" y="1314"/>
                  </a:lnTo>
                  <a:lnTo>
                    <a:pt x="1287" y="1316"/>
                  </a:lnTo>
                  <a:lnTo>
                    <a:pt x="1287" y="1316"/>
                  </a:lnTo>
                  <a:lnTo>
                    <a:pt x="1287" y="1316"/>
                  </a:lnTo>
                  <a:lnTo>
                    <a:pt x="1287" y="1316"/>
                  </a:lnTo>
                  <a:lnTo>
                    <a:pt x="1287" y="1318"/>
                  </a:lnTo>
                  <a:lnTo>
                    <a:pt x="1287" y="1323"/>
                  </a:lnTo>
                  <a:lnTo>
                    <a:pt x="1287" y="1323"/>
                  </a:lnTo>
                  <a:lnTo>
                    <a:pt x="1289" y="1323"/>
                  </a:lnTo>
                  <a:lnTo>
                    <a:pt x="1289" y="1323"/>
                  </a:lnTo>
                  <a:lnTo>
                    <a:pt x="1289" y="1323"/>
                  </a:lnTo>
                  <a:lnTo>
                    <a:pt x="1289" y="1325"/>
                  </a:lnTo>
                  <a:lnTo>
                    <a:pt x="1289" y="1325"/>
                  </a:lnTo>
                  <a:lnTo>
                    <a:pt x="1287" y="1325"/>
                  </a:lnTo>
                  <a:lnTo>
                    <a:pt x="1287" y="1325"/>
                  </a:lnTo>
                  <a:lnTo>
                    <a:pt x="1287" y="1325"/>
                  </a:lnTo>
                  <a:lnTo>
                    <a:pt x="1287" y="1325"/>
                  </a:lnTo>
                  <a:lnTo>
                    <a:pt x="1287" y="1328"/>
                  </a:lnTo>
                  <a:lnTo>
                    <a:pt x="1287" y="1328"/>
                  </a:lnTo>
                  <a:lnTo>
                    <a:pt x="1285" y="1340"/>
                  </a:lnTo>
                  <a:lnTo>
                    <a:pt x="1287" y="1342"/>
                  </a:lnTo>
                  <a:lnTo>
                    <a:pt x="1287" y="1342"/>
                  </a:lnTo>
                  <a:lnTo>
                    <a:pt x="1287" y="1342"/>
                  </a:lnTo>
                  <a:lnTo>
                    <a:pt x="1289" y="1342"/>
                  </a:lnTo>
                  <a:lnTo>
                    <a:pt x="1289" y="1342"/>
                  </a:lnTo>
                  <a:lnTo>
                    <a:pt x="1289" y="1344"/>
                  </a:lnTo>
                  <a:lnTo>
                    <a:pt x="1289" y="1344"/>
                  </a:lnTo>
                  <a:lnTo>
                    <a:pt x="1289" y="1344"/>
                  </a:lnTo>
                  <a:lnTo>
                    <a:pt x="1289" y="1344"/>
                  </a:lnTo>
                  <a:lnTo>
                    <a:pt x="1289" y="1344"/>
                  </a:lnTo>
                  <a:lnTo>
                    <a:pt x="1287" y="1344"/>
                  </a:lnTo>
                  <a:lnTo>
                    <a:pt x="1287" y="1344"/>
                  </a:lnTo>
                  <a:lnTo>
                    <a:pt x="1287" y="1344"/>
                  </a:lnTo>
                  <a:lnTo>
                    <a:pt x="1287" y="1347"/>
                  </a:lnTo>
                  <a:lnTo>
                    <a:pt x="1289" y="1347"/>
                  </a:lnTo>
                  <a:lnTo>
                    <a:pt x="1289" y="1347"/>
                  </a:lnTo>
                  <a:lnTo>
                    <a:pt x="1289" y="1347"/>
                  </a:lnTo>
                  <a:lnTo>
                    <a:pt x="1289" y="1349"/>
                  </a:lnTo>
                  <a:lnTo>
                    <a:pt x="1289" y="1349"/>
                  </a:lnTo>
                  <a:lnTo>
                    <a:pt x="1289" y="1349"/>
                  </a:lnTo>
                  <a:lnTo>
                    <a:pt x="1289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7" y="1349"/>
                  </a:lnTo>
                  <a:lnTo>
                    <a:pt x="1285" y="1349"/>
                  </a:lnTo>
                  <a:lnTo>
                    <a:pt x="1287" y="1349"/>
                  </a:lnTo>
                  <a:lnTo>
                    <a:pt x="1287" y="1347"/>
                  </a:lnTo>
                  <a:lnTo>
                    <a:pt x="1285" y="1347"/>
                  </a:lnTo>
                  <a:lnTo>
                    <a:pt x="1285" y="1347"/>
                  </a:lnTo>
                  <a:lnTo>
                    <a:pt x="1285" y="1349"/>
                  </a:lnTo>
                  <a:lnTo>
                    <a:pt x="1285" y="1349"/>
                  </a:lnTo>
                  <a:lnTo>
                    <a:pt x="1285" y="1347"/>
                  </a:lnTo>
                  <a:lnTo>
                    <a:pt x="1282" y="1349"/>
                  </a:lnTo>
                  <a:lnTo>
                    <a:pt x="1282" y="1351"/>
                  </a:lnTo>
                  <a:lnTo>
                    <a:pt x="1282" y="1351"/>
                  </a:lnTo>
                  <a:lnTo>
                    <a:pt x="1282" y="1358"/>
                  </a:lnTo>
                  <a:lnTo>
                    <a:pt x="1282" y="1358"/>
                  </a:lnTo>
                  <a:lnTo>
                    <a:pt x="1280" y="1358"/>
                  </a:lnTo>
                  <a:lnTo>
                    <a:pt x="1280" y="1361"/>
                  </a:lnTo>
                  <a:lnTo>
                    <a:pt x="1280" y="1361"/>
                  </a:lnTo>
                  <a:lnTo>
                    <a:pt x="1280" y="1361"/>
                  </a:lnTo>
                  <a:lnTo>
                    <a:pt x="1282" y="1363"/>
                  </a:lnTo>
                  <a:lnTo>
                    <a:pt x="1280" y="1363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80" y="1366"/>
                  </a:lnTo>
                  <a:lnTo>
                    <a:pt x="1278" y="1363"/>
                  </a:lnTo>
                  <a:lnTo>
                    <a:pt x="1278" y="1363"/>
                  </a:lnTo>
                  <a:lnTo>
                    <a:pt x="1278" y="1363"/>
                  </a:lnTo>
                  <a:lnTo>
                    <a:pt x="1278" y="1366"/>
                  </a:lnTo>
                  <a:lnTo>
                    <a:pt x="1275" y="1366"/>
                  </a:lnTo>
                  <a:lnTo>
                    <a:pt x="1275" y="1366"/>
                  </a:lnTo>
                  <a:lnTo>
                    <a:pt x="1275" y="1366"/>
                  </a:lnTo>
                  <a:lnTo>
                    <a:pt x="1275" y="1368"/>
                  </a:lnTo>
                  <a:lnTo>
                    <a:pt x="1275" y="1368"/>
                  </a:lnTo>
                  <a:lnTo>
                    <a:pt x="1275" y="1368"/>
                  </a:lnTo>
                  <a:lnTo>
                    <a:pt x="1275" y="1368"/>
                  </a:lnTo>
                  <a:lnTo>
                    <a:pt x="1275" y="1368"/>
                  </a:lnTo>
                  <a:lnTo>
                    <a:pt x="1278" y="1368"/>
                  </a:lnTo>
                  <a:lnTo>
                    <a:pt x="1278" y="1368"/>
                  </a:lnTo>
                  <a:lnTo>
                    <a:pt x="1278" y="1368"/>
                  </a:lnTo>
                  <a:lnTo>
                    <a:pt x="1278" y="1368"/>
                  </a:lnTo>
                  <a:lnTo>
                    <a:pt x="1278" y="1370"/>
                  </a:lnTo>
                  <a:lnTo>
                    <a:pt x="1278" y="1373"/>
                  </a:lnTo>
                  <a:lnTo>
                    <a:pt x="1278" y="1375"/>
                  </a:lnTo>
                  <a:lnTo>
                    <a:pt x="1278" y="1375"/>
                  </a:lnTo>
                  <a:lnTo>
                    <a:pt x="1280" y="1375"/>
                  </a:lnTo>
                  <a:lnTo>
                    <a:pt x="1280" y="1375"/>
                  </a:lnTo>
                  <a:lnTo>
                    <a:pt x="1280" y="1375"/>
                  </a:lnTo>
                  <a:lnTo>
                    <a:pt x="1280" y="1375"/>
                  </a:lnTo>
                  <a:lnTo>
                    <a:pt x="1280" y="1375"/>
                  </a:lnTo>
                  <a:lnTo>
                    <a:pt x="1280" y="1377"/>
                  </a:lnTo>
                  <a:lnTo>
                    <a:pt x="1280" y="1377"/>
                  </a:lnTo>
                  <a:lnTo>
                    <a:pt x="1280" y="1377"/>
                  </a:lnTo>
                  <a:lnTo>
                    <a:pt x="1282" y="1377"/>
                  </a:lnTo>
                  <a:lnTo>
                    <a:pt x="1282" y="1377"/>
                  </a:lnTo>
                  <a:lnTo>
                    <a:pt x="1282" y="1380"/>
                  </a:lnTo>
                  <a:lnTo>
                    <a:pt x="1282" y="1380"/>
                  </a:lnTo>
                  <a:lnTo>
                    <a:pt x="1282" y="1380"/>
                  </a:lnTo>
                  <a:lnTo>
                    <a:pt x="1280" y="1380"/>
                  </a:lnTo>
                  <a:lnTo>
                    <a:pt x="1280" y="1380"/>
                  </a:lnTo>
                  <a:lnTo>
                    <a:pt x="1280" y="1380"/>
                  </a:lnTo>
                  <a:lnTo>
                    <a:pt x="1280" y="1380"/>
                  </a:lnTo>
                  <a:lnTo>
                    <a:pt x="1282" y="1382"/>
                  </a:lnTo>
                  <a:lnTo>
                    <a:pt x="1282" y="1382"/>
                  </a:lnTo>
                  <a:lnTo>
                    <a:pt x="1282" y="1382"/>
                  </a:lnTo>
                  <a:lnTo>
                    <a:pt x="1282" y="1382"/>
                  </a:lnTo>
                  <a:lnTo>
                    <a:pt x="1282" y="1382"/>
                  </a:lnTo>
                  <a:lnTo>
                    <a:pt x="1282" y="1385"/>
                  </a:lnTo>
                  <a:lnTo>
                    <a:pt x="1285" y="1385"/>
                  </a:lnTo>
                  <a:lnTo>
                    <a:pt x="1285" y="1385"/>
                  </a:lnTo>
                  <a:lnTo>
                    <a:pt x="1285" y="1385"/>
                  </a:lnTo>
                  <a:lnTo>
                    <a:pt x="1285" y="1385"/>
                  </a:lnTo>
                  <a:lnTo>
                    <a:pt x="1285" y="1387"/>
                  </a:lnTo>
                  <a:lnTo>
                    <a:pt x="1287" y="1385"/>
                  </a:lnTo>
                  <a:lnTo>
                    <a:pt x="1287" y="1385"/>
                  </a:lnTo>
                  <a:lnTo>
                    <a:pt x="1287" y="1382"/>
                  </a:lnTo>
                  <a:lnTo>
                    <a:pt x="1287" y="1382"/>
                  </a:lnTo>
                  <a:lnTo>
                    <a:pt x="1287" y="1380"/>
                  </a:lnTo>
                  <a:lnTo>
                    <a:pt x="1287" y="1380"/>
                  </a:lnTo>
                  <a:lnTo>
                    <a:pt x="1289" y="1380"/>
                  </a:lnTo>
                  <a:lnTo>
                    <a:pt x="1289" y="1380"/>
                  </a:lnTo>
                  <a:lnTo>
                    <a:pt x="1287" y="1377"/>
                  </a:lnTo>
                  <a:lnTo>
                    <a:pt x="1287" y="1377"/>
                  </a:lnTo>
                  <a:lnTo>
                    <a:pt x="1287" y="1375"/>
                  </a:lnTo>
                  <a:lnTo>
                    <a:pt x="1287" y="1377"/>
                  </a:lnTo>
                  <a:lnTo>
                    <a:pt x="1287" y="1377"/>
                  </a:lnTo>
                  <a:lnTo>
                    <a:pt x="1287" y="1377"/>
                  </a:lnTo>
                  <a:lnTo>
                    <a:pt x="1287" y="1377"/>
                  </a:lnTo>
                  <a:lnTo>
                    <a:pt x="1285" y="1377"/>
                  </a:lnTo>
                  <a:lnTo>
                    <a:pt x="1285" y="1377"/>
                  </a:lnTo>
                  <a:lnTo>
                    <a:pt x="1285" y="1380"/>
                  </a:lnTo>
                  <a:lnTo>
                    <a:pt x="1285" y="1380"/>
                  </a:lnTo>
                  <a:lnTo>
                    <a:pt x="1285" y="1380"/>
                  </a:lnTo>
                  <a:lnTo>
                    <a:pt x="1285" y="1380"/>
                  </a:lnTo>
                  <a:lnTo>
                    <a:pt x="1285" y="1380"/>
                  </a:lnTo>
                  <a:lnTo>
                    <a:pt x="1285" y="1380"/>
                  </a:lnTo>
                  <a:lnTo>
                    <a:pt x="1285" y="1377"/>
                  </a:lnTo>
                  <a:lnTo>
                    <a:pt x="1285" y="1377"/>
                  </a:lnTo>
                  <a:lnTo>
                    <a:pt x="1287" y="1375"/>
                  </a:lnTo>
                  <a:lnTo>
                    <a:pt x="1287" y="1375"/>
                  </a:lnTo>
                  <a:lnTo>
                    <a:pt x="1287" y="1375"/>
                  </a:lnTo>
                  <a:lnTo>
                    <a:pt x="1287" y="1375"/>
                  </a:lnTo>
                  <a:lnTo>
                    <a:pt x="1289" y="1366"/>
                  </a:lnTo>
                  <a:lnTo>
                    <a:pt x="1289" y="1366"/>
                  </a:lnTo>
                  <a:lnTo>
                    <a:pt x="1289" y="1363"/>
                  </a:lnTo>
                  <a:lnTo>
                    <a:pt x="1289" y="1363"/>
                  </a:lnTo>
                  <a:lnTo>
                    <a:pt x="1289" y="1363"/>
                  </a:lnTo>
                  <a:lnTo>
                    <a:pt x="1287" y="1363"/>
                  </a:lnTo>
                  <a:lnTo>
                    <a:pt x="1287" y="1363"/>
                  </a:lnTo>
                  <a:lnTo>
                    <a:pt x="1287" y="1363"/>
                  </a:lnTo>
                  <a:lnTo>
                    <a:pt x="1287" y="1366"/>
                  </a:lnTo>
                  <a:lnTo>
                    <a:pt x="1287" y="1366"/>
                  </a:lnTo>
                  <a:lnTo>
                    <a:pt x="1287" y="1361"/>
                  </a:lnTo>
                  <a:lnTo>
                    <a:pt x="1287" y="1361"/>
                  </a:lnTo>
                  <a:lnTo>
                    <a:pt x="1287" y="1358"/>
                  </a:lnTo>
                  <a:lnTo>
                    <a:pt x="1289" y="1358"/>
                  </a:lnTo>
                  <a:lnTo>
                    <a:pt x="1287" y="1358"/>
                  </a:lnTo>
                  <a:lnTo>
                    <a:pt x="1287" y="1358"/>
                  </a:lnTo>
                  <a:lnTo>
                    <a:pt x="1289" y="1358"/>
                  </a:lnTo>
                  <a:lnTo>
                    <a:pt x="1289" y="1358"/>
                  </a:lnTo>
                  <a:lnTo>
                    <a:pt x="1289" y="1358"/>
                  </a:lnTo>
                  <a:lnTo>
                    <a:pt x="1289" y="1356"/>
                  </a:lnTo>
                  <a:lnTo>
                    <a:pt x="1287" y="1356"/>
                  </a:lnTo>
                  <a:lnTo>
                    <a:pt x="1289" y="1354"/>
                  </a:lnTo>
                  <a:lnTo>
                    <a:pt x="1289" y="1354"/>
                  </a:lnTo>
                  <a:lnTo>
                    <a:pt x="1289" y="1354"/>
                  </a:lnTo>
                  <a:lnTo>
                    <a:pt x="1289" y="1354"/>
                  </a:lnTo>
                  <a:lnTo>
                    <a:pt x="1289" y="1354"/>
                  </a:lnTo>
                  <a:lnTo>
                    <a:pt x="1292" y="1354"/>
                  </a:lnTo>
                  <a:lnTo>
                    <a:pt x="1292" y="1354"/>
                  </a:lnTo>
                  <a:lnTo>
                    <a:pt x="1292" y="1354"/>
                  </a:lnTo>
                  <a:lnTo>
                    <a:pt x="1292" y="1351"/>
                  </a:lnTo>
                  <a:lnTo>
                    <a:pt x="1292" y="1351"/>
                  </a:lnTo>
                  <a:lnTo>
                    <a:pt x="1294" y="1351"/>
                  </a:lnTo>
                  <a:lnTo>
                    <a:pt x="1294" y="1349"/>
                  </a:lnTo>
                  <a:lnTo>
                    <a:pt x="1294" y="1349"/>
                  </a:lnTo>
                  <a:lnTo>
                    <a:pt x="1294" y="1349"/>
                  </a:lnTo>
                  <a:lnTo>
                    <a:pt x="1294" y="1349"/>
                  </a:lnTo>
                  <a:lnTo>
                    <a:pt x="1294" y="1349"/>
                  </a:lnTo>
                  <a:lnTo>
                    <a:pt x="1294" y="1347"/>
                  </a:lnTo>
                  <a:lnTo>
                    <a:pt x="1294" y="1347"/>
                  </a:lnTo>
                  <a:lnTo>
                    <a:pt x="1294" y="1347"/>
                  </a:lnTo>
                  <a:lnTo>
                    <a:pt x="1294" y="1347"/>
                  </a:lnTo>
                  <a:lnTo>
                    <a:pt x="1294" y="1344"/>
                  </a:lnTo>
                  <a:lnTo>
                    <a:pt x="1297" y="1344"/>
                  </a:lnTo>
                  <a:lnTo>
                    <a:pt x="1297" y="1344"/>
                  </a:lnTo>
                  <a:lnTo>
                    <a:pt x="1294" y="1344"/>
                  </a:lnTo>
                  <a:lnTo>
                    <a:pt x="1294" y="1344"/>
                  </a:lnTo>
                  <a:lnTo>
                    <a:pt x="1294" y="1344"/>
                  </a:lnTo>
                  <a:lnTo>
                    <a:pt x="1294" y="1342"/>
                  </a:lnTo>
                  <a:lnTo>
                    <a:pt x="1294" y="1342"/>
                  </a:lnTo>
                  <a:lnTo>
                    <a:pt x="1294" y="1342"/>
                  </a:lnTo>
                  <a:lnTo>
                    <a:pt x="1294" y="1342"/>
                  </a:lnTo>
                  <a:lnTo>
                    <a:pt x="1297" y="1342"/>
                  </a:lnTo>
                  <a:lnTo>
                    <a:pt x="1297" y="1342"/>
                  </a:lnTo>
                  <a:lnTo>
                    <a:pt x="1297" y="1342"/>
                  </a:lnTo>
                  <a:lnTo>
                    <a:pt x="1297" y="1342"/>
                  </a:lnTo>
                  <a:lnTo>
                    <a:pt x="1297" y="1340"/>
                  </a:lnTo>
                  <a:lnTo>
                    <a:pt x="1294" y="1340"/>
                  </a:lnTo>
                  <a:lnTo>
                    <a:pt x="1294" y="1340"/>
                  </a:lnTo>
                  <a:lnTo>
                    <a:pt x="1294" y="1340"/>
                  </a:lnTo>
                  <a:lnTo>
                    <a:pt x="1294" y="1340"/>
                  </a:lnTo>
                  <a:lnTo>
                    <a:pt x="1292" y="1337"/>
                  </a:lnTo>
                  <a:lnTo>
                    <a:pt x="1292" y="1337"/>
                  </a:lnTo>
                  <a:lnTo>
                    <a:pt x="1292" y="1337"/>
                  </a:lnTo>
                  <a:lnTo>
                    <a:pt x="1294" y="1337"/>
                  </a:lnTo>
                  <a:lnTo>
                    <a:pt x="1297" y="1337"/>
                  </a:lnTo>
                  <a:lnTo>
                    <a:pt x="1294" y="1335"/>
                  </a:lnTo>
                  <a:lnTo>
                    <a:pt x="1294" y="1335"/>
                  </a:lnTo>
                  <a:lnTo>
                    <a:pt x="1297" y="1335"/>
                  </a:lnTo>
                  <a:lnTo>
                    <a:pt x="1297" y="1335"/>
                  </a:lnTo>
                  <a:lnTo>
                    <a:pt x="1297" y="1337"/>
                  </a:lnTo>
                  <a:lnTo>
                    <a:pt x="1297" y="1337"/>
                  </a:lnTo>
                  <a:lnTo>
                    <a:pt x="1297" y="1337"/>
                  </a:lnTo>
                  <a:lnTo>
                    <a:pt x="1297" y="1337"/>
                  </a:lnTo>
                  <a:lnTo>
                    <a:pt x="1299" y="1335"/>
                  </a:lnTo>
                  <a:lnTo>
                    <a:pt x="1299" y="1335"/>
                  </a:lnTo>
                  <a:close/>
                  <a:moveTo>
                    <a:pt x="1304" y="1361"/>
                  </a:moveTo>
                  <a:lnTo>
                    <a:pt x="1304" y="1361"/>
                  </a:lnTo>
                  <a:lnTo>
                    <a:pt x="1304" y="1361"/>
                  </a:lnTo>
                  <a:lnTo>
                    <a:pt x="1301" y="1358"/>
                  </a:lnTo>
                  <a:lnTo>
                    <a:pt x="1301" y="1358"/>
                  </a:lnTo>
                  <a:lnTo>
                    <a:pt x="1301" y="1358"/>
                  </a:lnTo>
                  <a:lnTo>
                    <a:pt x="1299" y="1358"/>
                  </a:lnTo>
                  <a:lnTo>
                    <a:pt x="1299" y="1358"/>
                  </a:lnTo>
                  <a:lnTo>
                    <a:pt x="1299" y="1358"/>
                  </a:lnTo>
                  <a:lnTo>
                    <a:pt x="1299" y="1361"/>
                  </a:lnTo>
                  <a:lnTo>
                    <a:pt x="1299" y="1361"/>
                  </a:lnTo>
                  <a:lnTo>
                    <a:pt x="1299" y="1361"/>
                  </a:lnTo>
                  <a:lnTo>
                    <a:pt x="1299" y="1361"/>
                  </a:lnTo>
                  <a:lnTo>
                    <a:pt x="1299" y="1361"/>
                  </a:lnTo>
                  <a:lnTo>
                    <a:pt x="1301" y="1361"/>
                  </a:lnTo>
                  <a:lnTo>
                    <a:pt x="1301" y="1363"/>
                  </a:lnTo>
                  <a:lnTo>
                    <a:pt x="1301" y="1363"/>
                  </a:lnTo>
                  <a:lnTo>
                    <a:pt x="1301" y="1363"/>
                  </a:lnTo>
                  <a:lnTo>
                    <a:pt x="1301" y="1363"/>
                  </a:lnTo>
                  <a:lnTo>
                    <a:pt x="1301" y="1363"/>
                  </a:lnTo>
                  <a:lnTo>
                    <a:pt x="1304" y="1366"/>
                  </a:lnTo>
                  <a:lnTo>
                    <a:pt x="1304" y="1366"/>
                  </a:lnTo>
                  <a:lnTo>
                    <a:pt x="1304" y="1361"/>
                  </a:lnTo>
                  <a:close/>
                  <a:moveTo>
                    <a:pt x="1280" y="1425"/>
                  </a:moveTo>
                  <a:lnTo>
                    <a:pt x="1278" y="1425"/>
                  </a:lnTo>
                  <a:lnTo>
                    <a:pt x="1278" y="1422"/>
                  </a:lnTo>
                  <a:lnTo>
                    <a:pt x="1278" y="1420"/>
                  </a:lnTo>
                  <a:lnTo>
                    <a:pt x="1278" y="1420"/>
                  </a:lnTo>
                  <a:lnTo>
                    <a:pt x="1275" y="1418"/>
                  </a:lnTo>
                  <a:lnTo>
                    <a:pt x="1273" y="1418"/>
                  </a:lnTo>
                  <a:lnTo>
                    <a:pt x="1271" y="1420"/>
                  </a:lnTo>
                  <a:lnTo>
                    <a:pt x="1271" y="1422"/>
                  </a:lnTo>
                  <a:lnTo>
                    <a:pt x="1271" y="1422"/>
                  </a:lnTo>
                  <a:lnTo>
                    <a:pt x="1271" y="1425"/>
                  </a:lnTo>
                  <a:lnTo>
                    <a:pt x="1268" y="1425"/>
                  </a:lnTo>
                  <a:lnTo>
                    <a:pt x="1268" y="1425"/>
                  </a:lnTo>
                  <a:lnTo>
                    <a:pt x="1268" y="1425"/>
                  </a:lnTo>
                  <a:lnTo>
                    <a:pt x="1268" y="1425"/>
                  </a:lnTo>
                  <a:lnTo>
                    <a:pt x="1268" y="1427"/>
                  </a:lnTo>
                  <a:lnTo>
                    <a:pt x="1268" y="1429"/>
                  </a:lnTo>
                  <a:lnTo>
                    <a:pt x="1268" y="1429"/>
                  </a:lnTo>
                  <a:lnTo>
                    <a:pt x="1271" y="1432"/>
                  </a:lnTo>
                  <a:lnTo>
                    <a:pt x="1271" y="1432"/>
                  </a:lnTo>
                  <a:lnTo>
                    <a:pt x="1271" y="1434"/>
                  </a:lnTo>
                  <a:lnTo>
                    <a:pt x="1268" y="1434"/>
                  </a:lnTo>
                  <a:lnTo>
                    <a:pt x="1268" y="1437"/>
                  </a:lnTo>
                  <a:lnTo>
                    <a:pt x="1268" y="1437"/>
                  </a:lnTo>
                  <a:lnTo>
                    <a:pt x="1271" y="1437"/>
                  </a:lnTo>
                  <a:lnTo>
                    <a:pt x="1271" y="1437"/>
                  </a:lnTo>
                  <a:lnTo>
                    <a:pt x="1271" y="1437"/>
                  </a:lnTo>
                  <a:lnTo>
                    <a:pt x="1273" y="1437"/>
                  </a:lnTo>
                  <a:lnTo>
                    <a:pt x="1273" y="1439"/>
                  </a:lnTo>
                  <a:lnTo>
                    <a:pt x="1275" y="1439"/>
                  </a:lnTo>
                  <a:lnTo>
                    <a:pt x="1275" y="1437"/>
                  </a:lnTo>
                  <a:lnTo>
                    <a:pt x="1278" y="1437"/>
                  </a:lnTo>
                  <a:lnTo>
                    <a:pt x="1278" y="1434"/>
                  </a:lnTo>
                  <a:lnTo>
                    <a:pt x="1278" y="1434"/>
                  </a:lnTo>
                  <a:lnTo>
                    <a:pt x="1278" y="1434"/>
                  </a:lnTo>
                  <a:lnTo>
                    <a:pt x="1278" y="1432"/>
                  </a:lnTo>
                  <a:lnTo>
                    <a:pt x="1278" y="1432"/>
                  </a:lnTo>
                  <a:lnTo>
                    <a:pt x="1278" y="1432"/>
                  </a:lnTo>
                  <a:lnTo>
                    <a:pt x="1278" y="1432"/>
                  </a:lnTo>
                  <a:lnTo>
                    <a:pt x="1280" y="1429"/>
                  </a:lnTo>
                  <a:lnTo>
                    <a:pt x="1280" y="1427"/>
                  </a:lnTo>
                  <a:lnTo>
                    <a:pt x="1280" y="1427"/>
                  </a:lnTo>
                  <a:lnTo>
                    <a:pt x="1280" y="1425"/>
                  </a:lnTo>
                  <a:close/>
                  <a:moveTo>
                    <a:pt x="1301" y="1271"/>
                  </a:moveTo>
                  <a:lnTo>
                    <a:pt x="1304" y="1271"/>
                  </a:lnTo>
                  <a:lnTo>
                    <a:pt x="1304" y="1271"/>
                  </a:lnTo>
                  <a:lnTo>
                    <a:pt x="1304" y="1271"/>
                  </a:lnTo>
                  <a:lnTo>
                    <a:pt x="1301" y="1269"/>
                  </a:lnTo>
                  <a:lnTo>
                    <a:pt x="1301" y="1269"/>
                  </a:lnTo>
                  <a:lnTo>
                    <a:pt x="1301" y="1271"/>
                  </a:lnTo>
                  <a:lnTo>
                    <a:pt x="1301" y="1271"/>
                  </a:lnTo>
                  <a:lnTo>
                    <a:pt x="1301" y="127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731F7F4-1355-FEEB-03C6-2E37BA3C9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0889" y="5779903"/>
              <a:ext cx="185201" cy="78603"/>
            </a:xfrm>
            <a:custGeom>
              <a:avLst/>
              <a:gdLst>
                <a:gd name="T0" fmla="*/ 19 w 172"/>
                <a:gd name="T1" fmla="*/ 56 h 73"/>
                <a:gd name="T2" fmla="*/ 7 w 172"/>
                <a:gd name="T3" fmla="*/ 61 h 73"/>
                <a:gd name="T4" fmla="*/ 2 w 172"/>
                <a:gd name="T5" fmla="*/ 68 h 73"/>
                <a:gd name="T6" fmla="*/ 7 w 172"/>
                <a:gd name="T7" fmla="*/ 66 h 73"/>
                <a:gd name="T8" fmla="*/ 12 w 172"/>
                <a:gd name="T9" fmla="*/ 68 h 73"/>
                <a:gd name="T10" fmla="*/ 12 w 172"/>
                <a:gd name="T11" fmla="*/ 71 h 73"/>
                <a:gd name="T12" fmla="*/ 14 w 172"/>
                <a:gd name="T13" fmla="*/ 73 h 73"/>
                <a:gd name="T14" fmla="*/ 16 w 172"/>
                <a:gd name="T15" fmla="*/ 71 h 73"/>
                <a:gd name="T16" fmla="*/ 16 w 172"/>
                <a:gd name="T17" fmla="*/ 68 h 73"/>
                <a:gd name="T18" fmla="*/ 19 w 172"/>
                <a:gd name="T19" fmla="*/ 66 h 73"/>
                <a:gd name="T20" fmla="*/ 21 w 172"/>
                <a:gd name="T21" fmla="*/ 61 h 73"/>
                <a:gd name="T22" fmla="*/ 78 w 172"/>
                <a:gd name="T23" fmla="*/ 9 h 73"/>
                <a:gd name="T24" fmla="*/ 83 w 172"/>
                <a:gd name="T25" fmla="*/ 9 h 73"/>
                <a:gd name="T26" fmla="*/ 85 w 172"/>
                <a:gd name="T27" fmla="*/ 2 h 73"/>
                <a:gd name="T28" fmla="*/ 80 w 172"/>
                <a:gd name="T29" fmla="*/ 4 h 73"/>
                <a:gd name="T30" fmla="*/ 78 w 172"/>
                <a:gd name="T31" fmla="*/ 9 h 73"/>
                <a:gd name="T32" fmla="*/ 168 w 172"/>
                <a:gd name="T33" fmla="*/ 11 h 73"/>
                <a:gd name="T34" fmla="*/ 165 w 172"/>
                <a:gd name="T35" fmla="*/ 11 h 73"/>
                <a:gd name="T36" fmla="*/ 161 w 172"/>
                <a:gd name="T37" fmla="*/ 11 h 73"/>
                <a:gd name="T38" fmla="*/ 146 w 172"/>
                <a:gd name="T39" fmla="*/ 14 h 73"/>
                <a:gd name="T40" fmla="*/ 142 w 172"/>
                <a:gd name="T41" fmla="*/ 16 h 73"/>
                <a:gd name="T42" fmla="*/ 132 w 172"/>
                <a:gd name="T43" fmla="*/ 19 h 73"/>
                <a:gd name="T44" fmla="*/ 125 w 172"/>
                <a:gd name="T45" fmla="*/ 16 h 73"/>
                <a:gd name="T46" fmla="*/ 120 w 172"/>
                <a:gd name="T47" fmla="*/ 16 h 73"/>
                <a:gd name="T48" fmla="*/ 111 w 172"/>
                <a:gd name="T49" fmla="*/ 21 h 73"/>
                <a:gd name="T50" fmla="*/ 106 w 172"/>
                <a:gd name="T51" fmla="*/ 21 h 73"/>
                <a:gd name="T52" fmla="*/ 87 w 172"/>
                <a:gd name="T53" fmla="*/ 21 h 73"/>
                <a:gd name="T54" fmla="*/ 80 w 172"/>
                <a:gd name="T55" fmla="*/ 23 h 73"/>
                <a:gd name="T56" fmla="*/ 71 w 172"/>
                <a:gd name="T57" fmla="*/ 23 h 73"/>
                <a:gd name="T58" fmla="*/ 64 w 172"/>
                <a:gd name="T59" fmla="*/ 26 h 73"/>
                <a:gd name="T60" fmla="*/ 57 w 172"/>
                <a:gd name="T61" fmla="*/ 28 h 73"/>
                <a:gd name="T62" fmla="*/ 54 w 172"/>
                <a:gd name="T63" fmla="*/ 37 h 73"/>
                <a:gd name="T64" fmla="*/ 47 w 172"/>
                <a:gd name="T65" fmla="*/ 45 h 73"/>
                <a:gd name="T66" fmla="*/ 47 w 172"/>
                <a:gd name="T67" fmla="*/ 49 h 73"/>
                <a:gd name="T68" fmla="*/ 49 w 172"/>
                <a:gd name="T69" fmla="*/ 49 h 73"/>
                <a:gd name="T70" fmla="*/ 54 w 172"/>
                <a:gd name="T71" fmla="*/ 47 h 73"/>
                <a:gd name="T72" fmla="*/ 57 w 172"/>
                <a:gd name="T73" fmla="*/ 47 h 73"/>
                <a:gd name="T74" fmla="*/ 59 w 172"/>
                <a:gd name="T75" fmla="*/ 52 h 73"/>
                <a:gd name="T76" fmla="*/ 59 w 172"/>
                <a:gd name="T77" fmla="*/ 56 h 73"/>
                <a:gd name="T78" fmla="*/ 57 w 172"/>
                <a:gd name="T79" fmla="*/ 56 h 73"/>
                <a:gd name="T80" fmla="*/ 54 w 172"/>
                <a:gd name="T81" fmla="*/ 56 h 73"/>
                <a:gd name="T82" fmla="*/ 49 w 172"/>
                <a:gd name="T83" fmla="*/ 56 h 73"/>
                <a:gd name="T84" fmla="*/ 52 w 172"/>
                <a:gd name="T85" fmla="*/ 63 h 73"/>
                <a:gd name="T86" fmla="*/ 52 w 172"/>
                <a:gd name="T87" fmla="*/ 66 h 73"/>
                <a:gd name="T88" fmla="*/ 57 w 172"/>
                <a:gd name="T89" fmla="*/ 71 h 73"/>
                <a:gd name="T90" fmla="*/ 64 w 172"/>
                <a:gd name="T91" fmla="*/ 68 h 73"/>
                <a:gd name="T92" fmla="*/ 68 w 172"/>
                <a:gd name="T93" fmla="*/ 61 h 73"/>
                <a:gd name="T94" fmla="*/ 83 w 172"/>
                <a:gd name="T95" fmla="*/ 56 h 73"/>
                <a:gd name="T96" fmla="*/ 92 w 172"/>
                <a:gd name="T97" fmla="*/ 54 h 73"/>
                <a:gd name="T98" fmla="*/ 97 w 172"/>
                <a:gd name="T99" fmla="*/ 52 h 73"/>
                <a:gd name="T100" fmla="*/ 111 w 172"/>
                <a:gd name="T101" fmla="*/ 47 h 73"/>
                <a:gd name="T102" fmla="*/ 132 w 172"/>
                <a:gd name="T103" fmla="*/ 37 h 73"/>
                <a:gd name="T104" fmla="*/ 137 w 172"/>
                <a:gd name="T105" fmla="*/ 35 h 73"/>
                <a:gd name="T106" fmla="*/ 149 w 172"/>
                <a:gd name="T107" fmla="*/ 33 h 73"/>
                <a:gd name="T108" fmla="*/ 161 w 172"/>
                <a:gd name="T109" fmla="*/ 26 h 73"/>
                <a:gd name="T110" fmla="*/ 172 w 172"/>
                <a:gd name="T11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2" h="73">
                  <a:moveTo>
                    <a:pt x="23" y="56"/>
                  </a:moveTo>
                  <a:lnTo>
                    <a:pt x="21" y="56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9" y="56"/>
                  </a:lnTo>
                  <a:lnTo>
                    <a:pt x="14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5" y="61"/>
                  </a:lnTo>
                  <a:lnTo>
                    <a:pt x="2" y="63"/>
                  </a:lnTo>
                  <a:lnTo>
                    <a:pt x="0" y="63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9"/>
                  </a:lnTo>
                  <a:lnTo>
                    <a:pt x="23" y="56"/>
                  </a:lnTo>
                  <a:lnTo>
                    <a:pt x="23" y="56"/>
                  </a:lnTo>
                  <a:lnTo>
                    <a:pt x="23" y="56"/>
                  </a:lnTo>
                  <a:close/>
                  <a:moveTo>
                    <a:pt x="78" y="9"/>
                  </a:moveTo>
                  <a:lnTo>
                    <a:pt x="78" y="9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0" y="11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7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85" y="0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9"/>
                  </a:lnTo>
                  <a:lnTo>
                    <a:pt x="78" y="9"/>
                  </a:lnTo>
                  <a:close/>
                  <a:moveTo>
                    <a:pt x="172" y="14"/>
                  </a:moveTo>
                  <a:lnTo>
                    <a:pt x="170" y="14"/>
                  </a:lnTo>
                  <a:lnTo>
                    <a:pt x="168" y="14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5" y="11"/>
                  </a:lnTo>
                  <a:lnTo>
                    <a:pt x="163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56" y="11"/>
                  </a:lnTo>
                  <a:lnTo>
                    <a:pt x="156" y="9"/>
                  </a:lnTo>
                  <a:lnTo>
                    <a:pt x="154" y="9"/>
                  </a:lnTo>
                  <a:lnTo>
                    <a:pt x="154" y="11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5" y="19"/>
                  </a:lnTo>
                  <a:lnTo>
                    <a:pt x="132" y="19"/>
                  </a:lnTo>
                  <a:lnTo>
                    <a:pt x="130" y="19"/>
                  </a:lnTo>
                  <a:lnTo>
                    <a:pt x="130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3" y="16"/>
                  </a:lnTo>
                  <a:lnTo>
                    <a:pt x="123" y="16"/>
                  </a:lnTo>
                  <a:lnTo>
                    <a:pt x="120" y="16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3" y="21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09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4" y="21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5" y="21"/>
                  </a:lnTo>
                  <a:lnTo>
                    <a:pt x="85" y="21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78" y="23"/>
                  </a:lnTo>
                  <a:lnTo>
                    <a:pt x="75" y="23"/>
                  </a:lnTo>
                  <a:lnTo>
                    <a:pt x="73" y="23"/>
                  </a:lnTo>
                  <a:lnTo>
                    <a:pt x="71" y="23"/>
                  </a:lnTo>
                  <a:lnTo>
                    <a:pt x="68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1" y="26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9" y="28"/>
                  </a:lnTo>
                  <a:lnTo>
                    <a:pt x="57" y="28"/>
                  </a:lnTo>
                  <a:lnTo>
                    <a:pt x="57" y="30"/>
                  </a:lnTo>
                  <a:lnTo>
                    <a:pt x="57" y="35"/>
                  </a:lnTo>
                  <a:lnTo>
                    <a:pt x="57" y="35"/>
                  </a:lnTo>
                  <a:lnTo>
                    <a:pt x="57" y="35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7" y="47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2" y="49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9" y="52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4" y="56"/>
                  </a:lnTo>
                  <a:lnTo>
                    <a:pt x="54" y="56"/>
                  </a:lnTo>
                  <a:lnTo>
                    <a:pt x="54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49" y="56"/>
                  </a:lnTo>
                  <a:lnTo>
                    <a:pt x="49" y="56"/>
                  </a:lnTo>
                  <a:lnTo>
                    <a:pt x="49" y="59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73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4" y="66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8" y="61"/>
                  </a:lnTo>
                  <a:lnTo>
                    <a:pt x="71" y="61"/>
                  </a:lnTo>
                  <a:lnTo>
                    <a:pt x="78" y="59"/>
                  </a:lnTo>
                  <a:lnTo>
                    <a:pt x="80" y="59"/>
                  </a:lnTo>
                  <a:lnTo>
                    <a:pt x="80" y="56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5" y="56"/>
                  </a:lnTo>
                  <a:lnTo>
                    <a:pt x="87" y="56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7" y="52"/>
                  </a:lnTo>
                  <a:lnTo>
                    <a:pt x="97" y="52"/>
                  </a:lnTo>
                  <a:lnTo>
                    <a:pt x="99" y="54"/>
                  </a:lnTo>
                  <a:lnTo>
                    <a:pt x="101" y="54"/>
                  </a:lnTo>
                  <a:lnTo>
                    <a:pt x="106" y="49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13" y="45"/>
                  </a:lnTo>
                  <a:lnTo>
                    <a:pt x="125" y="45"/>
                  </a:lnTo>
                  <a:lnTo>
                    <a:pt x="128" y="42"/>
                  </a:lnTo>
                  <a:lnTo>
                    <a:pt x="130" y="42"/>
                  </a:lnTo>
                  <a:lnTo>
                    <a:pt x="132" y="37"/>
                  </a:lnTo>
                  <a:lnTo>
                    <a:pt x="135" y="35"/>
                  </a:lnTo>
                  <a:lnTo>
                    <a:pt x="135" y="35"/>
                  </a:lnTo>
                  <a:lnTo>
                    <a:pt x="135" y="35"/>
                  </a:lnTo>
                  <a:lnTo>
                    <a:pt x="137" y="35"/>
                  </a:lnTo>
                  <a:lnTo>
                    <a:pt x="137" y="35"/>
                  </a:lnTo>
                  <a:lnTo>
                    <a:pt x="137" y="35"/>
                  </a:lnTo>
                  <a:lnTo>
                    <a:pt x="139" y="35"/>
                  </a:lnTo>
                  <a:lnTo>
                    <a:pt x="13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54" y="30"/>
                  </a:lnTo>
                  <a:lnTo>
                    <a:pt x="156" y="30"/>
                  </a:lnTo>
                  <a:lnTo>
                    <a:pt x="156" y="28"/>
                  </a:lnTo>
                  <a:lnTo>
                    <a:pt x="158" y="28"/>
                  </a:lnTo>
                  <a:lnTo>
                    <a:pt x="161" y="26"/>
                  </a:lnTo>
                  <a:lnTo>
                    <a:pt x="165" y="21"/>
                  </a:lnTo>
                  <a:lnTo>
                    <a:pt x="168" y="19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72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B217C17-17F9-77F0-FFCD-B8C7D8518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1499" y="1750705"/>
              <a:ext cx="3445600" cy="2677877"/>
            </a:xfrm>
            <a:custGeom>
              <a:avLst/>
              <a:gdLst>
                <a:gd name="T0" fmla="*/ 2114 w 3200"/>
                <a:gd name="T1" fmla="*/ 2125 h 2487"/>
                <a:gd name="T2" fmla="*/ 2126 w 3200"/>
                <a:gd name="T3" fmla="*/ 2132 h 2487"/>
                <a:gd name="T4" fmla="*/ 1927 w 3200"/>
                <a:gd name="T5" fmla="*/ 2220 h 2487"/>
                <a:gd name="T6" fmla="*/ 1870 w 3200"/>
                <a:gd name="T7" fmla="*/ 2262 h 2487"/>
                <a:gd name="T8" fmla="*/ 1887 w 3200"/>
                <a:gd name="T9" fmla="*/ 2352 h 2487"/>
                <a:gd name="T10" fmla="*/ 1956 w 3200"/>
                <a:gd name="T11" fmla="*/ 2277 h 2487"/>
                <a:gd name="T12" fmla="*/ 2053 w 3200"/>
                <a:gd name="T13" fmla="*/ 2156 h 2487"/>
                <a:gd name="T14" fmla="*/ 3107 w 3200"/>
                <a:gd name="T15" fmla="*/ 457 h 2487"/>
                <a:gd name="T16" fmla="*/ 2880 w 3200"/>
                <a:gd name="T17" fmla="*/ 334 h 2487"/>
                <a:gd name="T18" fmla="*/ 2734 w 3200"/>
                <a:gd name="T19" fmla="*/ 62 h 2487"/>
                <a:gd name="T20" fmla="*/ 2466 w 3200"/>
                <a:gd name="T21" fmla="*/ 123 h 2487"/>
                <a:gd name="T22" fmla="*/ 2310 w 3200"/>
                <a:gd name="T23" fmla="*/ 341 h 2487"/>
                <a:gd name="T24" fmla="*/ 2228 w 3200"/>
                <a:gd name="T25" fmla="*/ 620 h 2487"/>
                <a:gd name="T26" fmla="*/ 1163 w 3200"/>
                <a:gd name="T27" fmla="*/ 817 h 2487"/>
                <a:gd name="T28" fmla="*/ 842 w 3200"/>
                <a:gd name="T29" fmla="*/ 471 h 2487"/>
                <a:gd name="T30" fmla="*/ 574 w 3200"/>
                <a:gd name="T31" fmla="*/ 540 h 2487"/>
                <a:gd name="T32" fmla="*/ 345 w 3200"/>
                <a:gd name="T33" fmla="*/ 897 h 2487"/>
                <a:gd name="T34" fmla="*/ 11 w 3200"/>
                <a:gd name="T35" fmla="*/ 1077 h 2487"/>
                <a:gd name="T36" fmla="*/ 123 w 3200"/>
                <a:gd name="T37" fmla="*/ 1280 h 2487"/>
                <a:gd name="T38" fmla="*/ 253 w 3200"/>
                <a:gd name="T39" fmla="*/ 1545 h 2487"/>
                <a:gd name="T40" fmla="*/ 418 w 3200"/>
                <a:gd name="T41" fmla="*/ 1657 h 2487"/>
                <a:gd name="T42" fmla="*/ 598 w 3200"/>
                <a:gd name="T43" fmla="*/ 1761 h 2487"/>
                <a:gd name="T44" fmla="*/ 761 w 3200"/>
                <a:gd name="T45" fmla="*/ 1803 h 2487"/>
                <a:gd name="T46" fmla="*/ 998 w 3200"/>
                <a:gd name="T47" fmla="*/ 1799 h 2487"/>
                <a:gd name="T48" fmla="*/ 1246 w 3200"/>
                <a:gd name="T49" fmla="*/ 1777 h 2487"/>
                <a:gd name="T50" fmla="*/ 1263 w 3200"/>
                <a:gd name="T51" fmla="*/ 1967 h 2487"/>
                <a:gd name="T52" fmla="*/ 1336 w 3200"/>
                <a:gd name="T53" fmla="*/ 2137 h 2487"/>
                <a:gd name="T54" fmla="*/ 1459 w 3200"/>
                <a:gd name="T55" fmla="*/ 2130 h 2487"/>
                <a:gd name="T56" fmla="*/ 1636 w 3200"/>
                <a:gd name="T57" fmla="*/ 2078 h 2487"/>
                <a:gd name="T58" fmla="*/ 1788 w 3200"/>
                <a:gd name="T59" fmla="*/ 2163 h 2487"/>
                <a:gd name="T60" fmla="*/ 1823 w 3200"/>
                <a:gd name="T61" fmla="*/ 2156 h 2487"/>
                <a:gd name="T62" fmla="*/ 1847 w 3200"/>
                <a:gd name="T63" fmla="*/ 2165 h 2487"/>
                <a:gd name="T64" fmla="*/ 1889 w 3200"/>
                <a:gd name="T65" fmla="*/ 2210 h 2487"/>
                <a:gd name="T66" fmla="*/ 1920 w 3200"/>
                <a:gd name="T67" fmla="*/ 2208 h 2487"/>
                <a:gd name="T68" fmla="*/ 1963 w 3200"/>
                <a:gd name="T69" fmla="*/ 2175 h 2487"/>
                <a:gd name="T70" fmla="*/ 2060 w 3200"/>
                <a:gd name="T71" fmla="*/ 2149 h 2487"/>
                <a:gd name="T72" fmla="*/ 2095 w 3200"/>
                <a:gd name="T73" fmla="*/ 2102 h 2487"/>
                <a:gd name="T74" fmla="*/ 2124 w 3200"/>
                <a:gd name="T75" fmla="*/ 2120 h 2487"/>
                <a:gd name="T76" fmla="*/ 2164 w 3200"/>
                <a:gd name="T77" fmla="*/ 2106 h 2487"/>
                <a:gd name="T78" fmla="*/ 2244 w 3200"/>
                <a:gd name="T79" fmla="*/ 2076 h 2487"/>
                <a:gd name="T80" fmla="*/ 2327 w 3200"/>
                <a:gd name="T81" fmla="*/ 2014 h 2487"/>
                <a:gd name="T82" fmla="*/ 2374 w 3200"/>
                <a:gd name="T83" fmla="*/ 1976 h 2487"/>
                <a:gd name="T84" fmla="*/ 2407 w 3200"/>
                <a:gd name="T85" fmla="*/ 1950 h 2487"/>
                <a:gd name="T86" fmla="*/ 2414 w 3200"/>
                <a:gd name="T87" fmla="*/ 1893 h 2487"/>
                <a:gd name="T88" fmla="*/ 2438 w 3200"/>
                <a:gd name="T89" fmla="*/ 1863 h 2487"/>
                <a:gd name="T90" fmla="*/ 2457 w 3200"/>
                <a:gd name="T91" fmla="*/ 1792 h 2487"/>
                <a:gd name="T92" fmla="*/ 2507 w 3200"/>
                <a:gd name="T93" fmla="*/ 1742 h 2487"/>
                <a:gd name="T94" fmla="*/ 2516 w 3200"/>
                <a:gd name="T95" fmla="*/ 1709 h 2487"/>
                <a:gd name="T96" fmla="*/ 2507 w 3200"/>
                <a:gd name="T97" fmla="*/ 1631 h 2487"/>
                <a:gd name="T98" fmla="*/ 2471 w 3200"/>
                <a:gd name="T99" fmla="*/ 1515 h 2487"/>
                <a:gd name="T100" fmla="*/ 2436 w 3200"/>
                <a:gd name="T101" fmla="*/ 1314 h 2487"/>
                <a:gd name="T102" fmla="*/ 2507 w 3200"/>
                <a:gd name="T103" fmla="*/ 1259 h 2487"/>
                <a:gd name="T104" fmla="*/ 2509 w 3200"/>
                <a:gd name="T105" fmla="*/ 1212 h 2487"/>
                <a:gd name="T106" fmla="*/ 2332 w 3200"/>
                <a:gd name="T107" fmla="*/ 1101 h 2487"/>
                <a:gd name="T108" fmla="*/ 2519 w 3200"/>
                <a:gd name="T109" fmla="*/ 985 h 2487"/>
                <a:gd name="T110" fmla="*/ 2485 w 3200"/>
                <a:gd name="T111" fmla="*/ 1122 h 2487"/>
                <a:gd name="T112" fmla="*/ 2618 w 3200"/>
                <a:gd name="T113" fmla="*/ 1053 h 2487"/>
                <a:gd name="T114" fmla="*/ 2791 w 3200"/>
                <a:gd name="T115" fmla="*/ 921 h 2487"/>
                <a:gd name="T116" fmla="*/ 2937 w 3200"/>
                <a:gd name="T117" fmla="*/ 861 h 2487"/>
                <a:gd name="T118" fmla="*/ 3077 w 3200"/>
                <a:gd name="T119" fmla="*/ 677 h 2487"/>
                <a:gd name="T120" fmla="*/ 2523 w 3200"/>
                <a:gd name="T121" fmla="*/ 1678 h 2487"/>
                <a:gd name="T122" fmla="*/ 2533 w 3200"/>
                <a:gd name="T123" fmla="*/ 1680 h 2487"/>
                <a:gd name="T124" fmla="*/ 2490 w 3200"/>
                <a:gd name="T125" fmla="*/ 1794 h 2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00" h="2487">
                  <a:moveTo>
                    <a:pt x="2086" y="2094"/>
                  </a:moveTo>
                  <a:lnTo>
                    <a:pt x="2083" y="2092"/>
                  </a:lnTo>
                  <a:lnTo>
                    <a:pt x="2081" y="2092"/>
                  </a:lnTo>
                  <a:lnTo>
                    <a:pt x="2081" y="2094"/>
                  </a:lnTo>
                  <a:lnTo>
                    <a:pt x="2081" y="2094"/>
                  </a:lnTo>
                  <a:lnTo>
                    <a:pt x="2083" y="2097"/>
                  </a:lnTo>
                  <a:lnTo>
                    <a:pt x="2083" y="2097"/>
                  </a:lnTo>
                  <a:lnTo>
                    <a:pt x="2086" y="2097"/>
                  </a:lnTo>
                  <a:lnTo>
                    <a:pt x="2086" y="2097"/>
                  </a:lnTo>
                  <a:lnTo>
                    <a:pt x="2086" y="2097"/>
                  </a:lnTo>
                  <a:lnTo>
                    <a:pt x="2086" y="2099"/>
                  </a:lnTo>
                  <a:lnTo>
                    <a:pt x="2086" y="2099"/>
                  </a:lnTo>
                  <a:lnTo>
                    <a:pt x="2088" y="2099"/>
                  </a:lnTo>
                  <a:lnTo>
                    <a:pt x="2088" y="2099"/>
                  </a:lnTo>
                  <a:lnTo>
                    <a:pt x="2088" y="2099"/>
                  </a:lnTo>
                  <a:lnTo>
                    <a:pt x="2088" y="2102"/>
                  </a:lnTo>
                  <a:lnTo>
                    <a:pt x="2090" y="2102"/>
                  </a:lnTo>
                  <a:lnTo>
                    <a:pt x="2090" y="2102"/>
                  </a:lnTo>
                  <a:lnTo>
                    <a:pt x="2090" y="2102"/>
                  </a:lnTo>
                  <a:lnTo>
                    <a:pt x="2093" y="2102"/>
                  </a:lnTo>
                  <a:lnTo>
                    <a:pt x="2093" y="2102"/>
                  </a:lnTo>
                  <a:lnTo>
                    <a:pt x="2090" y="2099"/>
                  </a:lnTo>
                  <a:lnTo>
                    <a:pt x="2090" y="2099"/>
                  </a:lnTo>
                  <a:lnTo>
                    <a:pt x="2090" y="2097"/>
                  </a:lnTo>
                  <a:lnTo>
                    <a:pt x="2090" y="2097"/>
                  </a:lnTo>
                  <a:lnTo>
                    <a:pt x="2088" y="2097"/>
                  </a:lnTo>
                  <a:lnTo>
                    <a:pt x="2088" y="2097"/>
                  </a:lnTo>
                  <a:lnTo>
                    <a:pt x="2086" y="2094"/>
                  </a:lnTo>
                  <a:lnTo>
                    <a:pt x="2086" y="2094"/>
                  </a:lnTo>
                  <a:close/>
                  <a:moveTo>
                    <a:pt x="2086" y="2104"/>
                  </a:moveTo>
                  <a:lnTo>
                    <a:pt x="2086" y="2104"/>
                  </a:lnTo>
                  <a:lnTo>
                    <a:pt x="2088" y="2106"/>
                  </a:lnTo>
                  <a:lnTo>
                    <a:pt x="2090" y="2106"/>
                  </a:lnTo>
                  <a:lnTo>
                    <a:pt x="2093" y="2111"/>
                  </a:lnTo>
                  <a:lnTo>
                    <a:pt x="2093" y="2111"/>
                  </a:lnTo>
                  <a:lnTo>
                    <a:pt x="2093" y="2111"/>
                  </a:lnTo>
                  <a:lnTo>
                    <a:pt x="2093" y="2109"/>
                  </a:lnTo>
                  <a:lnTo>
                    <a:pt x="2093" y="2106"/>
                  </a:lnTo>
                  <a:lnTo>
                    <a:pt x="2093" y="2106"/>
                  </a:lnTo>
                  <a:lnTo>
                    <a:pt x="2090" y="2104"/>
                  </a:lnTo>
                  <a:lnTo>
                    <a:pt x="2090" y="2104"/>
                  </a:lnTo>
                  <a:lnTo>
                    <a:pt x="2090" y="2104"/>
                  </a:lnTo>
                  <a:lnTo>
                    <a:pt x="2090" y="2104"/>
                  </a:lnTo>
                  <a:lnTo>
                    <a:pt x="2088" y="2102"/>
                  </a:lnTo>
                  <a:lnTo>
                    <a:pt x="2088" y="2102"/>
                  </a:lnTo>
                  <a:lnTo>
                    <a:pt x="2086" y="2104"/>
                  </a:lnTo>
                  <a:lnTo>
                    <a:pt x="2086" y="2104"/>
                  </a:lnTo>
                  <a:lnTo>
                    <a:pt x="2086" y="2104"/>
                  </a:lnTo>
                  <a:close/>
                  <a:moveTo>
                    <a:pt x="2088" y="2090"/>
                  </a:moveTo>
                  <a:lnTo>
                    <a:pt x="2086" y="2090"/>
                  </a:lnTo>
                  <a:lnTo>
                    <a:pt x="2086" y="2092"/>
                  </a:lnTo>
                  <a:lnTo>
                    <a:pt x="2088" y="2094"/>
                  </a:lnTo>
                  <a:lnTo>
                    <a:pt x="2088" y="2094"/>
                  </a:lnTo>
                  <a:lnTo>
                    <a:pt x="2088" y="2094"/>
                  </a:lnTo>
                  <a:lnTo>
                    <a:pt x="2088" y="2092"/>
                  </a:lnTo>
                  <a:lnTo>
                    <a:pt x="2088" y="2092"/>
                  </a:lnTo>
                  <a:lnTo>
                    <a:pt x="2088" y="2092"/>
                  </a:lnTo>
                  <a:lnTo>
                    <a:pt x="2088" y="2090"/>
                  </a:lnTo>
                  <a:lnTo>
                    <a:pt x="2088" y="2090"/>
                  </a:lnTo>
                  <a:close/>
                  <a:moveTo>
                    <a:pt x="2088" y="2139"/>
                  </a:moveTo>
                  <a:lnTo>
                    <a:pt x="2088" y="2137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6" y="2137"/>
                  </a:lnTo>
                  <a:lnTo>
                    <a:pt x="2083" y="2139"/>
                  </a:lnTo>
                  <a:lnTo>
                    <a:pt x="2086" y="2139"/>
                  </a:lnTo>
                  <a:lnTo>
                    <a:pt x="2086" y="2139"/>
                  </a:lnTo>
                  <a:lnTo>
                    <a:pt x="2086" y="2139"/>
                  </a:lnTo>
                  <a:lnTo>
                    <a:pt x="2086" y="2139"/>
                  </a:lnTo>
                  <a:lnTo>
                    <a:pt x="2086" y="2139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88" y="2139"/>
                  </a:lnTo>
                  <a:close/>
                  <a:moveTo>
                    <a:pt x="2090" y="2137"/>
                  </a:move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5"/>
                  </a:lnTo>
                  <a:lnTo>
                    <a:pt x="2090" y="2135"/>
                  </a:lnTo>
                  <a:lnTo>
                    <a:pt x="2090" y="2135"/>
                  </a:lnTo>
                  <a:lnTo>
                    <a:pt x="2090" y="2135"/>
                  </a:lnTo>
                  <a:lnTo>
                    <a:pt x="2090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8" y="2137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88" y="2139"/>
                  </a:lnTo>
                  <a:lnTo>
                    <a:pt x="2090" y="2137"/>
                  </a:lnTo>
                  <a:lnTo>
                    <a:pt x="2090" y="2139"/>
                  </a:lnTo>
                  <a:lnTo>
                    <a:pt x="2090" y="2139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lnTo>
                    <a:pt x="2090" y="2137"/>
                  </a:lnTo>
                  <a:close/>
                  <a:moveTo>
                    <a:pt x="2088" y="2132"/>
                  </a:move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5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90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90" y="2132"/>
                  </a:lnTo>
                  <a:lnTo>
                    <a:pt x="2090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close/>
                  <a:moveTo>
                    <a:pt x="2114" y="2125"/>
                  </a:moveTo>
                  <a:lnTo>
                    <a:pt x="2114" y="2125"/>
                  </a:lnTo>
                  <a:lnTo>
                    <a:pt x="2114" y="2125"/>
                  </a:lnTo>
                  <a:lnTo>
                    <a:pt x="2112" y="2125"/>
                  </a:lnTo>
                  <a:lnTo>
                    <a:pt x="2112" y="2128"/>
                  </a:lnTo>
                  <a:lnTo>
                    <a:pt x="2112" y="2128"/>
                  </a:lnTo>
                  <a:lnTo>
                    <a:pt x="2112" y="2128"/>
                  </a:lnTo>
                  <a:lnTo>
                    <a:pt x="2109" y="2128"/>
                  </a:lnTo>
                  <a:lnTo>
                    <a:pt x="2109" y="2128"/>
                  </a:lnTo>
                  <a:lnTo>
                    <a:pt x="2109" y="2128"/>
                  </a:lnTo>
                  <a:lnTo>
                    <a:pt x="2109" y="2128"/>
                  </a:lnTo>
                  <a:lnTo>
                    <a:pt x="2107" y="2128"/>
                  </a:lnTo>
                  <a:lnTo>
                    <a:pt x="2107" y="2128"/>
                  </a:lnTo>
                  <a:lnTo>
                    <a:pt x="2107" y="2128"/>
                  </a:lnTo>
                  <a:lnTo>
                    <a:pt x="2107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0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5" y="2132"/>
                  </a:lnTo>
                  <a:lnTo>
                    <a:pt x="2107" y="2132"/>
                  </a:lnTo>
                  <a:lnTo>
                    <a:pt x="2107" y="2132"/>
                  </a:lnTo>
                  <a:lnTo>
                    <a:pt x="2107" y="2132"/>
                  </a:lnTo>
                  <a:lnTo>
                    <a:pt x="2107" y="2132"/>
                  </a:lnTo>
                  <a:lnTo>
                    <a:pt x="2107" y="2132"/>
                  </a:lnTo>
                  <a:lnTo>
                    <a:pt x="2109" y="2132"/>
                  </a:lnTo>
                  <a:lnTo>
                    <a:pt x="2109" y="2132"/>
                  </a:lnTo>
                  <a:lnTo>
                    <a:pt x="2109" y="2132"/>
                  </a:lnTo>
                  <a:lnTo>
                    <a:pt x="2109" y="2132"/>
                  </a:lnTo>
                  <a:lnTo>
                    <a:pt x="2109" y="2132"/>
                  </a:lnTo>
                  <a:lnTo>
                    <a:pt x="2109" y="2132"/>
                  </a:lnTo>
                  <a:lnTo>
                    <a:pt x="2109" y="2130"/>
                  </a:lnTo>
                  <a:lnTo>
                    <a:pt x="2112" y="2130"/>
                  </a:lnTo>
                  <a:lnTo>
                    <a:pt x="2112" y="2132"/>
                  </a:lnTo>
                  <a:lnTo>
                    <a:pt x="2112" y="2132"/>
                  </a:lnTo>
                  <a:lnTo>
                    <a:pt x="2112" y="2132"/>
                  </a:lnTo>
                  <a:lnTo>
                    <a:pt x="2114" y="2132"/>
                  </a:lnTo>
                  <a:lnTo>
                    <a:pt x="2112" y="2130"/>
                  </a:lnTo>
                  <a:lnTo>
                    <a:pt x="2114" y="2130"/>
                  </a:lnTo>
                  <a:lnTo>
                    <a:pt x="2112" y="2130"/>
                  </a:lnTo>
                  <a:lnTo>
                    <a:pt x="2112" y="2130"/>
                  </a:lnTo>
                  <a:lnTo>
                    <a:pt x="2114" y="2130"/>
                  </a:lnTo>
                  <a:lnTo>
                    <a:pt x="2114" y="2128"/>
                  </a:lnTo>
                  <a:lnTo>
                    <a:pt x="2114" y="2128"/>
                  </a:lnTo>
                  <a:lnTo>
                    <a:pt x="2114" y="2128"/>
                  </a:lnTo>
                  <a:lnTo>
                    <a:pt x="2114" y="2128"/>
                  </a:lnTo>
                  <a:lnTo>
                    <a:pt x="2114" y="2128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6" y="2125"/>
                  </a:lnTo>
                  <a:lnTo>
                    <a:pt x="2114" y="2125"/>
                  </a:lnTo>
                  <a:lnTo>
                    <a:pt x="2114" y="2125"/>
                  </a:lnTo>
                  <a:close/>
                  <a:moveTo>
                    <a:pt x="2093" y="2120"/>
                  </a:moveTo>
                  <a:lnTo>
                    <a:pt x="2093" y="2120"/>
                  </a:lnTo>
                  <a:lnTo>
                    <a:pt x="2093" y="2120"/>
                  </a:lnTo>
                  <a:lnTo>
                    <a:pt x="2093" y="2120"/>
                  </a:lnTo>
                  <a:lnTo>
                    <a:pt x="2093" y="2123"/>
                  </a:lnTo>
                  <a:lnTo>
                    <a:pt x="2093" y="2123"/>
                  </a:lnTo>
                  <a:lnTo>
                    <a:pt x="2093" y="2123"/>
                  </a:lnTo>
                  <a:lnTo>
                    <a:pt x="2093" y="2123"/>
                  </a:lnTo>
                  <a:lnTo>
                    <a:pt x="2093" y="2120"/>
                  </a:lnTo>
                  <a:lnTo>
                    <a:pt x="2095" y="2120"/>
                  </a:lnTo>
                  <a:lnTo>
                    <a:pt x="2095" y="2120"/>
                  </a:lnTo>
                  <a:lnTo>
                    <a:pt x="2095" y="2120"/>
                  </a:lnTo>
                  <a:lnTo>
                    <a:pt x="2095" y="2120"/>
                  </a:lnTo>
                  <a:lnTo>
                    <a:pt x="2093" y="2120"/>
                  </a:lnTo>
                  <a:close/>
                  <a:moveTo>
                    <a:pt x="2100" y="2144"/>
                  </a:moveTo>
                  <a:lnTo>
                    <a:pt x="2100" y="2144"/>
                  </a:lnTo>
                  <a:lnTo>
                    <a:pt x="2100" y="2144"/>
                  </a:lnTo>
                  <a:lnTo>
                    <a:pt x="2100" y="2144"/>
                  </a:lnTo>
                  <a:lnTo>
                    <a:pt x="2100" y="2147"/>
                  </a:lnTo>
                  <a:lnTo>
                    <a:pt x="2100" y="2147"/>
                  </a:lnTo>
                  <a:lnTo>
                    <a:pt x="2100" y="2144"/>
                  </a:lnTo>
                  <a:lnTo>
                    <a:pt x="2100" y="2144"/>
                  </a:lnTo>
                  <a:lnTo>
                    <a:pt x="2100" y="2144"/>
                  </a:lnTo>
                  <a:close/>
                  <a:moveTo>
                    <a:pt x="2332" y="2000"/>
                  </a:moveTo>
                  <a:lnTo>
                    <a:pt x="2329" y="2000"/>
                  </a:lnTo>
                  <a:lnTo>
                    <a:pt x="2329" y="2000"/>
                  </a:lnTo>
                  <a:lnTo>
                    <a:pt x="2327" y="2000"/>
                  </a:lnTo>
                  <a:lnTo>
                    <a:pt x="2327" y="2000"/>
                  </a:lnTo>
                  <a:lnTo>
                    <a:pt x="2327" y="2000"/>
                  </a:lnTo>
                  <a:lnTo>
                    <a:pt x="2327" y="2002"/>
                  </a:lnTo>
                  <a:lnTo>
                    <a:pt x="2325" y="2002"/>
                  </a:lnTo>
                  <a:lnTo>
                    <a:pt x="2325" y="2005"/>
                  </a:lnTo>
                  <a:lnTo>
                    <a:pt x="2327" y="2005"/>
                  </a:lnTo>
                  <a:lnTo>
                    <a:pt x="2327" y="2002"/>
                  </a:lnTo>
                  <a:lnTo>
                    <a:pt x="2327" y="2005"/>
                  </a:lnTo>
                  <a:lnTo>
                    <a:pt x="2327" y="2005"/>
                  </a:lnTo>
                  <a:lnTo>
                    <a:pt x="2327" y="2005"/>
                  </a:lnTo>
                  <a:lnTo>
                    <a:pt x="2325" y="2005"/>
                  </a:lnTo>
                  <a:lnTo>
                    <a:pt x="2325" y="2005"/>
                  </a:lnTo>
                  <a:lnTo>
                    <a:pt x="2325" y="2005"/>
                  </a:lnTo>
                  <a:lnTo>
                    <a:pt x="2327" y="2007"/>
                  </a:lnTo>
                  <a:lnTo>
                    <a:pt x="2327" y="2007"/>
                  </a:lnTo>
                  <a:lnTo>
                    <a:pt x="2327" y="2007"/>
                  </a:lnTo>
                  <a:lnTo>
                    <a:pt x="2329" y="2007"/>
                  </a:lnTo>
                  <a:lnTo>
                    <a:pt x="2329" y="2007"/>
                  </a:lnTo>
                  <a:lnTo>
                    <a:pt x="2329" y="2005"/>
                  </a:lnTo>
                  <a:lnTo>
                    <a:pt x="2329" y="2005"/>
                  </a:lnTo>
                  <a:lnTo>
                    <a:pt x="2332" y="2005"/>
                  </a:lnTo>
                  <a:lnTo>
                    <a:pt x="2332" y="2005"/>
                  </a:lnTo>
                  <a:lnTo>
                    <a:pt x="2332" y="2002"/>
                  </a:lnTo>
                  <a:lnTo>
                    <a:pt x="2332" y="2002"/>
                  </a:lnTo>
                  <a:lnTo>
                    <a:pt x="2332" y="2002"/>
                  </a:lnTo>
                  <a:lnTo>
                    <a:pt x="2332" y="2000"/>
                  </a:lnTo>
                  <a:close/>
                  <a:moveTo>
                    <a:pt x="2294" y="2045"/>
                  </a:moveTo>
                  <a:lnTo>
                    <a:pt x="2294" y="2045"/>
                  </a:lnTo>
                  <a:lnTo>
                    <a:pt x="2291" y="2045"/>
                  </a:lnTo>
                  <a:lnTo>
                    <a:pt x="2291" y="2045"/>
                  </a:lnTo>
                  <a:lnTo>
                    <a:pt x="2291" y="2045"/>
                  </a:lnTo>
                  <a:lnTo>
                    <a:pt x="2291" y="2045"/>
                  </a:lnTo>
                  <a:lnTo>
                    <a:pt x="2289" y="2045"/>
                  </a:lnTo>
                  <a:lnTo>
                    <a:pt x="2289" y="2045"/>
                  </a:lnTo>
                  <a:lnTo>
                    <a:pt x="2289" y="2045"/>
                  </a:lnTo>
                  <a:lnTo>
                    <a:pt x="2289" y="2045"/>
                  </a:lnTo>
                  <a:lnTo>
                    <a:pt x="2289" y="2047"/>
                  </a:lnTo>
                  <a:lnTo>
                    <a:pt x="2287" y="2049"/>
                  </a:lnTo>
                  <a:lnTo>
                    <a:pt x="2287" y="2049"/>
                  </a:lnTo>
                  <a:lnTo>
                    <a:pt x="2287" y="2049"/>
                  </a:lnTo>
                  <a:lnTo>
                    <a:pt x="2289" y="2049"/>
                  </a:lnTo>
                  <a:lnTo>
                    <a:pt x="2289" y="2049"/>
                  </a:lnTo>
                  <a:lnTo>
                    <a:pt x="2289" y="2049"/>
                  </a:lnTo>
                  <a:lnTo>
                    <a:pt x="2289" y="2049"/>
                  </a:lnTo>
                  <a:lnTo>
                    <a:pt x="2289" y="2049"/>
                  </a:lnTo>
                  <a:lnTo>
                    <a:pt x="2289" y="2052"/>
                  </a:lnTo>
                  <a:lnTo>
                    <a:pt x="2287" y="2054"/>
                  </a:lnTo>
                  <a:lnTo>
                    <a:pt x="2287" y="2057"/>
                  </a:lnTo>
                  <a:lnTo>
                    <a:pt x="2289" y="2057"/>
                  </a:lnTo>
                  <a:lnTo>
                    <a:pt x="2291" y="2054"/>
                  </a:lnTo>
                  <a:lnTo>
                    <a:pt x="2291" y="2054"/>
                  </a:lnTo>
                  <a:lnTo>
                    <a:pt x="2291" y="2054"/>
                  </a:lnTo>
                  <a:lnTo>
                    <a:pt x="2291" y="2052"/>
                  </a:lnTo>
                  <a:lnTo>
                    <a:pt x="2291" y="2052"/>
                  </a:lnTo>
                  <a:lnTo>
                    <a:pt x="2291" y="2049"/>
                  </a:lnTo>
                  <a:lnTo>
                    <a:pt x="2294" y="2049"/>
                  </a:lnTo>
                  <a:lnTo>
                    <a:pt x="2294" y="2052"/>
                  </a:lnTo>
                  <a:lnTo>
                    <a:pt x="2294" y="2049"/>
                  </a:lnTo>
                  <a:lnTo>
                    <a:pt x="2294" y="2049"/>
                  </a:lnTo>
                  <a:lnTo>
                    <a:pt x="2294" y="2047"/>
                  </a:lnTo>
                  <a:lnTo>
                    <a:pt x="2296" y="2047"/>
                  </a:lnTo>
                  <a:lnTo>
                    <a:pt x="2296" y="2047"/>
                  </a:lnTo>
                  <a:lnTo>
                    <a:pt x="2296" y="2047"/>
                  </a:lnTo>
                  <a:lnTo>
                    <a:pt x="2296" y="2045"/>
                  </a:lnTo>
                  <a:lnTo>
                    <a:pt x="2294" y="2045"/>
                  </a:lnTo>
                  <a:close/>
                  <a:moveTo>
                    <a:pt x="2403" y="1962"/>
                  </a:moveTo>
                  <a:lnTo>
                    <a:pt x="2403" y="1962"/>
                  </a:lnTo>
                  <a:lnTo>
                    <a:pt x="2403" y="1962"/>
                  </a:lnTo>
                  <a:lnTo>
                    <a:pt x="2403" y="1962"/>
                  </a:lnTo>
                  <a:lnTo>
                    <a:pt x="2400" y="1962"/>
                  </a:lnTo>
                  <a:lnTo>
                    <a:pt x="2400" y="1962"/>
                  </a:lnTo>
                  <a:lnTo>
                    <a:pt x="2400" y="1960"/>
                  </a:lnTo>
                  <a:lnTo>
                    <a:pt x="2400" y="1960"/>
                  </a:lnTo>
                  <a:lnTo>
                    <a:pt x="2400" y="1960"/>
                  </a:lnTo>
                  <a:lnTo>
                    <a:pt x="2400" y="1960"/>
                  </a:lnTo>
                  <a:lnTo>
                    <a:pt x="2398" y="1960"/>
                  </a:lnTo>
                  <a:lnTo>
                    <a:pt x="2398" y="1960"/>
                  </a:lnTo>
                  <a:lnTo>
                    <a:pt x="2398" y="1960"/>
                  </a:lnTo>
                  <a:lnTo>
                    <a:pt x="2398" y="1960"/>
                  </a:lnTo>
                  <a:lnTo>
                    <a:pt x="2398" y="1960"/>
                  </a:lnTo>
                  <a:lnTo>
                    <a:pt x="2398" y="1962"/>
                  </a:lnTo>
                  <a:lnTo>
                    <a:pt x="2398" y="1962"/>
                  </a:lnTo>
                  <a:lnTo>
                    <a:pt x="2398" y="1962"/>
                  </a:lnTo>
                  <a:lnTo>
                    <a:pt x="2400" y="1962"/>
                  </a:lnTo>
                  <a:lnTo>
                    <a:pt x="2400" y="1962"/>
                  </a:lnTo>
                  <a:lnTo>
                    <a:pt x="2400" y="1962"/>
                  </a:lnTo>
                  <a:lnTo>
                    <a:pt x="2400" y="1962"/>
                  </a:lnTo>
                  <a:lnTo>
                    <a:pt x="2400" y="1962"/>
                  </a:lnTo>
                  <a:lnTo>
                    <a:pt x="2400" y="1964"/>
                  </a:lnTo>
                  <a:lnTo>
                    <a:pt x="2400" y="1964"/>
                  </a:lnTo>
                  <a:lnTo>
                    <a:pt x="2403" y="1964"/>
                  </a:lnTo>
                  <a:lnTo>
                    <a:pt x="2403" y="1964"/>
                  </a:lnTo>
                  <a:lnTo>
                    <a:pt x="2403" y="1964"/>
                  </a:lnTo>
                  <a:lnTo>
                    <a:pt x="2403" y="1964"/>
                  </a:lnTo>
                  <a:lnTo>
                    <a:pt x="2403" y="1962"/>
                  </a:lnTo>
                  <a:lnTo>
                    <a:pt x="2403" y="1962"/>
                  </a:lnTo>
                  <a:lnTo>
                    <a:pt x="2405" y="1962"/>
                  </a:lnTo>
                  <a:lnTo>
                    <a:pt x="2403" y="1962"/>
                  </a:lnTo>
                  <a:lnTo>
                    <a:pt x="2403" y="1962"/>
                  </a:lnTo>
                  <a:close/>
                  <a:moveTo>
                    <a:pt x="2417" y="1941"/>
                  </a:moveTo>
                  <a:lnTo>
                    <a:pt x="2417" y="1941"/>
                  </a:lnTo>
                  <a:lnTo>
                    <a:pt x="2417" y="1941"/>
                  </a:lnTo>
                  <a:lnTo>
                    <a:pt x="2417" y="1938"/>
                  </a:lnTo>
                  <a:lnTo>
                    <a:pt x="2417" y="1938"/>
                  </a:lnTo>
                  <a:lnTo>
                    <a:pt x="2417" y="1938"/>
                  </a:lnTo>
                  <a:lnTo>
                    <a:pt x="2414" y="1938"/>
                  </a:lnTo>
                  <a:lnTo>
                    <a:pt x="2414" y="1938"/>
                  </a:lnTo>
                  <a:lnTo>
                    <a:pt x="2414" y="1938"/>
                  </a:lnTo>
                  <a:lnTo>
                    <a:pt x="2414" y="1936"/>
                  </a:lnTo>
                  <a:lnTo>
                    <a:pt x="2414" y="1936"/>
                  </a:lnTo>
                  <a:lnTo>
                    <a:pt x="2414" y="1936"/>
                  </a:lnTo>
                  <a:lnTo>
                    <a:pt x="2414" y="1936"/>
                  </a:lnTo>
                  <a:lnTo>
                    <a:pt x="2412" y="1936"/>
                  </a:lnTo>
                  <a:lnTo>
                    <a:pt x="2412" y="1936"/>
                  </a:lnTo>
                  <a:lnTo>
                    <a:pt x="2412" y="1938"/>
                  </a:lnTo>
                  <a:lnTo>
                    <a:pt x="2410" y="1938"/>
                  </a:lnTo>
                  <a:lnTo>
                    <a:pt x="2410" y="1941"/>
                  </a:lnTo>
                  <a:lnTo>
                    <a:pt x="2412" y="1941"/>
                  </a:lnTo>
                  <a:lnTo>
                    <a:pt x="2412" y="1941"/>
                  </a:lnTo>
                  <a:lnTo>
                    <a:pt x="2412" y="1941"/>
                  </a:lnTo>
                  <a:lnTo>
                    <a:pt x="2412" y="1941"/>
                  </a:lnTo>
                  <a:lnTo>
                    <a:pt x="2412" y="1941"/>
                  </a:lnTo>
                  <a:lnTo>
                    <a:pt x="2412" y="1943"/>
                  </a:lnTo>
                  <a:lnTo>
                    <a:pt x="2412" y="1943"/>
                  </a:lnTo>
                  <a:lnTo>
                    <a:pt x="2412" y="1943"/>
                  </a:lnTo>
                  <a:lnTo>
                    <a:pt x="2414" y="1943"/>
                  </a:lnTo>
                  <a:lnTo>
                    <a:pt x="2414" y="1943"/>
                  </a:lnTo>
                  <a:lnTo>
                    <a:pt x="2414" y="1945"/>
                  </a:lnTo>
                  <a:lnTo>
                    <a:pt x="2414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0" y="1945"/>
                  </a:lnTo>
                  <a:lnTo>
                    <a:pt x="2412" y="1945"/>
                  </a:lnTo>
                  <a:lnTo>
                    <a:pt x="2412" y="1945"/>
                  </a:lnTo>
                  <a:lnTo>
                    <a:pt x="2412" y="1945"/>
                  </a:lnTo>
                  <a:lnTo>
                    <a:pt x="2412" y="1948"/>
                  </a:lnTo>
                  <a:lnTo>
                    <a:pt x="2412" y="1948"/>
                  </a:lnTo>
                  <a:lnTo>
                    <a:pt x="2412" y="1948"/>
                  </a:lnTo>
                  <a:lnTo>
                    <a:pt x="2410" y="1948"/>
                  </a:lnTo>
                  <a:lnTo>
                    <a:pt x="2410" y="1948"/>
                  </a:lnTo>
                  <a:lnTo>
                    <a:pt x="2410" y="1948"/>
                  </a:lnTo>
                  <a:lnTo>
                    <a:pt x="2412" y="1950"/>
                  </a:lnTo>
                  <a:lnTo>
                    <a:pt x="2412" y="1950"/>
                  </a:lnTo>
                  <a:lnTo>
                    <a:pt x="2412" y="1950"/>
                  </a:lnTo>
                  <a:lnTo>
                    <a:pt x="2414" y="1950"/>
                  </a:lnTo>
                  <a:lnTo>
                    <a:pt x="2414" y="1950"/>
                  </a:lnTo>
                  <a:lnTo>
                    <a:pt x="2414" y="1950"/>
                  </a:lnTo>
                  <a:lnTo>
                    <a:pt x="2414" y="1950"/>
                  </a:lnTo>
                  <a:lnTo>
                    <a:pt x="2414" y="1948"/>
                  </a:lnTo>
                  <a:lnTo>
                    <a:pt x="2417" y="1948"/>
                  </a:lnTo>
                  <a:lnTo>
                    <a:pt x="2417" y="1948"/>
                  </a:lnTo>
                  <a:lnTo>
                    <a:pt x="2419" y="1948"/>
                  </a:lnTo>
                  <a:lnTo>
                    <a:pt x="2419" y="1945"/>
                  </a:lnTo>
                  <a:lnTo>
                    <a:pt x="2417" y="1945"/>
                  </a:lnTo>
                  <a:lnTo>
                    <a:pt x="2417" y="1945"/>
                  </a:lnTo>
                  <a:lnTo>
                    <a:pt x="2417" y="1943"/>
                  </a:lnTo>
                  <a:lnTo>
                    <a:pt x="2417" y="1943"/>
                  </a:lnTo>
                  <a:lnTo>
                    <a:pt x="2417" y="1943"/>
                  </a:lnTo>
                  <a:lnTo>
                    <a:pt x="2419" y="1943"/>
                  </a:lnTo>
                  <a:lnTo>
                    <a:pt x="2419" y="1943"/>
                  </a:lnTo>
                  <a:lnTo>
                    <a:pt x="2419" y="1943"/>
                  </a:lnTo>
                  <a:lnTo>
                    <a:pt x="2419" y="1941"/>
                  </a:lnTo>
                  <a:lnTo>
                    <a:pt x="2417" y="1941"/>
                  </a:lnTo>
                  <a:close/>
                  <a:moveTo>
                    <a:pt x="2268" y="2059"/>
                  </a:moveTo>
                  <a:lnTo>
                    <a:pt x="2268" y="2059"/>
                  </a:lnTo>
                  <a:lnTo>
                    <a:pt x="2270" y="2057"/>
                  </a:lnTo>
                  <a:lnTo>
                    <a:pt x="2270" y="2057"/>
                  </a:lnTo>
                  <a:lnTo>
                    <a:pt x="2270" y="2057"/>
                  </a:lnTo>
                  <a:lnTo>
                    <a:pt x="2270" y="2057"/>
                  </a:lnTo>
                  <a:lnTo>
                    <a:pt x="2270" y="2057"/>
                  </a:lnTo>
                  <a:lnTo>
                    <a:pt x="2270" y="2057"/>
                  </a:lnTo>
                  <a:lnTo>
                    <a:pt x="2268" y="2057"/>
                  </a:lnTo>
                  <a:lnTo>
                    <a:pt x="2268" y="2057"/>
                  </a:lnTo>
                  <a:lnTo>
                    <a:pt x="2268" y="2057"/>
                  </a:lnTo>
                  <a:lnTo>
                    <a:pt x="2268" y="2057"/>
                  </a:lnTo>
                  <a:lnTo>
                    <a:pt x="2268" y="2057"/>
                  </a:lnTo>
                  <a:lnTo>
                    <a:pt x="2268" y="2057"/>
                  </a:lnTo>
                  <a:lnTo>
                    <a:pt x="2265" y="2057"/>
                  </a:lnTo>
                  <a:lnTo>
                    <a:pt x="2265" y="2059"/>
                  </a:lnTo>
                  <a:lnTo>
                    <a:pt x="2268" y="2059"/>
                  </a:lnTo>
                  <a:lnTo>
                    <a:pt x="2268" y="2059"/>
                  </a:lnTo>
                  <a:close/>
                  <a:moveTo>
                    <a:pt x="2124" y="2135"/>
                  </a:moveTo>
                  <a:lnTo>
                    <a:pt x="2124" y="2135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0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6" y="2132"/>
                  </a:lnTo>
                  <a:lnTo>
                    <a:pt x="2126" y="2132"/>
                  </a:lnTo>
                  <a:lnTo>
                    <a:pt x="2126" y="2132"/>
                  </a:lnTo>
                  <a:lnTo>
                    <a:pt x="2126" y="2132"/>
                  </a:lnTo>
                  <a:lnTo>
                    <a:pt x="2126" y="2132"/>
                  </a:lnTo>
                  <a:lnTo>
                    <a:pt x="2126" y="2132"/>
                  </a:lnTo>
                  <a:lnTo>
                    <a:pt x="2126" y="2130"/>
                  </a:lnTo>
                  <a:lnTo>
                    <a:pt x="2126" y="2130"/>
                  </a:lnTo>
                  <a:lnTo>
                    <a:pt x="2126" y="2130"/>
                  </a:lnTo>
                  <a:lnTo>
                    <a:pt x="2126" y="2130"/>
                  </a:lnTo>
                  <a:lnTo>
                    <a:pt x="2126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19" y="2128"/>
                  </a:lnTo>
                  <a:lnTo>
                    <a:pt x="2119" y="2128"/>
                  </a:lnTo>
                  <a:lnTo>
                    <a:pt x="2119" y="2128"/>
                  </a:lnTo>
                  <a:lnTo>
                    <a:pt x="2119" y="2128"/>
                  </a:lnTo>
                  <a:lnTo>
                    <a:pt x="2119" y="2128"/>
                  </a:lnTo>
                  <a:lnTo>
                    <a:pt x="2119" y="2130"/>
                  </a:lnTo>
                  <a:lnTo>
                    <a:pt x="2119" y="2130"/>
                  </a:lnTo>
                  <a:lnTo>
                    <a:pt x="2119" y="2130"/>
                  </a:lnTo>
                  <a:lnTo>
                    <a:pt x="2119" y="2130"/>
                  </a:lnTo>
                  <a:lnTo>
                    <a:pt x="2119" y="2130"/>
                  </a:lnTo>
                  <a:lnTo>
                    <a:pt x="2119" y="2130"/>
                  </a:lnTo>
                  <a:lnTo>
                    <a:pt x="2121" y="2130"/>
                  </a:lnTo>
                  <a:lnTo>
                    <a:pt x="2121" y="2130"/>
                  </a:lnTo>
                  <a:lnTo>
                    <a:pt x="2121" y="2132"/>
                  </a:lnTo>
                  <a:lnTo>
                    <a:pt x="2121" y="2132"/>
                  </a:lnTo>
                  <a:lnTo>
                    <a:pt x="2121" y="2132"/>
                  </a:lnTo>
                  <a:lnTo>
                    <a:pt x="2121" y="2132"/>
                  </a:lnTo>
                  <a:lnTo>
                    <a:pt x="2121" y="2130"/>
                  </a:lnTo>
                  <a:lnTo>
                    <a:pt x="2121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2"/>
                  </a:lnTo>
                  <a:lnTo>
                    <a:pt x="2124" y="2135"/>
                  </a:lnTo>
                  <a:close/>
                  <a:moveTo>
                    <a:pt x="2275" y="2061"/>
                  </a:moveTo>
                  <a:lnTo>
                    <a:pt x="2275" y="2061"/>
                  </a:lnTo>
                  <a:lnTo>
                    <a:pt x="2275" y="2061"/>
                  </a:lnTo>
                  <a:lnTo>
                    <a:pt x="2275" y="2061"/>
                  </a:lnTo>
                  <a:lnTo>
                    <a:pt x="2275" y="2061"/>
                  </a:lnTo>
                  <a:lnTo>
                    <a:pt x="2273" y="2061"/>
                  </a:lnTo>
                  <a:lnTo>
                    <a:pt x="2273" y="2061"/>
                  </a:lnTo>
                  <a:lnTo>
                    <a:pt x="2273" y="2061"/>
                  </a:lnTo>
                  <a:lnTo>
                    <a:pt x="2273" y="2061"/>
                  </a:lnTo>
                  <a:lnTo>
                    <a:pt x="2273" y="2061"/>
                  </a:lnTo>
                  <a:lnTo>
                    <a:pt x="2273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68" y="2061"/>
                  </a:lnTo>
                  <a:lnTo>
                    <a:pt x="2268" y="2061"/>
                  </a:lnTo>
                  <a:lnTo>
                    <a:pt x="2268" y="2061"/>
                  </a:lnTo>
                  <a:lnTo>
                    <a:pt x="2268" y="2064"/>
                  </a:lnTo>
                  <a:lnTo>
                    <a:pt x="2265" y="2064"/>
                  </a:lnTo>
                  <a:lnTo>
                    <a:pt x="2268" y="2064"/>
                  </a:lnTo>
                  <a:lnTo>
                    <a:pt x="2268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0" y="2064"/>
                  </a:lnTo>
                  <a:lnTo>
                    <a:pt x="2273" y="2066"/>
                  </a:lnTo>
                  <a:lnTo>
                    <a:pt x="2275" y="2064"/>
                  </a:lnTo>
                  <a:lnTo>
                    <a:pt x="2275" y="2066"/>
                  </a:lnTo>
                  <a:lnTo>
                    <a:pt x="2277" y="2066"/>
                  </a:lnTo>
                  <a:lnTo>
                    <a:pt x="2277" y="2064"/>
                  </a:lnTo>
                  <a:lnTo>
                    <a:pt x="2277" y="2064"/>
                  </a:lnTo>
                  <a:lnTo>
                    <a:pt x="2277" y="2061"/>
                  </a:lnTo>
                  <a:lnTo>
                    <a:pt x="2275" y="2061"/>
                  </a:lnTo>
                  <a:close/>
                  <a:moveTo>
                    <a:pt x="2445" y="1863"/>
                  </a:moveTo>
                  <a:lnTo>
                    <a:pt x="2445" y="1863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5" y="1860"/>
                  </a:lnTo>
                  <a:lnTo>
                    <a:pt x="2443" y="1860"/>
                  </a:lnTo>
                  <a:lnTo>
                    <a:pt x="2443" y="1860"/>
                  </a:lnTo>
                  <a:lnTo>
                    <a:pt x="2443" y="1860"/>
                  </a:lnTo>
                  <a:lnTo>
                    <a:pt x="2443" y="1860"/>
                  </a:lnTo>
                  <a:lnTo>
                    <a:pt x="2443" y="1863"/>
                  </a:lnTo>
                  <a:lnTo>
                    <a:pt x="2445" y="1863"/>
                  </a:lnTo>
                  <a:lnTo>
                    <a:pt x="2448" y="1863"/>
                  </a:lnTo>
                  <a:lnTo>
                    <a:pt x="2448" y="1863"/>
                  </a:lnTo>
                  <a:lnTo>
                    <a:pt x="2445" y="1863"/>
                  </a:lnTo>
                  <a:close/>
                  <a:moveTo>
                    <a:pt x="2121" y="2132"/>
                  </a:moveTo>
                  <a:lnTo>
                    <a:pt x="2121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0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2"/>
                  </a:lnTo>
                  <a:lnTo>
                    <a:pt x="2119" y="2135"/>
                  </a:lnTo>
                  <a:lnTo>
                    <a:pt x="2119" y="2135"/>
                  </a:lnTo>
                  <a:lnTo>
                    <a:pt x="2119" y="2135"/>
                  </a:lnTo>
                  <a:lnTo>
                    <a:pt x="2121" y="2135"/>
                  </a:lnTo>
                  <a:lnTo>
                    <a:pt x="2119" y="2135"/>
                  </a:lnTo>
                  <a:lnTo>
                    <a:pt x="2121" y="2132"/>
                  </a:lnTo>
                  <a:lnTo>
                    <a:pt x="2121" y="2132"/>
                  </a:lnTo>
                  <a:close/>
                  <a:moveTo>
                    <a:pt x="2128" y="2139"/>
                  </a:moveTo>
                  <a:lnTo>
                    <a:pt x="2128" y="2142"/>
                  </a:lnTo>
                  <a:lnTo>
                    <a:pt x="2128" y="2142"/>
                  </a:lnTo>
                  <a:lnTo>
                    <a:pt x="2128" y="2142"/>
                  </a:lnTo>
                  <a:lnTo>
                    <a:pt x="2126" y="2142"/>
                  </a:lnTo>
                  <a:lnTo>
                    <a:pt x="2124" y="2142"/>
                  </a:lnTo>
                  <a:lnTo>
                    <a:pt x="2124" y="2142"/>
                  </a:lnTo>
                  <a:lnTo>
                    <a:pt x="2124" y="2144"/>
                  </a:lnTo>
                  <a:lnTo>
                    <a:pt x="2128" y="2142"/>
                  </a:lnTo>
                  <a:lnTo>
                    <a:pt x="2128" y="2142"/>
                  </a:lnTo>
                  <a:lnTo>
                    <a:pt x="2128" y="2142"/>
                  </a:lnTo>
                  <a:lnTo>
                    <a:pt x="2128" y="2142"/>
                  </a:lnTo>
                  <a:lnTo>
                    <a:pt x="2128" y="2139"/>
                  </a:lnTo>
                  <a:lnTo>
                    <a:pt x="2128" y="2139"/>
                  </a:lnTo>
                  <a:lnTo>
                    <a:pt x="2128" y="2139"/>
                  </a:lnTo>
                  <a:close/>
                  <a:moveTo>
                    <a:pt x="1991" y="2442"/>
                  </a:moveTo>
                  <a:lnTo>
                    <a:pt x="1991" y="2442"/>
                  </a:lnTo>
                  <a:lnTo>
                    <a:pt x="1991" y="2442"/>
                  </a:lnTo>
                  <a:lnTo>
                    <a:pt x="1991" y="2442"/>
                  </a:lnTo>
                  <a:close/>
                  <a:moveTo>
                    <a:pt x="1965" y="2487"/>
                  </a:moveTo>
                  <a:lnTo>
                    <a:pt x="1965" y="2487"/>
                  </a:lnTo>
                  <a:lnTo>
                    <a:pt x="1965" y="2487"/>
                  </a:lnTo>
                  <a:lnTo>
                    <a:pt x="1965" y="2487"/>
                  </a:lnTo>
                  <a:lnTo>
                    <a:pt x="1965" y="2487"/>
                  </a:lnTo>
                  <a:lnTo>
                    <a:pt x="1965" y="2487"/>
                  </a:lnTo>
                  <a:lnTo>
                    <a:pt x="1967" y="2487"/>
                  </a:lnTo>
                  <a:lnTo>
                    <a:pt x="1967" y="2487"/>
                  </a:lnTo>
                  <a:lnTo>
                    <a:pt x="1967" y="2487"/>
                  </a:lnTo>
                  <a:lnTo>
                    <a:pt x="1965" y="2487"/>
                  </a:lnTo>
                  <a:close/>
                  <a:moveTo>
                    <a:pt x="1930" y="2189"/>
                  </a:moveTo>
                  <a:lnTo>
                    <a:pt x="1930" y="2189"/>
                  </a:lnTo>
                  <a:lnTo>
                    <a:pt x="1930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5" y="2191"/>
                  </a:lnTo>
                  <a:lnTo>
                    <a:pt x="1925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27" y="2191"/>
                  </a:lnTo>
                  <a:lnTo>
                    <a:pt x="1930" y="2191"/>
                  </a:lnTo>
                  <a:lnTo>
                    <a:pt x="1930" y="2191"/>
                  </a:lnTo>
                  <a:lnTo>
                    <a:pt x="1930" y="2191"/>
                  </a:lnTo>
                  <a:lnTo>
                    <a:pt x="1930" y="2191"/>
                  </a:lnTo>
                  <a:lnTo>
                    <a:pt x="1930" y="2194"/>
                  </a:lnTo>
                  <a:lnTo>
                    <a:pt x="1930" y="2194"/>
                  </a:lnTo>
                  <a:lnTo>
                    <a:pt x="1932" y="2194"/>
                  </a:lnTo>
                  <a:lnTo>
                    <a:pt x="1932" y="2194"/>
                  </a:lnTo>
                  <a:lnTo>
                    <a:pt x="1934" y="2194"/>
                  </a:lnTo>
                  <a:lnTo>
                    <a:pt x="1934" y="2191"/>
                  </a:lnTo>
                  <a:lnTo>
                    <a:pt x="1934" y="2189"/>
                  </a:lnTo>
                  <a:lnTo>
                    <a:pt x="1934" y="2189"/>
                  </a:lnTo>
                  <a:lnTo>
                    <a:pt x="1934" y="2189"/>
                  </a:lnTo>
                  <a:lnTo>
                    <a:pt x="1934" y="2189"/>
                  </a:lnTo>
                  <a:lnTo>
                    <a:pt x="1932" y="2191"/>
                  </a:lnTo>
                  <a:lnTo>
                    <a:pt x="1932" y="2191"/>
                  </a:lnTo>
                  <a:lnTo>
                    <a:pt x="1932" y="2191"/>
                  </a:lnTo>
                  <a:lnTo>
                    <a:pt x="1932" y="2191"/>
                  </a:lnTo>
                  <a:lnTo>
                    <a:pt x="1932" y="2189"/>
                  </a:lnTo>
                  <a:lnTo>
                    <a:pt x="1932" y="2189"/>
                  </a:lnTo>
                  <a:lnTo>
                    <a:pt x="1932" y="2189"/>
                  </a:lnTo>
                  <a:lnTo>
                    <a:pt x="1932" y="2189"/>
                  </a:lnTo>
                  <a:lnTo>
                    <a:pt x="1932" y="2189"/>
                  </a:lnTo>
                  <a:lnTo>
                    <a:pt x="1932" y="2189"/>
                  </a:lnTo>
                  <a:lnTo>
                    <a:pt x="1930" y="2189"/>
                  </a:lnTo>
                  <a:lnTo>
                    <a:pt x="1930" y="2189"/>
                  </a:lnTo>
                  <a:lnTo>
                    <a:pt x="1930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30" y="2189"/>
                  </a:lnTo>
                  <a:close/>
                  <a:moveTo>
                    <a:pt x="1986" y="2447"/>
                  </a:move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lnTo>
                    <a:pt x="1986" y="2447"/>
                  </a:lnTo>
                  <a:close/>
                  <a:moveTo>
                    <a:pt x="1934" y="2203"/>
                  </a:moveTo>
                  <a:lnTo>
                    <a:pt x="1934" y="2203"/>
                  </a:lnTo>
                  <a:lnTo>
                    <a:pt x="1932" y="2206"/>
                  </a:lnTo>
                  <a:lnTo>
                    <a:pt x="1932" y="2206"/>
                  </a:lnTo>
                  <a:lnTo>
                    <a:pt x="1934" y="2206"/>
                  </a:lnTo>
                  <a:lnTo>
                    <a:pt x="1934" y="2206"/>
                  </a:lnTo>
                  <a:lnTo>
                    <a:pt x="1934" y="2206"/>
                  </a:lnTo>
                  <a:lnTo>
                    <a:pt x="1937" y="2206"/>
                  </a:lnTo>
                  <a:lnTo>
                    <a:pt x="1937" y="2203"/>
                  </a:lnTo>
                  <a:lnTo>
                    <a:pt x="1937" y="2203"/>
                  </a:lnTo>
                  <a:lnTo>
                    <a:pt x="1937" y="2203"/>
                  </a:lnTo>
                  <a:lnTo>
                    <a:pt x="1937" y="2203"/>
                  </a:lnTo>
                  <a:lnTo>
                    <a:pt x="1934" y="2203"/>
                  </a:lnTo>
                  <a:lnTo>
                    <a:pt x="1934" y="2203"/>
                  </a:lnTo>
                  <a:lnTo>
                    <a:pt x="1934" y="2203"/>
                  </a:lnTo>
                  <a:lnTo>
                    <a:pt x="1934" y="2203"/>
                  </a:lnTo>
                  <a:close/>
                  <a:moveTo>
                    <a:pt x="1927" y="2220"/>
                  </a:moveTo>
                  <a:lnTo>
                    <a:pt x="1927" y="2220"/>
                  </a:lnTo>
                  <a:lnTo>
                    <a:pt x="1927" y="2220"/>
                  </a:lnTo>
                  <a:lnTo>
                    <a:pt x="1927" y="2220"/>
                  </a:lnTo>
                  <a:lnTo>
                    <a:pt x="1927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5" y="2220"/>
                  </a:lnTo>
                  <a:lnTo>
                    <a:pt x="1927" y="2220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2"/>
                  </a:lnTo>
                  <a:lnTo>
                    <a:pt x="1927" y="2220"/>
                  </a:lnTo>
                  <a:lnTo>
                    <a:pt x="1927" y="2220"/>
                  </a:lnTo>
                  <a:close/>
                  <a:moveTo>
                    <a:pt x="1956" y="2274"/>
                  </a:moveTo>
                  <a:lnTo>
                    <a:pt x="1956" y="2274"/>
                  </a:lnTo>
                  <a:lnTo>
                    <a:pt x="1956" y="2272"/>
                  </a:lnTo>
                  <a:lnTo>
                    <a:pt x="1956" y="2272"/>
                  </a:lnTo>
                  <a:lnTo>
                    <a:pt x="1956" y="2270"/>
                  </a:lnTo>
                  <a:lnTo>
                    <a:pt x="1956" y="2267"/>
                  </a:lnTo>
                  <a:lnTo>
                    <a:pt x="1953" y="2262"/>
                  </a:lnTo>
                  <a:lnTo>
                    <a:pt x="1953" y="2255"/>
                  </a:lnTo>
                  <a:lnTo>
                    <a:pt x="1951" y="2255"/>
                  </a:lnTo>
                  <a:lnTo>
                    <a:pt x="1951" y="2255"/>
                  </a:lnTo>
                  <a:lnTo>
                    <a:pt x="1951" y="2255"/>
                  </a:lnTo>
                  <a:lnTo>
                    <a:pt x="1951" y="2255"/>
                  </a:lnTo>
                  <a:lnTo>
                    <a:pt x="1951" y="2255"/>
                  </a:lnTo>
                  <a:lnTo>
                    <a:pt x="1951" y="2255"/>
                  </a:lnTo>
                  <a:lnTo>
                    <a:pt x="1949" y="2255"/>
                  </a:lnTo>
                  <a:lnTo>
                    <a:pt x="1944" y="2255"/>
                  </a:lnTo>
                  <a:lnTo>
                    <a:pt x="1944" y="2255"/>
                  </a:lnTo>
                  <a:lnTo>
                    <a:pt x="1941" y="2253"/>
                  </a:lnTo>
                  <a:lnTo>
                    <a:pt x="1941" y="2253"/>
                  </a:lnTo>
                  <a:lnTo>
                    <a:pt x="1941" y="2251"/>
                  </a:lnTo>
                  <a:lnTo>
                    <a:pt x="1939" y="2248"/>
                  </a:lnTo>
                  <a:lnTo>
                    <a:pt x="1939" y="2246"/>
                  </a:lnTo>
                  <a:lnTo>
                    <a:pt x="1939" y="2248"/>
                  </a:lnTo>
                  <a:lnTo>
                    <a:pt x="1937" y="2248"/>
                  </a:lnTo>
                  <a:lnTo>
                    <a:pt x="1937" y="2251"/>
                  </a:lnTo>
                  <a:lnTo>
                    <a:pt x="1934" y="2251"/>
                  </a:lnTo>
                  <a:lnTo>
                    <a:pt x="1934" y="2251"/>
                  </a:lnTo>
                  <a:lnTo>
                    <a:pt x="1932" y="2251"/>
                  </a:lnTo>
                  <a:lnTo>
                    <a:pt x="1932" y="2253"/>
                  </a:lnTo>
                  <a:lnTo>
                    <a:pt x="1932" y="2253"/>
                  </a:lnTo>
                  <a:lnTo>
                    <a:pt x="1934" y="2253"/>
                  </a:lnTo>
                  <a:lnTo>
                    <a:pt x="1932" y="2253"/>
                  </a:lnTo>
                  <a:lnTo>
                    <a:pt x="1932" y="2253"/>
                  </a:lnTo>
                  <a:lnTo>
                    <a:pt x="1934" y="2255"/>
                  </a:lnTo>
                  <a:lnTo>
                    <a:pt x="1934" y="2255"/>
                  </a:lnTo>
                  <a:lnTo>
                    <a:pt x="1934" y="2255"/>
                  </a:lnTo>
                  <a:lnTo>
                    <a:pt x="1934" y="2255"/>
                  </a:lnTo>
                  <a:lnTo>
                    <a:pt x="1937" y="2258"/>
                  </a:lnTo>
                  <a:lnTo>
                    <a:pt x="1937" y="2258"/>
                  </a:lnTo>
                  <a:lnTo>
                    <a:pt x="1937" y="2258"/>
                  </a:lnTo>
                  <a:lnTo>
                    <a:pt x="1937" y="2258"/>
                  </a:lnTo>
                  <a:lnTo>
                    <a:pt x="1937" y="2260"/>
                  </a:lnTo>
                  <a:lnTo>
                    <a:pt x="1937" y="2260"/>
                  </a:lnTo>
                  <a:lnTo>
                    <a:pt x="1934" y="2260"/>
                  </a:lnTo>
                  <a:lnTo>
                    <a:pt x="1934" y="2260"/>
                  </a:lnTo>
                  <a:lnTo>
                    <a:pt x="1934" y="2260"/>
                  </a:lnTo>
                  <a:lnTo>
                    <a:pt x="1934" y="2260"/>
                  </a:lnTo>
                  <a:lnTo>
                    <a:pt x="1934" y="2258"/>
                  </a:lnTo>
                  <a:lnTo>
                    <a:pt x="1934" y="2255"/>
                  </a:lnTo>
                  <a:lnTo>
                    <a:pt x="1932" y="2258"/>
                  </a:lnTo>
                  <a:lnTo>
                    <a:pt x="1932" y="2255"/>
                  </a:lnTo>
                  <a:lnTo>
                    <a:pt x="1932" y="2255"/>
                  </a:lnTo>
                  <a:lnTo>
                    <a:pt x="1930" y="2255"/>
                  </a:lnTo>
                  <a:lnTo>
                    <a:pt x="1930" y="2255"/>
                  </a:lnTo>
                  <a:lnTo>
                    <a:pt x="1932" y="2255"/>
                  </a:lnTo>
                  <a:lnTo>
                    <a:pt x="1932" y="2255"/>
                  </a:lnTo>
                  <a:lnTo>
                    <a:pt x="1930" y="2255"/>
                  </a:lnTo>
                  <a:lnTo>
                    <a:pt x="1927" y="2253"/>
                  </a:lnTo>
                  <a:lnTo>
                    <a:pt x="1925" y="2253"/>
                  </a:lnTo>
                  <a:lnTo>
                    <a:pt x="1925" y="2253"/>
                  </a:lnTo>
                  <a:lnTo>
                    <a:pt x="1922" y="2251"/>
                  </a:lnTo>
                  <a:lnTo>
                    <a:pt x="1922" y="2253"/>
                  </a:lnTo>
                  <a:lnTo>
                    <a:pt x="1922" y="2253"/>
                  </a:lnTo>
                  <a:lnTo>
                    <a:pt x="1922" y="2253"/>
                  </a:lnTo>
                  <a:lnTo>
                    <a:pt x="1922" y="2253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5" y="2258"/>
                  </a:lnTo>
                  <a:lnTo>
                    <a:pt x="1925" y="2258"/>
                  </a:lnTo>
                  <a:lnTo>
                    <a:pt x="1925" y="2258"/>
                  </a:lnTo>
                  <a:lnTo>
                    <a:pt x="1925" y="2258"/>
                  </a:lnTo>
                  <a:lnTo>
                    <a:pt x="1925" y="2258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60"/>
                  </a:lnTo>
                  <a:lnTo>
                    <a:pt x="1925" y="2258"/>
                  </a:lnTo>
                  <a:lnTo>
                    <a:pt x="1925" y="2258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2" y="2255"/>
                  </a:lnTo>
                  <a:lnTo>
                    <a:pt x="1922" y="2253"/>
                  </a:lnTo>
                  <a:lnTo>
                    <a:pt x="1922" y="2253"/>
                  </a:lnTo>
                  <a:lnTo>
                    <a:pt x="1920" y="2253"/>
                  </a:lnTo>
                  <a:lnTo>
                    <a:pt x="1920" y="2253"/>
                  </a:lnTo>
                  <a:lnTo>
                    <a:pt x="1920" y="2253"/>
                  </a:lnTo>
                  <a:lnTo>
                    <a:pt x="1918" y="2253"/>
                  </a:lnTo>
                  <a:lnTo>
                    <a:pt x="1918" y="2253"/>
                  </a:lnTo>
                  <a:lnTo>
                    <a:pt x="1918" y="2253"/>
                  </a:lnTo>
                  <a:lnTo>
                    <a:pt x="1915" y="2253"/>
                  </a:lnTo>
                  <a:lnTo>
                    <a:pt x="1915" y="2253"/>
                  </a:lnTo>
                  <a:lnTo>
                    <a:pt x="1915" y="2253"/>
                  </a:lnTo>
                  <a:lnTo>
                    <a:pt x="1913" y="2253"/>
                  </a:lnTo>
                  <a:lnTo>
                    <a:pt x="1913" y="2253"/>
                  </a:lnTo>
                  <a:lnTo>
                    <a:pt x="1911" y="2253"/>
                  </a:lnTo>
                  <a:lnTo>
                    <a:pt x="1911" y="2253"/>
                  </a:lnTo>
                  <a:lnTo>
                    <a:pt x="1911" y="2255"/>
                  </a:lnTo>
                  <a:lnTo>
                    <a:pt x="1911" y="2255"/>
                  </a:lnTo>
                  <a:lnTo>
                    <a:pt x="1908" y="2255"/>
                  </a:lnTo>
                  <a:lnTo>
                    <a:pt x="1906" y="2258"/>
                  </a:lnTo>
                  <a:lnTo>
                    <a:pt x="1908" y="2258"/>
                  </a:lnTo>
                  <a:lnTo>
                    <a:pt x="1908" y="2258"/>
                  </a:lnTo>
                  <a:lnTo>
                    <a:pt x="1911" y="2255"/>
                  </a:lnTo>
                  <a:lnTo>
                    <a:pt x="1911" y="2255"/>
                  </a:lnTo>
                  <a:lnTo>
                    <a:pt x="1911" y="2255"/>
                  </a:lnTo>
                  <a:lnTo>
                    <a:pt x="1911" y="2255"/>
                  </a:lnTo>
                  <a:lnTo>
                    <a:pt x="1911" y="2258"/>
                  </a:lnTo>
                  <a:lnTo>
                    <a:pt x="1908" y="2258"/>
                  </a:lnTo>
                  <a:lnTo>
                    <a:pt x="1908" y="2258"/>
                  </a:lnTo>
                  <a:lnTo>
                    <a:pt x="1908" y="2258"/>
                  </a:lnTo>
                  <a:lnTo>
                    <a:pt x="1908" y="2258"/>
                  </a:lnTo>
                  <a:lnTo>
                    <a:pt x="1906" y="2258"/>
                  </a:lnTo>
                  <a:lnTo>
                    <a:pt x="1906" y="2258"/>
                  </a:lnTo>
                  <a:lnTo>
                    <a:pt x="1904" y="2258"/>
                  </a:lnTo>
                  <a:lnTo>
                    <a:pt x="1904" y="2260"/>
                  </a:lnTo>
                  <a:lnTo>
                    <a:pt x="1904" y="2260"/>
                  </a:lnTo>
                  <a:lnTo>
                    <a:pt x="1904" y="2260"/>
                  </a:lnTo>
                  <a:lnTo>
                    <a:pt x="1904" y="2260"/>
                  </a:lnTo>
                  <a:lnTo>
                    <a:pt x="1904" y="2260"/>
                  </a:lnTo>
                  <a:lnTo>
                    <a:pt x="1904" y="2260"/>
                  </a:lnTo>
                  <a:lnTo>
                    <a:pt x="1901" y="2260"/>
                  </a:lnTo>
                  <a:lnTo>
                    <a:pt x="1901" y="2260"/>
                  </a:lnTo>
                  <a:lnTo>
                    <a:pt x="1901" y="2260"/>
                  </a:lnTo>
                  <a:lnTo>
                    <a:pt x="1901" y="2260"/>
                  </a:lnTo>
                  <a:lnTo>
                    <a:pt x="1901" y="2258"/>
                  </a:lnTo>
                  <a:lnTo>
                    <a:pt x="1901" y="2258"/>
                  </a:lnTo>
                  <a:lnTo>
                    <a:pt x="1901" y="2258"/>
                  </a:lnTo>
                  <a:lnTo>
                    <a:pt x="1901" y="2258"/>
                  </a:lnTo>
                  <a:lnTo>
                    <a:pt x="1901" y="2258"/>
                  </a:lnTo>
                  <a:lnTo>
                    <a:pt x="1901" y="2255"/>
                  </a:lnTo>
                  <a:lnTo>
                    <a:pt x="1899" y="2255"/>
                  </a:lnTo>
                  <a:lnTo>
                    <a:pt x="1899" y="2255"/>
                  </a:lnTo>
                  <a:lnTo>
                    <a:pt x="1899" y="2258"/>
                  </a:lnTo>
                  <a:lnTo>
                    <a:pt x="1899" y="2258"/>
                  </a:lnTo>
                  <a:lnTo>
                    <a:pt x="1899" y="2255"/>
                  </a:lnTo>
                  <a:lnTo>
                    <a:pt x="1899" y="2255"/>
                  </a:lnTo>
                  <a:lnTo>
                    <a:pt x="1899" y="2258"/>
                  </a:lnTo>
                  <a:lnTo>
                    <a:pt x="1896" y="2258"/>
                  </a:lnTo>
                  <a:lnTo>
                    <a:pt x="1896" y="2258"/>
                  </a:lnTo>
                  <a:lnTo>
                    <a:pt x="1896" y="2258"/>
                  </a:lnTo>
                  <a:lnTo>
                    <a:pt x="1896" y="2260"/>
                  </a:lnTo>
                  <a:lnTo>
                    <a:pt x="1894" y="2260"/>
                  </a:lnTo>
                  <a:lnTo>
                    <a:pt x="1894" y="2260"/>
                  </a:lnTo>
                  <a:lnTo>
                    <a:pt x="1894" y="2258"/>
                  </a:lnTo>
                  <a:lnTo>
                    <a:pt x="1894" y="2258"/>
                  </a:lnTo>
                  <a:lnTo>
                    <a:pt x="1894" y="2258"/>
                  </a:lnTo>
                  <a:lnTo>
                    <a:pt x="1894" y="2255"/>
                  </a:lnTo>
                  <a:lnTo>
                    <a:pt x="1894" y="2258"/>
                  </a:lnTo>
                  <a:lnTo>
                    <a:pt x="1894" y="2258"/>
                  </a:lnTo>
                  <a:lnTo>
                    <a:pt x="1894" y="2258"/>
                  </a:lnTo>
                  <a:lnTo>
                    <a:pt x="1892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8"/>
                  </a:lnTo>
                  <a:lnTo>
                    <a:pt x="1889" y="2255"/>
                  </a:lnTo>
                  <a:lnTo>
                    <a:pt x="1889" y="2255"/>
                  </a:lnTo>
                  <a:lnTo>
                    <a:pt x="1889" y="2255"/>
                  </a:lnTo>
                  <a:lnTo>
                    <a:pt x="1887" y="2255"/>
                  </a:lnTo>
                  <a:lnTo>
                    <a:pt x="1887" y="2255"/>
                  </a:lnTo>
                  <a:lnTo>
                    <a:pt x="1887" y="2255"/>
                  </a:lnTo>
                  <a:lnTo>
                    <a:pt x="1885" y="2255"/>
                  </a:lnTo>
                  <a:lnTo>
                    <a:pt x="1885" y="2255"/>
                  </a:lnTo>
                  <a:lnTo>
                    <a:pt x="1885" y="2255"/>
                  </a:lnTo>
                  <a:lnTo>
                    <a:pt x="1885" y="2255"/>
                  </a:lnTo>
                  <a:lnTo>
                    <a:pt x="1885" y="2255"/>
                  </a:lnTo>
                  <a:lnTo>
                    <a:pt x="1882" y="2255"/>
                  </a:lnTo>
                  <a:lnTo>
                    <a:pt x="1882" y="2255"/>
                  </a:lnTo>
                  <a:lnTo>
                    <a:pt x="1882" y="2258"/>
                  </a:lnTo>
                  <a:lnTo>
                    <a:pt x="1878" y="2258"/>
                  </a:lnTo>
                  <a:lnTo>
                    <a:pt x="1878" y="2260"/>
                  </a:lnTo>
                  <a:lnTo>
                    <a:pt x="1878" y="2260"/>
                  </a:lnTo>
                  <a:lnTo>
                    <a:pt x="1880" y="2260"/>
                  </a:lnTo>
                  <a:lnTo>
                    <a:pt x="1880" y="2260"/>
                  </a:lnTo>
                  <a:lnTo>
                    <a:pt x="1880" y="2260"/>
                  </a:lnTo>
                  <a:lnTo>
                    <a:pt x="1880" y="2260"/>
                  </a:lnTo>
                  <a:lnTo>
                    <a:pt x="1880" y="2260"/>
                  </a:lnTo>
                  <a:lnTo>
                    <a:pt x="1880" y="2260"/>
                  </a:lnTo>
                  <a:lnTo>
                    <a:pt x="1878" y="2260"/>
                  </a:lnTo>
                  <a:lnTo>
                    <a:pt x="1878" y="2260"/>
                  </a:lnTo>
                  <a:lnTo>
                    <a:pt x="1878" y="2262"/>
                  </a:lnTo>
                  <a:lnTo>
                    <a:pt x="1878" y="2262"/>
                  </a:lnTo>
                  <a:lnTo>
                    <a:pt x="1882" y="2262"/>
                  </a:lnTo>
                  <a:lnTo>
                    <a:pt x="1882" y="2265"/>
                  </a:lnTo>
                  <a:lnTo>
                    <a:pt x="1880" y="2265"/>
                  </a:lnTo>
                  <a:lnTo>
                    <a:pt x="1880" y="2265"/>
                  </a:lnTo>
                  <a:lnTo>
                    <a:pt x="1880" y="2265"/>
                  </a:lnTo>
                  <a:lnTo>
                    <a:pt x="1878" y="2262"/>
                  </a:lnTo>
                  <a:lnTo>
                    <a:pt x="1878" y="2265"/>
                  </a:lnTo>
                  <a:lnTo>
                    <a:pt x="1878" y="2265"/>
                  </a:lnTo>
                  <a:lnTo>
                    <a:pt x="1875" y="2265"/>
                  </a:lnTo>
                  <a:lnTo>
                    <a:pt x="1875" y="2265"/>
                  </a:lnTo>
                  <a:lnTo>
                    <a:pt x="1875" y="2265"/>
                  </a:lnTo>
                  <a:lnTo>
                    <a:pt x="1875" y="2265"/>
                  </a:lnTo>
                  <a:lnTo>
                    <a:pt x="1875" y="2262"/>
                  </a:lnTo>
                  <a:lnTo>
                    <a:pt x="1875" y="2262"/>
                  </a:lnTo>
                  <a:lnTo>
                    <a:pt x="1873" y="2262"/>
                  </a:lnTo>
                  <a:lnTo>
                    <a:pt x="1873" y="2262"/>
                  </a:lnTo>
                  <a:lnTo>
                    <a:pt x="1870" y="2262"/>
                  </a:lnTo>
                  <a:lnTo>
                    <a:pt x="1870" y="2262"/>
                  </a:lnTo>
                  <a:lnTo>
                    <a:pt x="1868" y="2262"/>
                  </a:lnTo>
                  <a:lnTo>
                    <a:pt x="1868" y="2262"/>
                  </a:lnTo>
                  <a:lnTo>
                    <a:pt x="1868" y="2262"/>
                  </a:lnTo>
                  <a:lnTo>
                    <a:pt x="1868" y="2260"/>
                  </a:lnTo>
                  <a:lnTo>
                    <a:pt x="1866" y="2260"/>
                  </a:lnTo>
                  <a:lnTo>
                    <a:pt x="1866" y="2260"/>
                  </a:lnTo>
                  <a:lnTo>
                    <a:pt x="1866" y="2262"/>
                  </a:lnTo>
                  <a:lnTo>
                    <a:pt x="1866" y="2262"/>
                  </a:lnTo>
                  <a:lnTo>
                    <a:pt x="1863" y="2262"/>
                  </a:lnTo>
                  <a:lnTo>
                    <a:pt x="1863" y="2262"/>
                  </a:lnTo>
                  <a:lnTo>
                    <a:pt x="1863" y="2262"/>
                  </a:lnTo>
                  <a:lnTo>
                    <a:pt x="1863" y="2262"/>
                  </a:lnTo>
                  <a:lnTo>
                    <a:pt x="1863" y="2265"/>
                  </a:lnTo>
                  <a:lnTo>
                    <a:pt x="1863" y="2265"/>
                  </a:lnTo>
                  <a:lnTo>
                    <a:pt x="1863" y="2265"/>
                  </a:lnTo>
                  <a:lnTo>
                    <a:pt x="1863" y="2265"/>
                  </a:lnTo>
                  <a:lnTo>
                    <a:pt x="1861" y="2265"/>
                  </a:lnTo>
                  <a:lnTo>
                    <a:pt x="1861" y="2265"/>
                  </a:lnTo>
                  <a:lnTo>
                    <a:pt x="1861" y="2265"/>
                  </a:lnTo>
                  <a:lnTo>
                    <a:pt x="1861" y="2265"/>
                  </a:lnTo>
                  <a:lnTo>
                    <a:pt x="1861" y="2265"/>
                  </a:lnTo>
                  <a:lnTo>
                    <a:pt x="1861" y="2267"/>
                  </a:lnTo>
                  <a:lnTo>
                    <a:pt x="1859" y="2267"/>
                  </a:lnTo>
                  <a:lnTo>
                    <a:pt x="1859" y="2267"/>
                  </a:lnTo>
                  <a:lnTo>
                    <a:pt x="1859" y="2270"/>
                  </a:lnTo>
                  <a:lnTo>
                    <a:pt x="1859" y="2272"/>
                  </a:lnTo>
                  <a:lnTo>
                    <a:pt x="1859" y="2272"/>
                  </a:lnTo>
                  <a:lnTo>
                    <a:pt x="1861" y="2272"/>
                  </a:lnTo>
                  <a:lnTo>
                    <a:pt x="1861" y="2270"/>
                  </a:lnTo>
                  <a:lnTo>
                    <a:pt x="1861" y="2270"/>
                  </a:lnTo>
                  <a:lnTo>
                    <a:pt x="1861" y="2270"/>
                  </a:lnTo>
                  <a:lnTo>
                    <a:pt x="1863" y="2270"/>
                  </a:lnTo>
                  <a:lnTo>
                    <a:pt x="1863" y="2267"/>
                  </a:lnTo>
                  <a:lnTo>
                    <a:pt x="1866" y="2267"/>
                  </a:lnTo>
                  <a:lnTo>
                    <a:pt x="1866" y="2267"/>
                  </a:lnTo>
                  <a:lnTo>
                    <a:pt x="1866" y="2267"/>
                  </a:lnTo>
                  <a:lnTo>
                    <a:pt x="1866" y="2267"/>
                  </a:lnTo>
                  <a:lnTo>
                    <a:pt x="1868" y="2267"/>
                  </a:lnTo>
                  <a:lnTo>
                    <a:pt x="1866" y="2267"/>
                  </a:lnTo>
                  <a:lnTo>
                    <a:pt x="1866" y="2267"/>
                  </a:lnTo>
                  <a:lnTo>
                    <a:pt x="1866" y="2270"/>
                  </a:lnTo>
                  <a:lnTo>
                    <a:pt x="1866" y="2270"/>
                  </a:lnTo>
                  <a:lnTo>
                    <a:pt x="1866" y="2270"/>
                  </a:lnTo>
                  <a:lnTo>
                    <a:pt x="1866" y="2270"/>
                  </a:lnTo>
                  <a:lnTo>
                    <a:pt x="1866" y="2270"/>
                  </a:lnTo>
                  <a:lnTo>
                    <a:pt x="1866" y="2270"/>
                  </a:lnTo>
                  <a:lnTo>
                    <a:pt x="1866" y="2272"/>
                  </a:lnTo>
                  <a:lnTo>
                    <a:pt x="1868" y="2272"/>
                  </a:lnTo>
                  <a:lnTo>
                    <a:pt x="1866" y="2272"/>
                  </a:lnTo>
                  <a:lnTo>
                    <a:pt x="1866" y="2272"/>
                  </a:lnTo>
                  <a:lnTo>
                    <a:pt x="1866" y="2272"/>
                  </a:lnTo>
                  <a:lnTo>
                    <a:pt x="1863" y="2270"/>
                  </a:lnTo>
                  <a:lnTo>
                    <a:pt x="1863" y="2272"/>
                  </a:lnTo>
                  <a:lnTo>
                    <a:pt x="1863" y="2272"/>
                  </a:lnTo>
                  <a:lnTo>
                    <a:pt x="1861" y="2272"/>
                  </a:lnTo>
                  <a:lnTo>
                    <a:pt x="1861" y="2272"/>
                  </a:lnTo>
                  <a:lnTo>
                    <a:pt x="1861" y="2272"/>
                  </a:lnTo>
                  <a:lnTo>
                    <a:pt x="1861" y="2274"/>
                  </a:lnTo>
                  <a:lnTo>
                    <a:pt x="1859" y="2274"/>
                  </a:lnTo>
                  <a:lnTo>
                    <a:pt x="1859" y="2277"/>
                  </a:lnTo>
                  <a:lnTo>
                    <a:pt x="1859" y="2277"/>
                  </a:lnTo>
                  <a:lnTo>
                    <a:pt x="1859" y="2277"/>
                  </a:lnTo>
                  <a:lnTo>
                    <a:pt x="1856" y="2277"/>
                  </a:lnTo>
                  <a:lnTo>
                    <a:pt x="1856" y="2277"/>
                  </a:lnTo>
                  <a:lnTo>
                    <a:pt x="1854" y="2277"/>
                  </a:lnTo>
                  <a:lnTo>
                    <a:pt x="1854" y="2277"/>
                  </a:lnTo>
                  <a:lnTo>
                    <a:pt x="1852" y="2279"/>
                  </a:lnTo>
                  <a:lnTo>
                    <a:pt x="1852" y="2279"/>
                  </a:lnTo>
                  <a:lnTo>
                    <a:pt x="1852" y="2279"/>
                  </a:lnTo>
                  <a:lnTo>
                    <a:pt x="1852" y="2279"/>
                  </a:lnTo>
                  <a:lnTo>
                    <a:pt x="1849" y="2281"/>
                  </a:lnTo>
                  <a:lnTo>
                    <a:pt x="1847" y="2284"/>
                  </a:lnTo>
                  <a:lnTo>
                    <a:pt x="1847" y="2284"/>
                  </a:lnTo>
                  <a:lnTo>
                    <a:pt x="1847" y="2284"/>
                  </a:lnTo>
                  <a:lnTo>
                    <a:pt x="1847" y="2284"/>
                  </a:lnTo>
                  <a:lnTo>
                    <a:pt x="1847" y="2284"/>
                  </a:lnTo>
                  <a:lnTo>
                    <a:pt x="1847" y="2284"/>
                  </a:lnTo>
                  <a:lnTo>
                    <a:pt x="1844" y="2286"/>
                  </a:lnTo>
                  <a:lnTo>
                    <a:pt x="1842" y="2286"/>
                  </a:lnTo>
                  <a:lnTo>
                    <a:pt x="1842" y="2286"/>
                  </a:lnTo>
                  <a:lnTo>
                    <a:pt x="1840" y="2289"/>
                  </a:lnTo>
                  <a:lnTo>
                    <a:pt x="1840" y="2289"/>
                  </a:lnTo>
                  <a:lnTo>
                    <a:pt x="1840" y="2289"/>
                  </a:lnTo>
                  <a:lnTo>
                    <a:pt x="1837" y="2289"/>
                  </a:lnTo>
                  <a:lnTo>
                    <a:pt x="1837" y="2291"/>
                  </a:lnTo>
                  <a:lnTo>
                    <a:pt x="1837" y="2291"/>
                  </a:lnTo>
                  <a:lnTo>
                    <a:pt x="1835" y="2291"/>
                  </a:lnTo>
                  <a:lnTo>
                    <a:pt x="1835" y="2291"/>
                  </a:lnTo>
                  <a:lnTo>
                    <a:pt x="1835" y="2291"/>
                  </a:lnTo>
                  <a:lnTo>
                    <a:pt x="1835" y="2291"/>
                  </a:lnTo>
                  <a:lnTo>
                    <a:pt x="1835" y="2291"/>
                  </a:lnTo>
                  <a:lnTo>
                    <a:pt x="1833" y="2291"/>
                  </a:lnTo>
                  <a:lnTo>
                    <a:pt x="1833" y="2293"/>
                  </a:lnTo>
                  <a:lnTo>
                    <a:pt x="1835" y="2293"/>
                  </a:lnTo>
                  <a:lnTo>
                    <a:pt x="1835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3"/>
                  </a:lnTo>
                  <a:lnTo>
                    <a:pt x="1833" y="2296"/>
                  </a:lnTo>
                  <a:lnTo>
                    <a:pt x="1833" y="2296"/>
                  </a:lnTo>
                  <a:lnTo>
                    <a:pt x="1833" y="2296"/>
                  </a:lnTo>
                  <a:lnTo>
                    <a:pt x="1830" y="2296"/>
                  </a:lnTo>
                  <a:lnTo>
                    <a:pt x="1833" y="2298"/>
                  </a:lnTo>
                  <a:lnTo>
                    <a:pt x="1833" y="2298"/>
                  </a:lnTo>
                  <a:lnTo>
                    <a:pt x="1830" y="2298"/>
                  </a:lnTo>
                  <a:lnTo>
                    <a:pt x="1830" y="2298"/>
                  </a:lnTo>
                  <a:lnTo>
                    <a:pt x="1833" y="2300"/>
                  </a:lnTo>
                  <a:lnTo>
                    <a:pt x="1833" y="2300"/>
                  </a:lnTo>
                  <a:lnTo>
                    <a:pt x="1833" y="2300"/>
                  </a:lnTo>
                  <a:lnTo>
                    <a:pt x="1833" y="2300"/>
                  </a:lnTo>
                  <a:lnTo>
                    <a:pt x="1833" y="2303"/>
                  </a:lnTo>
                  <a:lnTo>
                    <a:pt x="1835" y="2303"/>
                  </a:lnTo>
                  <a:lnTo>
                    <a:pt x="1835" y="2303"/>
                  </a:lnTo>
                  <a:lnTo>
                    <a:pt x="1835" y="2303"/>
                  </a:lnTo>
                  <a:lnTo>
                    <a:pt x="1835" y="2303"/>
                  </a:lnTo>
                  <a:lnTo>
                    <a:pt x="1833" y="2303"/>
                  </a:lnTo>
                  <a:lnTo>
                    <a:pt x="1833" y="2303"/>
                  </a:lnTo>
                  <a:lnTo>
                    <a:pt x="1833" y="2305"/>
                  </a:lnTo>
                  <a:lnTo>
                    <a:pt x="1833" y="2305"/>
                  </a:lnTo>
                  <a:lnTo>
                    <a:pt x="1830" y="2305"/>
                  </a:lnTo>
                  <a:lnTo>
                    <a:pt x="1833" y="2310"/>
                  </a:lnTo>
                  <a:lnTo>
                    <a:pt x="1833" y="2312"/>
                  </a:lnTo>
                  <a:lnTo>
                    <a:pt x="1833" y="2312"/>
                  </a:lnTo>
                  <a:lnTo>
                    <a:pt x="1833" y="2312"/>
                  </a:lnTo>
                  <a:lnTo>
                    <a:pt x="1833" y="2312"/>
                  </a:lnTo>
                  <a:lnTo>
                    <a:pt x="1833" y="2315"/>
                  </a:lnTo>
                  <a:lnTo>
                    <a:pt x="1833" y="2315"/>
                  </a:lnTo>
                  <a:lnTo>
                    <a:pt x="1833" y="2317"/>
                  </a:lnTo>
                  <a:lnTo>
                    <a:pt x="1833" y="2319"/>
                  </a:lnTo>
                  <a:lnTo>
                    <a:pt x="1830" y="2319"/>
                  </a:lnTo>
                  <a:lnTo>
                    <a:pt x="1830" y="2319"/>
                  </a:lnTo>
                  <a:lnTo>
                    <a:pt x="1833" y="2322"/>
                  </a:lnTo>
                  <a:lnTo>
                    <a:pt x="1833" y="2322"/>
                  </a:lnTo>
                  <a:lnTo>
                    <a:pt x="1833" y="2322"/>
                  </a:lnTo>
                  <a:lnTo>
                    <a:pt x="1835" y="2324"/>
                  </a:lnTo>
                  <a:lnTo>
                    <a:pt x="1835" y="2326"/>
                  </a:lnTo>
                  <a:lnTo>
                    <a:pt x="1835" y="2329"/>
                  </a:lnTo>
                  <a:lnTo>
                    <a:pt x="1835" y="2333"/>
                  </a:lnTo>
                  <a:lnTo>
                    <a:pt x="1835" y="2333"/>
                  </a:lnTo>
                  <a:lnTo>
                    <a:pt x="1835" y="2333"/>
                  </a:lnTo>
                  <a:lnTo>
                    <a:pt x="1835" y="2336"/>
                  </a:lnTo>
                  <a:lnTo>
                    <a:pt x="1835" y="2336"/>
                  </a:lnTo>
                  <a:lnTo>
                    <a:pt x="1835" y="2338"/>
                  </a:lnTo>
                  <a:lnTo>
                    <a:pt x="1835" y="2338"/>
                  </a:lnTo>
                  <a:lnTo>
                    <a:pt x="1835" y="2338"/>
                  </a:lnTo>
                  <a:lnTo>
                    <a:pt x="1837" y="2338"/>
                  </a:lnTo>
                  <a:lnTo>
                    <a:pt x="1840" y="2338"/>
                  </a:lnTo>
                  <a:lnTo>
                    <a:pt x="1840" y="2338"/>
                  </a:lnTo>
                  <a:lnTo>
                    <a:pt x="1842" y="2341"/>
                  </a:lnTo>
                  <a:lnTo>
                    <a:pt x="1844" y="2341"/>
                  </a:lnTo>
                  <a:lnTo>
                    <a:pt x="1844" y="2343"/>
                  </a:lnTo>
                  <a:lnTo>
                    <a:pt x="1844" y="2343"/>
                  </a:lnTo>
                  <a:lnTo>
                    <a:pt x="1847" y="2343"/>
                  </a:lnTo>
                  <a:lnTo>
                    <a:pt x="1849" y="2343"/>
                  </a:lnTo>
                  <a:lnTo>
                    <a:pt x="1849" y="2345"/>
                  </a:lnTo>
                  <a:lnTo>
                    <a:pt x="1849" y="2345"/>
                  </a:lnTo>
                  <a:lnTo>
                    <a:pt x="1849" y="2345"/>
                  </a:lnTo>
                  <a:lnTo>
                    <a:pt x="1852" y="2345"/>
                  </a:lnTo>
                  <a:lnTo>
                    <a:pt x="1852" y="2345"/>
                  </a:lnTo>
                  <a:lnTo>
                    <a:pt x="1856" y="2345"/>
                  </a:lnTo>
                  <a:lnTo>
                    <a:pt x="1856" y="2345"/>
                  </a:lnTo>
                  <a:lnTo>
                    <a:pt x="1856" y="2345"/>
                  </a:lnTo>
                  <a:lnTo>
                    <a:pt x="1856" y="2345"/>
                  </a:lnTo>
                  <a:lnTo>
                    <a:pt x="1859" y="2345"/>
                  </a:lnTo>
                  <a:lnTo>
                    <a:pt x="1859" y="2348"/>
                  </a:lnTo>
                  <a:lnTo>
                    <a:pt x="1859" y="2348"/>
                  </a:lnTo>
                  <a:lnTo>
                    <a:pt x="1859" y="2348"/>
                  </a:lnTo>
                  <a:lnTo>
                    <a:pt x="1859" y="2348"/>
                  </a:lnTo>
                  <a:lnTo>
                    <a:pt x="1859" y="2350"/>
                  </a:lnTo>
                  <a:lnTo>
                    <a:pt x="1859" y="2350"/>
                  </a:lnTo>
                  <a:lnTo>
                    <a:pt x="1861" y="2350"/>
                  </a:lnTo>
                  <a:lnTo>
                    <a:pt x="1861" y="2350"/>
                  </a:lnTo>
                  <a:lnTo>
                    <a:pt x="1863" y="2350"/>
                  </a:lnTo>
                  <a:lnTo>
                    <a:pt x="1868" y="2350"/>
                  </a:lnTo>
                  <a:lnTo>
                    <a:pt x="1873" y="2350"/>
                  </a:lnTo>
                  <a:lnTo>
                    <a:pt x="1875" y="2350"/>
                  </a:lnTo>
                  <a:lnTo>
                    <a:pt x="1875" y="2352"/>
                  </a:lnTo>
                  <a:lnTo>
                    <a:pt x="1878" y="2352"/>
                  </a:lnTo>
                  <a:lnTo>
                    <a:pt x="1878" y="2352"/>
                  </a:lnTo>
                  <a:lnTo>
                    <a:pt x="1878" y="2352"/>
                  </a:lnTo>
                  <a:lnTo>
                    <a:pt x="1878" y="2352"/>
                  </a:lnTo>
                  <a:lnTo>
                    <a:pt x="1878" y="2352"/>
                  </a:lnTo>
                  <a:lnTo>
                    <a:pt x="1878" y="2352"/>
                  </a:lnTo>
                  <a:lnTo>
                    <a:pt x="1875" y="2355"/>
                  </a:lnTo>
                  <a:lnTo>
                    <a:pt x="1875" y="2355"/>
                  </a:lnTo>
                  <a:lnTo>
                    <a:pt x="1875" y="2355"/>
                  </a:lnTo>
                  <a:lnTo>
                    <a:pt x="1875" y="2355"/>
                  </a:lnTo>
                  <a:lnTo>
                    <a:pt x="1878" y="2355"/>
                  </a:lnTo>
                  <a:lnTo>
                    <a:pt x="1880" y="2355"/>
                  </a:lnTo>
                  <a:lnTo>
                    <a:pt x="1878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2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5"/>
                  </a:lnTo>
                  <a:lnTo>
                    <a:pt x="1880" y="2357"/>
                  </a:lnTo>
                  <a:lnTo>
                    <a:pt x="1880" y="2357"/>
                  </a:lnTo>
                  <a:lnTo>
                    <a:pt x="1880" y="2357"/>
                  </a:lnTo>
                  <a:lnTo>
                    <a:pt x="1880" y="2357"/>
                  </a:lnTo>
                  <a:lnTo>
                    <a:pt x="1882" y="2357"/>
                  </a:lnTo>
                  <a:lnTo>
                    <a:pt x="1882" y="2357"/>
                  </a:lnTo>
                  <a:lnTo>
                    <a:pt x="1882" y="2357"/>
                  </a:lnTo>
                  <a:lnTo>
                    <a:pt x="1882" y="2357"/>
                  </a:lnTo>
                  <a:lnTo>
                    <a:pt x="1882" y="2355"/>
                  </a:lnTo>
                  <a:lnTo>
                    <a:pt x="1882" y="2355"/>
                  </a:lnTo>
                  <a:lnTo>
                    <a:pt x="1882" y="2355"/>
                  </a:lnTo>
                  <a:lnTo>
                    <a:pt x="1882" y="2355"/>
                  </a:lnTo>
                  <a:lnTo>
                    <a:pt x="1882" y="2355"/>
                  </a:lnTo>
                  <a:lnTo>
                    <a:pt x="1885" y="2352"/>
                  </a:lnTo>
                  <a:lnTo>
                    <a:pt x="1885" y="2352"/>
                  </a:lnTo>
                  <a:lnTo>
                    <a:pt x="1887" y="2352"/>
                  </a:lnTo>
                  <a:lnTo>
                    <a:pt x="1887" y="2355"/>
                  </a:lnTo>
                  <a:lnTo>
                    <a:pt x="1887" y="2355"/>
                  </a:lnTo>
                  <a:lnTo>
                    <a:pt x="1887" y="2355"/>
                  </a:lnTo>
                  <a:lnTo>
                    <a:pt x="1887" y="2355"/>
                  </a:lnTo>
                  <a:lnTo>
                    <a:pt x="1889" y="2355"/>
                  </a:lnTo>
                  <a:lnTo>
                    <a:pt x="1889" y="2355"/>
                  </a:lnTo>
                  <a:lnTo>
                    <a:pt x="1889" y="2352"/>
                  </a:lnTo>
                  <a:lnTo>
                    <a:pt x="1889" y="2352"/>
                  </a:lnTo>
                  <a:lnTo>
                    <a:pt x="1889" y="2352"/>
                  </a:lnTo>
                  <a:lnTo>
                    <a:pt x="1889" y="2352"/>
                  </a:lnTo>
                  <a:lnTo>
                    <a:pt x="1889" y="2352"/>
                  </a:lnTo>
                  <a:lnTo>
                    <a:pt x="1889" y="2352"/>
                  </a:lnTo>
                  <a:lnTo>
                    <a:pt x="1887" y="2352"/>
                  </a:lnTo>
                  <a:lnTo>
                    <a:pt x="1887" y="2352"/>
                  </a:lnTo>
                  <a:lnTo>
                    <a:pt x="1887" y="2352"/>
                  </a:lnTo>
                  <a:lnTo>
                    <a:pt x="1887" y="2352"/>
                  </a:lnTo>
                  <a:lnTo>
                    <a:pt x="1887" y="2350"/>
                  </a:lnTo>
                  <a:lnTo>
                    <a:pt x="1887" y="2350"/>
                  </a:lnTo>
                  <a:lnTo>
                    <a:pt x="1887" y="2350"/>
                  </a:lnTo>
                  <a:lnTo>
                    <a:pt x="1887" y="2350"/>
                  </a:lnTo>
                  <a:lnTo>
                    <a:pt x="1887" y="2350"/>
                  </a:lnTo>
                  <a:lnTo>
                    <a:pt x="1889" y="2350"/>
                  </a:lnTo>
                  <a:lnTo>
                    <a:pt x="1889" y="2350"/>
                  </a:lnTo>
                  <a:lnTo>
                    <a:pt x="1889" y="2350"/>
                  </a:lnTo>
                  <a:lnTo>
                    <a:pt x="1889" y="2345"/>
                  </a:lnTo>
                  <a:lnTo>
                    <a:pt x="1889" y="2345"/>
                  </a:lnTo>
                  <a:lnTo>
                    <a:pt x="1892" y="2343"/>
                  </a:lnTo>
                  <a:lnTo>
                    <a:pt x="1892" y="2343"/>
                  </a:lnTo>
                  <a:lnTo>
                    <a:pt x="1892" y="2343"/>
                  </a:lnTo>
                  <a:lnTo>
                    <a:pt x="1894" y="2343"/>
                  </a:lnTo>
                  <a:lnTo>
                    <a:pt x="1894" y="2345"/>
                  </a:lnTo>
                  <a:lnTo>
                    <a:pt x="1894" y="2345"/>
                  </a:lnTo>
                  <a:lnTo>
                    <a:pt x="1894" y="2345"/>
                  </a:lnTo>
                  <a:lnTo>
                    <a:pt x="1894" y="2345"/>
                  </a:lnTo>
                  <a:lnTo>
                    <a:pt x="1896" y="2343"/>
                  </a:lnTo>
                  <a:lnTo>
                    <a:pt x="1899" y="2343"/>
                  </a:lnTo>
                  <a:lnTo>
                    <a:pt x="1899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1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1"/>
                  </a:lnTo>
                  <a:lnTo>
                    <a:pt x="1904" y="2341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4" y="2343"/>
                  </a:lnTo>
                  <a:lnTo>
                    <a:pt x="1901" y="2343"/>
                  </a:lnTo>
                  <a:lnTo>
                    <a:pt x="1901" y="2343"/>
                  </a:lnTo>
                  <a:lnTo>
                    <a:pt x="1901" y="2345"/>
                  </a:lnTo>
                  <a:lnTo>
                    <a:pt x="1904" y="2345"/>
                  </a:lnTo>
                  <a:lnTo>
                    <a:pt x="1904" y="2345"/>
                  </a:lnTo>
                  <a:lnTo>
                    <a:pt x="1906" y="2345"/>
                  </a:lnTo>
                  <a:lnTo>
                    <a:pt x="1906" y="2345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6" y="2343"/>
                  </a:lnTo>
                  <a:lnTo>
                    <a:pt x="1908" y="2341"/>
                  </a:lnTo>
                  <a:lnTo>
                    <a:pt x="1908" y="2341"/>
                  </a:lnTo>
                  <a:lnTo>
                    <a:pt x="1906" y="2338"/>
                  </a:lnTo>
                  <a:lnTo>
                    <a:pt x="1906" y="2338"/>
                  </a:lnTo>
                  <a:lnTo>
                    <a:pt x="1906" y="2338"/>
                  </a:lnTo>
                  <a:lnTo>
                    <a:pt x="1906" y="2338"/>
                  </a:lnTo>
                  <a:lnTo>
                    <a:pt x="1906" y="2338"/>
                  </a:lnTo>
                  <a:lnTo>
                    <a:pt x="1908" y="2338"/>
                  </a:lnTo>
                  <a:lnTo>
                    <a:pt x="1908" y="2336"/>
                  </a:lnTo>
                  <a:lnTo>
                    <a:pt x="1911" y="2336"/>
                  </a:lnTo>
                  <a:lnTo>
                    <a:pt x="1911" y="2333"/>
                  </a:lnTo>
                  <a:lnTo>
                    <a:pt x="1915" y="2331"/>
                  </a:lnTo>
                  <a:lnTo>
                    <a:pt x="1918" y="2329"/>
                  </a:lnTo>
                  <a:lnTo>
                    <a:pt x="1918" y="2329"/>
                  </a:lnTo>
                  <a:lnTo>
                    <a:pt x="1920" y="2329"/>
                  </a:lnTo>
                  <a:lnTo>
                    <a:pt x="1920" y="2329"/>
                  </a:lnTo>
                  <a:lnTo>
                    <a:pt x="1922" y="2329"/>
                  </a:lnTo>
                  <a:lnTo>
                    <a:pt x="1925" y="2326"/>
                  </a:lnTo>
                  <a:lnTo>
                    <a:pt x="1925" y="2326"/>
                  </a:lnTo>
                  <a:lnTo>
                    <a:pt x="1925" y="2329"/>
                  </a:lnTo>
                  <a:lnTo>
                    <a:pt x="1925" y="2329"/>
                  </a:lnTo>
                  <a:lnTo>
                    <a:pt x="1922" y="2329"/>
                  </a:lnTo>
                  <a:lnTo>
                    <a:pt x="1920" y="2329"/>
                  </a:lnTo>
                  <a:lnTo>
                    <a:pt x="1920" y="2329"/>
                  </a:lnTo>
                  <a:lnTo>
                    <a:pt x="1920" y="2329"/>
                  </a:lnTo>
                  <a:lnTo>
                    <a:pt x="1922" y="2329"/>
                  </a:lnTo>
                  <a:lnTo>
                    <a:pt x="1925" y="2329"/>
                  </a:lnTo>
                  <a:lnTo>
                    <a:pt x="1925" y="2329"/>
                  </a:lnTo>
                  <a:lnTo>
                    <a:pt x="1925" y="2329"/>
                  </a:lnTo>
                  <a:lnTo>
                    <a:pt x="1925" y="2329"/>
                  </a:lnTo>
                  <a:lnTo>
                    <a:pt x="1925" y="2326"/>
                  </a:lnTo>
                  <a:lnTo>
                    <a:pt x="1927" y="2324"/>
                  </a:lnTo>
                  <a:lnTo>
                    <a:pt x="1927" y="2324"/>
                  </a:lnTo>
                  <a:lnTo>
                    <a:pt x="1930" y="2324"/>
                  </a:lnTo>
                  <a:lnTo>
                    <a:pt x="1930" y="2324"/>
                  </a:lnTo>
                  <a:lnTo>
                    <a:pt x="1930" y="2324"/>
                  </a:lnTo>
                  <a:lnTo>
                    <a:pt x="1930" y="2324"/>
                  </a:lnTo>
                  <a:lnTo>
                    <a:pt x="1930" y="2324"/>
                  </a:lnTo>
                  <a:lnTo>
                    <a:pt x="1932" y="2324"/>
                  </a:lnTo>
                  <a:lnTo>
                    <a:pt x="1930" y="2319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9"/>
                  </a:lnTo>
                  <a:lnTo>
                    <a:pt x="1930" y="2319"/>
                  </a:lnTo>
                  <a:lnTo>
                    <a:pt x="1930" y="2322"/>
                  </a:lnTo>
                  <a:lnTo>
                    <a:pt x="1930" y="2322"/>
                  </a:lnTo>
                  <a:lnTo>
                    <a:pt x="1930" y="2322"/>
                  </a:lnTo>
                  <a:lnTo>
                    <a:pt x="1927" y="2322"/>
                  </a:lnTo>
                  <a:lnTo>
                    <a:pt x="1927" y="2322"/>
                  </a:lnTo>
                  <a:lnTo>
                    <a:pt x="1927" y="2322"/>
                  </a:lnTo>
                  <a:lnTo>
                    <a:pt x="1927" y="2322"/>
                  </a:lnTo>
                  <a:lnTo>
                    <a:pt x="1927" y="2322"/>
                  </a:lnTo>
                  <a:lnTo>
                    <a:pt x="1925" y="2322"/>
                  </a:lnTo>
                  <a:lnTo>
                    <a:pt x="1925" y="2322"/>
                  </a:lnTo>
                  <a:lnTo>
                    <a:pt x="1925" y="2319"/>
                  </a:lnTo>
                  <a:lnTo>
                    <a:pt x="1927" y="2319"/>
                  </a:lnTo>
                  <a:lnTo>
                    <a:pt x="1927" y="2319"/>
                  </a:lnTo>
                  <a:lnTo>
                    <a:pt x="1927" y="2319"/>
                  </a:lnTo>
                  <a:lnTo>
                    <a:pt x="1927" y="2319"/>
                  </a:lnTo>
                  <a:lnTo>
                    <a:pt x="1927" y="2317"/>
                  </a:lnTo>
                  <a:lnTo>
                    <a:pt x="1927" y="2317"/>
                  </a:lnTo>
                  <a:lnTo>
                    <a:pt x="1927" y="2317"/>
                  </a:lnTo>
                  <a:lnTo>
                    <a:pt x="1927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7"/>
                  </a:lnTo>
                  <a:lnTo>
                    <a:pt x="1930" y="2315"/>
                  </a:lnTo>
                  <a:lnTo>
                    <a:pt x="1930" y="2315"/>
                  </a:lnTo>
                  <a:lnTo>
                    <a:pt x="1930" y="2312"/>
                  </a:lnTo>
                  <a:lnTo>
                    <a:pt x="1930" y="2312"/>
                  </a:lnTo>
                  <a:lnTo>
                    <a:pt x="1932" y="2310"/>
                  </a:lnTo>
                  <a:lnTo>
                    <a:pt x="1932" y="2310"/>
                  </a:lnTo>
                  <a:lnTo>
                    <a:pt x="1932" y="2307"/>
                  </a:lnTo>
                  <a:lnTo>
                    <a:pt x="1932" y="2307"/>
                  </a:lnTo>
                  <a:lnTo>
                    <a:pt x="1932" y="2305"/>
                  </a:lnTo>
                  <a:lnTo>
                    <a:pt x="1934" y="2303"/>
                  </a:lnTo>
                  <a:lnTo>
                    <a:pt x="1934" y="2303"/>
                  </a:lnTo>
                  <a:lnTo>
                    <a:pt x="1932" y="2305"/>
                  </a:lnTo>
                  <a:lnTo>
                    <a:pt x="1932" y="2307"/>
                  </a:lnTo>
                  <a:lnTo>
                    <a:pt x="1932" y="2305"/>
                  </a:lnTo>
                  <a:lnTo>
                    <a:pt x="1932" y="2305"/>
                  </a:lnTo>
                  <a:lnTo>
                    <a:pt x="1932" y="2303"/>
                  </a:lnTo>
                  <a:lnTo>
                    <a:pt x="1932" y="2303"/>
                  </a:lnTo>
                  <a:lnTo>
                    <a:pt x="1932" y="2303"/>
                  </a:lnTo>
                  <a:lnTo>
                    <a:pt x="1930" y="2305"/>
                  </a:lnTo>
                  <a:lnTo>
                    <a:pt x="1930" y="2303"/>
                  </a:lnTo>
                  <a:lnTo>
                    <a:pt x="1930" y="2303"/>
                  </a:lnTo>
                  <a:lnTo>
                    <a:pt x="1930" y="2303"/>
                  </a:lnTo>
                  <a:lnTo>
                    <a:pt x="1927" y="2303"/>
                  </a:lnTo>
                  <a:lnTo>
                    <a:pt x="1927" y="2303"/>
                  </a:lnTo>
                  <a:lnTo>
                    <a:pt x="1930" y="2303"/>
                  </a:lnTo>
                  <a:lnTo>
                    <a:pt x="1930" y="2303"/>
                  </a:lnTo>
                  <a:lnTo>
                    <a:pt x="1930" y="2303"/>
                  </a:lnTo>
                  <a:lnTo>
                    <a:pt x="1930" y="2303"/>
                  </a:lnTo>
                  <a:lnTo>
                    <a:pt x="1932" y="2303"/>
                  </a:lnTo>
                  <a:lnTo>
                    <a:pt x="1932" y="2303"/>
                  </a:lnTo>
                  <a:lnTo>
                    <a:pt x="1932" y="2303"/>
                  </a:lnTo>
                  <a:lnTo>
                    <a:pt x="1934" y="2303"/>
                  </a:lnTo>
                  <a:lnTo>
                    <a:pt x="1934" y="2303"/>
                  </a:lnTo>
                  <a:lnTo>
                    <a:pt x="1934" y="2300"/>
                  </a:lnTo>
                  <a:lnTo>
                    <a:pt x="1934" y="2300"/>
                  </a:lnTo>
                  <a:lnTo>
                    <a:pt x="1937" y="2298"/>
                  </a:lnTo>
                  <a:lnTo>
                    <a:pt x="1937" y="2296"/>
                  </a:lnTo>
                  <a:lnTo>
                    <a:pt x="1937" y="2296"/>
                  </a:lnTo>
                  <a:lnTo>
                    <a:pt x="1937" y="2293"/>
                  </a:lnTo>
                  <a:lnTo>
                    <a:pt x="1939" y="2293"/>
                  </a:lnTo>
                  <a:lnTo>
                    <a:pt x="1939" y="2293"/>
                  </a:lnTo>
                  <a:lnTo>
                    <a:pt x="1939" y="2291"/>
                  </a:lnTo>
                  <a:lnTo>
                    <a:pt x="1939" y="2291"/>
                  </a:lnTo>
                  <a:lnTo>
                    <a:pt x="1939" y="2291"/>
                  </a:lnTo>
                  <a:lnTo>
                    <a:pt x="1939" y="2289"/>
                  </a:lnTo>
                  <a:lnTo>
                    <a:pt x="1939" y="2289"/>
                  </a:lnTo>
                  <a:lnTo>
                    <a:pt x="1939" y="2289"/>
                  </a:lnTo>
                  <a:lnTo>
                    <a:pt x="1939" y="2289"/>
                  </a:lnTo>
                  <a:lnTo>
                    <a:pt x="1939" y="2289"/>
                  </a:lnTo>
                  <a:lnTo>
                    <a:pt x="1941" y="2289"/>
                  </a:lnTo>
                  <a:lnTo>
                    <a:pt x="1941" y="2289"/>
                  </a:lnTo>
                  <a:lnTo>
                    <a:pt x="1941" y="2289"/>
                  </a:lnTo>
                  <a:lnTo>
                    <a:pt x="1944" y="2289"/>
                  </a:lnTo>
                  <a:lnTo>
                    <a:pt x="1944" y="2286"/>
                  </a:lnTo>
                  <a:lnTo>
                    <a:pt x="1944" y="2286"/>
                  </a:lnTo>
                  <a:lnTo>
                    <a:pt x="1944" y="2286"/>
                  </a:lnTo>
                  <a:lnTo>
                    <a:pt x="1944" y="2286"/>
                  </a:lnTo>
                  <a:lnTo>
                    <a:pt x="1944" y="2286"/>
                  </a:lnTo>
                  <a:lnTo>
                    <a:pt x="1944" y="2284"/>
                  </a:lnTo>
                  <a:lnTo>
                    <a:pt x="1946" y="2284"/>
                  </a:lnTo>
                  <a:lnTo>
                    <a:pt x="1946" y="2281"/>
                  </a:lnTo>
                  <a:lnTo>
                    <a:pt x="1946" y="2281"/>
                  </a:lnTo>
                  <a:lnTo>
                    <a:pt x="1946" y="2281"/>
                  </a:lnTo>
                  <a:lnTo>
                    <a:pt x="1946" y="2279"/>
                  </a:lnTo>
                  <a:lnTo>
                    <a:pt x="1946" y="2279"/>
                  </a:lnTo>
                  <a:lnTo>
                    <a:pt x="1944" y="2279"/>
                  </a:lnTo>
                  <a:lnTo>
                    <a:pt x="1946" y="2277"/>
                  </a:lnTo>
                  <a:lnTo>
                    <a:pt x="1946" y="2277"/>
                  </a:lnTo>
                  <a:lnTo>
                    <a:pt x="1949" y="2277"/>
                  </a:lnTo>
                  <a:lnTo>
                    <a:pt x="1949" y="2277"/>
                  </a:lnTo>
                  <a:lnTo>
                    <a:pt x="1946" y="2277"/>
                  </a:lnTo>
                  <a:lnTo>
                    <a:pt x="1946" y="2277"/>
                  </a:lnTo>
                  <a:lnTo>
                    <a:pt x="1946" y="2279"/>
                  </a:lnTo>
                  <a:lnTo>
                    <a:pt x="1946" y="2279"/>
                  </a:lnTo>
                  <a:lnTo>
                    <a:pt x="1946" y="2281"/>
                  </a:lnTo>
                  <a:lnTo>
                    <a:pt x="1946" y="2281"/>
                  </a:lnTo>
                  <a:lnTo>
                    <a:pt x="1949" y="2281"/>
                  </a:lnTo>
                  <a:lnTo>
                    <a:pt x="1949" y="2281"/>
                  </a:lnTo>
                  <a:lnTo>
                    <a:pt x="1949" y="2281"/>
                  </a:lnTo>
                  <a:lnTo>
                    <a:pt x="1951" y="2279"/>
                  </a:lnTo>
                  <a:lnTo>
                    <a:pt x="1953" y="2277"/>
                  </a:lnTo>
                  <a:lnTo>
                    <a:pt x="1953" y="2277"/>
                  </a:lnTo>
                  <a:lnTo>
                    <a:pt x="1956" y="2277"/>
                  </a:lnTo>
                  <a:lnTo>
                    <a:pt x="1956" y="2277"/>
                  </a:lnTo>
                  <a:lnTo>
                    <a:pt x="1956" y="2277"/>
                  </a:lnTo>
                  <a:lnTo>
                    <a:pt x="1958" y="2277"/>
                  </a:lnTo>
                  <a:lnTo>
                    <a:pt x="1956" y="2274"/>
                  </a:lnTo>
                  <a:lnTo>
                    <a:pt x="1956" y="2274"/>
                  </a:lnTo>
                  <a:close/>
                  <a:moveTo>
                    <a:pt x="1856" y="2199"/>
                  </a:moveTo>
                  <a:lnTo>
                    <a:pt x="1856" y="2199"/>
                  </a:lnTo>
                  <a:lnTo>
                    <a:pt x="1859" y="2199"/>
                  </a:lnTo>
                  <a:lnTo>
                    <a:pt x="1859" y="2199"/>
                  </a:lnTo>
                  <a:lnTo>
                    <a:pt x="1856" y="2196"/>
                  </a:lnTo>
                  <a:lnTo>
                    <a:pt x="1856" y="2196"/>
                  </a:lnTo>
                  <a:lnTo>
                    <a:pt x="1856" y="2199"/>
                  </a:lnTo>
                  <a:lnTo>
                    <a:pt x="1856" y="2199"/>
                  </a:lnTo>
                  <a:lnTo>
                    <a:pt x="1856" y="2199"/>
                  </a:lnTo>
                  <a:lnTo>
                    <a:pt x="1856" y="2199"/>
                  </a:lnTo>
                  <a:close/>
                  <a:moveTo>
                    <a:pt x="1932" y="2199"/>
                  </a:moveTo>
                  <a:lnTo>
                    <a:pt x="1932" y="2199"/>
                  </a:lnTo>
                  <a:lnTo>
                    <a:pt x="1932" y="2196"/>
                  </a:lnTo>
                  <a:lnTo>
                    <a:pt x="1932" y="2196"/>
                  </a:lnTo>
                  <a:lnTo>
                    <a:pt x="1930" y="2196"/>
                  </a:lnTo>
                  <a:lnTo>
                    <a:pt x="1930" y="2196"/>
                  </a:lnTo>
                  <a:lnTo>
                    <a:pt x="1930" y="2196"/>
                  </a:lnTo>
                  <a:lnTo>
                    <a:pt x="1930" y="2196"/>
                  </a:lnTo>
                  <a:lnTo>
                    <a:pt x="1927" y="2196"/>
                  </a:lnTo>
                  <a:lnTo>
                    <a:pt x="1927" y="2196"/>
                  </a:lnTo>
                  <a:lnTo>
                    <a:pt x="1927" y="2196"/>
                  </a:lnTo>
                  <a:lnTo>
                    <a:pt x="1927" y="2196"/>
                  </a:lnTo>
                  <a:lnTo>
                    <a:pt x="1925" y="2196"/>
                  </a:lnTo>
                  <a:lnTo>
                    <a:pt x="1925" y="2199"/>
                  </a:lnTo>
                  <a:lnTo>
                    <a:pt x="1925" y="2199"/>
                  </a:lnTo>
                  <a:lnTo>
                    <a:pt x="1925" y="2199"/>
                  </a:lnTo>
                  <a:lnTo>
                    <a:pt x="1925" y="2196"/>
                  </a:lnTo>
                  <a:lnTo>
                    <a:pt x="1922" y="2194"/>
                  </a:lnTo>
                  <a:lnTo>
                    <a:pt x="1922" y="2196"/>
                  </a:lnTo>
                  <a:lnTo>
                    <a:pt x="1920" y="2196"/>
                  </a:lnTo>
                  <a:lnTo>
                    <a:pt x="1918" y="2196"/>
                  </a:lnTo>
                  <a:lnTo>
                    <a:pt x="1918" y="2196"/>
                  </a:lnTo>
                  <a:lnTo>
                    <a:pt x="1920" y="2196"/>
                  </a:lnTo>
                  <a:lnTo>
                    <a:pt x="1920" y="2196"/>
                  </a:lnTo>
                  <a:lnTo>
                    <a:pt x="1920" y="2196"/>
                  </a:lnTo>
                  <a:lnTo>
                    <a:pt x="1920" y="2196"/>
                  </a:lnTo>
                  <a:lnTo>
                    <a:pt x="1920" y="2196"/>
                  </a:lnTo>
                  <a:lnTo>
                    <a:pt x="1918" y="2196"/>
                  </a:lnTo>
                  <a:lnTo>
                    <a:pt x="1918" y="2196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8" y="2199"/>
                  </a:lnTo>
                  <a:lnTo>
                    <a:pt x="1915" y="2199"/>
                  </a:lnTo>
                  <a:lnTo>
                    <a:pt x="1918" y="2199"/>
                  </a:lnTo>
                  <a:lnTo>
                    <a:pt x="1918" y="2201"/>
                  </a:lnTo>
                  <a:lnTo>
                    <a:pt x="1918" y="2201"/>
                  </a:lnTo>
                  <a:lnTo>
                    <a:pt x="1915" y="2201"/>
                  </a:lnTo>
                  <a:lnTo>
                    <a:pt x="1918" y="2201"/>
                  </a:lnTo>
                  <a:lnTo>
                    <a:pt x="1918" y="2201"/>
                  </a:lnTo>
                  <a:lnTo>
                    <a:pt x="1920" y="2201"/>
                  </a:lnTo>
                  <a:lnTo>
                    <a:pt x="1922" y="2201"/>
                  </a:lnTo>
                  <a:lnTo>
                    <a:pt x="1927" y="2201"/>
                  </a:lnTo>
                  <a:lnTo>
                    <a:pt x="1927" y="2201"/>
                  </a:lnTo>
                  <a:lnTo>
                    <a:pt x="1927" y="2201"/>
                  </a:lnTo>
                  <a:lnTo>
                    <a:pt x="1930" y="2201"/>
                  </a:lnTo>
                  <a:lnTo>
                    <a:pt x="1930" y="2201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3"/>
                  </a:lnTo>
                  <a:lnTo>
                    <a:pt x="1930" y="2201"/>
                  </a:lnTo>
                  <a:lnTo>
                    <a:pt x="1930" y="2201"/>
                  </a:lnTo>
                  <a:lnTo>
                    <a:pt x="1932" y="2199"/>
                  </a:lnTo>
                  <a:close/>
                  <a:moveTo>
                    <a:pt x="2027" y="2423"/>
                  </a:moveTo>
                  <a:lnTo>
                    <a:pt x="2027" y="2423"/>
                  </a:lnTo>
                  <a:lnTo>
                    <a:pt x="2024" y="2423"/>
                  </a:lnTo>
                  <a:lnTo>
                    <a:pt x="2024" y="2423"/>
                  </a:lnTo>
                  <a:lnTo>
                    <a:pt x="2027" y="2426"/>
                  </a:lnTo>
                  <a:lnTo>
                    <a:pt x="2027" y="2426"/>
                  </a:lnTo>
                  <a:lnTo>
                    <a:pt x="2027" y="2423"/>
                  </a:lnTo>
                  <a:lnTo>
                    <a:pt x="2027" y="2423"/>
                  </a:lnTo>
                  <a:lnTo>
                    <a:pt x="2027" y="2423"/>
                  </a:lnTo>
                  <a:close/>
                  <a:moveTo>
                    <a:pt x="2074" y="2149"/>
                  </a:moveTo>
                  <a:lnTo>
                    <a:pt x="2074" y="2149"/>
                  </a:lnTo>
                  <a:lnTo>
                    <a:pt x="2074" y="2147"/>
                  </a:lnTo>
                  <a:lnTo>
                    <a:pt x="2074" y="2147"/>
                  </a:lnTo>
                  <a:lnTo>
                    <a:pt x="2074" y="2147"/>
                  </a:lnTo>
                  <a:lnTo>
                    <a:pt x="2071" y="2149"/>
                  </a:lnTo>
                  <a:lnTo>
                    <a:pt x="2071" y="2149"/>
                  </a:lnTo>
                  <a:lnTo>
                    <a:pt x="2071" y="2149"/>
                  </a:lnTo>
                  <a:lnTo>
                    <a:pt x="2071" y="2149"/>
                  </a:lnTo>
                  <a:lnTo>
                    <a:pt x="2071" y="2151"/>
                  </a:lnTo>
                  <a:lnTo>
                    <a:pt x="2074" y="2151"/>
                  </a:lnTo>
                  <a:lnTo>
                    <a:pt x="2074" y="2151"/>
                  </a:lnTo>
                  <a:lnTo>
                    <a:pt x="2074" y="2151"/>
                  </a:lnTo>
                  <a:lnTo>
                    <a:pt x="2074" y="2151"/>
                  </a:lnTo>
                  <a:lnTo>
                    <a:pt x="2074" y="2149"/>
                  </a:lnTo>
                  <a:lnTo>
                    <a:pt x="2074" y="2149"/>
                  </a:lnTo>
                  <a:lnTo>
                    <a:pt x="2076" y="2149"/>
                  </a:lnTo>
                  <a:lnTo>
                    <a:pt x="2074" y="2149"/>
                  </a:lnTo>
                  <a:lnTo>
                    <a:pt x="2074" y="2149"/>
                  </a:lnTo>
                  <a:close/>
                  <a:moveTo>
                    <a:pt x="2041" y="2161"/>
                  </a:moveTo>
                  <a:lnTo>
                    <a:pt x="2038" y="2163"/>
                  </a:lnTo>
                  <a:lnTo>
                    <a:pt x="2036" y="2163"/>
                  </a:lnTo>
                  <a:lnTo>
                    <a:pt x="2038" y="2163"/>
                  </a:lnTo>
                  <a:lnTo>
                    <a:pt x="2036" y="2163"/>
                  </a:lnTo>
                  <a:lnTo>
                    <a:pt x="2036" y="2165"/>
                  </a:lnTo>
                  <a:lnTo>
                    <a:pt x="2036" y="2165"/>
                  </a:lnTo>
                  <a:lnTo>
                    <a:pt x="2036" y="2165"/>
                  </a:lnTo>
                  <a:lnTo>
                    <a:pt x="2036" y="2168"/>
                  </a:lnTo>
                  <a:lnTo>
                    <a:pt x="2036" y="2168"/>
                  </a:lnTo>
                  <a:lnTo>
                    <a:pt x="2036" y="2168"/>
                  </a:lnTo>
                  <a:lnTo>
                    <a:pt x="2036" y="2165"/>
                  </a:lnTo>
                  <a:lnTo>
                    <a:pt x="2036" y="2165"/>
                  </a:lnTo>
                  <a:lnTo>
                    <a:pt x="2038" y="2165"/>
                  </a:lnTo>
                  <a:lnTo>
                    <a:pt x="2038" y="2165"/>
                  </a:lnTo>
                  <a:lnTo>
                    <a:pt x="2041" y="2165"/>
                  </a:lnTo>
                  <a:lnTo>
                    <a:pt x="2041" y="2165"/>
                  </a:lnTo>
                  <a:lnTo>
                    <a:pt x="2041" y="2165"/>
                  </a:lnTo>
                  <a:lnTo>
                    <a:pt x="2041" y="2165"/>
                  </a:lnTo>
                  <a:lnTo>
                    <a:pt x="2041" y="2163"/>
                  </a:lnTo>
                  <a:lnTo>
                    <a:pt x="2041" y="2163"/>
                  </a:lnTo>
                  <a:lnTo>
                    <a:pt x="2041" y="2163"/>
                  </a:lnTo>
                  <a:lnTo>
                    <a:pt x="2043" y="2161"/>
                  </a:lnTo>
                  <a:lnTo>
                    <a:pt x="2043" y="2161"/>
                  </a:lnTo>
                  <a:lnTo>
                    <a:pt x="2041" y="2161"/>
                  </a:lnTo>
                  <a:lnTo>
                    <a:pt x="2041" y="2161"/>
                  </a:lnTo>
                  <a:close/>
                  <a:moveTo>
                    <a:pt x="2045" y="2438"/>
                  </a:moveTo>
                  <a:lnTo>
                    <a:pt x="2045" y="2438"/>
                  </a:lnTo>
                  <a:lnTo>
                    <a:pt x="2045" y="2438"/>
                  </a:lnTo>
                  <a:lnTo>
                    <a:pt x="2045" y="2440"/>
                  </a:lnTo>
                  <a:lnTo>
                    <a:pt x="2045" y="2440"/>
                  </a:lnTo>
                  <a:lnTo>
                    <a:pt x="2045" y="2440"/>
                  </a:lnTo>
                  <a:lnTo>
                    <a:pt x="2045" y="2438"/>
                  </a:lnTo>
                  <a:lnTo>
                    <a:pt x="2045" y="2438"/>
                  </a:lnTo>
                  <a:close/>
                  <a:moveTo>
                    <a:pt x="2079" y="2139"/>
                  </a:moveTo>
                  <a:lnTo>
                    <a:pt x="2079" y="2137"/>
                  </a:lnTo>
                  <a:lnTo>
                    <a:pt x="2079" y="2135"/>
                  </a:lnTo>
                  <a:lnTo>
                    <a:pt x="2079" y="2135"/>
                  </a:lnTo>
                  <a:lnTo>
                    <a:pt x="2079" y="2137"/>
                  </a:lnTo>
                  <a:lnTo>
                    <a:pt x="2076" y="2137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6" y="2137"/>
                  </a:lnTo>
                  <a:lnTo>
                    <a:pt x="2076" y="2137"/>
                  </a:lnTo>
                  <a:lnTo>
                    <a:pt x="2076" y="2137"/>
                  </a:lnTo>
                  <a:lnTo>
                    <a:pt x="2076" y="2137"/>
                  </a:lnTo>
                  <a:lnTo>
                    <a:pt x="2076" y="2137"/>
                  </a:lnTo>
                  <a:lnTo>
                    <a:pt x="2074" y="2137"/>
                  </a:lnTo>
                  <a:lnTo>
                    <a:pt x="2074" y="2137"/>
                  </a:lnTo>
                  <a:lnTo>
                    <a:pt x="2074" y="2139"/>
                  </a:lnTo>
                  <a:lnTo>
                    <a:pt x="2074" y="2139"/>
                  </a:lnTo>
                  <a:lnTo>
                    <a:pt x="2074" y="2139"/>
                  </a:lnTo>
                  <a:lnTo>
                    <a:pt x="2076" y="2139"/>
                  </a:lnTo>
                  <a:lnTo>
                    <a:pt x="2076" y="2139"/>
                  </a:lnTo>
                  <a:lnTo>
                    <a:pt x="2079" y="2139"/>
                  </a:lnTo>
                  <a:close/>
                  <a:moveTo>
                    <a:pt x="2081" y="2139"/>
                  </a:move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79" y="2139"/>
                  </a:lnTo>
                  <a:lnTo>
                    <a:pt x="2079" y="2139"/>
                  </a:lnTo>
                  <a:lnTo>
                    <a:pt x="2079" y="2139"/>
                  </a:lnTo>
                  <a:lnTo>
                    <a:pt x="2079" y="2139"/>
                  </a:lnTo>
                  <a:lnTo>
                    <a:pt x="2076" y="2144"/>
                  </a:lnTo>
                  <a:lnTo>
                    <a:pt x="2076" y="2144"/>
                  </a:lnTo>
                  <a:lnTo>
                    <a:pt x="2081" y="2144"/>
                  </a:lnTo>
                  <a:lnTo>
                    <a:pt x="2081" y="2144"/>
                  </a:lnTo>
                  <a:lnTo>
                    <a:pt x="2081" y="2144"/>
                  </a:lnTo>
                  <a:lnTo>
                    <a:pt x="2081" y="2144"/>
                  </a:lnTo>
                  <a:lnTo>
                    <a:pt x="2081" y="2142"/>
                  </a:lnTo>
                  <a:lnTo>
                    <a:pt x="2081" y="2142"/>
                  </a:lnTo>
                  <a:lnTo>
                    <a:pt x="2081" y="2139"/>
                  </a:lnTo>
                  <a:lnTo>
                    <a:pt x="2081" y="2139"/>
                  </a:lnTo>
                  <a:lnTo>
                    <a:pt x="2081" y="2139"/>
                  </a:lnTo>
                  <a:close/>
                  <a:moveTo>
                    <a:pt x="2008" y="2163"/>
                  </a:move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5" y="2163"/>
                  </a:lnTo>
                  <a:lnTo>
                    <a:pt x="2003" y="2163"/>
                  </a:lnTo>
                  <a:lnTo>
                    <a:pt x="2003" y="2163"/>
                  </a:lnTo>
                  <a:lnTo>
                    <a:pt x="2003" y="2163"/>
                  </a:lnTo>
                  <a:lnTo>
                    <a:pt x="2001" y="2163"/>
                  </a:lnTo>
                  <a:lnTo>
                    <a:pt x="1998" y="2165"/>
                  </a:lnTo>
                  <a:lnTo>
                    <a:pt x="2001" y="2165"/>
                  </a:lnTo>
                  <a:lnTo>
                    <a:pt x="2001" y="2165"/>
                  </a:lnTo>
                  <a:lnTo>
                    <a:pt x="1998" y="2168"/>
                  </a:lnTo>
                  <a:lnTo>
                    <a:pt x="1998" y="2168"/>
                  </a:lnTo>
                  <a:lnTo>
                    <a:pt x="1998" y="2168"/>
                  </a:lnTo>
                  <a:lnTo>
                    <a:pt x="1998" y="2168"/>
                  </a:lnTo>
                  <a:lnTo>
                    <a:pt x="1998" y="2168"/>
                  </a:lnTo>
                  <a:lnTo>
                    <a:pt x="2001" y="2168"/>
                  </a:lnTo>
                  <a:lnTo>
                    <a:pt x="2001" y="2168"/>
                  </a:lnTo>
                  <a:lnTo>
                    <a:pt x="2003" y="2168"/>
                  </a:lnTo>
                  <a:lnTo>
                    <a:pt x="2003" y="2168"/>
                  </a:lnTo>
                  <a:lnTo>
                    <a:pt x="2003" y="2168"/>
                  </a:lnTo>
                  <a:lnTo>
                    <a:pt x="2003" y="2168"/>
                  </a:lnTo>
                  <a:lnTo>
                    <a:pt x="2005" y="2168"/>
                  </a:lnTo>
                  <a:lnTo>
                    <a:pt x="2008" y="2165"/>
                  </a:lnTo>
                  <a:lnTo>
                    <a:pt x="2008" y="2165"/>
                  </a:lnTo>
                  <a:lnTo>
                    <a:pt x="2008" y="2165"/>
                  </a:lnTo>
                  <a:lnTo>
                    <a:pt x="2008" y="2165"/>
                  </a:lnTo>
                  <a:lnTo>
                    <a:pt x="2008" y="2163"/>
                  </a:lnTo>
                  <a:lnTo>
                    <a:pt x="2008" y="2163"/>
                  </a:lnTo>
                  <a:close/>
                  <a:moveTo>
                    <a:pt x="2024" y="2431"/>
                  </a:moveTo>
                  <a:lnTo>
                    <a:pt x="2024" y="2431"/>
                  </a:lnTo>
                  <a:lnTo>
                    <a:pt x="2024" y="2431"/>
                  </a:lnTo>
                  <a:lnTo>
                    <a:pt x="2024" y="2431"/>
                  </a:lnTo>
                  <a:lnTo>
                    <a:pt x="2024" y="2431"/>
                  </a:lnTo>
                  <a:lnTo>
                    <a:pt x="2027" y="2431"/>
                  </a:lnTo>
                  <a:lnTo>
                    <a:pt x="2027" y="2431"/>
                  </a:lnTo>
                  <a:lnTo>
                    <a:pt x="2024" y="2431"/>
                  </a:lnTo>
                  <a:close/>
                  <a:moveTo>
                    <a:pt x="1996" y="2473"/>
                  </a:moveTo>
                  <a:lnTo>
                    <a:pt x="1996" y="2473"/>
                  </a:lnTo>
                  <a:lnTo>
                    <a:pt x="1996" y="2473"/>
                  </a:lnTo>
                  <a:lnTo>
                    <a:pt x="1996" y="2473"/>
                  </a:lnTo>
                  <a:lnTo>
                    <a:pt x="1996" y="2473"/>
                  </a:lnTo>
                  <a:lnTo>
                    <a:pt x="1996" y="2473"/>
                  </a:lnTo>
                  <a:close/>
                  <a:moveTo>
                    <a:pt x="2053" y="2156"/>
                  </a:moveTo>
                  <a:lnTo>
                    <a:pt x="2053" y="2156"/>
                  </a:lnTo>
                  <a:lnTo>
                    <a:pt x="2050" y="2156"/>
                  </a:lnTo>
                  <a:lnTo>
                    <a:pt x="2050" y="2156"/>
                  </a:lnTo>
                  <a:lnTo>
                    <a:pt x="2050" y="2158"/>
                  </a:lnTo>
                  <a:lnTo>
                    <a:pt x="2048" y="2156"/>
                  </a:lnTo>
                  <a:lnTo>
                    <a:pt x="2048" y="2158"/>
                  </a:lnTo>
                  <a:lnTo>
                    <a:pt x="2048" y="2158"/>
                  </a:lnTo>
                  <a:lnTo>
                    <a:pt x="2045" y="2161"/>
                  </a:lnTo>
                  <a:lnTo>
                    <a:pt x="2045" y="2161"/>
                  </a:lnTo>
                  <a:lnTo>
                    <a:pt x="2045" y="2161"/>
                  </a:lnTo>
                  <a:lnTo>
                    <a:pt x="2045" y="2163"/>
                  </a:lnTo>
                  <a:lnTo>
                    <a:pt x="2045" y="2163"/>
                  </a:lnTo>
                  <a:lnTo>
                    <a:pt x="2048" y="2163"/>
                  </a:lnTo>
                  <a:lnTo>
                    <a:pt x="2048" y="2161"/>
                  </a:lnTo>
                  <a:lnTo>
                    <a:pt x="2048" y="2163"/>
                  </a:lnTo>
                  <a:lnTo>
                    <a:pt x="2045" y="2165"/>
                  </a:lnTo>
                  <a:lnTo>
                    <a:pt x="2045" y="2165"/>
                  </a:lnTo>
                  <a:lnTo>
                    <a:pt x="2048" y="2165"/>
                  </a:lnTo>
                  <a:lnTo>
                    <a:pt x="2048" y="2165"/>
                  </a:lnTo>
                  <a:lnTo>
                    <a:pt x="2048" y="2165"/>
                  </a:lnTo>
                  <a:lnTo>
                    <a:pt x="2048" y="2168"/>
                  </a:lnTo>
                  <a:lnTo>
                    <a:pt x="2048" y="2168"/>
                  </a:lnTo>
                  <a:lnTo>
                    <a:pt x="2048" y="2168"/>
                  </a:lnTo>
                  <a:lnTo>
                    <a:pt x="2048" y="2168"/>
                  </a:lnTo>
                  <a:lnTo>
                    <a:pt x="2050" y="2168"/>
                  </a:lnTo>
                  <a:lnTo>
                    <a:pt x="2050" y="2168"/>
                  </a:lnTo>
                  <a:lnTo>
                    <a:pt x="2050" y="2168"/>
                  </a:lnTo>
                  <a:lnTo>
                    <a:pt x="2050" y="2165"/>
                  </a:lnTo>
                  <a:lnTo>
                    <a:pt x="2050" y="2165"/>
                  </a:lnTo>
                  <a:lnTo>
                    <a:pt x="2050" y="2165"/>
                  </a:lnTo>
                  <a:lnTo>
                    <a:pt x="2050" y="2163"/>
                  </a:lnTo>
                  <a:lnTo>
                    <a:pt x="2050" y="2163"/>
                  </a:lnTo>
                  <a:lnTo>
                    <a:pt x="2050" y="2161"/>
                  </a:lnTo>
                  <a:lnTo>
                    <a:pt x="2050" y="2161"/>
                  </a:lnTo>
                  <a:lnTo>
                    <a:pt x="2050" y="2161"/>
                  </a:lnTo>
                  <a:lnTo>
                    <a:pt x="2050" y="2161"/>
                  </a:lnTo>
                  <a:lnTo>
                    <a:pt x="2050" y="2158"/>
                  </a:lnTo>
                  <a:lnTo>
                    <a:pt x="2053" y="2158"/>
                  </a:lnTo>
                  <a:lnTo>
                    <a:pt x="2053" y="2158"/>
                  </a:lnTo>
                  <a:lnTo>
                    <a:pt x="2053" y="2158"/>
                  </a:lnTo>
                  <a:lnTo>
                    <a:pt x="2053" y="2156"/>
                  </a:lnTo>
                  <a:close/>
                  <a:moveTo>
                    <a:pt x="2469" y="1157"/>
                  </a:move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69" y="1157"/>
                  </a:lnTo>
                  <a:lnTo>
                    <a:pt x="2471" y="1157"/>
                  </a:lnTo>
                  <a:lnTo>
                    <a:pt x="2471" y="1155"/>
                  </a:lnTo>
                  <a:lnTo>
                    <a:pt x="2469" y="1155"/>
                  </a:lnTo>
                  <a:lnTo>
                    <a:pt x="2469" y="1157"/>
                  </a:lnTo>
                  <a:close/>
                  <a:moveTo>
                    <a:pt x="2474" y="1150"/>
                  </a:moveTo>
                  <a:lnTo>
                    <a:pt x="2474" y="1150"/>
                  </a:lnTo>
                  <a:lnTo>
                    <a:pt x="2474" y="1150"/>
                  </a:lnTo>
                  <a:lnTo>
                    <a:pt x="2474" y="1150"/>
                  </a:lnTo>
                  <a:lnTo>
                    <a:pt x="2476" y="1150"/>
                  </a:lnTo>
                  <a:lnTo>
                    <a:pt x="2476" y="1150"/>
                  </a:lnTo>
                  <a:lnTo>
                    <a:pt x="2474" y="1150"/>
                  </a:lnTo>
                  <a:lnTo>
                    <a:pt x="2474" y="1150"/>
                  </a:lnTo>
                  <a:close/>
                  <a:moveTo>
                    <a:pt x="2464" y="1183"/>
                  </a:moveTo>
                  <a:lnTo>
                    <a:pt x="2466" y="1183"/>
                  </a:lnTo>
                  <a:lnTo>
                    <a:pt x="2466" y="1183"/>
                  </a:lnTo>
                  <a:lnTo>
                    <a:pt x="2466" y="1183"/>
                  </a:lnTo>
                  <a:lnTo>
                    <a:pt x="2466" y="1181"/>
                  </a:lnTo>
                  <a:lnTo>
                    <a:pt x="2466" y="1181"/>
                  </a:lnTo>
                  <a:lnTo>
                    <a:pt x="2464" y="1181"/>
                  </a:lnTo>
                  <a:lnTo>
                    <a:pt x="2464" y="1181"/>
                  </a:lnTo>
                  <a:lnTo>
                    <a:pt x="2464" y="1181"/>
                  </a:lnTo>
                  <a:lnTo>
                    <a:pt x="2464" y="1183"/>
                  </a:lnTo>
                  <a:lnTo>
                    <a:pt x="2464" y="1183"/>
                  </a:lnTo>
                  <a:close/>
                  <a:moveTo>
                    <a:pt x="2464" y="1179"/>
                  </a:moveTo>
                  <a:lnTo>
                    <a:pt x="2464" y="1176"/>
                  </a:lnTo>
                  <a:lnTo>
                    <a:pt x="2462" y="1176"/>
                  </a:lnTo>
                  <a:lnTo>
                    <a:pt x="2462" y="1179"/>
                  </a:lnTo>
                  <a:lnTo>
                    <a:pt x="2462" y="1179"/>
                  </a:lnTo>
                  <a:lnTo>
                    <a:pt x="2462" y="1179"/>
                  </a:lnTo>
                  <a:lnTo>
                    <a:pt x="2464" y="1179"/>
                  </a:lnTo>
                  <a:lnTo>
                    <a:pt x="2464" y="1179"/>
                  </a:lnTo>
                  <a:lnTo>
                    <a:pt x="2464" y="1179"/>
                  </a:lnTo>
                  <a:lnTo>
                    <a:pt x="2464" y="1179"/>
                  </a:lnTo>
                  <a:lnTo>
                    <a:pt x="2464" y="1179"/>
                  </a:lnTo>
                  <a:close/>
                  <a:moveTo>
                    <a:pt x="2483" y="1801"/>
                  </a:moveTo>
                  <a:lnTo>
                    <a:pt x="2483" y="1801"/>
                  </a:lnTo>
                  <a:lnTo>
                    <a:pt x="2483" y="1803"/>
                  </a:lnTo>
                  <a:lnTo>
                    <a:pt x="2483" y="1803"/>
                  </a:lnTo>
                  <a:lnTo>
                    <a:pt x="2485" y="1803"/>
                  </a:lnTo>
                  <a:lnTo>
                    <a:pt x="2485" y="1801"/>
                  </a:lnTo>
                  <a:lnTo>
                    <a:pt x="2485" y="1801"/>
                  </a:lnTo>
                  <a:lnTo>
                    <a:pt x="2485" y="1801"/>
                  </a:lnTo>
                  <a:lnTo>
                    <a:pt x="2485" y="1801"/>
                  </a:lnTo>
                  <a:lnTo>
                    <a:pt x="2483" y="1801"/>
                  </a:lnTo>
                  <a:lnTo>
                    <a:pt x="2483" y="1801"/>
                  </a:lnTo>
                  <a:lnTo>
                    <a:pt x="2483" y="1801"/>
                  </a:lnTo>
                  <a:lnTo>
                    <a:pt x="2483" y="1801"/>
                  </a:lnTo>
                  <a:lnTo>
                    <a:pt x="2481" y="1801"/>
                  </a:lnTo>
                  <a:lnTo>
                    <a:pt x="2481" y="1801"/>
                  </a:lnTo>
                  <a:lnTo>
                    <a:pt x="2481" y="1803"/>
                  </a:lnTo>
                  <a:lnTo>
                    <a:pt x="2481" y="1803"/>
                  </a:lnTo>
                  <a:lnTo>
                    <a:pt x="2483" y="1801"/>
                  </a:lnTo>
                  <a:close/>
                  <a:moveTo>
                    <a:pt x="2592" y="1103"/>
                  </a:moveTo>
                  <a:lnTo>
                    <a:pt x="2592" y="1103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5"/>
                  </a:lnTo>
                  <a:lnTo>
                    <a:pt x="2592" y="1108"/>
                  </a:lnTo>
                  <a:lnTo>
                    <a:pt x="2592" y="1108"/>
                  </a:lnTo>
                  <a:lnTo>
                    <a:pt x="2592" y="1108"/>
                  </a:lnTo>
                  <a:lnTo>
                    <a:pt x="2592" y="1108"/>
                  </a:lnTo>
                  <a:lnTo>
                    <a:pt x="2594" y="1108"/>
                  </a:lnTo>
                  <a:lnTo>
                    <a:pt x="2594" y="1108"/>
                  </a:lnTo>
                  <a:lnTo>
                    <a:pt x="2594" y="1105"/>
                  </a:lnTo>
                  <a:lnTo>
                    <a:pt x="2594" y="1105"/>
                  </a:lnTo>
                  <a:lnTo>
                    <a:pt x="2592" y="1103"/>
                  </a:lnTo>
                  <a:close/>
                  <a:moveTo>
                    <a:pt x="2552" y="1096"/>
                  </a:moveTo>
                  <a:lnTo>
                    <a:pt x="2552" y="1096"/>
                  </a:lnTo>
                  <a:lnTo>
                    <a:pt x="2552" y="1096"/>
                  </a:lnTo>
                  <a:lnTo>
                    <a:pt x="2549" y="1096"/>
                  </a:lnTo>
                  <a:lnTo>
                    <a:pt x="2549" y="1098"/>
                  </a:lnTo>
                  <a:lnTo>
                    <a:pt x="2547" y="1098"/>
                  </a:lnTo>
                  <a:lnTo>
                    <a:pt x="2549" y="1101"/>
                  </a:lnTo>
                  <a:lnTo>
                    <a:pt x="2549" y="1101"/>
                  </a:lnTo>
                  <a:lnTo>
                    <a:pt x="2552" y="1098"/>
                  </a:lnTo>
                  <a:lnTo>
                    <a:pt x="2552" y="1101"/>
                  </a:lnTo>
                  <a:lnTo>
                    <a:pt x="2552" y="1098"/>
                  </a:lnTo>
                  <a:lnTo>
                    <a:pt x="2552" y="1098"/>
                  </a:lnTo>
                  <a:lnTo>
                    <a:pt x="2552" y="1098"/>
                  </a:lnTo>
                  <a:lnTo>
                    <a:pt x="2552" y="1096"/>
                  </a:lnTo>
                  <a:lnTo>
                    <a:pt x="2552" y="1096"/>
                  </a:lnTo>
                  <a:close/>
                  <a:moveTo>
                    <a:pt x="2582" y="1072"/>
                  </a:moveTo>
                  <a:lnTo>
                    <a:pt x="2582" y="1074"/>
                  </a:lnTo>
                  <a:lnTo>
                    <a:pt x="2582" y="1074"/>
                  </a:lnTo>
                  <a:lnTo>
                    <a:pt x="2582" y="1077"/>
                  </a:lnTo>
                  <a:lnTo>
                    <a:pt x="2585" y="1077"/>
                  </a:lnTo>
                  <a:lnTo>
                    <a:pt x="2585" y="1077"/>
                  </a:lnTo>
                  <a:lnTo>
                    <a:pt x="2585" y="1074"/>
                  </a:lnTo>
                  <a:lnTo>
                    <a:pt x="2585" y="1072"/>
                  </a:lnTo>
                  <a:lnTo>
                    <a:pt x="2582" y="1072"/>
                  </a:lnTo>
                  <a:close/>
                  <a:moveTo>
                    <a:pt x="3200" y="483"/>
                  </a:moveTo>
                  <a:lnTo>
                    <a:pt x="3200" y="480"/>
                  </a:lnTo>
                  <a:lnTo>
                    <a:pt x="3195" y="476"/>
                  </a:lnTo>
                  <a:lnTo>
                    <a:pt x="3195" y="473"/>
                  </a:lnTo>
                  <a:lnTo>
                    <a:pt x="3195" y="473"/>
                  </a:lnTo>
                  <a:lnTo>
                    <a:pt x="3195" y="471"/>
                  </a:lnTo>
                  <a:lnTo>
                    <a:pt x="3193" y="469"/>
                  </a:lnTo>
                  <a:lnTo>
                    <a:pt x="3193" y="469"/>
                  </a:lnTo>
                  <a:lnTo>
                    <a:pt x="3193" y="469"/>
                  </a:lnTo>
                  <a:lnTo>
                    <a:pt x="3190" y="469"/>
                  </a:lnTo>
                  <a:lnTo>
                    <a:pt x="3190" y="466"/>
                  </a:lnTo>
                  <a:lnTo>
                    <a:pt x="3190" y="464"/>
                  </a:lnTo>
                  <a:lnTo>
                    <a:pt x="3188" y="462"/>
                  </a:lnTo>
                  <a:lnTo>
                    <a:pt x="3188" y="459"/>
                  </a:lnTo>
                  <a:lnTo>
                    <a:pt x="3188" y="457"/>
                  </a:lnTo>
                  <a:lnTo>
                    <a:pt x="3190" y="457"/>
                  </a:lnTo>
                  <a:lnTo>
                    <a:pt x="3193" y="452"/>
                  </a:lnTo>
                  <a:lnTo>
                    <a:pt x="3195" y="452"/>
                  </a:lnTo>
                  <a:lnTo>
                    <a:pt x="3195" y="450"/>
                  </a:lnTo>
                  <a:lnTo>
                    <a:pt x="3195" y="443"/>
                  </a:lnTo>
                  <a:lnTo>
                    <a:pt x="3195" y="440"/>
                  </a:lnTo>
                  <a:lnTo>
                    <a:pt x="3197" y="440"/>
                  </a:lnTo>
                  <a:lnTo>
                    <a:pt x="3195" y="440"/>
                  </a:lnTo>
                  <a:lnTo>
                    <a:pt x="3193" y="440"/>
                  </a:lnTo>
                  <a:lnTo>
                    <a:pt x="3190" y="438"/>
                  </a:lnTo>
                  <a:lnTo>
                    <a:pt x="3188" y="436"/>
                  </a:lnTo>
                  <a:lnTo>
                    <a:pt x="3188" y="433"/>
                  </a:lnTo>
                  <a:lnTo>
                    <a:pt x="3186" y="433"/>
                  </a:lnTo>
                  <a:lnTo>
                    <a:pt x="3186" y="433"/>
                  </a:lnTo>
                  <a:lnTo>
                    <a:pt x="3186" y="433"/>
                  </a:lnTo>
                  <a:lnTo>
                    <a:pt x="3183" y="433"/>
                  </a:lnTo>
                  <a:lnTo>
                    <a:pt x="3183" y="433"/>
                  </a:lnTo>
                  <a:lnTo>
                    <a:pt x="3181" y="431"/>
                  </a:lnTo>
                  <a:lnTo>
                    <a:pt x="3178" y="431"/>
                  </a:lnTo>
                  <a:lnTo>
                    <a:pt x="3178" y="431"/>
                  </a:lnTo>
                  <a:lnTo>
                    <a:pt x="3169" y="433"/>
                  </a:lnTo>
                  <a:lnTo>
                    <a:pt x="3164" y="436"/>
                  </a:lnTo>
                  <a:lnTo>
                    <a:pt x="3162" y="436"/>
                  </a:lnTo>
                  <a:lnTo>
                    <a:pt x="3162" y="436"/>
                  </a:lnTo>
                  <a:lnTo>
                    <a:pt x="3159" y="436"/>
                  </a:lnTo>
                  <a:lnTo>
                    <a:pt x="3157" y="438"/>
                  </a:lnTo>
                  <a:lnTo>
                    <a:pt x="3157" y="438"/>
                  </a:lnTo>
                  <a:lnTo>
                    <a:pt x="3155" y="440"/>
                  </a:lnTo>
                  <a:lnTo>
                    <a:pt x="3152" y="440"/>
                  </a:lnTo>
                  <a:lnTo>
                    <a:pt x="3152" y="440"/>
                  </a:lnTo>
                  <a:lnTo>
                    <a:pt x="3152" y="440"/>
                  </a:lnTo>
                  <a:lnTo>
                    <a:pt x="3150" y="440"/>
                  </a:lnTo>
                  <a:lnTo>
                    <a:pt x="3148" y="440"/>
                  </a:lnTo>
                  <a:lnTo>
                    <a:pt x="3145" y="440"/>
                  </a:lnTo>
                  <a:lnTo>
                    <a:pt x="3145" y="443"/>
                  </a:lnTo>
                  <a:lnTo>
                    <a:pt x="3143" y="443"/>
                  </a:lnTo>
                  <a:lnTo>
                    <a:pt x="3143" y="445"/>
                  </a:lnTo>
                  <a:lnTo>
                    <a:pt x="3143" y="445"/>
                  </a:lnTo>
                  <a:lnTo>
                    <a:pt x="3141" y="447"/>
                  </a:lnTo>
                  <a:lnTo>
                    <a:pt x="3138" y="447"/>
                  </a:lnTo>
                  <a:lnTo>
                    <a:pt x="3138" y="447"/>
                  </a:lnTo>
                  <a:lnTo>
                    <a:pt x="3138" y="447"/>
                  </a:lnTo>
                  <a:lnTo>
                    <a:pt x="3138" y="450"/>
                  </a:lnTo>
                  <a:lnTo>
                    <a:pt x="3136" y="450"/>
                  </a:lnTo>
                  <a:lnTo>
                    <a:pt x="3136" y="450"/>
                  </a:lnTo>
                  <a:lnTo>
                    <a:pt x="3136" y="452"/>
                  </a:lnTo>
                  <a:lnTo>
                    <a:pt x="3136" y="452"/>
                  </a:lnTo>
                  <a:lnTo>
                    <a:pt x="3133" y="452"/>
                  </a:lnTo>
                  <a:lnTo>
                    <a:pt x="3131" y="454"/>
                  </a:lnTo>
                  <a:lnTo>
                    <a:pt x="3131" y="454"/>
                  </a:lnTo>
                  <a:lnTo>
                    <a:pt x="3129" y="452"/>
                  </a:lnTo>
                  <a:lnTo>
                    <a:pt x="3126" y="452"/>
                  </a:lnTo>
                  <a:lnTo>
                    <a:pt x="3126" y="452"/>
                  </a:lnTo>
                  <a:lnTo>
                    <a:pt x="3124" y="452"/>
                  </a:lnTo>
                  <a:lnTo>
                    <a:pt x="3122" y="452"/>
                  </a:lnTo>
                  <a:lnTo>
                    <a:pt x="3122" y="452"/>
                  </a:lnTo>
                  <a:lnTo>
                    <a:pt x="3122" y="452"/>
                  </a:lnTo>
                  <a:lnTo>
                    <a:pt x="3122" y="452"/>
                  </a:lnTo>
                  <a:lnTo>
                    <a:pt x="3119" y="450"/>
                  </a:lnTo>
                  <a:lnTo>
                    <a:pt x="3117" y="452"/>
                  </a:lnTo>
                  <a:lnTo>
                    <a:pt x="3112" y="452"/>
                  </a:lnTo>
                  <a:lnTo>
                    <a:pt x="3110" y="452"/>
                  </a:lnTo>
                  <a:lnTo>
                    <a:pt x="3110" y="454"/>
                  </a:lnTo>
                  <a:lnTo>
                    <a:pt x="3110" y="454"/>
                  </a:lnTo>
                  <a:lnTo>
                    <a:pt x="3110" y="454"/>
                  </a:lnTo>
                  <a:lnTo>
                    <a:pt x="3110" y="454"/>
                  </a:lnTo>
                  <a:lnTo>
                    <a:pt x="3110" y="457"/>
                  </a:lnTo>
                  <a:lnTo>
                    <a:pt x="3107" y="457"/>
                  </a:lnTo>
                  <a:lnTo>
                    <a:pt x="3107" y="457"/>
                  </a:lnTo>
                  <a:lnTo>
                    <a:pt x="3103" y="459"/>
                  </a:lnTo>
                  <a:lnTo>
                    <a:pt x="3103" y="459"/>
                  </a:lnTo>
                  <a:lnTo>
                    <a:pt x="3100" y="462"/>
                  </a:lnTo>
                  <a:lnTo>
                    <a:pt x="3098" y="462"/>
                  </a:lnTo>
                  <a:lnTo>
                    <a:pt x="3098" y="464"/>
                  </a:lnTo>
                  <a:lnTo>
                    <a:pt x="3098" y="466"/>
                  </a:lnTo>
                  <a:lnTo>
                    <a:pt x="3096" y="466"/>
                  </a:lnTo>
                  <a:lnTo>
                    <a:pt x="3096" y="466"/>
                  </a:lnTo>
                  <a:lnTo>
                    <a:pt x="3096" y="466"/>
                  </a:lnTo>
                  <a:lnTo>
                    <a:pt x="3093" y="466"/>
                  </a:lnTo>
                  <a:lnTo>
                    <a:pt x="3093" y="464"/>
                  </a:lnTo>
                  <a:lnTo>
                    <a:pt x="3093" y="464"/>
                  </a:lnTo>
                  <a:lnTo>
                    <a:pt x="3091" y="464"/>
                  </a:lnTo>
                  <a:lnTo>
                    <a:pt x="3091" y="464"/>
                  </a:lnTo>
                  <a:lnTo>
                    <a:pt x="3091" y="464"/>
                  </a:lnTo>
                  <a:lnTo>
                    <a:pt x="3089" y="464"/>
                  </a:lnTo>
                  <a:lnTo>
                    <a:pt x="3089" y="466"/>
                  </a:lnTo>
                  <a:lnTo>
                    <a:pt x="3089" y="466"/>
                  </a:lnTo>
                  <a:lnTo>
                    <a:pt x="3089" y="466"/>
                  </a:lnTo>
                  <a:lnTo>
                    <a:pt x="3089" y="466"/>
                  </a:lnTo>
                  <a:lnTo>
                    <a:pt x="3089" y="469"/>
                  </a:lnTo>
                  <a:lnTo>
                    <a:pt x="3089" y="469"/>
                  </a:lnTo>
                  <a:lnTo>
                    <a:pt x="3089" y="469"/>
                  </a:lnTo>
                  <a:lnTo>
                    <a:pt x="3089" y="471"/>
                  </a:lnTo>
                  <a:lnTo>
                    <a:pt x="3089" y="471"/>
                  </a:lnTo>
                  <a:lnTo>
                    <a:pt x="3086" y="473"/>
                  </a:lnTo>
                  <a:lnTo>
                    <a:pt x="3084" y="476"/>
                  </a:lnTo>
                  <a:lnTo>
                    <a:pt x="3084" y="476"/>
                  </a:lnTo>
                  <a:lnTo>
                    <a:pt x="3084" y="478"/>
                  </a:lnTo>
                  <a:lnTo>
                    <a:pt x="3084" y="478"/>
                  </a:lnTo>
                  <a:lnTo>
                    <a:pt x="3084" y="478"/>
                  </a:lnTo>
                  <a:lnTo>
                    <a:pt x="3084" y="480"/>
                  </a:lnTo>
                  <a:lnTo>
                    <a:pt x="3084" y="480"/>
                  </a:lnTo>
                  <a:lnTo>
                    <a:pt x="3084" y="480"/>
                  </a:lnTo>
                  <a:lnTo>
                    <a:pt x="3084" y="483"/>
                  </a:lnTo>
                  <a:lnTo>
                    <a:pt x="3084" y="483"/>
                  </a:lnTo>
                  <a:lnTo>
                    <a:pt x="3081" y="483"/>
                  </a:lnTo>
                  <a:lnTo>
                    <a:pt x="3081" y="483"/>
                  </a:lnTo>
                  <a:lnTo>
                    <a:pt x="3079" y="483"/>
                  </a:lnTo>
                  <a:lnTo>
                    <a:pt x="3079" y="483"/>
                  </a:lnTo>
                  <a:lnTo>
                    <a:pt x="3074" y="483"/>
                  </a:lnTo>
                  <a:lnTo>
                    <a:pt x="3074" y="480"/>
                  </a:lnTo>
                  <a:lnTo>
                    <a:pt x="3072" y="480"/>
                  </a:lnTo>
                  <a:lnTo>
                    <a:pt x="3067" y="483"/>
                  </a:lnTo>
                  <a:lnTo>
                    <a:pt x="3067" y="483"/>
                  </a:lnTo>
                  <a:lnTo>
                    <a:pt x="3065" y="483"/>
                  </a:lnTo>
                  <a:lnTo>
                    <a:pt x="3065" y="485"/>
                  </a:lnTo>
                  <a:lnTo>
                    <a:pt x="3063" y="485"/>
                  </a:lnTo>
                  <a:lnTo>
                    <a:pt x="3060" y="485"/>
                  </a:lnTo>
                  <a:lnTo>
                    <a:pt x="3060" y="485"/>
                  </a:lnTo>
                  <a:lnTo>
                    <a:pt x="3055" y="485"/>
                  </a:lnTo>
                  <a:lnTo>
                    <a:pt x="3053" y="485"/>
                  </a:lnTo>
                  <a:lnTo>
                    <a:pt x="3053" y="485"/>
                  </a:lnTo>
                  <a:lnTo>
                    <a:pt x="3051" y="485"/>
                  </a:lnTo>
                  <a:lnTo>
                    <a:pt x="3051" y="488"/>
                  </a:lnTo>
                  <a:lnTo>
                    <a:pt x="3051" y="488"/>
                  </a:lnTo>
                  <a:lnTo>
                    <a:pt x="3048" y="488"/>
                  </a:lnTo>
                  <a:lnTo>
                    <a:pt x="3048" y="485"/>
                  </a:lnTo>
                  <a:lnTo>
                    <a:pt x="3048" y="485"/>
                  </a:lnTo>
                  <a:lnTo>
                    <a:pt x="3046" y="485"/>
                  </a:lnTo>
                  <a:lnTo>
                    <a:pt x="3046" y="485"/>
                  </a:lnTo>
                  <a:lnTo>
                    <a:pt x="3044" y="485"/>
                  </a:lnTo>
                  <a:lnTo>
                    <a:pt x="3044" y="485"/>
                  </a:lnTo>
                  <a:lnTo>
                    <a:pt x="3039" y="485"/>
                  </a:lnTo>
                  <a:lnTo>
                    <a:pt x="3039" y="485"/>
                  </a:lnTo>
                  <a:lnTo>
                    <a:pt x="3034" y="488"/>
                  </a:lnTo>
                  <a:lnTo>
                    <a:pt x="3034" y="488"/>
                  </a:lnTo>
                  <a:lnTo>
                    <a:pt x="3034" y="488"/>
                  </a:lnTo>
                  <a:lnTo>
                    <a:pt x="3034" y="488"/>
                  </a:lnTo>
                  <a:lnTo>
                    <a:pt x="3034" y="488"/>
                  </a:lnTo>
                  <a:lnTo>
                    <a:pt x="3032" y="488"/>
                  </a:lnTo>
                  <a:lnTo>
                    <a:pt x="3032" y="488"/>
                  </a:lnTo>
                  <a:lnTo>
                    <a:pt x="3029" y="483"/>
                  </a:lnTo>
                  <a:lnTo>
                    <a:pt x="3029" y="483"/>
                  </a:lnTo>
                  <a:lnTo>
                    <a:pt x="3027" y="480"/>
                  </a:lnTo>
                  <a:lnTo>
                    <a:pt x="3025" y="480"/>
                  </a:lnTo>
                  <a:lnTo>
                    <a:pt x="3025" y="480"/>
                  </a:lnTo>
                  <a:lnTo>
                    <a:pt x="3013" y="483"/>
                  </a:lnTo>
                  <a:lnTo>
                    <a:pt x="3010" y="485"/>
                  </a:lnTo>
                  <a:lnTo>
                    <a:pt x="3008" y="485"/>
                  </a:lnTo>
                  <a:lnTo>
                    <a:pt x="3008" y="485"/>
                  </a:lnTo>
                  <a:lnTo>
                    <a:pt x="3006" y="485"/>
                  </a:lnTo>
                  <a:lnTo>
                    <a:pt x="3003" y="485"/>
                  </a:lnTo>
                  <a:lnTo>
                    <a:pt x="3003" y="485"/>
                  </a:lnTo>
                  <a:lnTo>
                    <a:pt x="3001" y="485"/>
                  </a:lnTo>
                  <a:lnTo>
                    <a:pt x="3001" y="483"/>
                  </a:lnTo>
                  <a:lnTo>
                    <a:pt x="2999" y="483"/>
                  </a:lnTo>
                  <a:lnTo>
                    <a:pt x="2999" y="480"/>
                  </a:lnTo>
                  <a:lnTo>
                    <a:pt x="2999" y="478"/>
                  </a:lnTo>
                  <a:lnTo>
                    <a:pt x="2999" y="476"/>
                  </a:lnTo>
                  <a:lnTo>
                    <a:pt x="2996" y="469"/>
                  </a:lnTo>
                  <a:lnTo>
                    <a:pt x="2994" y="466"/>
                  </a:lnTo>
                  <a:lnTo>
                    <a:pt x="2984" y="457"/>
                  </a:lnTo>
                  <a:lnTo>
                    <a:pt x="2984" y="457"/>
                  </a:lnTo>
                  <a:lnTo>
                    <a:pt x="2984" y="454"/>
                  </a:lnTo>
                  <a:lnTo>
                    <a:pt x="2984" y="452"/>
                  </a:lnTo>
                  <a:lnTo>
                    <a:pt x="2984" y="452"/>
                  </a:lnTo>
                  <a:lnTo>
                    <a:pt x="2984" y="450"/>
                  </a:lnTo>
                  <a:lnTo>
                    <a:pt x="2987" y="447"/>
                  </a:lnTo>
                  <a:lnTo>
                    <a:pt x="2987" y="447"/>
                  </a:lnTo>
                  <a:lnTo>
                    <a:pt x="2989" y="447"/>
                  </a:lnTo>
                  <a:lnTo>
                    <a:pt x="2989" y="445"/>
                  </a:lnTo>
                  <a:lnTo>
                    <a:pt x="2989" y="443"/>
                  </a:lnTo>
                  <a:lnTo>
                    <a:pt x="2989" y="443"/>
                  </a:lnTo>
                  <a:lnTo>
                    <a:pt x="2989" y="443"/>
                  </a:lnTo>
                  <a:lnTo>
                    <a:pt x="2992" y="438"/>
                  </a:lnTo>
                  <a:lnTo>
                    <a:pt x="2994" y="438"/>
                  </a:lnTo>
                  <a:lnTo>
                    <a:pt x="2994" y="436"/>
                  </a:lnTo>
                  <a:lnTo>
                    <a:pt x="2994" y="436"/>
                  </a:lnTo>
                  <a:lnTo>
                    <a:pt x="2992" y="433"/>
                  </a:lnTo>
                  <a:lnTo>
                    <a:pt x="2992" y="433"/>
                  </a:lnTo>
                  <a:lnTo>
                    <a:pt x="2992" y="433"/>
                  </a:lnTo>
                  <a:lnTo>
                    <a:pt x="2992" y="433"/>
                  </a:lnTo>
                  <a:lnTo>
                    <a:pt x="2989" y="433"/>
                  </a:lnTo>
                  <a:lnTo>
                    <a:pt x="2989" y="431"/>
                  </a:lnTo>
                  <a:lnTo>
                    <a:pt x="2989" y="428"/>
                  </a:lnTo>
                  <a:lnTo>
                    <a:pt x="2989" y="426"/>
                  </a:lnTo>
                  <a:lnTo>
                    <a:pt x="2989" y="426"/>
                  </a:lnTo>
                  <a:lnTo>
                    <a:pt x="2989" y="424"/>
                  </a:lnTo>
                  <a:lnTo>
                    <a:pt x="2989" y="424"/>
                  </a:lnTo>
                  <a:lnTo>
                    <a:pt x="2989" y="421"/>
                  </a:lnTo>
                  <a:lnTo>
                    <a:pt x="2987" y="421"/>
                  </a:lnTo>
                  <a:lnTo>
                    <a:pt x="2982" y="424"/>
                  </a:lnTo>
                  <a:lnTo>
                    <a:pt x="2982" y="424"/>
                  </a:lnTo>
                  <a:lnTo>
                    <a:pt x="2982" y="421"/>
                  </a:lnTo>
                  <a:lnTo>
                    <a:pt x="2982" y="421"/>
                  </a:lnTo>
                  <a:lnTo>
                    <a:pt x="2982" y="419"/>
                  </a:lnTo>
                  <a:lnTo>
                    <a:pt x="2982" y="419"/>
                  </a:lnTo>
                  <a:lnTo>
                    <a:pt x="2982" y="417"/>
                  </a:lnTo>
                  <a:lnTo>
                    <a:pt x="2982" y="417"/>
                  </a:lnTo>
                  <a:lnTo>
                    <a:pt x="2982" y="417"/>
                  </a:lnTo>
                  <a:lnTo>
                    <a:pt x="2980" y="414"/>
                  </a:lnTo>
                  <a:lnTo>
                    <a:pt x="2980" y="414"/>
                  </a:lnTo>
                  <a:lnTo>
                    <a:pt x="2977" y="414"/>
                  </a:lnTo>
                  <a:lnTo>
                    <a:pt x="2977" y="412"/>
                  </a:lnTo>
                  <a:lnTo>
                    <a:pt x="2977" y="412"/>
                  </a:lnTo>
                  <a:lnTo>
                    <a:pt x="2982" y="398"/>
                  </a:lnTo>
                  <a:lnTo>
                    <a:pt x="2984" y="395"/>
                  </a:lnTo>
                  <a:lnTo>
                    <a:pt x="2984" y="393"/>
                  </a:lnTo>
                  <a:lnTo>
                    <a:pt x="2984" y="393"/>
                  </a:lnTo>
                  <a:lnTo>
                    <a:pt x="2984" y="393"/>
                  </a:lnTo>
                  <a:lnTo>
                    <a:pt x="2982" y="393"/>
                  </a:lnTo>
                  <a:lnTo>
                    <a:pt x="2982" y="393"/>
                  </a:lnTo>
                  <a:lnTo>
                    <a:pt x="2980" y="393"/>
                  </a:lnTo>
                  <a:lnTo>
                    <a:pt x="2977" y="393"/>
                  </a:lnTo>
                  <a:lnTo>
                    <a:pt x="2977" y="393"/>
                  </a:lnTo>
                  <a:lnTo>
                    <a:pt x="2975" y="393"/>
                  </a:lnTo>
                  <a:lnTo>
                    <a:pt x="2975" y="391"/>
                  </a:lnTo>
                  <a:lnTo>
                    <a:pt x="2975" y="391"/>
                  </a:lnTo>
                  <a:lnTo>
                    <a:pt x="2973" y="391"/>
                  </a:lnTo>
                  <a:lnTo>
                    <a:pt x="2970" y="391"/>
                  </a:lnTo>
                  <a:lnTo>
                    <a:pt x="2968" y="391"/>
                  </a:lnTo>
                  <a:lnTo>
                    <a:pt x="2966" y="393"/>
                  </a:lnTo>
                  <a:lnTo>
                    <a:pt x="2963" y="393"/>
                  </a:lnTo>
                  <a:lnTo>
                    <a:pt x="2961" y="391"/>
                  </a:lnTo>
                  <a:lnTo>
                    <a:pt x="2951" y="383"/>
                  </a:lnTo>
                  <a:lnTo>
                    <a:pt x="2949" y="381"/>
                  </a:lnTo>
                  <a:lnTo>
                    <a:pt x="2949" y="381"/>
                  </a:lnTo>
                  <a:lnTo>
                    <a:pt x="2947" y="379"/>
                  </a:lnTo>
                  <a:lnTo>
                    <a:pt x="2944" y="379"/>
                  </a:lnTo>
                  <a:lnTo>
                    <a:pt x="2944" y="376"/>
                  </a:lnTo>
                  <a:lnTo>
                    <a:pt x="2947" y="376"/>
                  </a:lnTo>
                  <a:lnTo>
                    <a:pt x="2944" y="374"/>
                  </a:lnTo>
                  <a:lnTo>
                    <a:pt x="2942" y="374"/>
                  </a:lnTo>
                  <a:lnTo>
                    <a:pt x="2942" y="374"/>
                  </a:lnTo>
                  <a:lnTo>
                    <a:pt x="2942" y="369"/>
                  </a:lnTo>
                  <a:lnTo>
                    <a:pt x="2942" y="369"/>
                  </a:lnTo>
                  <a:lnTo>
                    <a:pt x="2940" y="367"/>
                  </a:lnTo>
                  <a:lnTo>
                    <a:pt x="2937" y="367"/>
                  </a:lnTo>
                  <a:lnTo>
                    <a:pt x="2937" y="367"/>
                  </a:lnTo>
                  <a:lnTo>
                    <a:pt x="2937" y="367"/>
                  </a:lnTo>
                  <a:lnTo>
                    <a:pt x="2937" y="365"/>
                  </a:lnTo>
                  <a:lnTo>
                    <a:pt x="2935" y="362"/>
                  </a:lnTo>
                  <a:lnTo>
                    <a:pt x="2935" y="360"/>
                  </a:lnTo>
                  <a:lnTo>
                    <a:pt x="2932" y="360"/>
                  </a:lnTo>
                  <a:lnTo>
                    <a:pt x="2930" y="360"/>
                  </a:lnTo>
                  <a:lnTo>
                    <a:pt x="2928" y="360"/>
                  </a:lnTo>
                  <a:lnTo>
                    <a:pt x="2925" y="360"/>
                  </a:lnTo>
                  <a:lnTo>
                    <a:pt x="2925" y="357"/>
                  </a:lnTo>
                  <a:lnTo>
                    <a:pt x="2925" y="357"/>
                  </a:lnTo>
                  <a:lnTo>
                    <a:pt x="2925" y="353"/>
                  </a:lnTo>
                  <a:lnTo>
                    <a:pt x="2925" y="350"/>
                  </a:lnTo>
                  <a:lnTo>
                    <a:pt x="2925" y="350"/>
                  </a:lnTo>
                  <a:lnTo>
                    <a:pt x="2923" y="348"/>
                  </a:lnTo>
                  <a:lnTo>
                    <a:pt x="2923" y="348"/>
                  </a:lnTo>
                  <a:lnTo>
                    <a:pt x="2921" y="348"/>
                  </a:lnTo>
                  <a:lnTo>
                    <a:pt x="2918" y="348"/>
                  </a:lnTo>
                  <a:lnTo>
                    <a:pt x="2918" y="348"/>
                  </a:lnTo>
                  <a:lnTo>
                    <a:pt x="2916" y="348"/>
                  </a:lnTo>
                  <a:lnTo>
                    <a:pt x="2916" y="353"/>
                  </a:lnTo>
                  <a:lnTo>
                    <a:pt x="2916" y="355"/>
                  </a:lnTo>
                  <a:lnTo>
                    <a:pt x="2916" y="355"/>
                  </a:lnTo>
                  <a:lnTo>
                    <a:pt x="2914" y="355"/>
                  </a:lnTo>
                  <a:lnTo>
                    <a:pt x="2911" y="353"/>
                  </a:lnTo>
                  <a:lnTo>
                    <a:pt x="2911" y="350"/>
                  </a:lnTo>
                  <a:lnTo>
                    <a:pt x="2909" y="350"/>
                  </a:lnTo>
                  <a:lnTo>
                    <a:pt x="2909" y="350"/>
                  </a:lnTo>
                  <a:lnTo>
                    <a:pt x="2906" y="353"/>
                  </a:lnTo>
                  <a:lnTo>
                    <a:pt x="2904" y="353"/>
                  </a:lnTo>
                  <a:lnTo>
                    <a:pt x="2904" y="355"/>
                  </a:lnTo>
                  <a:lnTo>
                    <a:pt x="2902" y="353"/>
                  </a:lnTo>
                  <a:lnTo>
                    <a:pt x="2902" y="353"/>
                  </a:lnTo>
                  <a:lnTo>
                    <a:pt x="2899" y="353"/>
                  </a:lnTo>
                  <a:lnTo>
                    <a:pt x="2899" y="348"/>
                  </a:lnTo>
                  <a:lnTo>
                    <a:pt x="2897" y="346"/>
                  </a:lnTo>
                  <a:lnTo>
                    <a:pt x="2895" y="346"/>
                  </a:lnTo>
                  <a:lnTo>
                    <a:pt x="2892" y="343"/>
                  </a:lnTo>
                  <a:lnTo>
                    <a:pt x="2892" y="343"/>
                  </a:lnTo>
                  <a:lnTo>
                    <a:pt x="2890" y="343"/>
                  </a:lnTo>
                  <a:lnTo>
                    <a:pt x="2887" y="346"/>
                  </a:lnTo>
                  <a:lnTo>
                    <a:pt x="2885" y="346"/>
                  </a:lnTo>
                  <a:lnTo>
                    <a:pt x="2885" y="343"/>
                  </a:lnTo>
                  <a:lnTo>
                    <a:pt x="2885" y="343"/>
                  </a:lnTo>
                  <a:lnTo>
                    <a:pt x="2885" y="341"/>
                  </a:lnTo>
                  <a:lnTo>
                    <a:pt x="2885" y="341"/>
                  </a:lnTo>
                  <a:lnTo>
                    <a:pt x="2885" y="341"/>
                  </a:lnTo>
                  <a:lnTo>
                    <a:pt x="2887" y="341"/>
                  </a:lnTo>
                  <a:lnTo>
                    <a:pt x="2887" y="338"/>
                  </a:lnTo>
                  <a:lnTo>
                    <a:pt x="2887" y="338"/>
                  </a:lnTo>
                  <a:lnTo>
                    <a:pt x="2887" y="338"/>
                  </a:lnTo>
                  <a:lnTo>
                    <a:pt x="2887" y="336"/>
                  </a:lnTo>
                  <a:lnTo>
                    <a:pt x="2887" y="336"/>
                  </a:lnTo>
                  <a:lnTo>
                    <a:pt x="2885" y="336"/>
                  </a:lnTo>
                  <a:lnTo>
                    <a:pt x="2885" y="336"/>
                  </a:lnTo>
                  <a:lnTo>
                    <a:pt x="2883" y="336"/>
                  </a:lnTo>
                  <a:lnTo>
                    <a:pt x="2880" y="334"/>
                  </a:lnTo>
                  <a:lnTo>
                    <a:pt x="2880" y="334"/>
                  </a:lnTo>
                  <a:lnTo>
                    <a:pt x="2880" y="334"/>
                  </a:lnTo>
                  <a:lnTo>
                    <a:pt x="2878" y="336"/>
                  </a:lnTo>
                  <a:lnTo>
                    <a:pt x="2878" y="336"/>
                  </a:lnTo>
                  <a:lnTo>
                    <a:pt x="2873" y="334"/>
                  </a:lnTo>
                  <a:lnTo>
                    <a:pt x="2866" y="336"/>
                  </a:lnTo>
                  <a:lnTo>
                    <a:pt x="2864" y="336"/>
                  </a:lnTo>
                  <a:lnTo>
                    <a:pt x="2864" y="336"/>
                  </a:lnTo>
                  <a:lnTo>
                    <a:pt x="2864" y="338"/>
                  </a:lnTo>
                  <a:lnTo>
                    <a:pt x="2864" y="338"/>
                  </a:lnTo>
                  <a:lnTo>
                    <a:pt x="2861" y="338"/>
                  </a:lnTo>
                  <a:lnTo>
                    <a:pt x="2859" y="336"/>
                  </a:lnTo>
                  <a:lnTo>
                    <a:pt x="2859" y="338"/>
                  </a:lnTo>
                  <a:lnTo>
                    <a:pt x="2857" y="338"/>
                  </a:lnTo>
                  <a:lnTo>
                    <a:pt x="2854" y="338"/>
                  </a:lnTo>
                  <a:lnTo>
                    <a:pt x="2850" y="338"/>
                  </a:lnTo>
                  <a:lnTo>
                    <a:pt x="2850" y="338"/>
                  </a:lnTo>
                  <a:lnTo>
                    <a:pt x="2847" y="336"/>
                  </a:lnTo>
                  <a:lnTo>
                    <a:pt x="2845" y="334"/>
                  </a:lnTo>
                  <a:lnTo>
                    <a:pt x="2845" y="334"/>
                  </a:lnTo>
                  <a:lnTo>
                    <a:pt x="2843" y="334"/>
                  </a:lnTo>
                  <a:lnTo>
                    <a:pt x="2843" y="334"/>
                  </a:lnTo>
                  <a:lnTo>
                    <a:pt x="2843" y="334"/>
                  </a:lnTo>
                  <a:lnTo>
                    <a:pt x="2843" y="334"/>
                  </a:lnTo>
                  <a:lnTo>
                    <a:pt x="2843" y="336"/>
                  </a:lnTo>
                  <a:lnTo>
                    <a:pt x="2840" y="336"/>
                  </a:lnTo>
                  <a:lnTo>
                    <a:pt x="2840" y="336"/>
                  </a:lnTo>
                  <a:lnTo>
                    <a:pt x="2838" y="336"/>
                  </a:lnTo>
                  <a:lnTo>
                    <a:pt x="2835" y="334"/>
                  </a:lnTo>
                  <a:lnTo>
                    <a:pt x="2835" y="334"/>
                  </a:lnTo>
                  <a:lnTo>
                    <a:pt x="2833" y="331"/>
                  </a:lnTo>
                  <a:lnTo>
                    <a:pt x="2833" y="331"/>
                  </a:lnTo>
                  <a:lnTo>
                    <a:pt x="2831" y="329"/>
                  </a:lnTo>
                  <a:lnTo>
                    <a:pt x="2831" y="329"/>
                  </a:lnTo>
                  <a:lnTo>
                    <a:pt x="2828" y="327"/>
                  </a:lnTo>
                  <a:lnTo>
                    <a:pt x="2828" y="327"/>
                  </a:lnTo>
                  <a:lnTo>
                    <a:pt x="2828" y="324"/>
                  </a:lnTo>
                  <a:lnTo>
                    <a:pt x="2828" y="322"/>
                  </a:lnTo>
                  <a:lnTo>
                    <a:pt x="2826" y="320"/>
                  </a:lnTo>
                  <a:lnTo>
                    <a:pt x="2821" y="320"/>
                  </a:lnTo>
                  <a:lnTo>
                    <a:pt x="2819" y="315"/>
                  </a:lnTo>
                  <a:lnTo>
                    <a:pt x="2819" y="315"/>
                  </a:lnTo>
                  <a:lnTo>
                    <a:pt x="2819" y="312"/>
                  </a:lnTo>
                  <a:lnTo>
                    <a:pt x="2819" y="310"/>
                  </a:lnTo>
                  <a:lnTo>
                    <a:pt x="2821" y="310"/>
                  </a:lnTo>
                  <a:lnTo>
                    <a:pt x="2821" y="308"/>
                  </a:lnTo>
                  <a:lnTo>
                    <a:pt x="2821" y="305"/>
                  </a:lnTo>
                  <a:lnTo>
                    <a:pt x="2819" y="303"/>
                  </a:lnTo>
                  <a:lnTo>
                    <a:pt x="2819" y="298"/>
                  </a:lnTo>
                  <a:lnTo>
                    <a:pt x="2819" y="296"/>
                  </a:lnTo>
                  <a:lnTo>
                    <a:pt x="2824" y="291"/>
                  </a:lnTo>
                  <a:lnTo>
                    <a:pt x="2824" y="289"/>
                  </a:lnTo>
                  <a:lnTo>
                    <a:pt x="2824" y="289"/>
                  </a:lnTo>
                  <a:lnTo>
                    <a:pt x="2824" y="286"/>
                  </a:lnTo>
                  <a:lnTo>
                    <a:pt x="2824" y="284"/>
                  </a:lnTo>
                  <a:lnTo>
                    <a:pt x="2824" y="284"/>
                  </a:lnTo>
                  <a:lnTo>
                    <a:pt x="2814" y="279"/>
                  </a:lnTo>
                  <a:lnTo>
                    <a:pt x="2812" y="277"/>
                  </a:lnTo>
                  <a:lnTo>
                    <a:pt x="2809" y="275"/>
                  </a:lnTo>
                  <a:lnTo>
                    <a:pt x="2809" y="275"/>
                  </a:lnTo>
                  <a:lnTo>
                    <a:pt x="2809" y="272"/>
                  </a:lnTo>
                  <a:lnTo>
                    <a:pt x="2812" y="272"/>
                  </a:lnTo>
                  <a:lnTo>
                    <a:pt x="2812" y="272"/>
                  </a:lnTo>
                  <a:lnTo>
                    <a:pt x="2812" y="270"/>
                  </a:lnTo>
                  <a:lnTo>
                    <a:pt x="2812" y="270"/>
                  </a:lnTo>
                  <a:lnTo>
                    <a:pt x="2812" y="267"/>
                  </a:lnTo>
                  <a:lnTo>
                    <a:pt x="2812" y="267"/>
                  </a:lnTo>
                  <a:lnTo>
                    <a:pt x="2809" y="265"/>
                  </a:lnTo>
                  <a:lnTo>
                    <a:pt x="2807" y="263"/>
                  </a:lnTo>
                  <a:lnTo>
                    <a:pt x="2809" y="263"/>
                  </a:lnTo>
                  <a:lnTo>
                    <a:pt x="2809" y="263"/>
                  </a:lnTo>
                  <a:lnTo>
                    <a:pt x="2809" y="260"/>
                  </a:lnTo>
                  <a:lnTo>
                    <a:pt x="2809" y="258"/>
                  </a:lnTo>
                  <a:lnTo>
                    <a:pt x="2812" y="258"/>
                  </a:lnTo>
                  <a:lnTo>
                    <a:pt x="2812" y="256"/>
                  </a:lnTo>
                  <a:lnTo>
                    <a:pt x="2812" y="253"/>
                  </a:lnTo>
                  <a:lnTo>
                    <a:pt x="2812" y="251"/>
                  </a:lnTo>
                  <a:lnTo>
                    <a:pt x="2812" y="251"/>
                  </a:lnTo>
                  <a:lnTo>
                    <a:pt x="2809" y="249"/>
                  </a:lnTo>
                  <a:lnTo>
                    <a:pt x="2807" y="246"/>
                  </a:lnTo>
                  <a:lnTo>
                    <a:pt x="2807" y="246"/>
                  </a:lnTo>
                  <a:lnTo>
                    <a:pt x="2807" y="246"/>
                  </a:lnTo>
                  <a:lnTo>
                    <a:pt x="2807" y="246"/>
                  </a:lnTo>
                  <a:lnTo>
                    <a:pt x="2807" y="244"/>
                  </a:lnTo>
                  <a:lnTo>
                    <a:pt x="2807" y="244"/>
                  </a:lnTo>
                  <a:lnTo>
                    <a:pt x="2807" y="244"/>
                  </a:lnTo>
                  <a:lnTo>
                    <a:pt x="2807" y="244"/>
                  </a:lnTo>
                  <a:lnTo>
                    <a:pt x="2809" y="241"/>
                  </a:lnTo>
                  <a:lnTo>
                    <a:pt x="2809" y="241"/>
                  </a:lnTo>
                  <a:lnTo>
                    <a:pt x="2807" y="239"/>
                  </a:lnTo>
                  <a:lnTo>
                    <a:pt x="2807" y="239"/>
                  </a:lnTo>
                  <a:lnTo>
                    <a:pt x="2805" y="239"/>
                  </a:lnTo>
                  <a:lnTo>
                    <a:pt x="2805" y="237"/>
                  </a:lnTo>
                  <a:lnTo>
                    <a:pt x="2800" y="227"/>
                  </a:lnTo>
                  <a:lnTo>
                    <a:pt x="2798" y="225"/>
                  </a:lnTo>
                  <a:lnTo>
                    <a:pt x="2795" y="223"/>
                  </a:lnTo>
                  <a:lnTo>
                    <a:pt x="2795" y="223"/>
                  </a:lnTo>
                  <a:lnTo>
                    <a:pt x="2793" y="218"/>
                  </a:lnTo>
                  <a:lnTo>
                    <a:pt x="2791" y="215"/>
                  </a:lnTo>
                  <a:lnTo>
                    <a:pt x="2788" y="213"/>
                  </a:lnTo>
                  <a:lnTo>
                    <a:pt x="2788" y="213"/>
                  </a:lnTo>
                  <a:lnTo>
                    <a:pt x="2788" y="211"/>
                  </a:lnTo>
                  <a:lnTo>
                    <a:pt x="2788" y="208"/>
                  </a:lnTo>
                  <a:lnTo>
                    <a:pt x="2788" y="206"/>
                  </a:lnTo>
                  <a:lnTo>
                    <a:pt x="2788" y="204"/>
                  </a:lnTo>
                  <a:lnTo>
                    <a:pt x="2788" y="201"/>
                  </a:lnTo>
                  <a:lnTo>
                    <a:pt x="2788" y="201"/>
                  </a:lnTo>
                  <a:lnTo>
                    <a:pt x="2788" y="201"/>
                  </a:lnTo>
                  <a:lnTo>
                    <a:pt x="2791" y="199"/>
                  </a:lnTo>
                  <a:lnTo>
                    <a:pt x="2791" y="196"/>
                  </a:lnTo>
                  <a:lnTo>
                    <a:pt x="2791" y="194"/>
                  </a:lnTo>
                  <a:lnTo>
                    <a:pt x="2793" y="194"/>
                  </a:lnTo>
                  <a:lnTo>
                    <a:pt x="2791" y="192"/>
                  </a:lnTo>
                  <a:lnTo>
                    <a:pt x="2791" y="192"/>
                  </a:lnTo>
                  <a:lnTo>
                    <a:pt x="2791" y="192"/>
                  </a:lnTo>
                  <a:lnTo>
                    <a:pt x="2788" y="192"/>
                  </a:lnTo>
                  <a:lnTo>
                    <a:pt x="2788" y="192"/>
                  </a:lnTo>
                  <a:lnTo>
                    <a:pt x="2788" y="194"/>
                  </a:lnTo>
                  <a:lnTo>
                    <a:pt x="2788" y="194"/>
                  </a:lnTo>
                  <a:lnTo>
                    <a:pt x="2786" y="194"/>
                  </a:lnTo>
                  <a:lnTo>
                    <a:pt x="2786" y="194"/>
                  </a:lnTo>
                  <a:lnTo>
                    <a:pt x="2788" y="196"/>
                  </a:lnTo>
                  <a:lnTo>
                    <a:pt x="2788" y="196"/>
                  </a:lnTo>
                  <a:lnTo>
                    <a:pt x="2788" y="196"/>
                  </a:lnTo>
                  <a:lnTo>
                    <a:pt x="2786" y="199"/>
                  </a:lnTo>
                  <a:lnTo>
                    <a:pt x="2786" y="199"/>
                  </a:lnTo>
                  <a:lnTo>
                    <a:pt x="2783" y="196"/>
                  </a:lnTo>
                  <a:lnTo>
                    <a:pt x="2783" y="196"/>
                  </a:lnTo>
                  <a:lnTo>
                    <a:pt x="2783" y="194"/>
                  </a:lnTo>
                  <a:lnTo>
                    <a:pt x="2783" y="192"/>
                  </a:lnTo>
                  <a:lnTo>
                    <a:pt x="2783" y="192"/>
                  </a:lnTo>
                  <a:lnTo>
                    <a:pt x="2786" y="189"/>
                  </a:lnTo>
                  <a:lnTo>
                    <a:pt x="2786" y="189"/>
                  </a:lnTo>
                  <a:lnTo>
                    <a:pt x="2786" y="189"/>
                  </a:lnTo>
                  <a:lnTo>
                    <a:pt x="2788" y="189"/>
                  </a:lnTo>
                  <a:lnTo>
                    <a:pt x="2788" y="187"/>
                  </a:lnTo>
                  <a:lnTo>
                    <a:pt x="2788" y="187"/>
                  </a:lnTo>
                  <a:lnTo>
                    <a:pt x="2788" y="187"/>
                  </a:lnTo>
                  <a:lnTo>
                    <a:pt x="2788" y="185"/>
                  </a:lnTo>
                  <a:lnTo>
                    <a:pt x="2786" y="185"/>
                  </a:lnTo>
                  <a:lnTo>
                    <a:pt x="2783" y="185"/>
                  </a:lnTo>
                  <a:lnTo>
                    <a:pt x="2783" y="185"/>
                  </a:lnTo>
                  <a:lnTo>
                    <a:pt x="2781" y="182"/>
                  </a:lnTo>
                  <a:lnTo>
                    <a:pt x="2781" y="182"/>
                  </a:lnTo>
                  <a:lnTo>
                    <a:pt x="2783" y="180"/>
                  </a:lnTo>
                  <a:lnTo>
                    <a:pt x="2783" y="178"/>
                  </a:lnTo>
                  <a:lnTo>
                    <a:pt x="2783" y="175"/>
                  </a:lnTo>
                  <a:lnTo>
                    <a:pt x="2781" y="173"/>
                  </a:lnTo>
                  <a:lnTo>
                    <a:pt x="2776" y="173"/>
                  </a:lnTo>
                  <a:lnTo>
                    <a:pt x="2776" y="170"/>
                  </a:lnTo>
                  <a:lnTo>
                    <a:pt x="2776" y="170"/>
                  </a:lnTo>
                  <a:lnTo>
                    <a:pt x="2776" y="168"/>
                  </a:lnTo>
                  <a:lnTo>
                    <a:pt x="2779" y="166"/>
                  </a:lnTo>
                  <a:lnTo>
                    <a:pt x="2779" y="166"/>
                  </a:lnTo>
                  <a:lnTo>
                    <a:pt x="2779" y="163"/>
                  </a:lnTo>
                  <a:lnTo>
                    <a:pt x="2776" y="161"/>
                  </a:lnTo>
                  <a:lnTo>
                    <a:pt x="2779" y="161"/>
                  </a:lnTo>
                  <a:lnTo>
                    <a:pt x="2779" y="161"/>
                  </a:lnTo>
                  <a:lnTo>
                    <a:pt x="2779" y="161"/>
                  </a:lnTo>
                  <a:lnTo>
                    <a:pt x="2779" y="161"/>
                  </a:lnTo>
                  <a:lnTo>
                    <a:pt x="2779" y="161"/>
                  </a:lnTo>
                  <a:lnTo>
                    <a:pt x="2779" y="159"/>
                  </a:lnTo>
                  <a:lnTo>
                    <a:pt x="2779" y="159"/>
                  </a:lnTo>
                  <a:lnTo>
                    <a:pt x="2774" y="159"/>
                  </a:lnTo>
                  <a:lnTo>
                    <a:pt x="2774" y="156"/>
                  </a:lnTo>
                  <a:lnTo>
                    <a:pt x="2765" y="137"/>
                  </a:lnTo>
                  <a:lnTo>
                    <a:pt x="2765" y="135"/>
                  </a:lnTo>
                  <a:lnTo>
                    <a:pt x="2765" y="135"/>
                  </a:lnTo>
                  <a:lnTo>
                    <a:pt x="2765" y="133"/>
                  </a:lnTo>
                  <a:lnTo>
                    <a:pt x="2767" y="133"/>
                  </a:lnTo>
                  <a:lnTo>
                    <a:pt x="2767" y="133"/>
                  </a:lnTo>
                  <a:lnTo>
                    <a:pt x="2767" y="130"/>
                  </a:lnTo>
                  <a:lnTo>
                    <a:pt x="2767" y="130"/>
                  </a:lnTo>
                  <a:lnTo>
                    <a:pt x="2769" y="125"/>
                  </a:lnTo>
                  <a:lnTo>
                    <a:pt x="2769" y="125"/>
                  </a:lnTo>
                  <a:lnTo>
                    <a:pt x="2769" y="123"/>
                  </a:lnTo>
                  <a:lnTo>
                    <a:pt x="2767" y="121"/>
                  </a:lnTo>
                  <a:lnTo>
                    <a:pt x="2765" y="121"/>
                  </a:lnTo>
                  <a:lnTo>
                    <a:pt x="2760" y="118"/>
                  </a:lnTo>
                  <a:lnTo>
                    <a:pt x="2757" y="118"/>
                  </a:lnTo>
                  <a:lnTo>
                    <a:pt x="2757" y="118"/>
                  </a:lnTo>
                  <a:lnTo>
                    <a:pt x="2757" y="118"/>
                  </a:lnTo>
                  <a:lnTo>
                    <a:pt x="2757" y="116"/>
                  </a:lnTo>
                  <a:lnTo>
                    <a:pt x="2762" y="114"/>
                  </a:lnTo>
                  <a:lnTo>
                    <a:pt x="2765" y="111"/>
                  </a:lnTo>
                  <a:lnTo>
                    <a:pt x="2762" y="111"/>
                  </a:lnTo>
                  <a:lnTo>
                    <a:pt x="2757" y="109"/>
                  </a:lnTo>
                  <a:lnTo>
                    <a:pt x="2757" y="109"/>
                  </a:lnTo>
                  <a:lnTo>
                    <a:pt x="2757" y="104"/>
                  </a:lnTo>
                  <a:lnTo>
                    <a:pt x="2760" y="104"/>
                  </a:lnTo>
                  <a:lnTo>
                    <a:pt x="2757" y="102"/>
                  </a:lnTo>
                  <a:lnTo>
                    <a:pt x="2757" y="99"/>
                  </a:lnTo>
                  <a:lnTo>
                    <a:pt x="2755" y="99"/>
                  </a:lnTo>
                  <a:lnTo>
                    <a:pt x="2755" y="97"/>
                  </a:lnTo>
                  <a:lnTo>
                    <a:pt x="2755" y="97"/>
                  </a:lnTo>
                  <a:lnTo>
                    <a:pt x="2753" y="95"/>
                  </a:lnTo>
                  <a:lnTo>
                    <a:pt x="2753" y="95"/>
                  </a:lnTo>
                  <a:lnTo>
                    <a:pt x="2750" y="95"/>
                  </a:lnTo>
                  <a:lnTo>
                    <a:pt x="2750" y="95"/>
                  </a:lnTo>
                  <a:lnTo>
                    <a:pt x="2750" y="92"/>
                  </a:lnTo>
                  <a:lnTo>
                    <a:pt x="2753" y="90"/>
                  </a:lnTo>
                  <a:lnTo>
                    <a:pt x="2750" y="88"/>
                  </a:lnTo>
                  <a:lnTo>
                    <a:pt x="2746" y="85"/>
                  </a:lnTo>
                  <a:lnTo>
                    <a:pt x="2743" y="85"/>
                  </a:lnTo>
                  <a:lnTo>
                    <a:pt x="2743" y="85"/>
                  </a:lnTo>
                  <a:lnTo>
                    <a:pt x="2743" y="85"/>
                  </a:lnTo>
                  <a:lnTo>
                    <a:pt x="2743" y="88"/>
                  </a:lnTo>
                  <a:lnTo>
                    <a:pt x="2743" y="88"/>
                  </a:lnTo>
                  <a:lnTo>
                    <a:pt x="2741" y="88"/>
                  </a:lnTo>
                  <a:lnTo>
                    <a:pt x="2741" y="88"/>
                  </a:lnTo>
                  <a:lnTo>
                    <a:pt x="2741" y="85"/>
                  </a:lnTo>
                  <a:lnTo>
                    <a:pt x="2738" y="83"/>
                  </a:lnTo>
                  <a:lnTo>
                    <a:pt x="2738" y="81"/>
                  </a:lnTo>
                  <a:lnTo>
                    <a:pt x="2738" y="81"/>
                  </a:lnTo>
                  <a:lnTo>
                    <a:pt x="2741" y="78"/>
                  </a:lnTo>
                  <a:lnTo>
                    <a:pt x="2741" y="78"/>
                  </a:lnTo>
                  <a:lnTo>
                    <a:pt x="2743" y="78"/>
                  </a:lnTo>
                  <a:lnTo>
                    <a:pt x="2743" y="78"/>
                  </a:lnTo>
                  <a:lnTo>
                    <a:pt x="2743" y="76"/>
                  </a:lnTo>
                  <a:lnTo>
                    <a:pt x="2743" y="73"/>
                  </a:lnTo>
                  <a:lnTo>
                    <a:pt x="2743" y="73"/>
                  </a:lnTo>
                  <a:lnTo>
                    <a:pt x="2743" y="71"/>
                  </a:lnTo>
                  <a:lnTo>
                    <a:pt x="2746" y="71"/>
                  </a:lnTo>
                  <a:lnTo>
                    <a:pt x="2746" y="69"/>
                  </a:lnTo>
                  <a:lnTo>
                    <a:pt x="2743" y="69"/>
                  </a:lnTo>
                  <a:lnTo>
                    <a:pt x="2741" y="69"/>
                  </a:lnTo>
                  <a:lnTo>
                    <a:pt x="2741" y="69"/>
                  </a:lnTo>
                  <a:lnTo>
                    <a:pt x="2741" y="71"/>
                  </a:lnTo>
                  <a:lnTo>
                    <a:pt x="2738" y="71"/>
                  </a:lnTo>
                  <a:lnTo>
                    <a:pt x="2734" y="62"/>
                  </a:lnTo>
                  <a:lnTo>
                    <a:pt x="2734" y="62"/>
                  </a:lnTo>
                  <a:lnTo>
                    <a:pt x="2734" y="62"/>
                  </a:lnTo>
                  <a:lnTo>
                    <a:pt x="2734" y="62"/>
                  </a:lnTo>
                  <a:lnTo>
                    <a:pt x="2734" y="59"/>
                  </a:lnTo>
                  <a:lnTo>
                    <a:pt x="2734" y="59"/>
                  </a:lnTo>
                  <a:lnTo>
                    <a:pt x="2734" y="59"/>
                  </a:lnTo>
                  <a:lnTo>
                    <a:pt x="2731" y="57"/>
                  </a:lnTo>
                  <a:lnTo>
                    <a:pt x="2727" y="59"/>
                  </a:lnTo>
                  <a:lnTo>
                    <a:pt x="2724" y="59"/>
                  </a:lnTo>
                  <a:lnTo>
                    <a:pt x="2724" y="59"/>
                  </a:lnTo>
                  <a:lnTo>
                    <a:pt x="2722" y="59"/>
                  </a:lnTo>
                  <a:lnTo>
                    <a:pt x="2722" y="59"/>
                  </a:lnTo>
                  <a:lnTo>
                    <a:pt x="2722" y="57"/>
                  </a:lnTo>
                  <a:lnTo>
                    <a:pt x="2724" y="54"/>
                  </a:lnTo>
                  <a:lnTo>
                    <a:pt x="2724" y="54"/>
                  </a:lnTo>
                  <a:lnTo>
                    <a:pt x="2724" y="54"/>
                  </a:lnTo>
                  <a:lnTo>
                    <a:pt x="2727" y="54"/>
                  </a:lnTo>
                  <a:lnTo>
                    <a:pt x="2727" y="54"/>
                  </a:lnTo>
                  <a:lnTo>
                    <a:pt x="2727" y="52"/>
                  </a:lnTo>
                  <a:lnTo>
                    <a:pt x="2724" y="50"/>
                  </a:lnTo>
                  <a:lnTo>
                    <a:pt x="2722" y="47"/>
                  </a:lnTo>
                  <a:lnTo>
                    <a:pt x="2722" y="45"/>
                  </a:lnTo>
                  <a:lnTo>
                    <a:pt x="2720" y="45"/>
                  </a:lnTo>
                  <a:lnTo>
                    <a:pt x="2720" y="45"/>
                  </a:lnTo>
                  <a:lnTo>
                    <a:pt x="2715" y="45"/>
                  </a:lnTo>
                  <a:lnTo>
                    <a:pt x="2715" y="45"/>
                  </a:lnTo>
                  <a:lnTo>
                    <a:pt x="2712" y="43"/>
                  </a:lnTo>
                  <a:lnTo>
                    <a:pt x="2712" y="43"/>
                  </a:lnTo>
                  <a:lnTo>
                    <a:pt x="2710" y="43"/>
                  </a:lnTo>
                  <a:lnTo>
                    <a:pt x="2696" y="31"/>
                  </a:lnTo>
                  <a:lnTo>
                    <a:pt x="2691" y="31"/>
                  </a:lnTo>
                  <a:lnTo>
                    <a:pt x="2689" y="31"/>
                  </a:lnTo>
                  <a:lnTo>
                    <a:pt x="2684" y="33"/>
                  </a:lnTo>
                  <a:lnTo>
                    <a:pt x="2682" y="33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2" y="38"/>
                  </a:lnTo>
                  <a:lnTo>
                    <a:pt x="2682" y="40"/>
                  </a:lnTo>
                  <a:lnTo>
                    <a:pt x="2682" y="40"/>
                  </a:lnTo>
                  <a:lnTo>
                    <a:pt x="2679" y="40"/>
                  </a:lnTo>
                  <a:lnTo>
                    <a:pt x="2679" y="38"/>
                  </a:lnTo>
                  <a:lnTo>
                    <a:pt x="2677" y="36"/>
                  </a:lnTo>
                  <a:lnTo>
                    <a:pt x="2675" y="38"/>
                  </a:lnTo>
                  <a:lnTo>
                    <a:pt x="2675" y="38"/>
                  </a:lnTo>
                  <a:lnTo>
                    <a:pt x="2672" y="36"/>
                  </a:lnTo>
                  <a:lnTo>
                    <a:pt x="2672" y="36"/>
                  </a:lnTo>
                  <a:lnTo>
                    <a:pt x="2672" y="33"/>
                  </a:lnTo>
                  <a:lnTo>
                    <a:pt x="2672" y="33"/>
                  </a:lnTo>
                  <a:lnTo>
                    <a:pt x="2672" y="33"/>
                  </a:lnTo>
                  <a:lnTo>
                    <a:pt x="2672" y="33"/>
                  </a:lnTo>
                  <a:lnTo>
                    <a:pt x="2670" y="31"/>
                  </a:lnTo>
                  <a:lnTo>
                    <a:pt x="2670" y="31"/>
                  </a:lnTo>
                  <a:lnTo>
                    <a:pt x="2663" y="31"/>
                  </a:lnTo>
                  <a:lnTo>
                    <a:pt x="2663" y="31"/>
                  </a:lnTo>
                  <a:lnTo>
                    <a:pt x="2660" y="31"/>
                  </a:lnTo>
                  <a:lnTo>
                    <a:pt x="2658" y="28"/>
                  </a:lnTo>
                  <a:lnTo>
                    <a:pt x="2656" y="28"/>
                  </a:lnTo>
                  <a:lnTo>
                    <a:pt x="2656" y="26"/>
                  </a:lnTo>
                  <a:lnTo>
                    <a:pt x="2653" y="26"/>
                  </a:lnTo>
                  <a:lnTo>
                    <a:pt x="2653" y="24"/>
                  </a:lnTo>
                  <a:lnTo>
                    <a:pt x="2653" y="24"/>
                  </a:lnTo>
                  <a:lnTo>
                    <a:pt x="2651" y="21"/>
                  </a:lnTo>
                  <a:lnTo>
                    <a:pt x="2651" y="19"/>
                  </a:lnTo>
                  <a:lnTo>
                    <a:pt x="2651" y="19"/>
                  </a:lnTo>
                  <a:lnTo>
                    <a:pt x="2649" y="17"/>
                  </a:lnTo>
                  <a:lnTo>
                    <a:pt x="2649" y="17"/>
                  </a:lnTo>
                  <a:lnTo>
                    <a:pt x="2646" y="17"/>
                  </a:lnTo>
                  <a:lnTo>
                    <a:pt x="2646" y="17"/>
                  </a:lnTo>
                  <a:lnTo>
                    <a:pt x="2644" y="17"/>
                  </a:lnTo>
                  <a:lnTo>
                    <a:pt x="2644" y="19"/>
                  </a:lnTo>
                  <a:lnTo>
                    <a:pt x="2642" y="19"/>
                  </a:lnTo>
                  <a:lnTo>
                    <a:pt x="2642" y="19"/>
                  </a:lnTo>
                  <a:lnTo>
                    <a:pt x="2639" y="17"/>
                  </a:lnTo>
                  <a:lnTo>
                    <a:pt x="2639" y="14"/>
                  </a:lnTo>
                  <a:lnTo>
                    <a:pt x="2637" y="14"/>
                  </a:lnTo>
                  <a:lnTo>
                    <a:pt x="2637" y="14"/>
                  </a:lnTo>
                  <a:lnTo>
                    <a:pt x="2637" y="14"/>
                  </a:lnTo>
                  <a:lnTo>
                    <a:pt x="2634" y="12"/>
                  </a:lnTo>
                  <a:lnTo>
                    <a:pt x="2634" y="10"/>
                  </a:lnTo>
                  <a:lnTo>
                    <a:pt x="2630" y="7"/>
                  </a:lnTo>
                  <a:lnTo>
                    <a:pt x="2627" y="7"/>
                  </a:lnTo>
                  <a:lnTo>
                    <a:pt x="2623" y="5"/>
                  </a:lnTo>
                  <a:lnTo>
                    <a:pt x="2620" y="5"/>
                  </a:lnTo>
                  <a:lnTo>
                    <a:pt x="2618" y="5"/>
                  </a:lnTo>
                  <a:lnTo>
                    <a:pt x="2618" y="2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3" y="5"/>
                  </a:lnTo>
                  <a:lnTo>
                    <a:pt x="2611" y="5"/>
                  </a:lnTo>
                  <a:lnTo>
                    <a:pt x="2611" y="5"/>
                  </a:lnTo>
                  <a:lnTo>
                    <a:pt x="2611" y="2"/>
                  </a:lnTo>
                  <a:lnTo>
                    <a:pt x="2611" y="2"/>
                  </a:lnTo>
                  <a:lnTo>
                    <a:pt x="2613" y="2"/>
                  </a:lnTo>
                  <a:lnTo>
                    <a:pt x="2611" y="2"/>
                  </a:lnTo>
                  <a:lnTo>
                    <a:pt x="2611" y="0"/>
                  </a:lnTo>
                  <a:lnTo>
                    <a:pt x="2608" y="0"/>
                  </a:lnTo>
                  <a:lnTo>
                    <a:pt x="2608" y="2"/>
                  </a:lnTo>
                  <a:lnTo>
                    <a:pt x="2608" y="5"/>
                  </a:lnTo>
                  <a:lnTo>
                    <a:pt x="2608" y="5"/>
                  </a:lnTo>
                  <a:lnTo>
                    <a:pt x="2608" y="5"/>
                  </a:lnTo>
                  <a:lnTo>
                    <a:pt x="2606" y="2"/>
                  </a:lnTo>
                  <a:lnTo>
                    <a:pt x="2606" y="2"/>
                  </a:lnTo>
                  <a:lnTo>
                    <a:pt x="2604" y="2"/>
                  </a:lnTo>
                  <a:lnTo>
                    <a:pt x="2604" y="2"/>
                  </a:lnTo>
                  <a:lnTo>
                    <a:pt x="2601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4" y="2"/>
                  </a:lnTo>
                  <a:lnTo>
                    <a:pt x="2592" y="2"/>
                  </a:lnTo>
                  <a:lnTo>
                    <a:pt x="2592" y="5"/>
                  </a:lnTo>
                  <a:lnTo>
                    <a:pt x="2592" y="5"/>
                  </a:lnTo>
                  <a:lnTo>
                    <a:pt x="2585" y="5"/>
                  </a:lnTo>
                  <a:lnTo>
                    <a:pt x="2575" y="10"/>
                  </a:lnTo>
                  <a:lnTo>
                    <a:pt x="2556" y="10"/>
                  </a:lnTo>
                  <a:lnTo>
                    <a:pt x="2554" y="10"/>
                  </a:lnTo>
                  <a:lnTo>
                    <a:pt x="2552" y="10"/>
                  </a:lnTo>
                  <a:lnTo>
                    <a:pt x="2552" y="10"/>
                  </a:lnTo>
                  <a:lnTo>
                    <a:pt x="2549" y="7"/>
                  </a:lnTo>
                  <a:lnTo>
                    <a:pt x="2549" y="7"/>
                  </a:lnTo>
                  <a:lnTo>
                    <a:pt x="2547" y="7"/>
                  </a:lnTo>
                  <a:lnTo>
                    <a:pt x="2547" y="7"/>
                  </a:lnTo>
                  <a:lnTo>
                    <a:pt x="2542" y="10"/>
                  </a:lnTo>
                  <a:lnTo>
                    <a:pt x="2540" y="10"/>
                  </a:lnTo>
                  <a:lnTo>
                    <a:pt x="2540" y="10"/>
                  </a:lnTo>
                  <a:lnTo>
                    <a:pt x="2537" y="12"/>
                  </a:lnTo>
                  <a:lnTo>
                    <a:pt x="2535" y="12"/>
                  </a:lnTo>
                  <a:lnTo>
                    <a:pt x="2533" y="12"/>
                  </a:lnTo>
                  <a:lnTo>
                    <a:pt x="2526" y="12"/>
                  </a:lnTo>
                  <a:lnTo>
                    <a:pt x="2511" y="17"/>
                  </a:lnTo>
                  <a:lnTo>
                    <a:pt x="2507" y="21"/>
                  </a:lnTo>
                  <a:lnTo>
                    <a:pt x="2502" y="21"/>
                  </a:lnTo>
                  <a:lnTo>
                    <a:pt x="2500" y="21"/>
                  </a:lnTo>
                  <a:lnTo>
                    <a:pt x="2500" y="21"/>
                  </a:lnTo>
                  <a:lnTo>
                    <a:pt x="2497" y="21"/>
                  </a:lnTo>
                  <a:lnTo>
                    <a:pt x="2497" y="21"/>
                  </a:lnTo>
                  <a:lnTo>
                    <a:pt x="2495" y="21"/>
                  </a:lnTo>
                  <a:lnTo>
                    <a:pt x="2495" y="24"/>
                  </a:lnTo>
                  <a:lnTo>
                    <a:pt x="2493" y="24"/>
                  </a:lnTo>
                  <a:lnTo>
                    <a:pt x="2490" y="26"/>
                  </a:lnTo>
                  <a:lnTo>
                    <a:pt x="2488" y="26"/>
                  </a:lnTo>
                  <a:lnTo>
                    <a:pt x="2481" y="24"/>
                  </a:lnTo>
                  <a:lnTo>
                    <a:pt x="2471" y="26"/>
                  </a:lnTo>
                  <a:lnTo>
                    <a:pt x="2471" y="26"/>
                  </a:lnTo>
                  <a:lnTo>
                    <a:pt x="2469" y="26"/>
                  </a:lnTo>
                  <a:lnTo>
                    <a:pt x="2469" y="28"/>
                  </a:lnTo>
                  <a:lnTo>
                    <a:pt x="2469" y="28"/>
                  </a:lnTo>
                  <a:lnTo>
                    <a:pt x="2466" y="31"/>
                  </a:lnTo>
                  <a:lnTo>
                    <a:pt x="2464" y="33"/>
                  </a:lnTo>
                  <a:lnTo>
                    <a:pt x="2462" y="38"/>
                  </a:lnTo>
                  <a:lnTo>
                    <a:pt x="2459" y="40"/>
                  </a:lnTo>
                  <a:lnTo>
                    <a:pt x="2455" y="45"/>
                  </a:lnTo>
                  <a:lnTo>
                    <a:pt x="2450" y="50"/>
                  </a:lnTo>
                  <a:lnTo>
                    <a:pt x="2448" y="54"/>
                  </a:lnTo>
                  <a:lnTo>
                    <a:pt x="2445" y="54"/>
                  </a:lnTo>
                  <a:lnTo>
                    <a:pt x="2445" y="54"/>
                  </a:lnTo>
                  <a:lnTo>
                    <a:pt x="2445" y="57"/>
                  </a:lnTo>
                  <a:lnTo>
                    <a:pt x="2445" y="57"/>
                  </a:lnTo>
                  <a:lnTo>
                    <a:pt x="2445" y="57"/>
                  </a:lnTo>
                  <a:lnTo>
                    <a:pt x="2443" y="59"/>
                  </a:lnTo>
                  <a:lnTo>
                    <a:pt x="2443" y="59"/>
                  </a:lnTo>
                  <a:lnTo>
                    <a:pt x="2443" y="59"/>
                  </a:lnTo>
                  <a:lnTo>
                    <a:pt x="2440" y="62"/>
                  </a:lnTo>
                  <a:lnTo>
                    <a:pt x="2440" y="62"/>
                  </a:lnTo>
                  <a:lnTo>
                    <a:pt x="2440" y="62"/>
                  </a:lnTo>
                  <a:lnTo>
                    <a:pt x="2440" y="62"/>
                  </a:lnTo>
                  <a:lnTo>
                    <a:pt x="2438" y="64"/>
                  </a:lnTo>
                  <a:lnTo>
                    <a:pt x="2436" y="66"/>
                  </a:lnTo>
                  <a:lnTo>
                    <a:pt x="2436" y="66"/>
                  </a:lnTo>
                  <a:lnTo>
                    <a:pt x="2431" y="69"/>
                  </a:lnTo>
                  <a:lnTo>
                    <a:pt x="2429" y="71"/>
                  </a:lnTo>
                  <a:lnTo>
                    <a:pt x="2429" y="73"/>
                  </a:lnTo>
                  <a:lnTo>
                    <a:pt x="2429" y="73"/>
                  </a:lnTo>
                  <a:lnTo>
                    <a:pt x="2429" y="76"/>
                  </a:lnTo>
                  <a:lnTo>
                    <a:pt x="2429" y="76"/>
                  </a:lnTo>
                  <a:lnTo>
                    <a:pt x="2429" y="78"/>
                  </a:lnTo>
                  <a:lnTo>
                    <a:pt x="2429" y="78"/>
                  </a:lnTo>
                  <a:lnTo>
                    <a:pt x="2429" y="81"/>
                  </a:lnTo>
                  <a:lnTo>
                    <a:pt x="2429" y="83"/>
                  </a:lnTo>
                  <a:lnTo>
                    <a:pt x="2429" y="83"/>
                  </a:lnTo>
                  <a:lnTo>
                    <a:pt x="2429" y="85"/>
                  </a:lnTo>
                  <a:lnTo>
                    <a:pt x="2431" y="85"/>
                  </a:lnTo>
                  <a:lnTo>
                    <a:pt x="2433" y="85"/>
                  </a:lnTo>
                  <a:lnTo>
                    <a:pt x="2436" y="85"/>
                  </a:lnTo>
                  <a:lnTo>
                    <a:pt x="2436" y="85"/>
                  </a:lnTo>
                  <a:lnTo>
                    <a:pt x="2438" y="83"/>
                  </a:lnTo>
                  <a:lnTo>
                    <a:pt x="2440" y="83"/>
                  </a:lnTo>
                  <a:lnTo>
                    <a:pt x="2445" y="83"/>
                  </a:lnTo>
                  <a:lnTo>
                    <a:pt x="2448" y="83"/>
                  </a:lnTo>
                  <a:lnTo>
                    <a:pt x="2450" y="81"/>
                  </a:lnTo>
                  <a:lnTo>
                    <a:pt x="2450" y="81"/>
                  </a:lnTo>
                  <a:lnTo>
                    <a:pt x="2450" y="81"/>
                  </a:lnTo>
                  <a:lnTo>
                    <a:pt x="2452" y="83"/>
                  </a:lnTo>
                  <a:lnTo>
                    <a:pt x="2455" y="83"/>
                  </a:lnTo>
                  <a:lnTo>
                    <a:pt x="2459" y="88"/>
                  </a:lnTo>
                  <a:lnTo>
                    <a:pt x="2462" y="88"/>
                  </a:lnTo>
                  <a:lnTo>
                    <a:pt x="2464" y="88"/>
                  </a:lnTo>
                  <a:lnTo>
                    <a:pt x="2464" y="90"/>
                  </a:lnTo>
                  <a:lnTo>
                    <a:pt x="2464" y="92"/>
                  </a:lnTo>
                  <a:lnTo>
                    <a:pt x="2464" y="92"/>
                  </a:lnTo>
                  <a:lnTo>
                    <a:pt x="2464" y="92"/>
                  </a:lnTo>
                  <a:lnTo>
                    <a:pt x="2464" y="95"/>
                  </a:lnTo>
                  <a:lnTo>
                    <a:pt x="2462" y="95"/>
                  </a:lnTo>
                  <a:lnTo>
                    <a:pt x="2462" y="95"/>
                  </a:lnTo>
                  <a:lnTo>
                    <a:pt x="2462" y="97"/>
                  </a:lnTo>
                  <a:lnTo>
                    <a:pt x="2462" y="99"/>
                  </a:lnTo>
                  <a:lnTo>
                    <a:pt x="2462" y="102"/>
                  </a:lnTo>
                  <a:lnTo>
                    <a:pt x="2462" y="104"/>
                  </a:lnTo>
                  <a:lnTo>
                    <a:pt x="2462" y="104"/>
                  </a:lnTo>
                  <a:lnTo>
                    <a:pt x="2459" y="104"/>
                  </a:lnTo>
                  <a:lnTo>
                    <a:pt x="2459" y="104"/>
                  </a:lnTo>
                  <a:lnTo>
                    <a:pt x="2459" y="104"/>
                  </a:lnTo>
                  <a:lnTo>
                    <a:pt x="2459" y="107"/>
                  </a:lnTo>
                  <a:lnTo>
                    <a:pt x="2459" y="107"/>
                  </a:lnTo>
                  <a:lnTo>
                    <a:pt x="2459" y="107"/>
                  </a:lnTo>
                  <a:lnTo>
                    <a:pt x="2459" y="109"/>
                  </a:lnTo>
                  <a:lnTo>
                    <a:pt x="2462" y="109"/>
                  </a:lnTo>
                  <a:lnTo>
                    <a:pt x="2464" y="114"/>
                  </a:lnTo>
                  <a:lnTo>
                    <a:pt x="2466" y="116"/>
                  </a:lnTo>
                  <a:lnTo>
                    <a:pt x="2466" y="116"/>
                  </a:lnTo>
                  <a:lnTo>
                    <a:pt x="2466" y="118"/>
                  </a:lnTo>
                  <a:lnTo>
                    <a:pt x="2466" y="118"/>
                  </a:lnTo>
                  <a:lnTo>
                    <a:pt x="2466" y="118"/>
                  </a:lnTo>
                  <a:lnTo>
                    <a:pt x="2466" y="121"/>
                  </a:lnTo>
                  <a:lnTo>
                    <a:pt x="2466" y="121"/>
                  </a:lnTo>
                  <a:lnTo>
                    <a:pt x="2466" y="121"/>
                  </a:lnTo>
                  <a:lnTo>
                    <a:pt x="2466" y="121"/>
                  </a:lnTo>
                  <a:lnTo>
                    <a:pt x="2466" y="123"/>
                  </a:lnTo>
                  <a:lnTo>
                    <a:pt x="2466" y="123"/>
                  </a:lnTo>
                  <a:lnTo>
                    <a:pt x="2466" y="123"/>
                  </a:lnTo>
                  <a:lnTo>
                    <a:pt x="2466" y="123"/>
                  </a:lnTo>
                  <a:lnTo>
                    <a:pt x="2466" y="125"/>
                  </a:lnTo>
                  <a:lnTo>
                    <a:pt x="2466" y="125"/>
                  </a:lnTo>
                  <a:lnTo>
                    <a:pt x="2466" y="125"/>
                  </a:lnTo>
                  <a:lnTo>
                    <a:pt x="2466" y="128"/>
                  </a:lnTo>
                  <a:lnTo>
                    <a:pt x="2466" y="128"/>
                  </a:lnTo>
                  <a:lnTo>
                    <a:pt x="2464" y="130"/>
                  </a:lnTo>
                  <a:lnTo>
                    <a:pt x="2464" y="130"/>
                  </a:lnTo>
                  <a:lnTo>
                    <a:pt x="2464" y="130"/>
                  </a:lnTo>
                  <a:lnTo>
                    <a:pt x="2464" y="130"/>
                  </a:lnTo>
                  <a:lnTo>
                    <a:pt x="2462" y="133"/>
                  </a:lnTo>
                  <a:lnTo>
                    <a:pt x="2464" y="133"/>
                  </a:lnTo>
                  <a:lnTo>
                    <a:pt x="2464" y="135"/>
                  </a:lnTo>
                  <a:lnTo>
                    <a:pt x="2464" y="135"/>
                  </a:lnTo>
                  <a:lnTo>
                    <a:pt x="2464" y="137"/>
                  </a:lnTo>
                  <a:lnTo>
                    <a:pt x="2464" y="137"/>
                  </a:lnTo>
                  <a:lnTo>
                    <a:pt x="2462" y="140"/>
                  </a:lnTo>
                  <a:lnTo>
                    <a:pt x="2462" y="142"/>
                  </a:lnTo>
                  <a:lnTo>
                    <a:pt x="2459" y="142"/>
                  </a:lnTo>
                  <a:lnTo>
                    <a:pt x="2459" y="144"/>
                  </a:lnTo>
                  <a:lnTo>
                    <a:pt x="2457" y="144"/>
                  </a:lnTo>
                  <a:lnTo>
                    <a:pt x="2457" y="144"/>
                  </a:lnTo>
                  <a:lnTo>
                    <a:pt x="2455" y="144"/>
                  </a:lnTo>
                  <a:lnTo>
                    <a:pt x="2455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2" y="147"/>
                  </a:lnTo>
                  <a:lnTo>
                    <a:pt x="2452" y="147"/>
                  </a:lnTo>
                  <a:lnTo>
                    <a:pt x="2452" y="147"/>
                  </a:lnTo>
                  <a:lnTo>
                    <a:pt x="2452" y="147"/>
                  </a:lnTo>
                  <a:lnTo>
                    <a:pt x="2452" y="147"/>
                  </a:lnTo>
                  <a:lnTo>
                    <a:pt x="2452" y="149"/>
                  </a:lnTo>
                  <a:lnTo>
                    <a:pt x="2450" y="149"/>
                  </a:lnTo>
                  <a:lnTo>
                    <a:pt x="2450" y="149"/>
                  </a:lnTo>
                  <a:lnTo>
                    <a:pt x="2450" y="149"/>
                  </a:lnTo>
                  <a:lnTo>
                    <a:pt x="2448" y="149"/>
                  </a:lnTo>
                  <a:lnTo>
                    <a:pt x="2445" y="152"/>
                  </a:lnTo>
                  <a:lnTo>
                    <a:pt x="2443" y="154"/>
                  </a:lnTo>
                  <a:lnTo>
                    <a:pt x="2436" y="163"/>
                  </a:lnTo>
                  <a:lnTo>
                    <a:pt x="2436" y="163"/>
                  </a:lnTo>
                  <a:lnTo>
                    <a:pt x="2433" y="163"/>
                  </a:lnTo>
                  <a:lnTo>
                    <a:pt x="2433" y="163"/>
                  </a:lnTo>
                  <a:lnTo>
                    <a:pt x="2431" y="163"/>
                  </a:lnTo>
                  <a:lnTo>
                    <a:pt x="2431" y="163"/>
                  </a:lnTo>
                  <a:lnTo>
                    <a:pt x="2431" y="166"/>
                  </a:lnTo>
                  <a:lnTo>
                    <a:pt x="2431" y="168"/>
                  </a:lnTo>
                  <a:lnTo>
                    <a:pt x="2429" y="170"/>
                  </a:lnTo>
                  <a:lnTo>
                    <a:pt x="2429" y="170"/>
                  </a:lnTo>
                  <a:lnTo>
                    <a:pt x="2429" y="173"/>
                  </a:lnTo>
                  <a:lnTo>
                    <a:pt x="2429" y="175"/>
                  </a:lnTo>
                  <a:lnTo>
                    <a:pt x="2426" y="178"/>
                  </a:lnTo>
                  <a:lnTo>
                    <a:pt x="2426" y="180"/>
                  </a:lnTo>
                  <a:lnTo>
                    <a:pt x="2426" y="180"/>
                  </a:lnTo>
                  <a:lnTo>
                    <a:pt x="2426" y="182"/>
                  </a:lnTo>
                  <a:lnTo>
                    <a:pt x="2426" y="182"/>
                  </a:lnTo>
                  <a:lnTo>
                    <a:pt x="2424" y="185"/>
                  </a:lnTo>
                  <a:lnTo>
                    <a:pt x="2424" y="185"/>
                  </a:lnTo>
                  <a:lnTo>
                    <a:pt x="2424" y="185"/>
                  </a:lnTo>
                  <a:lnTo>
                    <a:pt x="2424" y="187"/>
                  </a:lnTo>
                  <a:lnTo>
                    <a:pt x="2424" y="187"/>
                  </a:lnTo>
                  <a:lnTo>
                    <a:pt x="2422" y="187"/>
                  </a:lnTo>
                  <a:lnTo>
                    <a:pt x="2422" y="189"/>
                  </a:lnTo>
                  <a:lnTo>
                    <a:pt x="2422" y="189"/>
                  </a:lnTo>
                  <a:lnTo>
                    <a:pt x="2422" y="192"/>
                  </a:lnTo>
                  <a:lnTo>
                    <a:pt x="2422" y="192"/>
                  </a:lnTo>
                  <a:lnTo>
                    <a:pt x="2422" y="192"/>
                  </a:lnTo>
                  <a:lnTo>
                    <a:pt x="2419" y="196"/>
                  </a:lnTo>
                  <a:lnTo>
                    <a:pt x="2419" y="196"/>
                  </a:lnTo>
                  <a:lnTo>
                    <a:pt x="2417" y="196"/>
                  </a:lnTo>
                  <a:lnTo>
                    <a:pt x="2417" y="196"/>
                  </a:lnTo>
                  <a:lnTo>
                    <a:pt x="2417" y="196"/>
                  </a:lnTo>
                  <a:lnTo>
                    <a:pt x="2417" y="199"/>
                  </a:lnTo>
                  <a:lnTo>
                    <a:pt x="2417" y="201"/>
                  </a:lnTo>
                  <a:lnTo>
                    <a:pt x="2417" y="201"/>
                  </a:lnTo>
                  <a:lnTo>
                    <a:pt x="2417" y="201"/>
                  </a:lnTo>
                  <a:lnTo>
                    <a:pt x="2417" y="201"/>
                  </a:lnTo>
                  <a:lnTo>
                    <a:pt x="2414" y="201"/>
                  </a:lnTo>
                  <a:lnTo>
                    <a:pt x="2414" y="201"/>
                  </a:lnTo>
                  <a:lnTo>
                    <a:pt x="2414" y="204"/>
                  </a:lnTo>
                  <a:lnTo>
                    <a:pt x="2414" y="206"/>
                  </a:lnTo>
                  <a:lnTo>
                    <a:pt x="2414" y="206"/>
                  </a:lnTo>
                  <a:lnTo>
                    <a:pt x="2414" y="206"/>
                  </a:lnTo>
                  <a:lnTo>
                    <a:pt x="2414" y="206"/>
                  </a:lnTo>
                  <a:lnTo>
                    <a:pt x="2414" y="208"/>
                  </a:lnTo>
                  <a:lnTo>
                    <a:pt x="2414" y="208"/>
                  </a:lnTo>
                  <a:lnTo>
                    <a:pt x="2414" y="211"/>
                  </a:lnTo>
                  <a:lnTo>
                    <a:pt x="2414" y="211"/>
                  </a:lnTo>
                  <a:lnTo>
                    <a:pt x="2414" y="213"/>
                  </a:lnTo>
                  <a:lnTo>
                    <a:pt x="2412" y="213"/>
                  </a:lnTo>
                  <a:lnTo>
                    <a:pt x="2412" y="213"/>
                  </a:lnTo>
                  <a:lnTo>
                    <a:pt x="2412" y="213"/>
                  </a:lnTo>
                  <a:lnTo>
                    <a:pt x="2412" y="215"/>
                  </a:lnTo>
                  <a:lnTo>
                    <a:pt x="2410" y="218"/>
                  </a:lnTo>
                  <a:lnTo>
                    <a:pt x="2405" y="220"/>
                  </a:lnTo>
                  <a:lnTo>
                    <a:pt x="2405" y="223"/>
                  </a:lnTo>
                  <a:lnTo>
                    <a:pt x="2405" y="225"/>
                  </a:lnTo>
                  <a:lnTo>
                    <a:pt x="2400" y="227"/>
                  </a:lnTo>
                  <a:lnTo>
                    <a:pt x="2403" y="230"/>
                  </a:lnTo>
                  <a:lnTo>
                    <a:pt x="2403" y="230"/>
                  </a:lnTo>
                  <a:lnTo>
                    <a:pt x="2400" y="232"/>
                  </a:lnTo>
                  <a:lnTo>
                    <a:pt x="2400" y="232"/>
                  </a:lnTo>
                  <a:lnTo>
                    <a:pt x="2400" y="234"/>
                  </a:lnTo>
                  <a:lnTo>
                    <a:pt x="2400" y="237"/>
                  </a:lnTo>
                  <a:lnTo>
                    <a:pt x="2400" y="239"/>
                  </a:lnTo>
                  <a:lnTo>
                    <a:pt x="2400" y="241"/>
                  </a:lnTo>
                  <a:lnTo>
                    <a:pt x="2398" y="244"/>
                  </a:lnTo>
                  <a:lnTo>
                    <a:pt x="2398" y="246"/>
                  </a:lnTo>
                  <a:lnTo>
                    <a:pt x="2396" y="246"/>
                  </a:lnTo>
                  <a:lnTo>
                    <a:pt x="2396" y="246"/>
                  </a:lnTo>
                  <a:lnTo>
                    <a:pt x="2396" y="246"/>
                  </a:lnTo>
                  <a:lnTo>
                    <a:pt x="2393" y="246"/>
                  </a:lnTo>
                  <a:lnTo>
                    <a:pt x="2393" y="249"/>
                  </a:lnTo>
                  <a:lnTo>
                    <a:pt x="2393" y="249"/>
                  </a:lnTo>
                  <a:lnTo>
                    <a:pt x="2393" y="249"/>
                  </a:lnTo>
                  <a:lnTo>
                    <a:pt x="2393" y="251"/>
                  </a:lnTo>
                  <a:lnTo>
                    <a:pt x="2391" y="251"/>
                  </a:lnTo>
                  <a:lnTo>
                    <a:pt x="2391" y="251"/>
                  </a:lnTo>
                  <a:lnTo>
                    <a:pt x="2391" y="251"/>
                  </a:lnTo>
                  <a:lnTo>
                    <a:pt x="2391" y="253"/>
                  </a:lnTo>
                  <a:lnTo>
                    <a:pt x="2388" y="253"/>
                  </a:lnTo>
                  <a:lnTo>
                    <a:pt x="2388" y="253"/>
                  </a:lnTo>
                  <a:lnTo>
                    <a:pt x="2388" y="253"/>
                  </a:lnTo>
                  <a:lnTo>
                    <a:pt x="2388" y="258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0"/>
                  </a:lnTo>
                  <a:lnTo>
                    <a:pt x="2388" y="263"/>
                  </a:lnTo>
                  <a:lnTo>
                    <a:pt x="2388" y="263"/>
                  </a:lnTo>
                  <a:lnTo>
                    <a:pt x="2386" y="265"/>
                  </a:lnTo>
                  <a:lnTo>
                    <a:pt x="2386" y="267"/>
                  </a:lnTo>
                  <a:lnTo>
                    <a:pt x="2386" y="267"/>
                  </a:lnTo>
                  <a:lnTo>
                    <a:pt x="2384" y="267"/>
                  </a:lnTo>
                  <a:lnTo>
                    <a:pt x="2384" y="267"/>
                  </a:lnTo>
                  <a:lnTo>
                    <a:pt x="2381" y="267"/>
                  </a:lnTo>
                  <a:lnTo>
                    <a:pt x="2381" y="267"/>
                  </a:lnTo>
                  <a:lnTo>
                    <a:pt x="2381" y="270"/>
                  </a:lnTo>
                  <a:lnTo>
                    <a:pt x="2381" y="270"/>
                  </a:lnTo>
                  <a:lnTo>
                    <a:pt x="2381" y="270"/>
                  </a:lnTo>
                  <a:lnTo>
                    <a:pt x="2384" y="270"/>
                  </a:lnTo>
                  <a:lnTo>
                    <a:pt x="2384" y="272"/>
                  </a:lnTo>
                  <a:lnTo>
                    <a:pt x="2384" y="272"/>
                  </a:lnTo>
                  <a:lnTo>
                    <a:pt x="2384" y="272"/>
                  </a:lnTo>
                  <a:lnTo>
                    <a:pt x="2386" y="272"/>
                  </a:lnTo>
                  <a:lnTo>
                    <a:pt x="2386" y="272"/>
                  </a:lnTo>
                  <a:lnTo>
                    <a:pt x="2386" y="272"/>
                  </a:lnTo>
                  <a:lnTo>
                    <a:pt x="2386" y="275"/>
                  </a:lnTo>
                  <a:lnTo>
                    <a:pt x="2388" y="275"/>
                  </a:lnTo>
                  <a:lnTo>
                    <a:pt x="2391" y="272"/>
                  </a:lnTo>
                  <a:lnTo>
                    <a:pt x="2391" y="272"/>
                  </a:lnTo>
                  <a:lnTo>
                    <a:pt x="2393" y="272"/>
                  </a:lnTo>
                  <a:lnTo>
                    <a:pt x="2393" y="275"/>
                  </a:lnTo>
                  <a:lnTo>
                    <a:pt x="2393" y="275"/>
                  </a:lnTo>
                  <a:lnTo>
                    <a:pt x="2393" y="277"/>
                  </a:lnTo>
                  <a:lnTo>
                    <a:pt x="2393" y="277"/>
                  </a:lnTo>
                  <a:lnTo>
                    <a:pt x="2393" y="277"/>
                  </a:lnTo>
                  <a:lnTo>
                    <a:pt x="2391" y="277"/>
                  </a:lnTo>
                  <a:lnTo>
                    <a:pt x="2391" y="279"/>
                  </a:lnTo>
                  <a:lnTo>
                    <a:pt x="2391" y="284"/>
                  </a:lnTo>
                  <a:lnTo>
                    <a:pt x="2391" y="284"/>
                  </a:lnTo>
                  <a:lnTo>
                    <a:pt x="2393" y="284"/>
                  </a:lnTo>
                  <a:lnTo>
                    <a:pt x="2393" y="286"/>
                  </a:lnTo>
                  <a:lnTo>
                    <a:pt x="2393" y="286"/>
                  </a:lnTo>
                  <a:lnTo>
                    <a:pt x="2393" y="289"/>
                  </a:lnTo>
                  <a:lnTo>
                    <a:pt x="2391" y="291"/>
                  </a:lnTo>
                  <a:lnTo>
                    <a:pt x="2391" y="294"/>
                  </a:lnTo>
                  <a:lnTo>
                    <a:pt x="2391" y="294"/>
                  </a:lnTo>
                  <a:lnTo>
                    <a:pt x="2391" y="296"/>
                  </a:lnTo>
                  <a:lnTo>
                    <a:pt x="2388" y="298"/>
                  </a:lnTo>
                  <a:lnTo>
                    <a:pt x="2386" y="301"/>
                  </a:lnTo>
                  <a:lnTo>
                    <a:pt x="2386" y="301"/>
                  </a:lnTo>
                  <a:lnTo>
                    <a:pt x="2384" y="301"/>
                  </a:lnTo>
                  <a:lnTo>
                    <a:pt x="2379" y="303"/>
                  </a:lnTo>
                  <a:lnTo>
                    <a:pt x="2374" y="303"/>
                  </a:lnTo>
                  <a:lnTo>
                    <a:pt x="2372" y="303"/>
                  </a:lnTo>
                  <a:lnTo>
                    <a:pt x="2372" y="303"/>
                  </a:lnTo>
                  <a:lnTo>
                    <a:pt x="2372" y="303"/>
                  </a:lnTo>
                  <a:lnTo>
                    <a:pt x="2370" y="303"/>
                  </a:lnTo>
                  <a:lnTo>
                    <a:pt x="2370" y="303"/>
                  </a:lnTo>
                  <a:lnTo>
                    <a:pt x="2370" y="303"/>
                  </a:lnTo>
                  <a:lnTo>
                    <a:pt x="2370" y="303"/>
                  </a:lnTo>
                  <a:lnTo>
                    <a:pt x="2362" y="305"/>
                  </a:lnTo>
                  <a:lnTo>
                    <a:pt x="2360" y="305"/>
                  </a:lnTo>
                  <a:lnTo>
                    <a:pt x="2360" y="305"/>
                  </a:lnTo>
                  <a:lnTo>
                    <a:pt x="2358" y="305"/>
                  </a:lnTo>
                  <a:lnTo>
                    <a:pt x="2355" y="305"/>
                  </a:lnTo>
                  <a:lnTo>
                    <a:pt x="2353" y="308"/>
                  </a:lnTo>
                  <a:lnTo>
                    <a:pt x="2351" y="308"/>
                  </a:lnTo>
                  <a:lnTo>
                    <a:pt x="2351" y="308"/>
                  </a:lnTo>
                  <a:lnTo>
                    <a:pt x="2348" y="310"/>
                  </a:lnTo>
                  <a:lnTo>
                    <a:pt x="2348" y="312"/>
                  </a:lnTo>
                  <a:lnTo>
                    <a:pt x="2348" y="312"/>
                  </a:lnTo>
                  <a:lnTo>
                    <a:pt x="2348" y="312"/>
                  </a:lnTo>
                  <a:lnTo>
                    <a:pt x="2346" y="315"/>
                  </a:lnTo>
                  <a:lnTo>
                    <a:pt x="2346" y="315"/>
                  </a:lnTo>
                  <a:lnTo>
                    <a:pt x="2346" y="315"/>
                  </a:lnTo>
                  <a:lnTo>
                    <a:pt x="2343" y="317"/>
                  </a:lnTo>
                  <a:lnTo>
                    <a:pt x="2341" y="317"/>
                  </a:lnTo>
                  <a:lnTo>
                    <a:pt x="2341" y="320"/>
                  </a:lnTo>
                  <a:lnTo>
                    <a:pt x="2341" y="320"/>
                  </a:lnTo>
                  <a:lnTo>
                    <a:pt x="2339" y="320"/>
                  </a:lnTo>
                  <a:lnTo>
                    <a:pt x="2339" y="320"/>
                  </a:lnTo>
                  <a:lnTo>
                    <a:pt x="2334" y="324"/>
                  </a:lnTo>
                  <a:lnTo>
                    <a:pt x="2334" y="324"/>
                  </a:lnTo>
                  <a:lnTo>
                    <a:pt x="2334" y="324"/>
                  </a:lnTo>
                  <a:lnTo>
                    <a:pt x="2332" y="327"/>
                  </a:lnTo>
                  <a:lnTo>
                    <a:pt x="2332" y="327"/>
                  </a:lnTo>
                  <a:lnTo>
                    <a:pt x="2332" y="329"/>
                  </a:lnTo>
                  <a:lnTo>
                    <a:pt x="2327" y="329"/>
                  </a:lnTo>
                  <a:lnTo>
                    <a:pt x="2327" y="331"/>
                  </a:lnTo>
                  <a:lnTo>
                    <a:pt x="2325" y="331"/>
                  </a:lnTo>
                  <a:lnTo>
                    <a:pt x="2325" y="334"/>
                  </a:lnTo>
                  <a:lnTo>
                    <a:pt x="2322" y="334"/>
                  </a:lnTo>
                  <a:lnTo>
                    <a:pt x="2317" y="336"/>
                  </a:lnTo>
                  <a:lnTo>
                    <a:pt x="2317" y="338"/>
                  </a:lnTo>
                  <a:lnTo>
                    <a:pt x="2315" y="338"/>
                  </a:lnTo>
                  <a:lnTo>
                    <a:pt x="2315" y="341"/>
                  </a:lnTo>
                  <a:lnTo>
                    <a:pt x="2313" y="341"/>
                  </a:lnTo>
                  <a:lnTo>
                    <a:pt x="2313" y="341"/>
                  </a:lnTo>
                  <a:lnTo>
                    <a:pt x="2313" y="341"/>
                  </a:lnTo>
                  <a:lnTo>
                    <a:pt x="2313" y="341"/>
                  </a:lnTo>
                  <a:lnTo>
                    <a:pt x="2313" y="341"/>
                  </a:lnTo>
                  <a:lnTo>
                    <a:pt x="2310" y="341"/>
                  </a:lnTo>
                  <a:lnTo>
                    <a:pt x="2310" y="341"/>
                  </a:lnTo>
                  <a:lnTo>
                    <a:pt x="2310" y="341"/>
                  </a:lnTo>
                  <a:lnTo>
                    <a:pt x="2310" y="341"/>
                  </a:lnTo>
                  <a:lnTo>
                    <a:pt x="2310" y="341"/>
                  </a:lnTo>
                  <a:lnTo>
                    <a:pt x="2294" y="334"/>
                  </a:lnTo>
                  <a:lnTo>
                    <a:pt x="2282" y="331"/>
                  </a:lnTo>
                  <a:lnTo>
                    <a:pt x="2273" y="329"/>
                  </a:lnTo>
                  <a:lnTo>
                    <a:pt x="2256" y="317"/>
                  </a:lnTo>
                  <a:lnTo>
                    <a:pt x="2254" y="315"/>
                  </a:lnTo>
                  <a:lnTo>
                    <a:pt x="2242" y="341"/>
                  </a:lnTo>
                  <a:lnTo>
                    <a:pt x="2242" y="343"/>
                  </a:lnTo>
                  <a:lnTo>
                    <a:pt x="2230" y="367"/>
                  </a:lnTo>
                  <a:lnTo>
                    <a:pt x="2218" y="393"/>
                  </a:lnTo>
                  <a:lnTo>
                    <a:pt x="2218" y="393"/>
                  </a:lnTo>
                  <a:lnTo>
                    <a:pt x="2221" y="395"/>
                  </a:lnTo>
                  <a:lnTo>
                    <a:pt x="2221" y="398"/>
                  </a:lnTo>
                  <a:lnTo>
                    <a:pt x="2218" y="400"/>
                  </a:lnTo>
                  <a:lnTo>
                    <a:pt x="2206" y="419"/>
                  </a:lnTo>
                  <a:lnTo>
                    <a:pt x="2206" y="421"/>
                  </a:lnTo>
                  <a:lnTo>
                    <a:pt x="2206" y="421"/>
                  </a:lnTo>
                  <a:lnTo>
                    <a:pt x="2206" y="424"/>
                  </a:lnTo>
                  <a:lnTo>
                    <a:pt x="2206" y="440"/>
                  </a:lnTo>
                  <a:lnTo>
                    <a:pt x="2206" y="443"/>
                  </a:lnTo>
                  <a:lnTo>
                    <a:pt x="2206" y="443"/>
                  </a:lnTo>
                  <a:lnTo>
                    <a:pt x="2192" y="450"/>
                  </a:lnTo>
                  <a:lnTo>
                    <a:pt x="2192" y="450"/>
                  </a:lnTo>
                  <a:lnTo>
                    <a:pt x="2192" y="452"/>
                  </a:lnTo>
                  <a:lnTo>
                    <a:pt x="2194" y="462"/>
                  </a:lnTo>
                  <a:lnTo>
                    <a:pt x="2194" y="466"/>
                  </a:lnTo>
                  <a:lnTo>
                    <a:pt x="2194" y="469"/>
                  </a:lnTo>
                  <a:lnTo>
                    <a:pt x="2197" y="469"/>
                  </a:lnTo>
                  <a:lnTo>
                    <a:pt x="2209" y="483"/>
                  </a:lnTo>
                  <a:lnTo>
                    <a:pt x="2213" y="485"/>
                  </a:lnTo>
                  <a:lnTo>
                    <a:pt x="2216" y="483"/>
                  </a:lnTo>
                  <a:lnTo>
                    <a:pt x="2221" y="476"/>
                  </a:lnTo>
                  <a:lnTo>
                    <a:pt x="2228" y="473"/>
                  </a:lnTo>
                  <a:lnTo>
                    <a:pt x="2230" y="471"/>
                  </a:lnTo>
                  <a:lnTo>
                    <a:pt x="2239" y="473"/>
                  </a:lnTo>
                  <a:lnTo>
                    <a:pt x="2244" y="473"/>
                  </a:lnTo>
                  <a:lnTo>
                    <a:pt x="2256" y="471"/>
                  </a:lnTo>
                  <a:lnTo>
                    <a:pt x="2261" y="471"/>
                  </a:lnTo>
                  <a:lnTo>
                    <a:pt x="2261" y="471"/>
                  </a:lnTo>
                  <a:lnTo>
                    <a:pt x="2268" y="473"/>
                  </a:lnTo>
                  <a:lnTo>
                    <a:pt x="2273" y="476"/>
                  </a:lnTo>
                  <a:lnTo>
                    <a:pt x="2273" y="476"/>
                  </a:lnTo>
                  <a:lnTo>
                    <a:pt x="2287" y="488"/>
                  </a:lnTo>
                  <a:lnTo>
                    <a:pt x="2289" y="488"/>
                  </a:lnTo>
                  <a:lnTo>
                    <a:pt x="2291" y="485"/>
                  </a:lnTo>
                  <a:lnTo>
                    <a:pt x="2291" y="483"/>
                  </a:lnTo>
                  <a:lnTo>
                    <a:pt x="2294" y="480"/>
                  </a:lnTo>
                  <a:lnTo>
                    <a:pt x="2296" y="478"/>
                  </a:lnTo>
                  <a:lnTo>
                    <a:pt x="2308" y="462"/>
                  </a:lnTo>
                  <a:lnTo>
                    <a:pt x="2310" y="462"/>
                  </a:lnTo>
                  <a:lnTo>
                    <a:pt x="2313" y="459"/>
                  </a:lnTo>
                  <a:lnTo>
                    <a:pt x="2320" y="462"/>
                  </a:lnTo>
                  <a:lnTo>
                    <a:pt x="2322" y="462"/>
                  </a:lnTo>
                  <a:lnTo>
                    <a:pt x="2325" y="459"/>
                  </a:lnTo>
                  <a:lnTo>
                    <a:pt x="2329" y="459"/>
                  </a:lnTo>
                  <a:lnTo>
                    <a:pt x="2332" y="459"/>
                  </a:lnTo>
                  <a:lnTo>
                    <a:pt x="2332" y="459"/>
                  </a:lnTo>
                  <a:lnTo>
                    <a:pt x="2334" y="462"/>
                  </a:lnTo>
                  <a:lnTo>
                    <a:pt x="2336" y="462"/>
                  </a:lnTo>
                  <a:lnTo>
                    <a:pt x="2346" y="462"/>
                  </a:lnTo>
                  <a:lnTo>
                    <a:pt x="2351" y="464"/>
                  </a:lnTo>
                  <a:lnTo>
                    <a:pt x="2353" y="466"/>
                  </a:lnTo>
                  <a:lnTo>
                    <a:pt x="2360" y="476"/>
                  </a:lnTo>
                  <a:lnTo>
                    <a:pt x="2362" y="480"/>
                  </a:lnTo>
                  <a:lnTo>
                    <a:pt x="2372" y="485"/>
                  </a:lnTo>
                  <a:lnTo>
                    <a:pt x="2377" y="485"/>
                  </a:lnTo>
                  <a:lnTo>
                    <a:pt x="2379" y="488"/>
                  </a:lnTo>
                  <a:lnTo>
                    <a:pt x="2379" y="488"/>
                  </a:lnTo>
                  <a:lnTo>
                    <a:pt x="2379" y="490"/>
                  </a:lnTo>
                  <a:lnTo>
                    <a:pt x="2381" y="495"/>
                  </a:lnTo>
                  <a:lnTo>
                    <a:pt x="2381" y="497"/>
                  </a:lnTo>
                  <a:lnTo>
                    <a:pt x="2381" y="497"/>
                  </a:lnTo>
                  <a:lnTo>
                    <a:pt x="2381" y="497"/>
                  </a:lnTo>
                  <a:lnTo>
                    <a:pt x="2388" y="499"/>
                  </a:lnTo>
                  <a:lnTo>
                    <a:pt x="2388" y="502"/>
                  </a:lnTo>
                  <a:lnTo>
                    <a:pt x="2391" y="502"/>
                  </a:lnTo>
                  <a:lnTo>
                    <a:pt x="2391" y="502"/>
                  </a:lnTo>
                  <a:lnTo>
                    <a:pt x="2391" y="504"/>
                  </a:lnTo>
                  <a:lnTo>
                    <a:pt x="2388" y="504"/>
                  </a:lnTo>
                  <a:lnTo>
                    <a:pt x="2388" y="507"/>
                  </a:lnTo>
                  <a:lnTo>
                    <a:pt x="2391" y="507"/>
                  </a:lnTo>
                  <a:lnTo>
                    <a:pt x="2398" y="514"/>
                  </a:lnTo>
                  <a:lnTo>
                    <a:pt x="2400" y="516"/>
                  </a:lnTo>
                  <a:lnTo>
                    <a:pt x="2400" y="516"/>
                  </a:lnTo>
                  <a:lnTo>
                    <a:pt x="2400" y="518"/>
                  </a:lnTo>
                  <a:lnTo>
                    <a:pt x="2403" y="518"/>
                  </a:lnTo>
                  <a:lnTo>
                    <a:pt x="2405" y="521"/>
                  </a:lnTo>
                  <a:lnTo>
                    <a:pt x="2407" y="521"/>
                  </a:lnTo>
                  <a:lnTo>
                    <a:pt x="2410" y="525"/>
                  </a:lnTo>
                  <a:lnTo>
                    <a:pt x="2412" y="528"/>
                  </a:lnTo>
                  <a:lnTo>
                    <a:pt x="2414" y="530"/>
                  </a:lnTo>
                  <a:lnTo>
                    <a:pt x="2414" y="533"/>
                  </a:lnTo>
                  <a:lnTo>
                    <a:pt x="2414" y="537"/>
                  </a:lnTo>
                  <a:lnTo>
                    <a:pt x="2414" y="537"/>
                  </a:lnTo>
                  <a:lnTo>
                    <a:pt x="2414" y="537"/>
                  </a:lnTo>
                  <a:lnTo>
                    <a:pt x="2414" y="540"/>
                  </a:lnTo>
                  <a:lnTo>
                    <a:pt x="2414" y="540"/>
                  </a:lnTo>
                  <a:lnTo>
                    <a:pt x="2417" y="542"/>
                  </a:lnTo>
                  <a:lnTo>
                    <a:pt x="2417" y="542"/>
                  </a:lnTo>
                  <a:lnTo>
                    <a:pt x="2417" y="542"/>
                  </a:lnTo>
                  <a:lnTo>
                    <a:pt x="2419" y="544"/>
                  </a:lnTo>
                  <a:lnTo>
                    <a:pt x="2419" y="544"/>
                  </a:lnTo>
                  <a:lnTo>
                    <a:pt x="2419" y="544"/>
                  </a:lnTo>
                  <a:lnTo>
                    <a:pt x="2419" y="544"/>
                  </a:lnTo>
                  <a:lnTo>
                    <a:pt x="2419" y="544"/>
                  </a:lnTo>
                  <a:lnTo>
                    <a:pt x="2422" y="544"/>
                  </a:lnTo>
                  <a:lnTo>
                    <a:pt x="2422" y="547"/>
                  </a:lnTo>
                  <a:lnTo>
                    <a:pt x="2422" y="547"/>
                  </a:lnTo>
                  <a:lnTo>
                    <a:pt x="2422" y="547"/>
                  </a:lnTo>
                  <a:lnTo>
                    <a:pt x="2419" y="547"/>
                  </a:lnTo>
                  <a:lnTo>
                    <a:pt x="2419" y="549"/>
                  </a:lnTo>
                  <a:lnTo>
                    <a:pt x="2422" y="549"/>
                  </a:lnTo>
                  <a:lnTo>
                    <a:pt x="2422" y="549"/>
                  </a:lnTo>
                  <a:lnTo>
                    <a:pt x="2422" y="549"/>
                  </a:lnTo>
                  <a:lnTo>
                    <a:pt x="2422" y="549"/>
                  </a:lnTo>
                  <a:lnTo>
                    <a:pt x="2422" y="549"/>
                  </a:lnTo>
                  <a:lnTo>
                    <a:pt x="2422" y="551"/>
                  </a:lnTo>
                  <a:lnTo>
                    <a:pt x="2422" y="551"/>
                  </a:lnTo>
                  <a:lnTo>
                    <a:pt x="2422" y="551"/>
                  </a:lnTo>
                  <a:lnTo>
                    <a:pt x="2422" y="554"/>
                  </a:lnTo>
                  <a:lnTo>
                    <a:pt x="2422" y="556"/>
                  </a:lnTo>
                  <a:lnTo>
                    <a:pt x="2422" y="556"/>
                  </a:lnTo>
                  <a:lnTo>
                    <a:pt x="2422" y="559"/>
                  </a:lnTo>
                  <a:lnTo>
                    <a:pt x="2422" y="559"/>
                  </a:lnTo>
                  <a:lnTo>
                    <a:pt x="2422" y="559"/>
                  </a:lnTo>
                  <a:lnTo>
                    <a:pt x="2422" y="561"/>
                  </a:lnTo>
                  <a:lnTo>
                    <a:pt x="2422" y="561"/>
                  </a:lnTo>
                  <a:lnTo>
                    <a:pt x="2422" y="561"/>
                  </a:lnTo>
                  <a:lnTo>
                    <a:pt x="2419" y="563"/>
                  </a:lnTo>
                  <a:lnTo>
                    <a:pt x="2419" y="563"/>
                  </a:lnTo>
                  <a:lnTo>
                    <a:pt x="2417" y="566"/>
                  </a:lnTo>
                  <a:lnTo>
                    <a:pt x="2417" y="566"/>
                  </a:lnTo>
                  <a:lnTo>
                    <a:pt x="2417" y="563"/>
                  </a:lnTo>
                  <a:lnTo>
                    <a:pt x="2414" y="563"/>
                  </a:lnTo>
                  <a:lnTo>
                    <a:pt x="2414" y="566"/>
                  </a:lnTo>
                  <a:lnTo>
                    <a:pt x="2414" y="566"/>
                  </a:lnTo>
                  <a:lnTo>
                    <a:pt x="2412" y="568"/>
                  </a:lnTo>
                  <a:lnTo>
                    <a:pt x="2412" y="568"/>
                  </a:lnTo>
                  <a:lnTo>
                    <a:pt x="2410" y="568"/>
                  </a:lnTo>
                  <a:lnTo>
                    <a:pt x="2410" y="568"/>
                  </a:lnTo>
                  <a:lnTo>
                    <a:pt x="2410" y="568"/>
                  </a:lnTo>
                  <a:lnTo>
                    <a:pt x="2407" y="568"/>
                  </a:lnTo>
                  <a:lnTo>
                    <a:pt x="2405" y="568"/>
                  </a:lnTo>
                  <a:lnTo>
                    <a:pt x="2405" y="568"/>
                  </a:lnTo>
                  <a:lnTo>
                    <a:pt x="2400" y="566"/>
                  </a:lnTo>
                  <a:lnTo>
                    <a:pt x="2398" y="566"/>
                  </a:lnTo>
                  <a:lnTo>
                    <a:pt x="2393" y="568"/>
                  </a:lnTo>
                  <a:lnTo>
                    <a:pt x="2391" y="568"/>
                  </a:lnTo>
                  <a:lnTo>
                    <a:pt x="2377" y="563"/>
                  </a:lnTo>
                  <a:lnTo>
                    <a:pt x="2377" y="563"/>
                  </a:lnTo>
                  <a:lnTo>
                    <a:pt x="2374" y="563"/>
                  </a:lnTo>
                  <a:lnTo>
                    <a:pt x="2374" y="559"/>
                  </a:lnTo>
                  <a:lnTo>
                    <a:pt x="2372" y="559"/>
                  </a:lnTo>
                  <a:lnTo>
                    <a:pt x="2372" y="559"/>
                  </a:lnTo>
                  <a:lnTo>
                    <a:pt x="2370" y="559"/>
                  </a:lnTo>
                  <a:lnTo>
                    <a:pt x="2370" y="561"/>
                  </a:lnTo>
                  <a:lnTo>
                    <a:pt x="2370" y="561"/>
                  </a:lnTo>
                  <a:lnTo>
                    <a:pt x="2367" y="559"/>
                  </a:lnTo>
                  <a:lnTo>
                    <a:pt x="2367" y="559"/>
                  </a:lnTo>
                  <a:lnTo>
                    <a:pt x="2367" y="556"/>
                  </a:lnTo>
                  <a:lnTo>
                    <a:pt x="2367" y="556"/>
                  </a:lnTo>
                  <a:lnTo>
                    <a:pt x="2365" y="556"/>
                  </a:lnTo>
                  <a:lnTo>
                    <a:pt x="2362" y="559"/>
                  </a:lnTo>
                  <a:lnTo>
                    <a:pt x="2362" y="561"/>
                  </a:lnTo>
                  <a:lnTo>
                    <a:pt x="2360" y="563"/>
                  </a:lnTo>
                  <a:lnTo>
                    <a:pt x="2358" y="561"/>
                  </a:lnTo>
                  <a:lnTo>
                    <a:pt x="2355" y="561"/>
                  </a:lnTo>
                  <a:lnTo>
                    <a:pt x="2353" y="561"/>
                  </a:lnTo>
                  <a:lnTo>
                    <a:pt x="2353" y="561"/>
                  </a:lnTo>
                  <a:lnTo>
                    <a:pt x="2351" y="561"/>
                  </a:lnTo>
                  <a:lnTo>
                    <a:pt x="2351" y="561"/>
                  </a:lnTo>
                  <a:lnTo>
                    <a:pt x="2346" y="561"/>
                  </a:lnTo>
                  <a:lnTo>
                    <a:pt x="2343" y="561"/>
                  </a:lnTo>
                  <a:lnTo>
                    <a:pt x="2341" y="561"/>
                  </a:lnTo>
                  <a:lnTo>
                    <a:pt x="2339" y="559"/>
                  </a:lnTo>
                  <a:lnTo>
                    <a:pt x="2336" y="559"/>
                  </a:lnTo>
                  <a:lnTo>
                    <a:pt x="2336" y="559"/>
                  </a:lnTo>
                  <a:lnTo>
                    <a:pt x="2334" y="559"/>
                  </a:lnTo>
                  <a:lnTo>
                    <a:pt x="2332" y="561"/>
                  </a:lnTo>
                  <a:lnTo>
                    <a:pt x="2332" y="563"/>
                  </a:lnTo>
                  <a:lnTo>
                    <a:pt x="2329" y="563"/>
                  </a:lnTo>
                  <a:lnTo>
                    <a:pt x="2327" y="563"/>
                  </a:lnTo>
                  <a:lnTo>
                    <a:pt x="2327" y="563"/>
                  </a:lnTo>
                  <a:lnTo>
                    <a:pt x="2322" y="566"/>
                  </a:lnTo>
                  <a:lnTo>
                    <a:pt x="2320" y="566"/>
                  </a:lnTo>
                  <a:lnTo>
                    <a:pt x="2317" y="568"/>
                  </a:lnTo>
                  <a:lnTo>
                    <a:pt x="2317" y="568"/>
                  </a:lnTo>
                  <a:lnTo>
                    <a:pt x="2315" y="568"/>
                  </a:lnTo>
                  <a:lnTo>
                    <a:pt x="2315" y="570"/>
                  </a:lnTo>
                  <a:lnTo>
                    <a:pt x="2313" y="573"/>
                  </a:lnTo>
                  <a:lnTo>
                    <a:pt x="2313" y="575"/>
                  </a:lnTo>
                  <a:lnTo>
                    <a:pt x="2310" y="575"/>
                  </a:lnTo>
                  <a:lnTo>
                    <a:pt x="2306" y="575"/>
                  </a:lnTo>
                  <a:lnTo>
                    <a:pt x="2306" y="575"/>
                  </a:lnTo>
                  <a:lnTo>
                    <a:pt x="2303" y="573"/>
                  </a:lnTo>
                  <a:lnTo>
                    <a:pt x="2301" y="573"/>
                  </a:lnTo>
                  <a:lnTo>
                    <a:pt x="2301" y="568"/>
                  </a:lnTo>
                  <a:lnTo>
                    <a:pt x="2299" y="568"/>
                  </a:lnTo>
                  <a:lnTo>
                    <a:pt x="2299" y="568"/>
                  </a:lnTo>
                  <a:lnTo>
                    <a:pt x="2296" y="570"/>
                  </a:lnTo>
                  <a:lnTo>
                    <a:pt x="2296" y="570"/>
                  </a:lnTo>
                  <a:lnTo>
                    <a:pt x="2296" y="570"/>
                  </a:lnTo>
                  <a:lnTo>
                    <a:pt x="2294" y="570"/>
                  </a:lnTo>
                  <a:lnTo>
                    <a:pt x="2289" y="570"/>
                  </a:lnTo>
                  <a:lnTo>
                    <a:pt x="2291" y="573"/>
                  </a:lnTo>
                  <a:lnTo>
                    <a:pt x="2291" y="575"/>
                  </a:lnTo>
                  <a:lnTo>
                    <a:pt x="2291" y="575"/>
                  </a:lnTo>
                  <a:lnTo>
                    <a:pt x="2289" y="578"/>
                  </a:lnTo>
                  <a:lnTo>
                    <a:pt x="2289" y="580"/>
                  </a:lnTo>
                  <a:lnTo>
                    <a:pt x="2289" y="585"/>
                  </a:lnTo>
                  <a:lnTo>
                    <a:pt x="2287" y="587"/>
                  </a:lnTo>
                  <a:lnTo>
                    <a:pt x="2284" y="587"/>
                  </a:lnTo>
                  <a:lnTo>
                    <a:pt x="2268" y="587"/>
                  </a:lnTo>
                  <a:lnTo>
                    <a:pt x="2261" y="585"/>
                  </a:lnTo>
                  <a:lnTo>
                    <a:pt x="2261" y="585"/>
                  </a:lnTo>
                  <a:lnTo>
                    <a:pt x="2258" y="585"/>
                  </a:lnTo>
                  <a:lnTo>
                    <a:pt x="2258" y="587"/>
                  </a:lnTo>
                  <a:lnTo>
                    <a:pt x="2256" y="589"/>
                  </a:lnTo>
                  <a:lnTo>
                    <a:pt x="2254" y="589"/>
                  </a:lnTo>
                  <a:lnTo>
                    <a:pt x="2251" y="589"/>
                  </a:lnTo>
                  <a:lnTo>
                    <a:pt x="2249" y="589"/>
                  </a:lnTo>
                  <a:lnTo>
                    <a:pt x="2247" y="592"/>
                  </a:lnTo>
                  <a:lnTo>
                    <a:pt x="2247" y="592"/>
                  </a:lnTo>
                  <a:lnTo>
                    <a:pt x="2247" y="594"/>
                  </a:lnTo>
                  <a:lnTo>
                    <a:pt x="2247" y="596"/>
                  </a:lnTo>
                  <a:lnTo>
                    <a:pt x="2244" y="596"/>
                  </a:lnTo>
                  <a:lnTo>
                    <a:pt x="2235" y="606"/>
                  </a:lnTo>
                  <a:lnTo>
                    <a:pt x="2228" y="620"/>
                  </a:lnTo>
                  <a:lnTo>
                    <a:pt x="2228" y="622"/>
                  </a:lnTo>
                  <a:lnTo>
                    <a:pt x="2228" y="625"/>
                  </a:lnTo>
                  <a:lnTo>
                    <a:pt x="2230" y="627"/>
                  </a:lnTo>
                  <a:lnTo>
                    <a:pt x="2230" y="630"/>
                  </a:lnTo>
                  <a:lnTo>
                    <a:pt x="2230" y="632"/>
                  </a:lnTo>
                  <a:lnTo>
                    <a:pt x="2225" y="637"/>
                  </a:lnTo>
                  <a:lnTo>
                    <a:pt x="2225" y="637"/>
                  </a:lnTo>
                  <a:lnTo>
                    <a:pt x="2223" y="639"/>
                  </a:lnTo>
                  <a:lnTo>
                    <a:pt x="2221" y="639"/>
                  </a:lnTo>
                  <a:lnTo>
                    <a:pt x="2221" y="639"/>
                  </a:lnTo>
                  <a:lnTo>
                    <a:pt x="2218" y="639"/>
                  </a:lnTo>
                  <a:lnTo>
                    <a:pt x="2218" y="639"/>
                  </a:lnTo>
                  <a:lnTo>
                    <a:pt x="2216" y="639"/>
                  </a:lnTo>
                  <a:lnTo>
                    <a:pt x="2204" y="649"/>
                  </a:lnTo>
                  <a:lnTo>
                    <a:pt x="2202" y="653"/>
                  </a:lnTo>
                  <a:lnTo>
                    <a:pt x="2199" y="656"/>
                  </a:lnTo>
                  <a:lnTo>
                    <a:pt x="2199" y="656"/>
                  </a:lnTo>
                  <a:lnTo>
                    <a:pt x="2190" y="658"/>
                  </a:lnTo>
                  <a:lnTo>
                    <a:pt x="2183" y="658"/>
                  </a:lnTo>
                  <a:lnTo>
                    <a:pt x="2171" y="658"/>
                  </a:lnTo>
                  <a:lnTo>
                    <a:pt x="2161" y="660"/>
                  </a:lnTo>
                  <a:lnTo>
                    <a:pt x="2159" y="660"/>
                  </a:lnTo>
                  <a:lnTo>
                    <a:pt x="2152" y="656"/>
                  </a:lnTo>
                  <a:lnTo>
                    <a:pt x="2150" y="656"/>
                  </a:lnTo>
                  <a:lnTo>
                    <a:pt x="2147" y="658"/>
                  </a:lnTo>
                  <a:lnTo>
                    <a:pt x="2140" y="660"/>
                  </a:lnTo>
                  <a:lnTo>
                    <a:pt x="2140" y="660"/>
                  </a:lnTo>
                  <a:lnTo>
                    <a:pt x="2140" y="660"/>
                  </a:lnTo>
                  <a:lnTo>
                    <a:pt x="2140" y="665"/>
                  </a:lnTo>
                  <a:lnTo>
                    <a:pt x="2138" y="665"/>
                  </a:lnTo>
                  <a:lnTo>
                    <a:pt x="2138" y="670"/>
                  </a:lnTo>
                  <a:lnTo>
                    <a:pt x="2135" y="675"/>
                  </a:lnTo>
                  <a:lnTo>
                    <a:pt x="2124" y="684"/>
                  </a:lnTo>
                  <a:lnTo>
                    <a:pt x="2121" y="686"/>
                  </a:lnTo>
                  <a:lnTo>
                    <a:pt x="2121" y="686"/>
                  </a:lnTo>
                  <a:lnTo>
                    <a:pt x="2119" y="686"/>
                  </a:lnTo>
                  <a:lnTo>
                    <a:pt x="2119" y="689"/>
                  </a:lnTo>
                  <a:lnTo>
                    <a:pt x="2116" y="691"/>
                  </a:lnTo>
                  <a:lnTo>
                    <a:pt x="2116" y="693"/>
                  </a:lnTo>
                  <a:lnTo>
                    <a:pt x="2114" y="693"/>
                  </a:lnTo>
                  <a:lnTo>
                    <a:pt x="2112" y="693"/>
                  </a:lnTo>
                  <a:lnTo>
                    <a:pt x="2107" y="693"/>
                  </a:lnTo>
                  <a:lnTo>
                    <a:pt x="2107" y="696"/>
                  </a:lnTo>
                  <a:lnTo>
                    <a:pt x="2105" y="698"/>
                  </a:lnTo>
                  <a:lnTo>
                    <a:pt x="2098" y="703"/>
                  </a:lnTo>
                  <a:lnTo>
                    <a:pt x="2095" y="705"/>
                  </a:lnTo>
                  <a:lnTo>
                    <a:pt x="2093" y="708"/>
                  </a:lnTo>
                  <a:lnTo>
                    <a:pt x="2093" y="708"/>
                  </a:lnTo>
                  <a:lnTo>
                    <a:pt x="2088" y="708"/>
                  </a:lnTo>
                  <a:lnTo>
                    <a:pt x="2088" y="708"/>
                  </a:lnTo>
                  <a:lnTo>
                    <a:pt x="2086" y="705"/>
                  </a:lnTo>
                  <a:lnTo>
                    <a:pt x="2086" y="705"/>
                  </a:lnTo>
                  <a:lnTo>
                    <a:pt x="2067" y="703"/>
                  </a:lnTo>
                  <a:lnTo>
                    <a:pt x="2062" y="701"/>
                  </a:lnTo>
                  <a:lnTo>
                    <a:pt x="2060" y="701"/>
                  </a:lnTo>
                  <a:lnTo>
                    <a:pt x="2048" y="698"/>
                  </a:lnTo>
                  <a:lnTo>
                    <a:pt x="2041" y="696"/>
                  </a:lnTo>
                  <a:lnTo>
                    <a:pt x="2038" y="693"/>
                  </a:lnTo>
                  <a:lnTo>
                    <a:pt x="2038" y="693"/>
                  </a:lnTo>
                  <a:lnTo>
                    <a:pt x="2036" y="689"/>
                  </a:lnTo>
                  <a:lnTo>
                    <a:pt x="2031" y="684"/>
                  </a:lnTo>
                  <a:lnTo>
                    <a:pt x="2029" y="684"/>
                  </a:lnTo>
                  <a:lnTo>
                    <a:pt x="2027" y="684"/>
                  </a:lnTo>
                  <a:lnTo>
                    <a:pt x="2012" y="684"/>
                  </a:lnTo>
                  <a:lnTo>
                    <a:pt x="2008" y="682"/>
                  </a:lnTo>
                  <a:lnTo>
                    <a:pt x="2008" y="682"/>
                  </a:lnTo>
                  <a:lnTo>
                    <a:pt x="2005" y="682"/>
                  </a:lnTo>
                  <a:lnTo>
                    <a:pt x="2005" y="682"/>
                  </a:lnTo>
                  <a:lnTo>
                    <a:pt x="2005" y="682"/>
                  </a:lnTo>
                  <a:lnTo>
                    <a:pt x="2005" y="684"/>
                  </a:lnTo>
                  <a:lnTo>
                    <a:pt x="2003" y="684"/>
                  </a:lnTo>
                  <a:lnTo>
                    <a:pt x="2003" y="684"/>
                  </a:lnTo>
                  <a:lnTo>
                    <a:pt x="2001" y="684"/>
                  </a:lnTo>
                  <a:lnTo>
                    <a:pt x="2001" y="686"/>
                  </a:lnTo>
                  <a:lnTo>
                    <a:pt x="1996" y="689"/>
                  </a:lnTo>
                  <a:lnTo>
                    <a:pt x="1996" y="689"/>
                  </a:lnTo>
                  <a:lnTo>
                    <a:pt x="1993" y="691"/>
                  </a:lnTo>
                  <a:lnTo>
                    <a:pt x="1984" y="710"/>
                  </a:lnTo>
                  <a:lnTo>
                    <a:pt x="1984" y="712"/>
                  </a:lnTo>
                  <a:lnTo>
                    <a:pt x="1984" y="715"/>
                  </a:lnTo>
                  <a:lnTo>
                    <a:pt x="1984" y="717"/>
                  </a:lnTo>
                  <a:lnTo>
                    <a:pt x="1984" y="717"/>
                  </a:lnTo>
                  <a:lnTo>
                    <a:pt x="1984" y="719"/>
                  </a:lnTo>
                  <a:lnTo>
                    <a:pt x="1984" y="719"/>
                  </a:lnTo>
                  <a:lnTo>
                    <a:pt x="1982" y="722"/>
                  </a:lnTo>
                  <a:lnTo>
                    <a:pt x="1982" y="724"/>
                  </a:lnTo>
                  <a:lnTo>
                    <a:pt x="1979" y="724"/>
                  </a:lnTo>
                  <a:lnTo>
                    <a:pt x="1979" y="727"/>
                  </a:lnTo>
                  <a:lnTo>
                    <a:pt x="1979" y="727"/>
                  </a:lnTo>
                  <a:lnTo>
                    <a:pt x="1977" y="729"/>
                  </a:lnTo>
                  <a:lnTo>
                    <a:pt x="1977" y="731"/>
                  </a:lnTo>
                  <a:lnTo>
                    <a:pt x="1977" y="734"/>
                  </a:lnTo>
                  <a:lnTo>
                    <a:pt x="1977" y="736"/>
                  </a:lnTo>
                  <a:lnTo>
                    <a:pt x="1977" y="738"/>
                  </a:lnTo>
                  <a:lnTo>
                    <a:pt x="1979" y="741"/>
                  </a:lnTo>
                  <a:lnTo>
                    <a:pt x="1982" y="741"/>
                  </a:lnTo>
                  <a:lnTo>
                    <a:pt x="1982" y="743"/>
                  </a:lnTo>
                  <a:lnTo>
                    <a:pt x="1982" y="746"/>
                  </a:lnTo>
                  <a:lnTo>
                    <a:pt x="1982" y="748"/>
                  </a:lnTo>
                  <a:lnTo>
                    <a:pt x="1984" y="750"/>
                  </a:lnTo>
                  <a:lnTo>
                    <a:pt x="1989" y="757"/>
                  </a:lnTo>
                  <a:lnTo>
                    <a:pt x="1991" y="757"/>
                  </a:lnTo>
                  <a:lnTo>
                    <a:pt x="1996" y="762"/>
                  </a:lnTo>
                  <a:lnTo>
                    <a:pt x="1998" y="764"/>
                  </a:lnTo>
                  <a:lnTo>
                    <a:pt x="2001" y="767"/>
                  </a:lnTo>
                  <a:lnTo>
                    <a:pt x="2005" y="774"/>
                  </a:lnTo>
                  <a:lnTo>
                    <a:pt x="2005" y="776"/>
                  </a:lnTo>
                  <a:lnTo>
                    <a:pt x="2005" y="779"/>
                  </a:lnTo>
                  <a:lnTo>
                    <a:pt x="2005" y="781"/>
                  </a:lnTo>
                  <a:lnTo>
                    <a:pt x="2005" y="783"/>
                  </a:lnTo>
                  <a:lnTo>
                    <a:pt x="2003" y="783"/>
                  </a:lnTo>
                  <a:lnTo>
                    <a:pt x="2003" y="783"/>
                  </a:lnTo>
                  <a:lnTo>
                    <a:pt x="2001" y="786"/>
                  </a:lnTo>
                  <a:lnTo>
                    <a:pt x="1996" y="786"/>
                  </a:lnTo>
                  <a:lnTo>
                    <a:pt x="1996" y="786"/>
                  </a:lnTo>
                  <a:lnTo>
                    <a:pt x="1986" y="795"/>
                  </a:lnTo>
                  <a:lnTo>
                    <a:pt x="1986" y="798"/>
                  </a:lnTo>
                  <a:lnTo>
                    <a:pt x="1984" y="798"/>
                  </a:lnTo>
                  <a:lnTo>
                    <a:pt x="1977" y="798"/>
                  </a:lnTo>
                  <a:lnTo>
                    <a:pt x="1977" y="800"/>
                  </a:lnTo>
                  <a:lnTo>
                    <a:pt x="1972" y="802"/>
                  </a:lnTo>
                  <a:lnTo>
                    <a:pt x="1960" y="807"/>
                  </a:lnTo>
                  <a:lnTo>
                    <a:pt x="1953" y="812"/>
                  </a:lnTo>
                  <a:lnTo>
                    <a:pt x="1951" y="812"/>
                  </a:lnTo>
                  <a:lnTo>
                    <a:pt x="1944" y="824"/>
                  </a:lnTo>
                  <a:lnTo>
                    <a:pt x="1939" y="828"/>
                  </a:lnTo>
                  <a:lnTo>
                    <a:pt x="1939" y="831"/>
                  </a:lnTo>
                  <a:lnTo>
                    <a:pt x="1937" y="833"/>
                  </a:lnTo>
                  <a:lnTo>
                    <a:pt x="1934" y="838"/>
                  </a:lnTo>
                  <a:lnTo>
                    <a:pt x="1932" y="840"/>
                  </a:lnTo>
                  <a:lnTo>
                    <a:pt x="1927" y="843"/>
                  </a:lnTo>
                  <a:lnTo>
                    <a:pt x="1927" y="845"/>
                  </a:lnTo>
                  <a:lnTo>
                    <a:pt x="1925" y="850"/>
                  </a:lnTo>
                  <a:lnTo>
                    <a:pt x="1925" y="850"/>
                  </a:lnTo>
                  <a:lnTo>
                    <a:pt x="1911" y="857"/>
                  </a:lnTo>
                  <a:lnTo>
                    <a:pt x="1908" y="857"/>
                  </a:lnTo>
                  <a:lnTo>
                    <a:pt x="1908" y="857"/>
                  </a:lnTo>
                  <a:lnTo>
                    <a:pt x="1908" y="859"/>
                  </a:lnTo>
                  <a:lnTo>
                    <a:pt x="1906" y="859"/>
                  </a:lnTo>
                  <a:lnTo>
                    <a:pt x="1906" y="859"/>
                  </a:lnTo>
                  <a:lnTo>
                    <a:pt x="1906" y="859"/>
                  </a:lnTo>
                  <a:lnTo>
                    <a:pt x="1904" y="859"/>
                  </a:lnTo>
                  <a:lnTo>
                    <a:pt x="1899" y="859"/>
                  </a:lnTo>
                  <a:lnTo>
                    <a:pt x="1885" y="866"/>
                  </a:lnTo>
                  <a:lnTo>
                    <a:pt x="1878" y="871"/>
                  </a:lnTo>
                  <a:lnTo>
                    <a:pt x="1878" y="871"/>
                  </a:lnTo>
                  <a:lnTo>
                    <a:pt x="1878" y="871"/>
                  </a:lnTo>
                  <a:lnTo>
                    <a:pt x="1878" y="871"/>
                  </a:lnTo>
                  <a:lnTo>
                    <a:pt x="1878" y="871"/>
                  </a:lnTo>
                  <a:lnTo>
                    <a:pt x="1878" y="873"/>
                  </a:lnTo>
                  <a:lnTo>
                    <a:pt x="1875" y="873"/>
                  </a:lnTo>
                  <a:lnTo>
                    <a:pt x="1868" y="873"/>
                  </a:lnTo>
                  <a:lnTo>
                    <a:pt x="1866" y="873"/>
                  </a:lnTo>
                  <a:lnTo>
                    <a:pt x="1863" y="873"/>
                  </a:lnTo>
                  <a:lnTo>
                    <a:pt x="1852" y="873"/>
                  </a:lnTo>
                  <a:lnTo>
                    <a:pt x="1849" y="873"/>
                  </a:lnTo>
                  <a:lnTo>
                    <a:pt x="1844" y="876"/>
                  </a:lnTo>
                  <a:lnTo>
                    <a:pt x="1842" y="876"/>
                  </a:lnTo>
                  <a:lnTo>
                    <a:pt x="1840" y="876"/>
                  </a:lnTo>
                  <a:lnTo>
                    <a:pt x="1826" y="873"/>
                  </a:lnTo>
                  <a:lnTo>
                    <a:pt x="1816" y="873"/>
                  </a:lnTo>
                  <a:lnTo>
                    <a:pt x="1811" y="873"/>
                  </a:lnTo>
                  <a:lnTo>
                    <a:pt x="1809" y="871"/>
                  </a:lnTo>
                  <a:lnTo>
                    <a:pt x="1802" y="873"/>
                  </a:lnTo>
                  <a:lnTo>
                    <a:pt x="1778" y="876"/>
                  </a:lnTo>
                  <a:lnTo>
                    <a:pt x="1757" y="880"/>
                  </a:lnTo>
                  <a:lnTo>
                    <a:pt x="1733" y="883"/>
                  </a:lnTo>
                  <a:lnTo>
                    <a:pt x="1710" y="895"/>
                  </a:lnTo>
                  <a:lnTo>
                    <a:pt x="1686" y="904"/>
                  </a:lnTo>
                  <a:lnTo>
                    <a:pt x="1667" y="916"/>
                  </a:lnTo>
                  <a:lnTo>
                    <a:pt x="1662" y="918"/>
                  </a:lnTo>
                  <a:lnTo>
                    <a:pt x="1660" y="918"/>
                  </a:lnTo>
                  <a:lnTo>
                    <a:pt x="1660" y="918"/>
                  </a:lnTo>
                  <a:lnTo>
                    <a:pt x="1658" y="921"/>
                  </a:lnTo>
                  <a:lnTo>
                    <a:pt x="1655" y="921"/>
                  </a:lnTo>
                  <a:lnTo>
                    <a:pt x="1653" y="921"/>
                  </a:lnTo>
                  <a:lnTo>
                    <a:pt x="1653" y="923"/>
                  </a:lnTo>
                  <a:lnTo>
                    <a:pt x="1643" y="932"/>
                  </a:lnTo>
                  <a:lnTo>
                    <a:pt x="1641" y="932"/>
                  </a:lnTo>
                  <a:lnTo>
                    <a:pt x="1639" y="930"/>
                  </a:lnTo>
                  <a:lnTo>
                    <a:pt x="1636" y="930"/>
                  </a:lnTo>
                  <a:lnTo>
                    <a:pt x="1636" y="930"/>
                  </a:lnTo>
                  <a:lnTo>
                    <a:pt x="1620" y="928"/>
                  </a:lnTo>
                  <a:lnTo>
                    <a:pt x="1615" y="928"/>
                  </a:lnTo>
                  <a:lnTo>
                    <a:pt x="1615" y="928"/>
                  </a:lnTo>
                  <a:lnTo>
                    <a:pt x="1615" y="914"/>
                  </a:lnTo>
                  <a:lnTo>
                    <a:pt x="1596" y="918"/>
                  </a:lnTo>
                  <a:lnTo>
                    <a:pt x="1575" y="921"/>
                  </a:lnTo>
                  <a:lnTo>
                    <a:pt x="1572" y="921"/>
                  </a:lnTo>
                  <a:lnTo>
                    <a:pt x="1558" y="914"/>
                  </a:lnTo>
                  <a:lnTo>
                    <a:pt x="1542" y="904"/>
                  </a:lnTo>
                  <a:lnTo>
                    <a:pt x="1542" y="904"/>
                  </a:lnTo>
                  <a:lnTo>
                    <a:pt x="1542" y="904"/>
                  </a:lnTo>
                  <a:lnTo>
                    <a:pt x="1542" y="904"/>
                  </a:lnTo>
                  <a:lnTo>
                    <a:pt x="1523" y="899"/>
                  </a:lnTo>
                  <a:lnTo>
                    <a:pt x="1504" y="895"/>
                  </a:lnTo>
                  <a:lnTo>
                    <a:pt x="1487" y="892"/>
                  </a:lnTo>
                  <a:lnTo>
                    <a:pt x="1483" y="890"/>
                  </a:lnTo>
                  <a:lnTo>
                    <a:pt x="1478" y="885"/>
                  </a:lnTo>
                  <a:lnTo>
                    <a:pt x="1471" y="871"/>
                  </a:lnTo>
                  <a:lnTo>
                    <a:pt x="1466" y="869"/>
                  </a:lnTo>
                  <a:lnTo>
                    <a:pt x="1459" y="866"/>
                  </a:lnTo>
                  <a:lnTo>
                    <a:pt x="1454" y="866"/>
                  </a:lnTo>
                  <a:lnTo>
                    <a:pt x="1445" y="866"/>
                  </a:lnTo>
                  <a:lnTo>
                    <a:pt x="1423" y="864"/>
                  </a:lnTo>
                  <a:lnTo>
                    <a:pt x="1402" y="859"/>
                  </a:lnTo>
                  <a:lnTo>
                    <a:pt x="1381" y="857"/>
                  </a:lnTo>
                  <a:lnTo>
                    <a:pt x="1378" y="857"/>
                  </a:lnTo>
                  <a:lnTo>
                    <a:pt x="1360" y="861"/>
                  </a:lnTo>
                  <a:lnTo>
                    <a:pt x="1352" y="864"/>
                  </a:lnTo>
                  <a:lnTo>
                    <a:pt x="1331" y="861"/>
                  </a:lnTo>
                  <a:lnTo>
                    <a:pt x="1310" y="859"/>
                  </a:lnTo>
                  <a:lnTo>
                    <a:pt x="1289" y="857"/>
                  </a:lnTo>
                  <a:lnTo>
                    <a:pt x="1267" y="852"/>
                  </a:lnTo>
                  <a:lnTo>
                    <a:pt x="1251" y="850"/>
                  </a:lnTo>
                  <a:lnTo>
                    <a:pt x="1232" y="850"/>
                  </a:lnTo>
                  <a:lnTo>
                    <a:pt x="1232" y="850"/>
                  </a:lnTo>
                  <a:lnTo>
                    <a:pt x="1215" y="850"/>
                  </a:lnTo>
                  <a:lnTo>
                    <a:pt x="1196" y="852"/>
                  </a:lnTo>
                  <a:lnTo>
                    <a:pt x="1189" y="854"/>
                  </a:lnTo>
                  <a:lnTo>
                    <a:pt x="1189" y="852"/>
                  </a:lnTo>
                  <a:lnTo>
                    <a:pt x="1189" y="852"/>
                  </a:lnTo>
                  <a:lnTo>
                    <a:pt x="1189" y="852"/>
                  </a:lnTo>
                  <a:lnTo>
                    <a:pt x="1189" y="843"/>
                  </a:lnTo>
                  <a:lnTo>
                    <a:pt x="1187" y="840"/>
                  </a:lnTo>
                  <a:lnTo>
                    <a:pt x="1187" y="840"/>
                  </a:lnTo>
                  <a:lnTo>
                    <a:pt x="1187" y="838"/>
                  </a:lnTo>
                  <a:lnTo>
                    <a:pt x="1166" y="819"/>
                  </a:lnTo>
                  <a:lnTo>
                    <a:pt x="1163" y="817"/>
                  </a:lnTo>
                  <a:lnTo>
                    <a:pt x="1163" y="814"/>
                  </a:lnTo>
                  <a:lnTo>
                    <a:pt x="1163" y="809"/>
                  </a:lnTo>
                  <a:lnTo>
                    <a:pt x="1163" y="807"/>
                  </a:lnTo>
                  <a:lnTo>
                    <a:pt x="1161" y="805"/>
                  </a:lnTo>
                  <a:lnTo>
                    <a:pt x="1154" y="788"/>
                  </a:lnTo>
                  <a:lnTo>
                    <a:pt x="1149" y="772"/>
                  </a:lnTo>
                  <a:lnTo>
                    <a:pt x="1147" y="764"/>
                  </a:lnTo>
                  <a:lnTo>
                    <a:pt x="1144" y="762"/>
                  </a:lnTo>
                  <a:lnTo>
                    <a:pt x="1142" y="762"/>
                  </a:lnTo>
                  <a:lnTo>
                    <a:pt x="1140" y="762"/>
                  </a:lnTo>
                  <a:lnTo>
                    <a:pt x="1135" y="762"/>
                  </a:lnTo>
                  <a:lnTo>
                    <a:pt x="1135" y="760"/>
                  </a:lnTo>
                  <a:lnTo>
                    <a:pt x="1135" y="757"/>
                  </a:lnTo>
                  <a:lnTo>
                    <a:pt x="1135" y="755"/>
                  </a:lnTo>
                  <a:lnTo>
                    <a:pt x="1135" y="750"/>
                  </a:lnTo>
                  <a:lnTo>
                    <a:pt x="1135" y="750"/>
                  </a:lnTo>
                  <a:lnTo>
                    <a:pt x="1135" y="750"/>
                  </a:lnTo>
                  <a:lnTo>
                    <a:pt x="1135" y="748"/>
                  </a:lnTo>
                  <a:lnTo>
                    <a:pt x="1137" y="746"/>
                  </a:lnTo>
                  <a:lnTo>
                    <a:pt x="1137" y="746"/>
                  </a:lnTo>
                  <a:lnTo>
                    <a:pt x="1140" y="743"/>
                  </a:lnTo>
                  <a:lnTo>
                    <a:pt x="1140" y="741"/>
                  </a:lnTo>
                  <a:lnTo>
                    <a:pt x="1137" y="741"/>
                  </a:lnTo>
                  <a:lnTo>
                    <a:pt x="1121" y="743"/>
                  </a:lnTo>
                  <a:lnTo>
                    <a:pt x="1118" y="743"/>
                  </a:lnTo>
                  <a:lnTo>
                    <a:pt x="1114" y="741"/>
                  </a:lnTo>
                  <a:lnTo>
                    <a:pt x="1104" y="736"/>
                  </a:lnTo>
                  <a:lnTo>
                    <a:pt x="1102" y="736"/>
                  </a:lnTo>
                  <a:lnTo>
                    <a:pt x="1102" y="736"/>
                  </a:lnTo>
                  <a:lnTo>
                    <a:pt x="1102" y="734"/>
                  </a:lnTo>
                  <a:lnTo>
                    <a:pt x="1099" y="734"/>
                  </a:lnTo>
                  <a:lnTo>
                    <a:pt x="1097" y="729"/>
                  </a:lnTo>
                  <a:lnTo>
                    <a:pt x="1090" y="727"/>
                  </a:lnTo>
                  <a:lnTo>
                    <a:pt x="1088" y="724"/>
                  </a:lnTo>
                  <a:lnTo>
                    <a:pt x="1085" y="724"/>
                  </a:lnTo>
                  <a:lnTo>
                    <a:pt x="1083" y="724"/>
                  </a:lnTo>
                  <a:lnTo>
                    <a:pt x="1083" y="722"/>
                  </a:lnTo>
                  <a:lnTo>
                    <a:pt x="1080" y="719"/>
                  </a:lnTo>
                  <a:lnTo>
                    <a:pt x="1080" y="719"/>
                  </a:lnTo>
                  <a:lnTo>
                    <a:pt x="1076" y="715"/>
                  </a:lnTo>
                  <a:lnTo>
                    <a:pt x="1076" y="712"/>
                  </a:lnTo>
                  <a:lnTo>
                    <a:pt x="1073" y="712"/>
                  </a:lnTo>
                  <a:lnTo>
                    <a:pt x="1073" y="712"/>
                  </a:lnTo>
                  <a:lnTo>
                    <a:pt x="1071" y="715"/>
                  </a:lnTo>
                  <a:lnTo>
                    <a:pt x="1069" y="715"/>
                  </a:lnTo>
                  <a:lnTo>
                    <a:pt x="1064" y="712"/>
                  </a:lnTo>
                  <a:lnTo>
                    <a:pt x="1062" y="712"/>
                  </a:lnTo>
                  <a:lnTo>
                    <a:pt x="1059" y="710"/>
                  </a:lnTo>
                  <a:lnTo>
                    <a:pt x="1052" y="698"/>
                  </a:lnTo>
                  <a:lnTo>
                    <a:pt x="1050" y="696"/>
                  </a:lnTo>
                  <a:lnTo>
                    <a:pt x="1040" y="691"/>
                  </a:lnTo>
                  <a:lnTo>
                    <a:pt x="1036" y="691"/>
                  </a:lnTo>
                  <a:lnTo>
                    <a:pt x="1036" y="691"/>
                  </a:lnTo>
                  <a:lnTo>
                    <a:pt x="1033" y="689"/>
                  </a:lnTo>
                  <a:lnTo>
                    <a:pt x="1031" y="689"/>
                  </a:lnTo>
                  <a:lnTo>
                    <a:pt x="1031" y="689"/>
                  </a:lnTo>
                  <a:lnTo>
                    <a:pt x="1028" y="689"/>
                  </a:lnTo>
                  <a:lnTo>
                    <a:pt x="1026" y="689"/>
                  </a:lnTo>
                  <a:lnTo>
                    <a:pt x="1021" y="689"/>
                  </a:lnTo>
                  <a:lnTo>
                    <a:pt x="1021" y="686"/>
                  </a:lnTo>
                  <a:lnTo>
                    <a:pt x="1017" y="689"/>
                  </a:lnTo>
                  <a:lnTo>
                    <a:pt x="1017" y="689"/>
                  </a:lnTo>
                  <a:lnTo>
                    <a:pt x="1014" y="689"/>
                  </a:lnTo>
                  <a:lnTo>
                    <a:pt x="1014" y="689"/>
                  </a:lnTo>
                  <a:lnTo>
                    <a:pt x="1014" y="689"/>
                  </a:lnTo>
                  <a:lnTo>
                    <a:pt x="1012" y="689"/>
                  </a:lnTo>
                  <a:lnTo>
                    <a:pt x="1010" y="689"/>
                  </a:lnTo>
                  <a:lnTo>
                    <a:pt x="1010" y="686"/>
                  </a:lnTo>
                  <a:lnTo>
                    <a:pt x="1007" y="686"/>
                  </a:lnTo>
                  <a:lnTo>
                    <a:pt x="1005" y="686"/>
                  </a:lnTo>
                  <a:lnTo>
                    <a:pt x="1005" y="686"/>
                  </a:lnTo>
                  <a:lnTo>
                    <a:pt x="1002" y="686"/>
                  </a:lnTo>
                  <a:lnTo>
                    <a:pt x="1000" y="686"/>
                  </a:lnTo>
                  <a:lnTo>
                    <a:pt x="995" y="686"/>
                  </a:lnTo>
                  <a:lnTo>
                    <a:pt x="991" y="686"/>
                  </a:lnTo>
                  <a:lnTo>
                    <a:pt x="986" y="689"/>
                  </a:lnTo>
                  <a:lnTo>
                    <a:pt x="986" y="689"/>
                  </a:lnTo>
                  <a:lnTo>
                    <a:pt x="984" y="686"/>
                  </a:lnTo>
                  <a:lnTo>
                    <a:pt x="981" y="686"/>
                  </a:lnTo>
                  <a:lnTo>
                    <a:pt x="979" y="689"/>
                  </a:lnTo>
                  <a:lnTo>
                    <a:pt x="979" y="689"/>
                  </a:lnTo>
                  <a:lnTo>
                    <a:pt x="976" y="686"/>
                  </a:lnTo>
                  <a:lnTo>
                    <a:pt x="976" y="686"/>
                  </a:lnTo>
                  <a:lnTo>
                    <a:pt x="972" y="686"/>
                  </a:lnTo>
                  <a:lnTo>
                    <a:pt x="972" y="686"/>
                  </a:lnTo>
                  <a:lnTo>
                    <a:pt x="967" y="684"/>
                  </a:lnTo>
                  <a:lnTo>
                    <a:pt x="965" y="684"/>
                  </a:lnTo>
                  <a:lnTo>
                    <a:pt x="965" y="682"/>
                  </a:lnTo>
                  <a:lnTo>
                    <a:pt x="962" y="682"/>
                  </a:lnTo>
                  <a:lnTo>
                    <a:pt x="960" y="684"/>
                  </a:lnTo>
                  <a:lnTo>
                    <a:pt x="957" y="684"/>
                  </a:lnTo>
                  <a:lnTo>
                    <a:pt x="948" y="684"/>
                  </a:lnTo>
                  <a:lnTo>
                    <a:pt x="946" y="684"/>
                  </a:lnTo>
                  <a:lnTo>
                    <a:pt x="946" y="684"/>
                  </a:lnTo>
                  <a:lnTo>
                    <a:pt x="943" y="684"/>
                  </a:lnTo>
                  <a:lnTo>
                    <a:pt x="939" y="682"/>
                  </a:lnTo>
                  <a:lnTo>
                    <a:pt x="939" y="682"/>
                  </a:lnTo>
                  <a:lnTo>
                    <a:pt x="936" y="684"/>
                  </a:lnTo>
                  <a:lnTo>
                    <a:pt x="936" y="684"/>
                  </a:lnTo>
                  <a:lnTo>
                    <a:pt x="936" y="682"/>
                  </a:lnTo>
                  <a:lnTo>
                    <a:pt x="934" y="679"/>
                  </a:lnTo>
                  <a:lnTo>
                    <a:pt x="931" y="677"/>
                  </a:lnTo>
                  <a:lnTo>
                    <a:pt x="931" y="677"/>
                  </a:lnTo>
                  <a:lnTo>
                    <a:pt x="929" y="679"/>
                  </a:lnTo>
                  <a:lnTo>
                    <a:pt x="929" y="679"/>
                  </a:lnTo>
                  <a:lnTo>
                    <a:pt x="929" y="679"/>
                  </a:lnTo>
                  <a:lnTo>
                    <a:pt x="927" y="679"/>
                  </a:lnTo>
                  <a:lnTo>
                    <a:pt x="922" y="679"/>
                  </a:lnTo>
                  <a:lnTo>
                    <a:pt x="920" y="677"/>
                  </a:lnTo>
                  <a:lnTo>
                    <a:pt x="917" y="677"/>
                  </a:lnTo>
                  <a:lnTo>
                    <a:pt x="917" y="675"/>
                  </a:lnTo>
                  <a:lnTo>
                    <a:pt x="915" y="675"/>
                  </a:lnTo>
                  <a:lnTo>
                    <a:pt x="915" y="672"/>
                  </a:lnTo>
                  <a:lnTo>
                    <a:pt x="913" y="672"/>
                  </a:lnTo>
                  <a:lnTo>
                    <a:pt x="910" y="672"/>
                  </a:lnTo>
                  <a:lnTo>
                    <a:pt x="908" y="672"/>
                  </a:lnTo>
                  <a:lnTo>
                    <a:pt x="903" y="675"/>
                  </a:lnTo>
                  <a:lnTo>
                    <a:pt x="903" y="675"/>
                  </a:lnTo>
                  <a:lnTo>
                    <a:pt x="901" y="672"/>
                  </a:lnTo>
                  <a:lnTo>
                    <a:pt x="901" y="672"/>
                  </a:lnTo>
                  <a:lnTo>
                    <a:pt x="901" y="670"/>
                  </a:lnTo>
                  <a:lnTo>
                    <a:pt x="903" y="670"/>
                  </a:lnTo>
                  <a:lnTo>
                    <a:pt x="901" y="667"/>
                  </a:lnTo>
                  <a:lnTo>
                    <a:pt x="901" y="667"/>
                  </a:lnTo>
                  <a:lnTo>
                    <a:pt x="898" y="667"/>
                  </a:lnTo>
                  <a:lnTo>
                    <a:pt x="898" y="665"/>
                  </a:lnTo>
                  <a:lnTo>
                    <a:pt x="898" y="663"/>
                  </a:lnTo>
                  <a:lnTo>
                    <a:pt x="898" y="660"/>
                  </a:lnTo>
                  <a:lnTo>
                    <a:pt x="896" y="660"/>
                  </a:lnTo>
                  <a:lnTo>
                    <a:pt x="896" y="658"/>
                  </a:lnTo>
                  <a:lnTo>
                    <a:pt x="896" y="656"/>
                  </a:lnTo>
                  <a:lnTo>
                    <a:pt x="891" y="653"/>
                  </a:lnTo>
                  <a:lnTo>
                    <a:pt x="891" y="651"/>
                  </a:lnTo>
                  <a:lnTo>
                    <a:pt x="894" y="634"/>
                  </a:lnTo>
                  <a:lnTo>
                    <a:pt x="894" y="632"/>
                  </a:lnTo>
                  <a:lnTo>
                    <a:pt x="905" y="618"/>
                  </a:lnTo>
                  <a:lnTo>
                    <a:pt x="908" y="615"/>
                  </a:lnTo>
                  <a:lnTo>
                    <a:pt x="908" y="615"/>
                  </a:lnTo>
                  <a:lnTo>
                    <a:pt x="910" y="613"/>
                  </a:lnTo>
                  <a:lnTo>
                    <a:pt x="910" y="608"/>
                  </a:lnTo>
                  <a:lnTo>
                    <a:pt x="908" y="606"/>
                  </a:lnTo>
                  <a:lnTo>
                    <a:pt x="908" y="604"/>
                  </a:lnTo>
                  <a:lnTo>
                    <a:pt x="905" y="601"/>
                  </a:lnTo>
                  <a:lnTo>
                    <a:pt x="903" y="592"/>
                  </a:lnTo>
                  <a:lnTo>
                    <a:pt x="903" y="592"/>
                  </a:lnTo>
                  <a:lnTo>
                    <a:pt x="903" y="589"/>
                  </a:lnTo>
                  <a:lnTo>
                    <a:pt x="905" y="587"/>
                  </a:lnTo>
                  <a:lnTo>
                    <a:pt x="908" y="582"/>
                  </a:lnTo>
                  <a:lnTo>
                    <a:pt x="908" y="580"/>
                  </a:lnTo>
                  <a:lnTo>
                    <a:pt x="908" y="578"/>
                  </a:lnTo>
                  <a:lnTo>
                    <a:pt x="910" y="578"/>
                  </a:lnTo>
                  <a:lnTo>
                    <a:pt x="910" y="573"/>
                  </a:lnTo>
                  <a:lnTo>
                    <a:pt x="910" y="573"/>
                  </a:lnTo>
                  <a:lnTo>
                    <a:pt x="913" y="570"/>
                  </a:lnTo>
                  <a:lnTo>
                    <a:pt x="910" y="570"/>
                  </a:lnTo>
                  <a:lnTo>
                    <a:pt x="910" y="570"/>
                  </a:lnTo>
                  <a:lnTo>
                    <a:pt x="908" y="568"/>
                  </a:lnTo>
                  <a:lnTo>
                    <a:pt x="908" y="568"/>
                  </a:lnTo>
                  <a:lnTo>
                    <a:pt x="910" y="563"/>
                  </a:lnTo>
                  <a:lnTo>
                    <a:pt x="910" y="561"/>
                  </a:lnTo>
                  <a:lnTo>
                    <a:pt x="910" y="561"/>
                  </a:lnTo>
                  <a:lnTo>
                    <a:pt x="910" y="559"/>
                  </a:lnTo>
                  <a:lnTo>
                    <a:pt x="908" y="556"/>
                  </a:lnTo>
                  <a:lnTo>
                    <a:pt x="905" y="554"/>
                  </a:lnTo>
                  <a:lnTo>
                    <a:pt x="905" y="551"/>
                  </a:lnTo>
                  <a:lnTo>
                    <a:pt x="905" y="551"/>
                  </a:lnTo>
                  <a:lnTo>
                    <a:pt x="905" y="549"/>
                  </a:lnTo>
                  <a:lnTo>
                    <a:pt x="905" y="549"/>
                  </a:lnTo>
                  <a:lnTo>
                    <a:pt x="905" y="549"/>
                  </a:lnTo>
                  <a:lnTo>
                    <a:pt x="905" y="547"/>
                  </a:lnTo>
                  <a:lnTo>
                    <a:pt x="905" y="547"/>
                  </a:lnTo>
                  <a:lnTo>
                    <a:pt x="905" y="547"/>
                  </a:lnTo>
                  <a:lnTo>
                    <a:pt x="903" y="547"/>
                  </a:lnTo>
                  <a:lnTo>
                    <a:pt x="903" y="544"/>
                  </a:lnTo>
                  <a:lnTo>
                    <a:pt x="903" y="544"/>
                  </a:lnTo>
                  <a:lnTo>
                    <a:pt x="903" y="542"/>
                  </a:lnTo>
                  <a:lnTo>
                    <a:pt x="903" y="542"/>
                  </a:lnTo>
                  <a:lnTo>
                    <a:pt x="901" y="540"/>
                  </a:lnTo>
                  <a:lnTo>
                    <a:pt x="901" y="540"/>
                  </a:lnTo>
                  <a:lnTo>
                    <a:pt x="898" y="540"/>
                  </a:lnTo>
                  <a:lnTo>
                    <a:pt x="898" y="540"/>
                  </a:lnTo>
                  <a:lnTo>
                    <a:pt x="896" y="540"/>
                  </a:lnTo>
                  <a:lnTo>
                    <a:pt x="894" y="537"/>
                  </a:lnTo>
                  <a:lnTo>
                    <a:pt x="882" y="514"/>
                  </a:lnTo>
                  <a:lnTo>
                    <a:pt x="882" y="514"/>
                  </a:lnTo>
                  <a:lnTo>
                    <a:pt x="882" y="514"/>
                  </a:lnTo>
                  <a:lnTo>
                    <a:pt x="882" y="514"/>
                  </a:lnTo>
                  <a:lnTo>
                    <a:pt x="882" y="511"/>
                  </a:lnTo>
                  <a:lnTo>
                    <a:pt x="882" y="511"/>
                  </a:lnTo>
                  <a:lnTo>
                    <a:pt x="882" y="509"/>
                  </a:lnTo>
                  <a:lnTo>
                    <a:pt x="882" y="509"/>
                  </a:lnTo>
                  <a:lnTo>
                    <a:pt x="879" y="507"/>
                  </a:lnTo>
                  <a:lnTo>
                    <a:pt x="879" y="504"/>
                  </a:lnTo>
                  <a:lnTo>
                    <a:pt x="879" y="502"/>
                  </a:lnTo>
                  <a:lnTo>
                    <a:pt x="879" y="499"/>
                  </a:lnTo>
                  <a:lnTo>
                    <a:pt x="879" y="499"/>
                  </a:lnTo>
                  <a:lnTo>
                    <a:pt x="877" y="497"/>
                  </a:lnTo>
                  <a:lnTo>
                    <a:pt x="877" y="497"/>
                  </a:lnTo>
                  <a:lnTo>
                    <a:pt x="875" y="492"/>
                  </a:lnTo>
                  <a:lnTo>
                    <a:pt x="875" y="492"/>
                  </a:lnTo>
                  <a:lnTo>
                    <a:pt x="875" y="490"/>
                  </a:lnTo>
                  <a:lnTo>
                    <a:pt x="875" y="490"/>
                  </a:lnTo>
                  <a:lnTo>
                    <a:pt x="875" y="488"/>
                  </a:lnTo>
                  <a:lnTo>
                    <a:pt x="875" y="488"/>
                  </a:lnTo>
                  <a:lnTo>
                    <a:pt x="872" y="485"/>
                  </a:lnTo>
                  <a:lnTo>
                    <a:pt x="872" y="485"/>
                  </a:lnTo>
                  <a:lnTo>
                    <a:pt x="868" y="485"/>
                  </a:lnTo>
                  <a:lnTo>
                    <a:pt x="865" y="483"/>
                  </a:lnTo>
                  <a:lnTo>
                    <a:pt x="863" y="483"/>
                  </a:lnTo>
                  <a:lnTo>
                    <a:pt x="861" y="480"/>
                  </a:lnTo>
                  <a:lnTo>
                    <a:pt x="861" y="478"/>
                  </a:lnTo>
                  <a:lnTo>
                    <a:pt x="861" y="478"/>
                  </a:lnTo>
                  <a:lnTo>
                    <a:pt x="858" y="476"/>
                  </a:lnTo>
                  <a:lnTo>
                    <a:pt x="861" y="473"/>
                  </a:lnTo>
                  <a:lnTo>
                    <a:pt x="861" y="473"/>
                  </a:lnTo>
                  <a:lnTo>
                    <a:pt x="861" y="471"/>
                  </a:lnTo>
                  <a:lnTo>
                    <a:pt x="858" y="471"/>
                  </a:lnTo>
                  <a:lnTo>
                    <a:pt x="856" y="471"/>
                  </a:lnTo>
                  <a:lnTo>
                    <a:pt x="856" y="469"/>
                  </a:lnTo>
                  <a:lnTo>
                    <a:pt x="853" y="469"/>
                  </a:lnTo>
                  <a:lnTo>
                    <a:pt x="853" y="471"/>
                  </a:lnTo>
                  <a:lnTo>
                    <a:pt x="853" y="471"/>
                  </a:lnTo>
                  <a:lnTo>
                    <a:pt x="853" y="473"/>
                  </a:lnTo>
                  <a:lnTo>
                    <a:pt x="853" y="473"/>
                  </a:lnTo>
                  <a:lnTo>
                    <a:pt x="851" y="473"/>
                  </a:lnTo>
                  <a:lnTo>
                    <a:pt x="846" y="476"/>
                  </a:lnTo>
                  <a:lnTo>
                    <a:pt x="844" y="473"/>
                  </a:lnTo>
                  <a:lnTo>
                    <a:pt x="844" y="473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69"/>
                  </a:lnTo>
                  <a:lnTo>
                    <a:pt x="839" y="469"/>
                  </a:lnTo>
                  <a:lnTo>
                    <a:pt x="839" y="469"/>
                  </a:lnTo>
                  <a:lnTo>
                    <a:pt x="837" y="469"/>
                  </a:lnTo>
                  <a:lnTo>
                    <a:pt x="837" y="466"/>
                  </a:lnTo>
                  <a:lnTo>
                    <a:pt x="837" y="464"/>
                  </a:lnTo>
                  <a:lnTo>
                    <a:pt x="837" y="464"/>
                  </a:lnTo>
                  <a:lnTo>
                    <a:pt x="834" y="464"/>
                  </a:lnTo>
                  <a:lnTo>
                    <a:pt x="834" y="464"/>
                  </a:lnTo>
                  <a:lnTo>
                    <a:pt x="834" y="462"/>
                  </a:lnTo>
                  <a:lnTo>
                    <a:pt x="834" y="462"/>
                  </a:lnTo>
                  <a:lnTo>
                    <a:pt x="834" y="459"/>
                  </a:lnTo>
                  <a:lnTo>
                    <a:pt x="832" y="459"/>
                  </a:lnTo>
                  <a:lnTo>
                    <a:pt x="830" y="459"/>
                  </a:lnTo>
                  <a:lnTo>
                    <a:pt x="830" y="459"/>
                  </a:lnTo>
                  <a:lnTo>
                    <a:pt x="827" y="459"/>
                  </a:lnTo>
                  <a:lnTo>
                    <a:pt x="825" y="459"/>
                  </a:lnTo>
                  <a:lnTo>
                    <a:pt x="823" y="457"/>
                  </a:lnTo>
                  <a:lnTo>
                    <a:pt x="823" y="457"/>
                  </a:lnTo>
                  <a:lnTo>
                    <a:pt x="823" y="459"/>
                  </a:lnTo>
                  <a:lnTo>
                    <a:pt x="820" y="459"/>
                  </a:lnTo>
                  <a:lnTo>
                    <a:pt x="818" y="462"/>
                  </a:lnTo>
                  <a:lnTo>
                    <a:pt x="818" y="462"/>
                  </a:lnTo>
                  <a:lnTo>
                    <a:pt x="816" y="462"/>
                  </a:lnTo>
                  <a:lnTo>
                    <a:pt x="813" y="462"/>
                  </a:lnTo>
                  <a:lnTo>
                    <a:pt x="808" y="462"/>
                  </a:lnTo>
                  <a:lnTo>
                    <a:pt x="806" y="462"/>
                  </a:lnTo>
                  <a:lnTo>
                    <a:pt x="806" y="462"/>
                  </a:lnTo>
                  <a:lnTo>
                    <a:pt x="806" y="462"/>
                  </a:lnTo>
                  <a:lnTo>
                    <a:pt x="801" y="452"/>
                  </a:lnTo>
                  <a:lnTo>
                    <a:pt x="799" y="452"/>
                  </a:lnTo>
                  <a:lnTo>
                    <a:pt x="799" y="452"/>
                  </a:lnTo>
                  <a:lnTo>
                    <a:pt x="794" y="452"/>
                  </a:lnTo>
                  <a:lnTo>
                    <a:pt x="794" y="452"/>
                  </a:lnTo>
                  <a:lnTo>
                    <a:pt x="792" y="452"/>
                  </a:lnTo>
                  <a:lnTo>
                    <a:pt x="790" y="447"/>
                  </a:lnTo>
                  <a:lnTo>
                    <a:pt x="787" y="447"/>
                  </a:lnTo>
                  <a:lnTo>
                    <a:pt x="787" y="447"/>
                  </a:lnTo>
                  <a:lnTo>
                    <a:pt x="785" y="447"/>
                  </a:lnTo>
                  <a:lnTo>
                    <a:pt x="782" y="445"/>
                  </a:lnTo>
                  <a:lnTo>
                    <a:pt x="782" y="445"/>
                  </a:lnTo>
                  <a:lnTo>
                    <a:pt x="782" y="443"/>
                  </a:lnTo>
                  <a:lnTo>
                    <a:pt x="782" y="440"/>
                  </a:lnTo>
                  <a:lnTo>
                    <a:pt x="782" y="440"/>
                  </a:lnTo>
                  <a:lnTo>
                    <a:pt x="780" y="438"/>
                  </a:lnTo>
                  <a:lnTo>
                    <a:pt x="782" y="436"/>
                  </a:lnTo>
                  <a:lnTo>
                    <a:pt x="782" y="433"/>
                  </a:lnTo>
                  <a:lnTo>
                    <a:pt x="778" y="431"/>
                  </a:lnTo>
                  <a:lnTo>
                    <a:pt x="778" y="428"/>
                  </a:lnTo>
                  <a:lnTo>
                    <a:pt x="775" y="428"/>
                  </a:lnTo>
                  <a:lnTo>
                    <a:pt x="775" y="431"/>
                  </a:lnTo>
                  <a:lnTo>
                    <a:pt x="773" y="431"/>
                  </a:lnTo>
                  <a:lnTo>
                    <a:pt x="773" y="428"/>
                  </a:lnTo>
                  <a:lnTo>
                    <a:pt x="768" y="426"/>
                  </a:lnTo>
                  <a:lnTo>
                    <a:pt x="768" y="424"/>
                  </a:lnTo>
                  <a:lnTo>
                    <a:pt x="764" y="421"/>
                  </a:lnTo>
                  <a:lnTo>
                    <a:pt x="764" y="421"/>
                  </a:lnTo>
                  <a:lnTo>
                    <a:pt x="761" y="421"/>
                  </a:lnTo>
                  <a:lnTo>
                    <a:pt x="761" y="421"/>
                  </a:lnTo>
                  <a:lnTo>
                    <a:pt x="759" y="421"/>
                  </a:lnTo>
                  <a:lnTo>
                    <a:pt x="759" y="421"/>
                  </a:lnTo>
                  <a:lnTo>
                    <a:pt x="756" y="419"/>
                  </a:lnTo>
                  <a:lnTo>
                    <a:pt x="756" y="419"/>
                  </a:lnTo>
                  <a:lnTo>
                    <a:pt x="754" y="419"/>
                  </a:lnTo>
                  <a:lnTo>
                    <a:pt x="754" y="419"/>
                  </a:lnTo>
                  <a:lnTo>
                    <a:pt x="754" y="419"/>
                  </a:lnTo>
                  <a:lnTo>
                    <a:pt x="752" y="419"/>
                  </a:lnTo>
                  <a:lnTo>
                    <a:pt x="752" y="417"/>
                  </a:lnTo>
                  <a:lnTo>
                    <a:pt x="749" y="417"/>
                  </a:lnTo>
                  <a:lnTo>
                    <a:pt x="749" y="414"/>
                  </a:lnTo>
                  <a:lnTo>
                    <a:pt x="752" y="412"/>
                  </a:lnTo>
                  <a:lnTo>
                    <a:pt x="752" y="412"/>
                  </a:lnTo>
                  <a:lnTo>
                    <a:pt x="752" y="412"/>
                  </a:lnTo>
                  <a:lnTo>
                    <a:pt x="752" y="409"/>
                  </a:lnTo>
                  <a:lnTo>
                    <a:pt x="752" y="409"/>
                  </a:lnTo>
                  <a:lnTo>
                    <a:pt x="754" y="407"/>
                  </a:lnTo>
                  <a:lnTo>
                    <a:pt x="754" y="407"/>
                  </a:lnTo>
                  <a:lnTo>
                    <a:pt x="754" y="405"/>
                  </a:lnTo>
                  <a:lnTo>
                    <a:pt x="754" y="402"/>
                  </a:lnTo>
                  <a:lnTo>
                    <a:pt x="752" y="402"/>
                  </a:lnTo>
                  <a:lnTo>
                    <a:pt x="749" y="400"/>
                  </a:lnTo>
                  <a:lnTo>
                    <a:pt x="747" y="400"/>
                  </a:lnTo>
                  <a:lnTo>
                    <a:pt x="745" y="400"/>
                  </a:lnTo>
                  <a:lnTo>
                    <a:pt x="742" y="398"/>
                  </a:lnTo>
                  <a:lnTo>
                    <a:pt x="742" y="398"/>
                  </a:lnTo>
                  <a:lnTo>
                    <a:pt x="742" y="398"/>
                  </a:lnTo>
                  <a:lnTo>
                    <a:pt x="742" y="395"/>
                  </a:lnTo>
                  <a:lnTo>
                    <a:pt x="742" y="395"/>
                  </a:lnTo>
                  <a:lnTo>
                    <a:pt x="740" y="395"/>
                  </a:lnTo>
                  <a:lnTo>
                    <a:pt x="740" y="393"/>
                  </a:lnTo>
                  <a:lnTo>
                    <a:pt x="740" y="393"/>
                  </a:lnTo>
                  <a:lnTo>
                    <a:pt x="738" y="393"/>
                  </a:lnTo>
                  <a:lnTo>
                    <a:pt x="738" y="391"/>
                  </a:lnTo>
                  <a:lnTo>
                    <a:pt x="738" y="391"/>
                  </a:lnTo>
                  <a:lnTo>
                    <a:pt x="740" y="388"/>
                  </a:lnTo>
                  <a:lnTo>
                    <a:pt x="742" y="386"/>
                  </a:lnTo>
                  <a:lnTo>
                    <a:pt x="745" y="383"/>
                  </a:lnTo>
                  <a:lnTo>
                    <a:pt x="745" y="381"/>
                  </a:lnTo>
                  <a:lnTo>
                    <a:pt x="745" y="381"/>
                  </a:lnTo>
                  <a:lnTo>
                    <a:pt x="742" y="381"/>
                  </a:lnTo>
                  <a:lnTo>
                    <a:pt x="742" y="379"/>
                  </a:lnTo>
                  <a:lnTo>
                    <a:pt x="742" y="379"/>
                  </a:lnTo>
                  <a:lnTo>
                    <a:pt x="742" y="376"/>
                  </a:lnTo>
                  <a:lnTo>
                    <a:pt x="742" y="374"/>
                  </a:lnTo>
                  <a:lnTo>
                    <a:pt x="742" y="374"/>
                  </a:lnTo>
                  <a:lnTo>
                    <a:pt x="742" y="372"/>
                  </a:lnTo>
                  <a:lnTo>
                    <a:pt x="742" y="369"/>
                  </a:lnTo>
                  <a:lnTo>
                    <a:pt x="742" y="369"/>
                  </a:lnTo>
                  <a:lnTo>
                    <a:pt x="738" y="369"/>
                  </a:lnTo>
                  <a:lnTo>
                    <a:pt x="728" y="372"/>
                  </a:lnTo>
                  <a:lnTo>
                    <a:pt x="726" y="372"/>
                  </a:lnTo>
                  <a:lnTo>
                    <a:pt x="726" y="372"/>
                  </a:lnTo>
                  <a:lnTo>
                    <a:pt x="726" y="372"/>
                  </a:lnTo>
                  <a:lnTo>
                    <a:pt x="726" y="374"/>
                  </a:lnTo>
                  <a:lnTo>
                    <a:pt x="726" y="374"/>
                  </a:lnTo>
                  <a:lnTo>
                    <a:pt x="726" y="374"/>
                  </a:lnTo>
                  <a:lnTo>
                    <a:pt x="723" y="374"/>
                  </a:lnTo>
                  <a:lnTo>
                    <a:pt x="723" y="376"/>
                  </a:lnTo>
                  <a:lnTo>
                    <a:pt x="721" y="376"/>
                  </a:lnTo>
                  <a:lnTo>
                    <a:pt x="719" y="376"/>
                  </a:lnTo>
                  <a:lnTo>
                    <a:pt x="716" y="374"/>
                  </a:lnTo>
                  <a:lnTo>
                    <a:pt x="709" y="374"/>
                  </a:lnTo>
                  <a:lnTo>
                    <a:pt x="709" y="372"/>
                  </a:lnTo>
                  <a:lnTo>
                    <a:pt x="707" y="372"/>
                  </a:lnTo>
                  <a:lnTo>
                    <a:pt x="697" y="374"/>
                  </a:lnTo>
                  <a:lnTo>
                    <a:pt x="697" y="374"/>
                  </a:lnTo>
                  <a:lnTo>
                    <a:pt x="693" y="374"/>
                  </a:lnTo>
                  <a:lnTo>
                    <a:pt x="693" y="374"/>
                  </a:lnTo>
                  <a:lnTo>
                    <a:pt x="690" y="374"/>
                  </a:lnTo>
                  <a:lnTo>
                    <a:pt x="690" y="376"/>
                  </a:lnTo>
                  <a:lnTo>
                    <a:pt x="690" y="379"/>
                  </a:lnTo>
                  <a:lnTo>
                    <a:pt x="688" y="381"/>
                  </a:lnTo>
                  <a:lnTo>
                    <a:pt x="685" y="381"/>
                  </a:lnTo>
                  <a:lnTo>
                    <a:pt x="685" y="383"/>
                  </a:lnTo>
                  <a:lnTo>
                    <a:pt x="685" y="383"/>
                  </a:lnTo>
                  <a:lnTo>
                    <a:pt x="685" y="386"/>
                  </a:lnTo>
                  <a:lnTo>
                    <a:pt x="685" y="386"/>
                  </a:lnTo>
                  <a:lnTo>
                    <a:pt x="685" y="388"/>
                  </a:lnTo>
                  <a:lnTo>
                    <a:pt x="685" y="391"/>
                  </a:lnTo>
                  <a:lnTo>
                    <a:pt x="688" y="393"/>
                  </a:lnTo>
                  <a:lnTo>
                    <a:pt x="688" y="395"/>
                  </a:lnTo>
                  <a:lnTo>
                    <a:pt x="688" y="398"/>
                  </a:lnTo>
                  <a:lnTo>
                    <a:pt x="685" y="398"/>
                  </a:lnTo>
                  <a:lnTo>
                    <a:pt x="685" y="400"/>
                  </a:lnTo>
                  <a:lnTo>
                    <a:pt x="685" y="400"/>
                  </a:lnTo>
                  <a:lnTo>
                    <a:pt x="685" y="402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3" y="412"/>
                  </a:lnTo>
                  <a:lnTo>
                    <a:pt x="681" y="414"/>
                  </a:lnTo>
                  <a:lnTo>
                    <a:pt x="678" y="414"/>
                  </a:lnTo>
                  <a:lnTo>
                    <a:pt x="678" y="417"/>
                  </a:lnTo>
                  <a:lnTo>
                    <a:pt x="678" y="419"/>
                  </a:lnTo>
                  <a:lnTo>
                    <a:pt x="676" y="419"/>
                  </a:lnTo>
                  <a:lnTo>
                    <a:pt x="676" y="421"/>
                  </a:lnTo>
                  <a:lnTo>
                    <a:pt x="669" y="424"/>
                  </a:lnTo>
                  <a:lnTo>
                    <a:pt x="664" y="421"/>
                  </a:lnTo>
                  <a:lnTo>
                    <a:pt x="664" y="424"/>
                  </a:lnTo>
                  <a:lnTo>
                    <a:pt x="662" y="424"/>
                  </a:lnTo>
                  <a:lnTo>
                    <a:pt x="659" y="426"/>
                  </a:lnTo>
                  <a:lnTo>
                    <a:pt x="657" y="428"/>
                  </a:lnTo>
                  <a:lnTo>
                    <a:pt x="648" y="426"/>
                  </a:lnTo>
                  <a:lnTo>
                    <a:pt x="636" y="428"/>
                  </a:lnTo>
                  <a:lnTo>
                    <a:pt x="633" y="431"/>
                  </a:lnTo>
                  <a:lnTo>
                    <a:pt x="633" y="433"/>
                  </a:lnTo>
                  <a:lnTo>
                    <a:pt x="626" y="450"/>
                  </a:lnTo>
                  <a:lnTo>
                    <a:pt x="624" y="459"/>
                  </a:lnTo>
                  <a:lnTo>
                    <a:pt x="624" y="462"/>
                  </a:lnTo>
                  <a:lnTo>
                    <a:pt x="622" y="464"/>
                  </a:lnTo>
                  <a:lnTo>
                    <a:pt x="622" y="464"/>
                  </a:lnTo>
                  <a:lnTo>
                    <a:pt x="622" y="466"/>
                  </a:lnTo>
                  <a:lnTo>
                    <a:pt x="626" y="490"/>
                  </a:lnTo>
                  <a:lnTo>
                    <a:pt x="626" y="492"/>
                  </a:lnTo>
                  <a:lnTo>
                    <a:pt x="626" y="497"/>
                  </a:lnTo>
                  <a:lnTo>
                    <a:pt x="626" y="499"/>
                  </a:lnTo>
                  <a:lnTo>
                    <a:pt x="626" y="499"/>
                  </a:lnTo>
                  <a:lnTo>
                    <a:pt x="626" y="502"/>
                  </a:lnTo>
                  <a:lnTo>
                    <a:pt x="631" y="509"/>
                  </a:lnTo>
                  <a:lnTo>
                    <a:pt x="631" y="509"/>
                  </a:lnTo>
                  <a:lnTo>
                    <a:pt x="631" y="511"/>
                  </a:lnTo>
                  <a:lnTo>
                    <a:pt x="629" y="514"/>
                  </a:lnTo>
                  <a:lnTo>
                    <a:pt x="631" y="514"/>
                  </a:lnTo>
                  <a:lnTo>
                    <a:pt x="631" y="516"/>
                  </a:lnTo>
                  <a:lnTo>
                    <a:pt x="631" y="516"/>
                  </a:lnTo>
                  <a:lnTo>
                    <a:pt x="631" y="518"/>
                  </a:lnTo>
                  <a:lnTo>
                    <a:pt x="629" y="521"/>
                  </a:lnTo>
                  <a:lnTo>
                    <a:pt x="629" y="523"/>
                  </a:lnTo>
                  <a:lnTo>
                    <a:pt x="629" y="523"/>
                  </a:lnTo>
                  <a:lnTo>
                    <a:pt x="626" y="523"/>
                  </a:lnTo>
                  <a:lnTo>
                    <a:pt x="624" y="523"/>
                  </a:lnTo>
                  <a:lnTo>
                    <a:pt x="624" y="525"/>
                  </a:lnTo>
                  <a:lnTo>
                    <a:pt x="624" y="525"/>
                  </a:lnTo>
                  <a:lnTo>
                    <a:pt x="624" y="528"/>
                  </a:lnTo>
                  <a:lnTo>
                    <a:pt x="624" y="528"/>
                  </a:lnTo>
                  <a:lnTo>
                    <a:pt x="622" y="530"/>
                  </a:lnTo>
                  <a:lnTo>
                    <a:pt x="622" y="530"/>
                  </a:lnTo>
                  <a:lnTo>
                    <a:pt x="622" y="533"/>
                  </a:lnTo>
                  <a:lnTo>
                    <a:pt x="622" y="533"/>
                  </a:lnTo>
                  <a:lnTo>
                    <a:pt x="622" y="535"/>
                  </a:lnTo>
                  <a:lnTo>
                    <a:pt x="617" y="535"/>
                  </a:lnTo>
                  <a:lnTo>
                    <a:pt x="610" y="535"/>
                  </a:lnTo>
                  <a:lnTo>
                    <a:pt x="607" y="535"/>
                  </a:lnTo>
                  <a:lnTo>
                    <a:pt x="607" y="535"/>
                  </a:lnTo>
                  <a:lnTo>
                    <a:pt x="605" y="535"/>
                  </a:lnTo>
                  <a:lnTo>
                    <a:pt x="605" y="537"/>
                  </a:lnTo>
                  <a:lnTo>
                    <a:pt x="603" y="540"/>
                  </a:lnTo>
                  <a:lnTo>
                    <a:pt x="603" y="540"/>
                  </a:lnTo>
                  <a:lnTo>
                    <a:pt x="598" y="542"/>
                  </a:lnTo>
                  <a:lnTo>
                    <a:pt x="598" y="544"/>
                  </a:lnTo>
                  <a:lnTo>
                    <a:pt x="596" y="544"/>
                  </a:lnTo>
                  <a:lnTo>
                    <a:pt x="593" y="544"/>
                  </a:lnTo>
                  <a:lnTo>
                    <a:pt x="593" y="544"/>
                  </a:lnTo>
                  <a:lnTo>
                    <a:pt x="593" y="547"/>
                  </a:lnTo>
                  <a:lnTo>
                    <a:pt x="591" y="549"/>
                  </a:lnTo>
                  <a:lnTo>
                    <a:pt x="591" y="549"/>
                  </a:lnTo>
                  <a:lnTo>
                    <a:pt x="586" y="549"/>
                  </a:lnTo>
                  <a:lnTo>
                    <a:pt x="584" y="551"/>
                  </a:lnTo>
                  <a:lnTo>
                    <a:pt x="581" y="551"/>
                  </a:lnTo>
                  <a:lnTo>
                    <a:pt x="581" y="551"/>
                  </a:lnTo>
                  <a:lnTo>
                    <a:pt x="579" y="551"/>
                  </a:lnTo>
                  <a:lnTo>
                    <a:pt x="581" y="549"/>
                  </a:lnTo>
                  <a:lnTo>
                    <a:pt x="581" y="549"/>
                  </a:lnTo>
                  <a:lnTo>
                    <a:pt x="581" y="547"/>
                  </a:lnTo>
                  <a:lnTo>
                    <a:pt x="581" y="544"/>
                  </a:lnTo>
                  <a:lnTo>
                    <a:pt x="581" y="542"/>
                  </a:lnTo>
                  <a:lnTo>
                    <a:pt x="579" y="540"/>
                  </a:lnTo>
                  <a:lnTo>
                    <a:pt x="577" y="540"/>
                  </a:lnTo>
                  <a:lnTo>
                    <a:pt x="574" y="540"/>
                  </a:lnTo>
                  <a:lnTo>
                    <a:pt x="570" y="540"/>
                  </a:lnTo>
                  <a:lnTo>
                    <a:pt x="567" y="540"/>
                  </a:lnTo>
                  <a:lnTo>
                    <a:pt x="565" y="540"/>
                  </a:lnTo>
                  <a:lnTo>
                    <a:pt x="565" y="537"/>
                  </a:lnTo>
                  <a:lnTo>
                    <a:pt x="562" y="540"/>
                  </a:lnTo>
                  <a:lnTo>
                    <a:pt x="562" y="540"/>
                  </a:lnTo>
                  <a:lnTo>
                    <a:pt x="555" y="537"/>
                  </a:lnTo>
                  <a:lnTo>
                    <a:pt x="551" y="540"/>
                  </a:lnTo>
                  <a:lnTo>
                    <a:pt x="551" y="540"/>
                  </a:lnTo>
                  <a:lnTo>
                    <a:pt x="551" y="540"/>
                  </a:lnTo>
                  <a:lnTo>
                    <a:pt x="551" y="540"/>
                  </a:lnTo>
                  <a:lnTo>
                    <a:pt x="548" y="540"/>
                  </a:lnTo>
                  <a:lnTo>
                    <a:pt x="546" y="540"/>
                  </a:lnTo>
                  <a:lnTo>
                    <a:pt x="544" y="540"/>
                  </a:lnTo>
                  <a:lnTo>
                    <a:pt x="536" y="540"/>
                  </a:lnTo>
                  <a:lnTo>
                    <a:pt x="518" y="533"/>
                  </a:lnTo>
                  <a:lnTo>
                    <a:pt x="508" y="528"/>
                  </a:lnTo>
                  <a:lnTo>
                    <a:pt x="506" y="525"/>
                  </a:lnTo>
                  <a:lnTo>
                    <a:pt x="501" y="525"/>
                  </a:lnTo>
                  <a:lnTo>
                    <a:pt x="501" y="523"/>
                  </a:lnTo>
                  <a:lnTo>
                    <a:pt x="499" y="521"/>
                  </a:lnTo>
                  <a:lnTo>
                    <a:pt x="496" y="521"/>
                  </a:lnTo>
                  <a:lnTo>
                    <a:pt x="496" y="521"/>
                  </a:lnTo>
                  <a:lnTo>
                    <a:pt x="494" y="521"/>
                  </a:lnTo>
                  <a:lnTo>
                    <a:pt x="492" y="521"/>
                  </a:lnTo>
                  <a:lnTo>
                    <a:pt x="492" y="523"/>
                  </a:lnTo>
                  <a:lnTo>
                    <a:pt x="492" y="523"/>
                  </a:lnTo>
                  <a:lnTo>
                    <a:pt x="492" y="525"/>
                  </a:lnTo>
                  <a:lnTo>
                    <a:pt x="492" y="528"/>
                  </a:lnTo>
                  <a:lnTo>
                    <a:pt x="489" y="528"/>
                  </a:lnTo>
                  <a:lnTo>
                    <a:pt x="489" y="530"/>
                  </a:lnTo>
                  <a:lnTo>
                    <a:pt x="489" y="530"/>
                  </a:lnTo>
                  <a:lnTo>
                    <a:pt x="492" y="533"/>
                  </a:lnTo>
                  <a:lnTo>
                    <a:pt x="492" y="533"/>
                  </a:lnTo>
                  <a:lnTo>
                    <a:pt x="489" y="535"/>
                  </a:lnTo>
                  <a:lnTo>
                    <a:pt x="489" y="537"/>
                  </a:lnTo>
                  <a:lnTo>
                    <a:pt x="489" y="540"/>
                  </a:lnTo>
                  <a:lnTo>
                    <a:pt x="489" y="540"/>
                  </a:lnTo>
                  <a:lnTo>
                    <a:pt x="489" y="542"/>
                  </a:lnTo>
                  <a:lnTo>
                    <a:pt x="489" y="542"/>
                  </a:lnTo>
                  <a:lnTo>
                    <a:pt x="482" y="559"/>
                  </a:lnTo>
                  <a:lnTo>
                    <a:pt x="477" y="578"/>
                  </a:lnTo>
                  <a:lnTo>
                    <a:pt x="475" y="580"/>
                  </a:lnTo>
                  <a:lnTo>
                    <a:pt x="475" y="582"/>
                  </a:lnTo>
                  <a:lnTo>
                    <a:pt x="475" y="587"/>
                  </a:lnTo>
                  <a:lnTo>
                    <a:pt x="473" y="589"/>
                  </a:lnTo>
                  <a:lnTo>
                    <a:pt x="470" y="594"/>
                  </a:lnTo>
                  <a:lnTo>
                    <a:pt x="468" y="599"/>
                  </a:lnTo>
                  <a:lnTo>
                    <a:pt x="466" y="604"/>
                  </a:lnTo>
                  <a:lnTo>
                    <a:pt x="466" y="615"/>
                  </a:lnTo>
                  <a:lnTo>
                    <a:pt x="466" y="615"/>
                  </a:lnTo>
                  <a:lnTo>
                    <a:pt x="463" y="620"/>
                  </a:lnTo>
                  <a:lnTo>
                    <a:pt x="463" y="622"/>
                  </a:lnTo>
                  <a:lnTo>
                    <a:pt x="461" y="627"/>
                  </a:lnTo>
                  <a:lnTo>
                    <a:pt x="458" y="634"/>
                  </a:lnTo>
                  <a:lnTo>
                    <a:pt x="456" y="641"/>
                  </a:lnTo>
                  <a:lnTo>
                    <a:pt x="454" y="646"/>
                  </a:lnTo>
                  <a:lnTo>
                    <a:pt x="454" y="646"/>
                  </a:lnTo>
                  <a:lnTo>
                    <a:pt x="454" y="649"/>
                  </a:lnTo>
                  <a:lnTo>
                    <a:pt x="456" y="651"/>
                  </a:lnTo>
                  <a:lnTo>
                    <a:pt x="456" y="651"/>
                  </a:lnTo>
                  <a:lnTo>
                    <a:pt x="456" y="651"/>
                  </a:lnTo>
                  <a:lnTo>
                    <a:pt x="456" y="653"/>
                  </a:lnTo>
                  <a:lnTo>
                    <a:pt x="466" y="653"/>
                  </a:lnTo>
                  <a:lnTo>
                    <a:pt x="470" y="656"/>
                  </a:lnTo>
                  <a:lnTo>
                    <a:pt x="470" y="658"/>
                  </a:lnTo>
                  <a:lnTo>
                    <a:pt x="470" y="660"/>
                  </a:lnTo>
                  <a:lnTo>
                    <a:pt x="470" y="663"/>
                  </a:lnTo>
                  <a:lnTo>
                    <a:pt x="470" y="670"/>
                  </a:lnTo>
                  <a:lnTo>
                    <a:pt x="468" y="675"/>
                  </a:lnTo>
                  <a:lnTo>
                    <a:pt x="466" y="679"/>
                  </a:lnTo>
                  <a:lnTo>
                    <a:pt x="463" y="679"/>
                  </a:lnTo>
                  <a:lnTo>
                    <a:pt x="461" y="679"/>
                  </a:lnTo>
                  <a:lnTo>
                    <a:pt x="456" y="672"/>
                  </a:lnTo>
                  <a:lnTo>
                    <a:pt x="454" y="672"/>
                  </a:lnTo>
                  <a:lnTo>
                    <a:pt x="451" y="672"/>
                  </a:lnTo>
                  <a:lnTo>
                    <a:pt x="449" y="672"/>
                  </a:lnTo>
                  <a:lnTo>
                    <a:pt x="437" y="677"/>
                  </a:lnTo>
                  <a:lnTo>
                    <a:pt x="435" y="677"/>
                  </a:lnTo>
                  <a:lnTo>
                    <a:pt x="432" y="677"/>
                  </a:lnTo>
                  <a:lnTo>
                    <a:pt x="432" y="675"/>
                  </a:lnTo>
                  <a:lnTo>
                    <a:pt x="432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8" y="672"/>
                  </a:lnTo>
                  <a:lnTo>
                    <a:pt x="428" y="672"/>
                  </a:lnTo>
                  <a:lnTo>
                    <a:pt x="428" y="667"/>
                  </a:lnTo>
                  <a:lnTo>
                    <a:pt x="425" y="665"/>
                  </a:lnTo>
                  <a:lnTo>
                    <a:pt x="425" y="663"/>
                  </a:lnTo>
                  <a:lnTo>
                    <a:pt x="423" y="663"/>
                  </a:lnTo>
                  <a:lnTo>
                    <a:pt x="421" y="663"/>
                  </a:lnTo>
                  <a:lnTo>
                    <a:pt x="418" y="663"/>
                  </a:lnTo>
                  <a:lnTo>
                    <a:pt x="413" y="667"/>
                  </a:lnTo>
                  <a:lnTo>
                    <a:pt x="392" y="672"/>
                  </a:lnTo>
                  <a:lnTo>
                    <a:pt x="390" y="675"/>
                  </a:lnTo>
                  <a:lnTo>
                    <a:pt x="387" y="677"/>
                  </a:lnTo>
                  <a:lnTo>
                    <a:pt x="385" y="677"/>
                  </a:lnTo>
                  <a:lnTo>
                    <a:pt x="378" y="679"/>
                  </a:lnTo>
                  <a:lnTo>
                    <a:pt x="376" y="679"/>
                  </a:lnTo>
                  <a:lnTo>
                    <a:pt x="373" y="677"/>
                  </a:lnTo>
                  <a:lnTo>
                    <a:pt x="371" y="677"/>
                  </a:lnTo>
                  <a:lnTo>
                    <a:pt x="361" y="682"/>
                  </a:lnTo>
                  <a:lnTo>
                    <a:pt x="357" y="679"/>
                  </a:lnTo>
                  <a:lnTo>
                    <a:pt x="357" y="682"/>
                  </a:lnTo>
                  <a:lnTo>
                    <a:pt x="354" y="682"/>
                  </a:lnTo>
                  <a:lnTo>
                    <a:pt x="354" y="684"/>
                  </a:lnTo>
                  <a:lnTo>
                    <a:pt x="354" y="684"/>
                  </a:lnTo>
                  <a:lnTo>
                    <a:pt x="352" y="684"/>
                  </a:lnTo>
                  <a:lnTo>
                    <a:pt x="350" y="684"/>
                  </a:lnTo>
                  <a:lnTo>
                    <a:pt x="345" y="686"/>
                  </a:lnTo>
                  <a:lnTo>
                    <a:pt x="340" y="686"/>
                  </a:lnTo>
                  <a:lnTo>
                    <a:pt x="338" y="686"/>
                  </a:lnTo>
                  <a:lnTo>
                    <a:pt x="335" y="686"/>
                  </a:lnTo>
                  <a:lnTo>
                    <a:pt x="335" y="689"/>
                  </a:lnTo>
                  <a:lnTo>
                    <a:pt x="335" y="689"/>
                  </a:lnTo>
                  <a:lnTo>
                    <a:pt x="328" y="693"/>
                  </a:lnTo>
                  <a:lnTo>
                    <a:pt x="326" y="693"/>
                  </a:lnTo>
                  <a:lnTo>
                    <a:pt x="326" y="696"/>
                  </a:lnTo>
                  <a:lnTo>
                    <a:pt x="326" y="698"/>
                  </a:lnTo>
                  <a:lnTo>
                    <a:pt x="326" y="698"/>
                  </a:lnTo>
                  <a:lnTo>
                    <a:pt x="333" y="703"/>
                  </a:lnTo>
                  <a:lnTo>
                    <a:pt x="335" y="703"/>
                  </a:lnTo>
                  <a:lnTo>
                    <a:pt x="345" y="701"/>
                  </a:lnTo>
                  <a:lnTo>
                    <a:pt x="347" y="703"/>
                  </a:lnTo>
                  <a:lnTo>
                    <a:pt x="347" y="703"/>
                  </a:lnTo>
                  <a:lnTo>
                    <a:pt x="350" y="705"/>
                  </a:lnTo>
                  <a:lnTo>
                    <a:pt x="359" y="708"/>
                  </a:lnTo>
                  <a:lnTo>
                    <a:pt x="359" y="708"/>
                  </a:lnTo>
                  <a:lnTo>
                    <a:pt x="359" y="710"/>
                  </a:lnTo>
                  <a:lnTo>
                    <a:pt x="359" y="710"/>
                  </a:lnTo>
                  <a:lnTo>
                    <a:pt x="359" y="710"/>
                  </a:lnTo>
                  <a:lnTo>
                    <a:pt x="354" y="712"/>
                  </a:lnTo>
                  <a:lnTo>
                    <a:pt x="352" y="712"/>
                  </a:lnTo>
                  <a:lnTo>
                    <a:pt x="352" y="715"/>
                  </a:lnTo>
                  <a:lnTo>
                    <a:pt x="352" y="715"/>
                  </a:lnTo>
                  <a:lnTo>
                    <a:pt x="352" y="715"/>
                  </a:lnTo>
                  <a:lnTo>
                    <a:pt x="352" y="717"/>
                  </a:lnTo>
                  <a:lnTo>
                    <a:pt x="354" y="717"/>
                  </a:lnTo>
                  <a:lnTo>
                    <a:pt x="352" y="717"/>
                  </a:lnTo>
                  <a:lnTo>
                    <a:pt x="352" y="719"/>
                  </a:lnTo>
                  <a:lnTo>
                    <a:pt x="352" y="727"/>
                  </a:lnTo>
                  <a:lnTo>
                    <a:pt x="350" y="729"/>
                  </a:lnTo>
                  <a:lnTo>
                    <a:pt x="350" y="731"/>
                  </a:lnTo>
                  <a:lnTo>
                    <a:pt x="352" y="741"/>
                  </a:lnTo>
                  <a:lnTo>
                    <a:pt x="352" y="746"/>
                  </a:lnTo>
                  <a:lnTo>
                    <a:pt x="352" y="750"/>
                  </a:lnTo>
                  <a:lnTo>
                    <a:pt x="352" y="753"/>
                  </a:lnTo>
                  <a:lnTo>
                    <a:pt x="352" y="755"/>
                  </a:lnTo>
                  <a:lnTo>
                    <a:pt x="352" y="755"/>
                  </a:lnTo>
                  <a:lnTo>
                    <a:pt x="354" y="757"/>
                  </a:lnTo>
                  <a:lnTo>
                    <a:pt x="354" y="757"/>
                  </a:lnTo>
                  <a:lnTo>
                    <a:pt x="354" y="760"/>
                  </a:lnTo>
                  <a:lnTo>
                    <a:pt x="354" y="760"/>
                  </a:lnTo>
                  <a:lnTo>
                    <a:pt x="354" y="762"/>
                  </a:lnTo>
                  <a:lnTo>
                    <a:pt x="354" y="762"/>
                  </a:lnTo>
                  <a:lnTo>
                    <a:pt x="354" y="764"/>
                  </a:lnTo>
                  <a:lnTo>
                    <a:pt x="357" y="764"/>
                  </a:lnTo>
                  <a:lnTo>
                    <a:pt x="359" y="767"/>
                  </a:lnTo>
                  <a:lnTo>
                    <a:pt x="364" y="783"/>
                  </a:lnTo>
                  <a:lnTo>
                    <a:pt x="371" y="800"/>
                  </a:lnTo>
                  <a:lnTo>
                    <a:pt x="371" y="802"/>
                  </a:lnTo>
                  <a:lnTo>
                    <a:pt x="369" y="805"/>
                  </a:lnTo>
                  <a:lnTo>
                    <a:pt x="366" y="809"/>
                  </a:lnTo>
                  <a:lnTo>
                    <a:pt x="369" y="812"/>
                  </a:lnTo>
                  <a:lnTo>
                    <a:pt x="369" y="812"/>
                  </a:lnTo>
                  <a:lnTo>
                    <a:pt x="371" y="812"/>
                  </a:lnTo>
                  <a:lnTo>
                    <a:pt x="373" y="814"/>
                  </a:lnTo>
                  <a:lnTo>
                    <a:pt x="373" y="814"/>
                  </a:lnTo>
                  <a:lnTo>
                    <a:pt x="373" y="817"/>
                  </a:lnTo>
                  <a:lnTo>
                    <a:pt x="373" y="819"/>
                  </a:lnTo>
                  <a:lnTo>
                    <a:pt x="373" y="819"/>
                  </a:lnTo>
                  <a:lnTo>
                    <a:pt x="376" y="821"/>
                  </a:lnTo>
                  <a:lnTo>
                    <a:pt x="376" y="824"/>
                  </a:lnTo>
                  <a:lnTo>
                    <a:pt x="376" y="824"/>
                  </a:lnTo>
                  <a:lnTo>
                    <a:pt x="373" y="826"/>
                  </a:lnTo>
                  <a:lnTo>
                    <a:pt x="373" y="826"/>
                  </a:lnTo>
                  <a:lnTo>
                    <a:pt x="371" y="826"/>
                  </a:lnTo>
                  <a:lnTo>
                    <a:pt x="371" y="826"/>
                  </a:lnTo>
                  <a:lnTo>
                    <a:pt x="369" y="824"/>
                  </a:lnTo>
                  <a:lnTo>
                    <a:pt x="366" y="824"/>
                  </a:lnTo>
                  <a:lnTo>
                    <a:pt x="364" y="826"/>
                  </a:lnTo>
                  <a:lnTo>
                    <a:pt x="359" y="828"/>
                  </a:lnTo>
                  <a:lnTo>
                    <a:pt x="354" y="831"/>
                  </a:lnTo>
                  <a:lnTo>
                    <a:pt x="352" y="831"/>
                  </a:lnTo>
                  <a:lnTo>
                    <a:pt x="352" y="833"/>
                  </a:lnTo>
                  <a:lnTo>
                    <a:pt x="352" y="835"/>
                  </a:lnTo>
                  <a:lnTo>
                    <a:pt x="354" y="835"/>
                  </a:lnTo>
                  <a:lnTo>
                    <a:pt x="359" y="838"/>
                  </a:lnTo>
                  <a:lnTo>
                    <a:pt x="361" y="838"/>
                  </a:lnTo>
                  <a:lnTo>
                    <a:pt x="361" y="840"/>
                  </a:lnTo>
                  <a:lnTo>
                    <a:pt x="361" y="840"/>
                  </a:lnTo>
                  <a:lnTo>
                    <a:pt x="361" y="843"/>
                  </a:lnTo>
                  <a:lnTo>
                    <a:pt x="361" y="843"/>
                  </a:lnTo>
                  <a:lnTo>
                    <a:pt x="359" y="843"/>
                  </a:lnTo>
                  <a:lnTo>
                    <a:pt x="354" y="845"/>
                  </a:lnTo>
                  <a:lnTo>
                    <a:pt x="354" y="845"/>
                  </a:lnTo>
                  <a:lnTo>
                    <a:pt x="350" y="847"/>
                  </a:lnTo>
                  <a:lnTo>
                    <a:pt x="350" y="847"/>
                  </a:lnTo>
                  <a:lnTo>
                    <a:pt x="347" y="845"/>
                  </a:lnTo>
                  <a:lnTo>
                    <a:pt x="347" y="845"/>
                  </a:lnTo>
                  <a:lnTo>
                    <a:pt x="347" y="847"/>
                  </a:lnTo>
                  <a:lnTo>
                    <a:pt x="345" y="847"/>
                  </a:lnTo>
                  <a:lnTo>
                    <a:pt x="345" y="852"/>
                  </a:lnTo>
                  <a:lnTo>
                    <a:pt x="343" y="854"/>
                  </a:lnTo>
                  <a:lnTo>
                    <a:pt x="340" y="857"/>
                  </a:lnTo>
                  <a:lnTo>
                    <a:pt x="340" y="859"/>
                  </a:lnTo>
                  <a:lnTo>
                    <a:pt x="340" y="859"/>
                  </a:lnTo>
                  <a:lnTo>
                    <a:pt x="340" y="861"/>
                  </a:lnTo>
                  <a:lnTo>
                    <a:pt x="340" y="861"/>
                  </a:lnTo>
                  <a:lnTo>
                    <a:pt x="343" y="866"/>
                  </a:lnTo>
                  <a:lnTo>
                    <a:pt x="343" y="866"/>
                  </a:lnTo>
                  <a:lnTo>
                    <a:pt x="345" y="869"/>
                  </a:lnTo>
                  <a:lnTo>
                    <a:pt x="345" y="869"/>
                  </a:lnTo>
                  <a:lnTo>
                    <a:pt x="345" y="871"/>
                  </a:lnTo>
                  <a:lnTo>
                    <a:pt x="345" y="871"/>
                  </a:lnTo>
                  <a:lnTo>
                    <a:pt x="343" y="873"/>
                  </a:lnTo>
                  <a:lnTo>
                    <a:pt x="343" y="873"/>
                  </a:lnTo>
                  <a:lnTo>
                    <a:pt x="345" y="878"/>
                  </a:lnTo>
                  <a:lnTo>
                    <a:pt x="345" y="880"/>
                  </a:lnTo>
                  <a:lnTo>
                    <a:pt x="345" y="880"/>
                  </a:lnTo>
                  <a:lnTo>
                    <a:pt x="347" y="883"/>
                  </a:lnTo>
                  <a:lnTo>
                    <a:pt x="347" y="888"/>
                  </a:lnTo>
                  <a:lnTo>
                    <a:pt x="347" y="890"/>
                  </a:lnTo>
                  <a:lnTo>
                    <a:pt x="347" y="890"/>
                  </a:lnTo>
                  <a:lnTo>
                    <a:pt x="345" y="890"/>
                  </a:lnTo>
                  <a:lnTo>
                    <a:pt x="345" y="892"/>
                  </a:lnTo>
                  <a:lnTo>
                    <a:pt x="345" y="895"/>
                  </a:lnTo>
                  <a:lnTo>
                    <a:pt x="345" y="895"/>
                  </a:lnTo>
                  <a:lnTo>
                    <a:pt x="345" y="897"/>
                  </a:lnTo>
                  <a:lnTo>
                    <a:pt x="347" y="897"/>
                  </a:lnTo>
                  <a:lnTo>
                    <a:pt x="347" y="899"/>
                  </a:lnTo>
                  <a:lnTo>
                    <a:pt x="347" y="899"/>
                  </a:lnTo>
                  <a:lnTo>
                    <a:pt x="345" y="902"/>
                  </a:lnTo>
                  <a:lnTo>
                    <a:pt x="343" y="902"/>
                  </a:lnTo>
                  <a:lnTo>
                    <a:pt x="331" y="902"/>
                  </a:lnTo>
                  <a:lnTo>
                    <a:pt x="326" y="904"/>
                  </a:lnTo>
                  <a:lnTo>
                    <a:pt x="326" y="904"/>
                  </a:lnTo>
                  <a:lnTo>
                    <a:pt x="324" y="904"/>
                  </a:lnTo>
                  <a:lnTo>
                    <a:pt x="324" y="906"/>
                  </a:lnTo>
                  <a:lnTo>
                    <a:pt x="324" y="906"/>
                  </a:lnTo>
                  <a:lnTo>
                    <a:pt x="321" y="909"/>
                  </a:lnTo>
                  <a:lnTo>
                    <a:pt x="321" y="911"/>
                  </a:lnTo>
                  <a:lnTo>
                    <a:pt x="321" y="914"/>
                  </a:lnTo>
                  <a:lnTo>
                    <a:pt x="319" y="914"/>
                  </a:lnTo>
                  <a:lnTo>
                    <a:pt x="314" y="914"/>
                  </a:lnTo>
                  <a:lnTo>
                    <a:pt x="312" y="914"/>
                  </a:lnTo>
                  <a:lnTo>
                    <a:pt x="309" y="916"/>
                  </a:lnTo>
                  <a:lnTo>
                    <a:pt x="307" y="916"/>
                  </a:lnTo>
                  <a:lnTo>
                    <a:pt x="302" y="921"/>
                  </a:lnTo>
                  <a:lnTo>
                    <a:pt x="302" y="921"/>
                  </a:lnTo>
                  <a:lnTo>
                    <a:pt x="300" y="921"/>
                  </a:lnTo>
                  <a:lnTo>
                    <a:pt x="298" y="918"/>
                  </a:lnTo>
                  <a:lnTo>
                    <a:pt x="295" y="918"/>
                  </a:lnTo>
                  <a:lnTo>
                    <a:pt x="295" y="921"/>
                  </a:lnTo>
                  <a:lnTo>
                    <a:pt x="293" y="923"/>
                  </a:lnTo>
                  <a:lnTo>
                    <a:pt x="290" y="923"/>
                  </a:lnTo>
                  <a:lnTo>
                    <a:pt x="290" y="923"/>
                  </a:lnTo>
                  <a:lnTo>
                    <a:pt x="288" y="923"/>
                  </a:lnTo>
                  <a:lnTo>
                    <a:pt x="286" y="925"/>
                  </a:lnTo>
                  <a:lnTo>
                    <a:pt x="279" y="930"/>
                  </a:lnTo>
                  <a:lnTo>
                    <a:pt x="276" y="930"/>
                  </a:lnTo>
                  <a:lnTo>
                    <a:pt x="276" y="930"/>
                  </a:lnTo>
                  <a:lnTo>
                    <a:pt x="272" y="932"/>
                  </a:lnTo>
                  <a:lnTo>
                    <a:pt x="264" y="937"/>
                  </a:lnTo>
                  <a:lnTo>
                    <a:pt x="262" y="937"/>
                  </a:lnTo>
                  <a:lnTo>
                    <a:pt x="262" y="937"/>
                  </a:lnTo>
                  <a:lnTo>
                    <a:pt x="262" y="937"/>
                  </a:lnTo>
                  <a:lnTo>
                    <a:pt x="262" y="940"/>
                  </a:lnTo>
                  <a:lnTo>
                    <a:pt x="262" y="940"/>
                  </a:lnTo>
                  <a:lnTo>
                    <a:pt x="260" y="942"/>
                  </a:lnTo>
                  <a:lnTo>
                    <a:pt x="255" y="942"/>
                  </a:lnTo>
                  <a:lnTo>
                    <a:pt x="250" y="947"/>
                  </a:lnTo>
                  <a:lnTo>
                    <a:pt x="248" y="947"/>
                  </a:lnTo>
                  <a:lnTo>
                    <a:pt x="248" y="947"/>
                  </a:lnTo>
                  <a:lnTo>
                    <a:pt x="246" y="949"/>
                  </a:lnTo>
                  <a:lnTo>
                    <a:pt x="246" y="949"/>
                  </a:lnTo>
                  <a:lnTo>
                    <a:pt x="248" y="951"/>
                  </a:lnTo>
                  <a:lnTo>
                    <a:pt x="248" y="954"/>
                  </a:lnTo>
                  <a:lnTo>
                    <a:pt x="248" y="956"/>
                  </a:lnTo>
                  <a:lnTo>
                    <a:pt x="246" y="956"/>
                  </a:lnTo>
                  <a:lnTo>
                    <a:pt x="243" y="956"/>
                  </a:lnTo>
                  <a:lnTo>
                    <a:pt x="243" y="959"/>
                  </a:lnTo>
                  <a:lnTo>
                    <a:pt x="241" y="961"/>
                  </a:lnTo>
                  <a:lnTo>
                    <a:pt x="241" y="961"/>
                  </a:lnTo>
                  <a:lnTo>
                    <a:pt x="238" y="966"/>
                  </a:lnTo>
                  <a:lnTo>
                    <a:pt x="238" y="966"/>
                  </a:lnTo>
                  <a:lnTo>
                    <a:pt x="238" y="966"/>
                  </a:lnTo>
                  <a:lnTo>
                    <a:pt x="231" y="970"/>
                  </a:lnTo>
                  <a:lnTo>
                    <a:pt x="231" y="970"/>
                  </a:lnTo>
                  <a:lnTo>
                    <a:pt x="231" y="970"/>
                  </a:lnTo>
                  <a:lnTo>
                    <a:pt x="229" y="970"/>
                  </a:lnTo>
                  <a:lnTo>
                    <a:pt x="222" y="970"/>
                  </a:lnTo>
                  <a:lnTo>
                    <a:pt x="220" y="970"/>
                  </a:lnTo>
                  <a:lnTo>
                    <a:pt x="217" y="970"/>
                  </a:lnTo>
                  <a:lnTo>
                    <a:pt x="210" y="973"/>
                  </a:lnTo>
                  <a:lnTo>
                    <a:pt x="210" y="975"/>
                  </a:lnTo>
                  <a:lnTo>
                    <a:pt x="210" y="975"/>
                  </a:lnTo>
                  <a:lnTo>
                    <a:pt x="208" y="975"/>
                  </a:lnTo>
                  <a:lnTo>
                    <a:pt x="203" y="975"/>
                  </a:lnTo>
                  <a:lnTo>
                    <a:pt x="201" y="975"/>
                  </a:lnTo>
                  <a:lnTo>
                    <a:pt x="201" y="975"/>
                  </a:lnTo>
                  <a:lnTo>
                    <a:pt x="196" y="973"/>
                  </a:lnTo>
                  <a:lnTo>
                    <a:pt x="194" y="973"/>
                  </a:lnTo>
                  <a:lnTo>
                    <a:pt x="191" y="973"/>
                  </a:lnTo>
                  <a:lnTo>
                    <a:pt x="189" y="973"/>
                  </a:lnTo>
                  <a:lnTo>
                    <a:pt x="182" y="973"/>
                  </a:lnTo>
                  <a:lnTo>
                    <a:pt x="182" y="973"/>
                  </a:lnTo>
                  <a:lnTo>
                    <a:pt x="177" y="970"/>
                  </a:lnTo>
                  <a:lnTo>
                    <a:pt x="177" y="970"/>
                  </a:lnTo>
                  <a:lnTo>
                    <a:pt x="172" y="973"/>
                  </a:lnTo>
                  <a:lnTo>
                    <a:pt x="170" y="973"/>
                  </a:lnTo>
                  <a:lnTo>
                    <a:pt x="168" y="975"/>
                  </a:lnTo>
                  <a:lnTo>
                    <a:pt x="168" y="975"/>
                  </a:lnTo>
                  <a:lnTo>
                    <a:pt x="165" y="977"/>
                  </a:lnTo>
                  <a:lnTo>
                    <a:pt x="165" y="977"/>
                  </a:lnTo>
                  <a:lnTo>
                    <a:pt x="163" y="980"/>
                  </a:lnTo>
                  <a:lnTo>
                    <a:pt x="163" y="980"/>
                  </a:lnTo>
                  <a:lnTo>
                    <a:pt x="165" y="982"/>
                  </a:lnTo>
                  <a:lnTo>
                    <a:pt x="165" y="982"/>
                  </a:lnTo>
                  <a:lnTo>
                    <a:pt x="163" y="985"/>
                  </a:lnTo>
                  <a:lnTo>
                    <a:pt x="163" y="985"/>
                  </a:lnTo>
                  <a:lnTo>
                    <a:pt x="160" y="987"/>
                  </a:lnTo>
                  <a:lnTo>
                    <a:pt x="160" y="987"/>
                  </a:lnTo>
                  <a:lnTo>
                    <a:pt x="158" y="989"/>
                  </a:lnTo>
                  <a:lnTo>
                    <a:pt x="158" y="992"/>
                  </a:lnTo>
                  <a:lnTo>
                    <a:pt x="156" y="999"/>
                  </a:lnTo>
                  <a:lnTo>
                    <a:pt x="156" y="1001"/>
                  </a:lnTo>
                  <a:lnTo>
                    <a:pt x="156" y="1001"/>
                  </a:lnTo>
                  <a:lnTo>
                    <a:pt x="153" y="1003"/>
                  </a:lnTo>
                  <a:lnTo>
                    <a:pt x="151" y="1006"/>
                  </a:lnTo>
                  <a:lnTo>
                    <a:pt x="151" y="1011"/>
                  </a:lnTo>
                  <a:lnTo>
                    <a:pt x="149" y="1013"/>
                  </a:lnTo>
                  <a:lnTo>
                    <a:pt x="149" y="1013"/>
                  </a:lnTo>
                  <a:lnTo>
                    <a:pt x="144" y="1018"/>
                  </a:lnTo>
                  <a:lnTo>
                    <a:pt x="141" y="1018"/>
                  </a:lnTo>
                  <a:lnTo>
                    <a:pt x="141" y="1020"/>
                  </a:lnTo>
                  <a:lnTo>
                    <a:pt x="139" y="1018"/>
                  </a:lnTo>
                  <a:lnTo>
                    <a:pt x="139" y="1013"/>
                  </a:lnTo>
                  <a:lnTo>
                    <a:pt x="139" y="1013"/>
                  </a:lnTo>
                  <a:lnTo>
                    <a:pt x="137" y="1013"/>
                  </a:lnTo>
                  <a:lnTo>
                    <a:pt x="134" y="1013"/>
                  </a:lnTo>
                  <a:lnTo>
                    <a:pt x="134" y="1015"/>
                  </a:lnTo>
                  <a:lnTo>
                    <a:pt x="132" y="1018"/>
                  </a:lnTo>
                  <a:lnTo>
                    <a:pt x="132" y="1018"/>
                  </a:lnTo>
                  <a:lnTo>
                    <a:pt x="130" y="1015"/>
                  </a:lnTo>
                  <a:lnTo>
                    <a:pt x="127" y="1015"/>
                  </a:lnTo>
                  <a:lnTo>
                    <a:pt x="127" y="1015"/>
                  </a:lnTo>
                  <a:lnTo>
                    <a:pt x="123" y="1018"/>
                  </a:lnTo>
                  <a:lnTo>
                    <a:pt x="120" y="1020"/>
                  </a:lnTo>
                  <a:lnTo>
                    <a:pt x="120" y="1020"/>
                  </a:lnTo>
                  <a:lnTo>
                    <a:pt x="120" y="1022"/>
                  </a:lnTo>
                  <a:lnTo>
                    <a:pt x="118" y="1022"/>
                  </a:lnTo>
                  <a:lnTo>
                    <a:pt x="118" y="1022"/>
                  </a:lnTo>
                  <a:lnTo>
                    <a:pt x="115" y="1022"/>
                  </a:lnTo>
                  <a:lnTo>
                    <a:pt x="113" y="1022"/>
                  </a:lnTo>
                  <a:lnTo>
                    <a:pt x="113" y="1020"/>
                  </a:lnTo>
                  <a:lnTo>
                    <a:pt x="111" y="1022"/>
                  </a:lnTo>
                  <a:lnTo>
                    <a:pt x="108" y="1022"/>
                  </a:lnTo>
                  <a:lnTo>
                    <a:pt x="108" y="1022"/>
                  </a:lnTo>
                  <a:lnTo>
                    <a:pt x="106" y="1022"/>
                  </a:lnTo>
                  <a:lnTo>
                    <a:pt x="106" y="1020"/>
                  </a:lnTo>
                  <a:lnTo>
                    <a:pt x="106" y="1018"/>
                  </a:lnTo>
                  <a:lnTo>
                    <a:pt x="106" y="1015"/>
                  </a:lnTo>
                  <a:lnTo>
                    <a:pt x="106" y="1015"/>
                  </a:lnTo>
                  <a:lnTo>
                    <a:pt x="106" y="1013"/>
                  </a:lnTo>
                  <a:lnTo>
                    <a:pt x="106" y="1013"/>
                  </a:lnTo>
                  <a:lnTo>
                    <a:pt x="106" y="1011"/>
                  </a:lnTo>
                  <a:lnTo>
                    <a:pt x="106" y="1011"/>
                  </a:lnTo>
                  <a:lnTo>
                    <a:pt x="104" y="1011"/>
                  </a:lnTo>
                  <a:lnTo>
                    <a:pt x="104" y="1008"/>
                  </a:lnTo>
                  <a:lnTo>
                    <a:pt x="104" y="1008"/>
                  </a:lnTo>
                  <a:lnTo>
                    <a:pt x="104" y="1003"/>
                  </a:lnTo>
                  <a:lnTo>
                    <a:pt x="101" y="1001"/>
                  </a:lnTo>
                  <a:lnTo>
                    <a:pt x="101" y="999"/>
                  </a:lnTo>
                  <a:lnTo>
                    <a:pt x="99" y="999"/>
                  </a:lnTo>
                  <a:lnTo>
                    <a:pt x="97" y="1001"/>
                  </a:lnTo>
                  <a:lnTo>
                    <a:pt x="85" y="1011"/>
                  </a:lnTo>
                  <a:lnTo>
                    <a:pt x="85" y="1011"/>
                  </a:lnTo>
                  <a:lnTo>
                    <a:pt x="85" y="1011"/>
                  </a:lnTo>
                  <a:lnTo>
                    <a:pt x="85" y="1011"/>
                  </a:lnTo>
                  <a:lnTo>
                    <a:pt x="82" y="1011"/>
                  </a:lnTo>
                  <a:lnTo>
                    <a:pt x="82" y="1011"/>
                  </a:lnTo>
                  <a:lnTo>
                    <a:pt x="82" y="1013"/>
                  </a:lnTo>
                  <a:lnTo>
                    <a:pt x="82" y="1013"/>
                  </a:lnTo>
                  <a:lnTo>
                    <a:pt x="80" y="1011"/>
                  </a:lnTo>
                  <a:lnTo>
                    <a:pt x="80" y="1011"/>
                  </a:lnTo>
                  <a:lnTo>
                    <a:pt x="80" y="1011"/>
                  </a:lnTo>
                  <a:lnTo>
                    <a:pt x="78" y="1011"/>
                  </a:lnTo>
                  <a:lnTo>
                    <a:pt x="75" y="1013"/>
                  </a:lnTo>
                  <a:lnTo>
                    <a:pt x="73" y="1013"/>
                  </a:lnTo>
                  <a:lnTo>
                    <a:pt x="73" y="1013"/>
                  </a:lnTo>
                  <a:lnTo>
                    <a:pt x="71" y="1011"/>
                  </a:lnTo>
                  <a:lnTo>
                    <a:pt x="66" y="1008"/>
                  </a:lnTo>
                  <a:lnTo>
                    <a:pt x="63" y="1008"/>
                  </a:lnTo>
                  <a:lnTo>
                    <a:pt x="63" y="1008"/>
                  </a:lnTo>
                  <a:lnTo>
                    <a:pt x="63" y="1008"/>
                  </a:lnTo>
                  <a:lnTo>
                    <a:pt x="61" y="1008"/>
                  </a:lnTo>
                  <a:lnTo>
                    <a:pt x="61" y="1008"/>
                  </a:lnTo>
                  <a:lnTo>
                    <a:pt x="61" y="1011"/>
                  </a:lnTo>
                  <a:lnTo>
                    <a:pt x="61" y="1011"/>
                  </a:lnTo>
                  <a:lnTo>
                    <a:pt x="61" y="1013"/>
                  </a:lnTo>
                  <a:lnTo>
                    <a:pt x="61" y="1013"/>
                  </a:lnTo>
                  <a:lnTo>
                    <a:pt x="61" y="1015"/>
                  </a:lnTo>
                  <a:lnTo>
                    <a:pt x="63" y="1018"/>
                  </a:lnTo>
                  <a:lnTo>
                    <a:pt x="63" y="1018"/>
                  </a:lnTo>
                  <a:lnTo>
                    <a:pt x="63" y="1020"/>
                  </a:lnTo>
                  <a:lnTo>
                    <a:pt x="63" y="1020"/>
                  </a:lnTo>
                  <a:lnTo>
                    <a:pt x="59" y="1020"/>
                  </a:lnTo>
                  <a:lnTo>
                    <a:pt x="56" y="1020"/>
                  </a:lnTo>
                  <a:lnTo>
                    <a:pt x="56" y="1020"/>
                  </a:lnTo>
                  <a:lnTo>
                    <a:pt x="54" y="1022"/>
                  </a:lnTo>
                  <a:lnTo>
                    <a:pt x="52" y="1022"/>
                  </a:lnTo>
                  <a:lnTo>
                    <a:pt x="52" y="1025"/>
                  </a:lnTo>
                  <a:lnTo>
                    <a:pt x="49" y="1025"/>
                  </a:lnTo>
                  <a:lnTo>
                    <a:pt x="45" y="1030"/>
                  </a:lnTo>
                  <a:lnTo>
                    <a:pt x="40" y="1034"/>
                  </a:lnTo>
                  <a:lnTo>
                    <a:pt x="37" y="1037"/>
                  </a:lnTo>
                  <a:lnTo>
                    <a:pt x="35" y="1037"/>
                  </a:lnTo>
                  <a:lnTo>
                    <a:pt x="33" y="1037"/>
                  </a:lnTo>
                  <a:lnTo>
                    <a:pt x="33" y="1034"/>
                  </a:lnTo>
                  <a:lnTo>
                    <a:pt x="30" y="1034"/>
                  </a:lnTo>
                  <a:lnTo>
                    <a:pt x="28" y="1034"/>
                  </a:lnTo>
                  <a:lnTo>
                    <a:pt x="26" y="1037"/>
                  </a:lnTo>
                  <a:lnTo>
                    <a:pt x="26" y="1037"/>
                  </a:lnTo>
                  <a:lnTo>
                    <a:pt x="23" y="1037"/>
                  </a:lnTo>
                  <a:lnTo>
                    <a:pt x="18" y="1039"/>
                  </a:lnTo>
                  <a:lnTo>
                    <a:pt x="18" y="1039"/>
                  </a:lnTo>
                  <a:lnTo>
                    <a:pt x="18" y="1039"/>
                  </a:lnTo>
                  <a:lnTo>
                    <a:pt x="16" y="1041"/>
                  </a:lnTo>
                  <a:lnTo>
                    <a:pt x="16" y="1041"/>
                  </a:lnTo>
                  <a:lnTo>
                    <a:pt x="16" y="1044"/>
                  </a:lnTo>
                  <a:lnTo>
                    <a:pt x="16" y="1044"/>
                  </a:lnTo>
                  <a:lnTo>
                    <a:pt x="16" y="1046"/>
                  </a:lnTo>
                  <a:lnTo>
                    <a:pt x="14" y="1046"/>
                  </a:lnTo>
                  <a:lnTo>
                    <a:pt x="14" y="1048"/>
                  </a:lnTo>
                  <a:lnTo>
                    <a:pt x="14" y="1051"/>
                  </a:lnTo>
                  <a:lnTo>
                    <a:pt x="14" y="1051"/>
                  </a:lnTo>
                  <a:lnTo>
                    <a:pt x="14" y="1053"/>
                  </a:lnTo>
                  <a:lnTo>
                    <a:pt x="11" y="1053"/>
                  </a:lnTo>
                  <a:lnTo>
                    <a:pt x="11" y="1053"/>
                  </a:lnTo>
                  <a:lnTo>
                    <a:pt x="9" y="1056"/>
                  </a:lnTo>
                  <a:lnTo>
                    <a:pt x="9" y="1058"/>
                  </a:lnTo>
                  <a:lnTo>
                    <a:pt x="9" y="1058"/>
                  </a:lnTo>
                  <a:lnTo>
                    <a:pt x="11" y="1060"/>
                  </a:lnTo>
                  <a:lnTo>
                    <a:pt x="11" y="1060"/>
                  </a:lnTo>
                  <a:lnTo>
                    <a:pt x="11" y="1060"/>
                  </a:lnTo>
                  <a:lnTo>
                    <a:pt x="14" y="1060"/>
                  </a:lnTo>
                  <a:lnTo>
                    <a:pt x="14" y="1063"/>
                  </a:lnTo>
                  <a:lnTo>
                    <a:pt x="14" y="1063"/>
                  </a:lnTo>
                  <a:lnTo>
                    <a:pt x="14" y="1067"/>
                  </a:lnTo>
                  <a:lnTo>
                    <a:pt x="16" y="1070"/>
                  </a:lnTo>
                  <a:lnTo>
                    <a:pt x="16" y="1070"/>
                  </a:lnTo>
                  <a:lnTo>
                    <a:pt x="14" y="1072"/>
                  </a:lnTo>
                  <a:lnTo>
                    <a:pt x="14" y="1072"/>
                  </a:lnTo>
                  <a:lnTo>
                    <a:pt x="11" y="1072"/>
                  </a:lnTo>
                  <a:lnTo>
                    <a:pt x="11" y="1074"/>
                  </a:lnTo>
                  <a:lnTo>
                    <a:pt x="11" y="1077"/>
                  </a:lnTo>
                  <a:lnTo>
                    <a:pt x="11" y="1077"/>
                  </a:lnTo>
                  <a:lnTo>
                    <a:pt x="9" y="1079"/>
                  </a:lnTo>
                  <a:lnTo>
                    <a:pt x="0" y="1079"/>
                  </a:lnTo>
                  <a:lnTo>
                    <a:pt x="0" y="1082"/>
                  </a:lnTo>
                  <a:lnTo>
                    <a:pt x="0" y="1084"/>
                  </a:lnTo>
                  <a:lnTo>
                    <a:pt x="0" y="1086"/>
                  </a:lnTo>
                  <a:lnTo>
                    <a:pt x="0" y="1086"/>
                  </a:lnTo>
                  <a:lnTo>
                    <a:pt x="0" y="1091"/>
                  </a:lnTo>
                  <a:lnTo>
                    <a:pt x="0" y="1093"/>
                  </a:lnTo>
                  <a:lnTo>
                    <a:pt x="0" y="1096"/>
                  </a:lnTo>
                  <a:lnTo>
                    <a:pt x="0" y="1098"/>
                  </a:lnTo>
                  <a:lnTo>
                    <a:pt x="2" y="1101"/>
                  </a:lnTo>
                  <a:lnTo>
                    <a:pt x="2" y="1101"/>
                  </a:lnTo>
                  <a:lnTo>
                    <a:pt x="4" y="1103"/>
                  </a:lnTo>
                  <a:lnTo>
                    <a:pt x="4" y="1105"/>
                  </a:lnTo>
                  <a:lnTo>
                    <a:pt x="4" y="1105"/>
                  </a:lnTo>
                  <a:lnTo>
                    <a:pt x="7" y="1108"/>
                  </a:lnTo>
                  <a:lnTo>
                    <a:pt x="9" y="1110"/>
                  </a:lnTo>
                  <a:lnTo>
                    <a:pt x="9" y="1110"/>
                  </a:lnTo>
                  <a:lnTo>
                    <a:pt x="9" y="1112"/>
                  </a:lnTo>
                  <a:lnTo>
                    <a:pt x="11" y="1112"/>
                  </a:lnTo>
                  <a:lnTo>
                    <a:pt x="9" y="1115"/>
                  </a:lnTo>
                  <a:lnTo>
                    <a:pt x="9" y="1115"/>
                  </a:lnTo>
                  <a:lnTo>
                    <a:pt x="9" y="1115"/>
                  </a:lnTo>
                  <a:lnTo>
                    <a:pt x="7" y="1115"/>
                  </a:lnTo>
                  <a:lnTo>
                    <a:pt x="4" y="1115"/>
                  </a:lnTo>
                  <a:lnTo>
                    <a:pt x="4" y="1117"/>
                  </a:lnTo>
                  <a:lnTo>
                    <a:pt x="2" y="1117"/>
                  </a:lnTo>
                  <a:lnTo>
                    <a:pt x="2" y="1119"/>
                  </a:lnTo>
                  <a:lnTo>
                    <a:pt x="2" y="1119"/>
                  </a:lnTo>
                  <a:lnTo>
                    <a:pt x="4" y="1122"/>
                  </a:lnTo>
                  <a:lnTo>
                    <a:pt x="4" y="1122"/>
                  </a:lnTo>
                  <a:lnTo>
                    <a:pt x="4" y="1124"/>
                  </a:lnTo>
                  <a:lnTo>
                    <a:pt x="7" y="1124"/>
                  </a:lnTo>
                  <a:lnTo>
                    <a:pt x="4" y="1127"/>
                  </a:lnTo>
                  <a:lnTo>
                    <a:pt x="7" y="1129"/>
                  </a:lnTo>
                  <a:lnTo>
                    <a:pt x="7" y="1131"/>
                  </a:lnTo>
                  <a:lnTo>
                    <a:pt x="7" y="1134"/>
                  </a:lnTo>
                  <a:lnTo>
                    <a:pt x="9" y="1136"/>
                  </a:lnTo>
                  <a:lnTo>
                    <a:pt x="9" y="1136"/>
                  </a:lnTo>
                  <a:lnTo>
                    <a:pt x="9" y="1138"/>
                  </a:lnTo>
                  <a:lnTo>
                    <a:pt x="11" y="1138"/>
                  </a:lnTo>
                  <a:lnTo>
                    <a:pt x="11" y="1138"/>
                  </a:lnTo>
                  <a:lnTo>
                    <a:pt x="14" y="1138"/>
                  </a:lnTo>
                  <a:lnTo>
                    <a:pt x="16" y="1141"/>
                  </a:lnTo>
                  <a:lnTo>
                    <a:pt x="16" y="1141"/>
                  </a:lnTo>
                  <a:lnTo>
                    <a:pt x="21" y="1141"/>
                  </a:lnTo>
                  <a:lnTo>
                    <a:pt x="21" y="1141"/>
                  </a:lnTo>
                  <a:lnTo>
                    <a:pt x="23" y="1141"/>
                  </a:lnTo>
                  <a:lnTo>
                    <a:pt x="21" y="1138"/>
                  </a:lnTo>
                  <a:lnTo>
                    <a:pt x="21" y="1138"/>
                  </a:lnTo>
                  <a:lnTo>
                    <a:pt x="21" y="1136"/>
                  </a:lnTo>
                  <a:lnTo>
                    <a:pt x="21" y="1136"/>
                  </a:lnTo>
                  <a:lnTo>
                    <a:pt x="23" y="1136"/>
                  </a:lnTo>
                  <a:lnTo>
                    <a:pt x="23" y="1136"/>
                  </a:lnTo>
                  <a:lnTo>
                    <a:pt x="23" y="1134"/>
                  </a:lnTo>
                  <a:lnTo>
                    <a:pt x="23" y="1134"/>
                  </a:lnTo>
                  <a:lnTo>
                    <a:pt x="23" y="1134"/>
                  </a:lnTo>
                  <a:lnTo>
                    <a:pt x="26" y="1134"/>
                  </a:lnTo>
                  <a:lnTo>
                    <a:pt x="26" y="1131"/>
                  </a:lnTo>
                  <a:lnTo>
                    <a:pt x="26" y="1131"/>
                  </a:lnTo>
                  <a:lnTo>
                    <a:pt x="30" y="1134"/>
                  </a:lnTo>
                  <a:lnTo>
                    <a:pt x="30" y="1134"/>
                  </a:lnTo>
                  <a:lnTo>
                    <a:pt x="33" y="1134"/>
                  </a:lnTo>
                  <a:lnTo>
                    <a:pt x="35" y="1131"/>
                  </a:lnTo>
                  <a:lnTo>
                    <a:pt x="37" y="1131"/>
                  </a:lnTo>
                  <a:lnTo>
                    <a:pt x="45" y="1136"/>
                  </a:lnTo>
                  <a:lnTo>
                    <a:pt x="54" y="1138"/>
                  </a:lnTo>
                  <a:lnTo>
                    <a:pt x="54" y="1141"/>
                  </a:lnTo>
                  <a:lnTo>
                    <a:pt x="54" y="1141"/>
                  </a:lnTo>
                  <a:lnTo>
                    <a:pt x="56" y="1141"/>
                  </a:lnTo>
                  <a:lnTo>
                    <a:pt x="56" y="1143"/>
                  </a:lnTo>
                  <a:lnTo>
                    <a:pt x="59" y="1141"/>
                  </a:lnTo>
                  <a:lnTo>
                    <a:pt x="59" y="1143"/>
                  </a:lnTo>
                  <a:lnTo>
                    <a:pt x="61" y="1143"/>
                  </a:lnTo>
                  <a:lnTo>
                    <a:pt x="61" y="1143"/>
                  </a:lnTo>
                  <a:lnTo>
                    <a:pt x="61" y="1143"/>
                  </a:lnTo>
                  <a:lnTo>
                    <a:pt x="61" y="1143"/>
                  </a:lnTo>
                  <a:lnTo>
                    <a:pt x="61" y="1143"/>
                  </a:lnTo>
                  <a:lnTo>
                    <a:pt x="61" y="1145"/>
                  </a:lnTo>
                  <a:lnTo>
                    <a:pt x="61" y="1145"/>
                  </a:lnTo>
                  <a:lnTo>
                    <a:pt x="63" y="1145"/>
                  </a:lnTo>
                  <a:lnTo>
                    <a:pt x="63" y="1145"/>
                  </a:lnTo>
                  <a:lnTo>
                    <a:pt x="63" y="1145"/>
                  </a:lnTo>
                  <a:lnTo>
                    <a:pt x="63" y="1148"/>
                  </a:lnTo>
                  <a:lnTo>
                    <a:pt x="63" y="1148"/>
                  </a:lnTo>
                  <a:lnTo>
                    <a:pt x="63" y="1150"/>
                  </a:lnTo>
                  <a:lnTo>
                    <a:pt x="63" y="1153"/>
                  </a:lnTo>
                  <a:lnTo>
                    <a:pt x="63" y="1153"/>
                  </a:lnTo>
                  <a:lnTo>
                    <a:pt x="61" y="1155"/>
                  </a:lnTo>
                  <a:lnTo>
                    <a:pt x="59" y="1155"/>
                  </a:lnTo>
                  <a:lnTo>
                    <a:pt x="59" y="1157"/>
                  </a:lnTo>
                  <a:lnTo>
                    <a:pt x="59" y="1164"/>
                  </a:lnTo>
                  <a:lnTo>
                    <a:pt x="61" y="1172"/>
                  </a:lnTo>
                  <a:lnTo>
                    <a:pt x="61" y="1174"/>
                  </a:lnTo>
                  <a:lnTo>
                    <a:pt x="66" y="1176"/>
                  </a:lnTo>
                  <a:lnTo>
                    <a:pt x="66" y="1176"/>
                  </a:lnTo>
                  <a:lnTo>
                    <a:pt x="66" y="1181"/>
                  </a:lnTo>
                  <a:lnTo>
                    <a:pt x="66" y="1183"/>
                  </a:lnTo>
                  <a:lnTo>
                    <a:pt x="66" y="1183"/>
                  </a:lnTo>
                  <a:lnTo>
                    <a:pt x="66" y="1183"/>
                  </a:lnTo>
                  <a:lnTo>
                    <a:pt x="66" y="1183"/>
                  </a:lnTo>
                  <a:lnTo>
                    <a:pt x="68" y="1183"/>
                  </a:lnTo>
                  <a:lnTo>
                    <a:pt x="68" y="1186"/>
                  </a:lnTo>
                  <a:lnTo>
                    <a:pt x="66" y="1186"/>
                  </a:lnTo>
                  <a:lnTo>
                    <a:pt x="66" y="1186"/>
                  </a:lnTo>
                  <a:lnTo>
                    <a:pt x="66" y="1186"/>
                  </a:lnTo>
                  <a:lnTo>
                    <a:pt x="66" y="1188"/>
                  </a:lnTo>
                  <a:lnTo>
                    <a:pt x="66" y="1188"/>
                  </a:lnTo>
                  <a:lnTo>
                    <a:pt x="66" y="1188"/>
                  </a:lnTo>
                  <a:lnTo>
                    <a:pt x="68" y="1190"/>
                  </a:lnTo>
                  <a:lnTo>
                    <a:pt x="71" y="1190"/>
                  </a:lnTo>
                  <a:lnTo>
                    <a:pt x="71" y="1193"/>
                  </a:lnTo>
                  <a:lnTo>
                    <a:pt x="71" y="1193"/>
                  </a:lnTo>
                  <a:lnTo>
                    <a:pt x="68" y="1193"/>
                  </a:lnTo>
                  <a:lnTo>
                    <a:pt x="68" y="1195"/>
                  </a:lnTo>
                  <a:lnTo>
                    <a:pt x="68" y="1195"/>
                  </a:lnTo>
                  <a:lnTo>
                    <a:pt x="68" y="1195"/>
                  </a:lnTo>
                  <a:lnTo>
                    <a:pt x="68" y="1195"/>
                  </a:lnTo>
                  <a:lnTo>
                    <a:pt x="68" y="1198"/>
                  </a:lnTo>
                  <a:lnTo>
                    <a:pt x="66" y="1198"/>
                  </a:lnTo>
                  <a:lnTo>
                    <a:pt x="66" y="1198"/>
                  </a:lnTo>
                  <a:lnTo>
                    <a:pt x="66" y="1200"/>
                  </a:lnTo>
                  <a:lnTo>
                    <a:pt x="66" y="1200"/>
                  </a:lnTo>
                  <a:lnTo>
                    <a:pt x="66" y="1202"/>
                  </a:lnTo>
                  <a:lnTo>
                    <a:pt x="68" y="1205"/>
                  </a:lnTo>
                  <a:lnTo>
                    <a:pt x="68" y="1207"/>
                  </a:lnTo>
                  <a:lnTo>
                    <a:pt x="73" y="1209"/>
                  </a:lnTo>
                  <a:lnTo>
                    <a:pt x="75" y="1209"/>
                  </a:lnTo>
                  <a:lnTo>
                    <a:pt x="78" y="1214"/>
                  </a:lnTo>
                  <a:lnTo>
                    <a:pt x="78" y="1214"/>
                  </a:lnTo>
                  <a:lnTo>
                    <a:pt x="80" y="1216"/>
                  </a:lnTo>
                  <a:lnTo>
                    <a:pt x="78" y="1216"/>
                  </a:lnTo>
                  <a:lnTo>
                    <a:pt x="75" y="1216"/>
                  </a:lnTo>
                  <a:lnTo>
                    <a:pt x="75" y="1219"/>
                  </a:lnTo>
                  <a:lnTo>
                    <a:pt x="75" y="1221"/>
                  </a:lnTo>
                  <a:lnTo>
                    <a:pt x="75" y="1221"/>
                  </a:lnTo>
                  <a:lnTo>
                    <a:pt x="71" y="1224"/>
                  </a:lnTo>
                  <a:lnTo>
                    <a:pt x="68" y="1224"/>
                  </a:lnTo>
                  <a:lnTo>
                    <a:pt x="68" y="1224"/>
                  </a:lnTo>
                  <a:lnTo>
                    <a:pt x="68" y="1226"/>
                  </a:lnTo>
                  <a:lnTo>
                    <a:pt x="68" y="1226"/>
                  </a:lnTo>
                  <a:lnTo>
                    <a:pt x="66" y="1228"/>
                  </a:lnTo>
                  <a:lnTo>
                    <a:pt x="61" y="1228"/>
                  </a:lnTo>
                  <a:lnTo>
                    <a:pt x="61" y="1228"/>
                  </a:lnTo>
                  <a:lnTo>
                    <a:pt x="61" y="1228"/>
                  </a:lnTo>
                  <a:lnTo>
                    <a:pt x="59" y="1224"/>
                  </a:lnTo>
                  <a:lnTo>
                    <a:pt x="59" y="1224"/>
                  </a:lnTo>
                  <a:lnTo>
                    <a:pt x="56" y="1224"/>
                  </a:lnTo>
                  <a:lnTo>
                    <a:pt x="56" y="1224"/>
                  </a:lnTo>
                  <a:lnTo>
                    <a:pt x="56" y="1224"/>
                  </a:lnTo>
                  <a:lnTo>
                    <a:pt x="54" y="1226"/>
                  </a:lnTo>
                  <a:lnTo>
                    <a:pt x="54" y="1226"/>
                  </a:lnTo>
                  <a:lnTo>
                    <a:pt x="54" y="1226"/>
                  </a:lnTo>
                  <a:lnTo>
                    <a:pt x="54" y="1226"/>
                  </a:lnTo>
                  <a:lnTo>
                    <a:pt x="54" y="1226"/>
                  </a:lnTo>
                  <a:lnTo>
                    <a:pt x="52" y="1226"/>
                  </a:lnTo>
                  <a:lnTo>
                    <a:pt x="52" y="1226"/>
                  </a:lnTo>
                  <a:lnTo>
                    <a:pt x="52" y="1228"/>
                  </a:lnTo>
                  <a:lnTo>
                    <a:pt x="52" y="1228"/>
                  </a:lnTo>
                  <a:lnTo>
                    <a:pt x="52" y="1228"/>
                  </a:lnTo>
                  <a:lnTo>
                    <a:pt x="52" y="1226"/>
                  </a:lnTo>
                  <a:lnTo>
                    <a:pt x="49" y="1226"/>
                  </a:lnTo>
                  <a:lnTo>
                    <a:pt x="49" y="1226"/>
                  </a:lnTo>
                  <a:lnTo>
                    <a:pt x="47" y="1226"/>
                  </a:lnTo>
                  <a:lnTo>
                    <a:pt x="45" y="1228"/>
                  </a:lnTo>
                  <a:lnTo>
                    <a:pt x="45" y="1228"/>
                  </a:lnTo>
                  <a:lnTo>
                    <a:pt x="45" y="1228"/>
                  </a:lnTo>
                  <a:lnTo>
                    <a:pt x="45" y="1231"/>
                  </a:lnTo>
                  <a:lnTo>
                    <a:pt x="42" y="1231"/>
                  </a:lnTo>
                  <a:lnTo>
                    <a:pt x="42" y="1231"/>
                  </a:lnTo>
                  <a:lnTo>
                    <a:pt x="42" y="1231"/>
                  </a:lnTo>
                  <a:lnTo>
                    <a:pt x="40" y="1231"/>
                  </a:lnTo>
                  <a:lnTo>
                    <a:pt x="37" y="1231"/>
                  </a:lnTo>
                  <a:lnTo>
                    <a:pt x="37" y="1233"/>
                  </a:lnTo>
                  <a:lnTo>
                    <a:pt x="40" y="1233"/>
                  </a:lnTo>
                  <a:lnTo>
                    <a:pt x="42" y="1235"/>
                  </a:lnTo>
                  <a:lnTo>
                    <a:pt x="45" y="1238"/>
                  </a:lnTo>
                  <a:lnTo>
                    <a:pt x="45" y="1238"/>
                  </a:lnTo>
                  <a:lnTo>
                    <a:pt x="47" y="1240"/>
                  </a:lnTo>
                  <a:lnTo>
                    <a:pt x="47" y="1240"/>
                  </a:lnTo>
                  <a:lnTo>
                    <a:pt x="47" y="1240"/>
                  </a:lnTo>
                  <a:lnTo>
                    <a:pt x="49" y="1240"/>
                  </a:lnTo>
                  <a:lnTo>
                    <a:pt x="52" y="1240"/>
                  </a:lnTo>
                  <a:lnTo>
                    <a:pt x="54" y="1238"/>
                  </a:lnTo>
                  <a:lnTo>
                    <a:pt x="54" y="1238"/>
                  </a:lnTo>
                  <a:lnTo>
                    <a:pt x="56" y="1240"/>
                  </a:lnTo>
                  <a:lnTo>
                    <a:pt x="56" y="1240"/>
                  </a:lnTo>
                  <a:lnTo>
                    <a:pt x="61" y="1240"/>
                  </a:lnTo>
                  <a:lnTo>
                    <a:pt x="63" y="1243"/>
                  </a:lnTo>
                  <a:lnTo>
                    <a:pt x="63" y="1243"/>
                  </a:lnTo>
                  <a:lnTo>
                    <a:pt x="63" y="1245"/>
                  </a:lnTo>
                  <a:lnTo>
                    <a:pt x="63" y="1245"/>
                  </a:lnTo>
                  <a:lnTo>
                    <a:pt x="66" y="1247"/>
                  </a:lnTo>
                  <a:lnTo>
                    <a:pt x="66" y="1247"/>
                  </a:lnTo>
                  <a:lnTo>
                    <a:pt x="66" y="1247"/>
                  </a:lnTo>
                  <a:lnTo>
                    <a:pt x="66" y="1247"/>
                  </a:lnTo>
                  <a:lnTo>
                    <a:pt x="66" y="1245"/>
                  </a:lnTo>
                  <a:lnTo>
                    <a:pt x="66" y="1245"/>
                  </a:lnTo>
                  <a:lnTo>
                    <a:pt x="68" y="1245"/>
                  </a:lnTo>
                  <a:lnTo>
                    <a:pt x="68" y="1245"/>
                  </a:lnTo>
                  <a:lnTo>
                    <a:pt x="71" y="1243"/>
                  </a:lnTo>
                  <a:lnTo>
                    <a:pt x="73" y="1243"/>
                  </a:lnTo>
                  <a:lnTo>
                    <a:pt x="78" y="1243"/>
                  </a:lnTo>
                  <a:lnTo>
                    <a:pt x="78" y="1243"/>
                  </a:lnTo>
                  <a:lnTo>
                    <a:pt x="78" y="1243"/>
                  </a:lnTo>
                  <a:lnTo>
                    <a:pt x="80" y="1245"/>
                  </a:lnTo>
                  <a:lnTo>
                    <a:pt x="82" y="1245"/>
                  </a:lnTo>
                  <a:lnTo>
                    <a:pt x="87" y="1247"/>
                  </a:lnTo>
                  <a:lnTo>
                    <a:pt x="89" y="1247"/>
                  </a:lnTo>
                  <a:lnTo>
                    <a:pt x="92" y="1250"/>
                  </a:lnTo>
                  <a:lnTo>
                    <a:pt x="92" y="1252"/>
                  </a:lnTo>
                  <a:lnTo>
                    <a:pt x="92" y="1254"/>
                  </a:lnTo>
                  <a:lnTo>
                    <a:pt x="92" y="1257"/>
                  </a:lnTo>
                  <a:lnTo>
                    <a:pt x="94" y="1259"/>
                  </a:lnTo>
                  <a:lnTo>
                    <a:pt x="94" y="1261"/>
                  </a:lnTo>
                  <a:lnTo>
                    <a:pt x="97" y="1261"/>
                  </a:lnTo>
                  <a:lnTo>
                    <a:pt x="97" y="1259"/>
                  </a:lnTo>
                  <a:lnTo>
                    <a:pt x="99" y="1259"/>
                  </a:lnTo>
                  <a:lnTo>
                    <a:pt x="99" y="1259"/>
                  </a:lnTo>
                  <a:lnTo>
                    <a:pt x="101" y="1257"/>
                  </a:lnTo>
                  <a:lnTo>
                    <a:pt x="106" y="1259"/>
                  </a:lnTo>
                  <a:lnTo>
                    <a:pt x="111" y="1261"/>
                  </a:lnTo>
                  <a:lnTo>
                    <a:pt x="113" y="1264"/>
                  </a:lnTo>
                  <a:lnTo>
                    <a:pt x="115" y="1266"/>
                  </a:lnTo>
                  <a:lnTo>
                    <a:pt x="118" y="1266"/>
                  </a:lnTo>
                  <a:lnTo>
                    <a:pt x="123" y="1278"/>
                  </a:lnTo>
                  <a:lnTo>
                    <a:pt x="123" y="1278"/>
                  </a:lnTo>
                  <a:lnTo>
                    <a:pt x="123" y="1278"/>
                  </a:lnTo>
                  <a:lnTo>
                    <a:pt x="123" y="1280"/>
                  </a:lnTo>
                  <a:lnTo>
                    <a:pt x="123" y="1285"/>
                  </a:lnTo>
                  <a:lnTo>
                    <a:pt x="123" y="1287"/>
                  </a:lnTo>
                  <a:lnTo>
                    <a:pt x="123" y="1287"/>
                  </a:lnTo>
                  <a:lnTo>
                    <a:pt x="125" y="1290"/>
                  </a:lnTo>
                  <a:lnTo>
                    <a:pt x="125" y="1292"/>
                  </a:lnTo>
                  <a:lnTo>
                    <a:pt x="125" y="1292"/>
                  </a:lnTo>
                  <a:lnTo>
                    <a:pt x="125" y="1292"/>
                  </a:lnTo>
                  <a:lnTo>
                    <a:pt x="123" y="1292"/>
                  </a:lnTo>
                  <a:lnTo>
                    <a:pt x="123" y="1295"/>
                  </a:lnTo>
                  <a:lnTo>
                    <a:pt x="123" y="1295"/>
                  </a:lnTo>
                  <a:lnTo>
                    <a:pt x="123" y="1297"/>
                  </a:lnTo>
                  <a:lnTo>
                    <a:pt x="123" y="1297"/>
                  </a:lnTo>
                  <a:lnTo>
                    <a:pt x="123" y="1297"/>
                  </a:lnTo>
                  <a:lnTo>
                    <a:pt x="123" y="1297"/>
                  </a:lnTo>
                  <a:lnTo>
                    <a:pt x="120" y="1299"/>
                  </a:lnTo>
                  <a:lnTo>
                    <a:pt x="118" y="1299"/>
                  </a:lnTo>
                  <a:lnTo>
                    <a:pt x="118" y="1302"/>
                  </a:lnTo>
                  <a:lnTo>
                    <a:pt x="118" y="1304"/>
                  </a:lnTo>
                  <a:lnTo>
                    <a:pt x="120" y="1304"/>
                  </a:lnTo>
                  <a:lnTo>
                    <a:pt x="123" y="1306"/>
                  </a:lnTo>
                  <a:lnTo>
                    <a:pt x="123" y="1306"/>
                  </a:lnTo>
                  <a:lnTo>
                    <a:pt x="127" y="1309"/>
                  </a:lnTo>
                  <a:lnTo>
                    <a:pt x="130" y="1309"/>
                  </a:lnTo>
                  <a:lnTo>
                    <a:pt x="130" y="1311"/>
                  </a:lnTo>
                  <a:lnTo>
                    <a:pt x="130" y="1314"/>
                  </a:lnTo>
                  <a:lnTo>
                    <a:pt x="130" y="1316"/>
                  </a:lnTo>
                  <a:lnTo>
                    <a:pt x="132" y="1318"/>
                  </a:lnTo>
                  <a:lnTo>
                    <a:pt x="132" y="1321"/>
                  </a:lnTo>
                  <a:lnTo>
                    <a:pt x="134" y="1321"/>
                  </a:lnTo>
                  <a:lnTo>
                    <a:pt x="137" y="1318"/>
                  </a:lnTo>
                  <a:lnTo>
                    <a:pt x="137" y="1318"/>
                  </a:lnTo>
                  <a:lnTo>
                    <a:pt x="139" y="1318"/>
                  </a:lnTo>
                  <a:lnTo>
                    <a:pt x="139" y="1318"/>
                  </a:lnTo>
                  <a:lnTo>
                    <a:pt x="139" y="1318"/>
                  </a:lnTo>
                  <a:lnTo>
                    <a:pt x="141" y="1318"/>
                  </a:lnTo>
                  <a:lnTo>
                    <a:pt x="144" y="1318"/>
                  </a:lnTo>
                  <a:lnTo>
                    <a:pt x="144" y="1318"/>
                  </a:lnTo>
                  <a:lnTo>
                    <a:pt x="146" y="1318"/>
                  </a:lnTo>
                  <a:lnTo>
                    <a:pt x="146" y="1318"/>
                  </a:lnTo>
                  <a:lnTo>
                    <a:pt x="146" y="1316"/>
                  </a:lnTo>
                  <a:lnTo>
                    <a:pt x="146" y="1316"/>
                  </a:lnTo>
                  <a:lnTo>
                    <a:pt x="146" y="1316"/>
                  </a:lnTo>
                  <a:lnTo>
                    <a:pt x="149" y="1316"/>
                  </a:lnTo>
                  <a:lnTo>
                    <a:pt x="149" y="1316"/>
                  </a:lnTo>
                  <a:lnTo>
                    <a:pt x="151" y="1316"/>
                  </a:lnTo>
                  <a:lnTo>
                    <a:pt x="151" y="1314"/>
                  </a:lnTo>
                  <a:lnTo>
                    <a:pt x="153" y="1314"/>
                  </a:lnTo>
                  <a:lnTo>
                    <a:pt x="153" y="1316"/>
                  </a:lnTo>
                  <a:lnTo>
                    <a:pt x="153" y="1321"/>
                  </a:lnTo>
                  <a:lnTo>
                    <a:pt x="153" y="1323"/>
                  </a:lnTo>
                  <a:lnTo>
                    <a:pt x="156" y="1323"/>
                  </a:lnTo>
                  <a:lnTo>
                    <a:pt x="160" y="1325"/>
                  </a:lnTo>
                  <a:lnTo>
                    <a:pt x="160" y="1328"/>
                  </a:lnTo>
                  <a:lnTo>
                    <a:pt x="163" y="1328"/>
                  </a:lnTo>
                  <a:lnTo>
                    <a:pt x="163" y="1330"/>
                  </a:lnTo>
                  <a:lnTo>
                    <a:pt x="163" y="1330"/>
                  </a:lnTo>
                  <a:lnTo>
                    <a:pt x="165" y="1330"/>
                  </a:lnTo>
                  <a:lnTo>
                    <a:pt x="165" y="1330"/>
                  </a:lnTo>
                  <a:lnTo>
                    <a:pt x="168" y="1330"/>
                  </a:lnTo>
                  <a:lnTo>
                    <a:pt x="168" y="1330"/>
                  </a:lnTo>
                  <a:lnTo>
                    <a:pt x="170" y="1330"/>
                  </a:lnTo>
                  <a:lnTo>
                    <a:pt x="170" y="1332"/>
                  </a:lnTo>
                  <a:lnTo>
                    <a:pt x="170" y="1332"/>
                  </a:lnTo>
                  <a:lnTo>
                    <a:pt x="172" y="1335"/>
                  </a:lnTo>
                  <a:lnTo>
                    <a:pt x="172" y="1335"/>
                  </a:lnTo>
                  <a:lnTo>
                    <a:pt x="175" y="1335"/>
                  </a:lnTo>
                  <a:lnTo>
                    <a:pt x="177" y="1335"/>
                  </a:lnTo>
                  <a:lnTo>
                    <a:pt x="179" y="1335"/>
                  </a:lnTo>
                  <a:lnTo>
                    <a:pt x="179" y="1335"/>
                  </a:lnTo>
                  <a:lnTo>
                    <a:pt x="179" y="1335"/>
                  </a:lnTo>
                  <a:lnTo>
                    <a:pt x="182" y="1337"/>
                  </a:lnTo>
                  <a:lnTo>
                    <a:pt x="182" y="1337"/>
                  </a:lnTo>
                  <a:lnTo>
                    <a:pt x="184" y="1337"/>
                  </a:lnTo>
                  <a:lnTo>
                    <a:pt x="186" y="1337"/>
                  </a:lnTo>
                  <a:lnTo>
                    <a:pt x="189" y="1337"/>
                  </a:lnTo>
                  <a:lnTo>
                    <a:pt x="191" y="1337"/>
                  </a:lnTo>
                  <a:lnTo>
                    <a:pt x="191" y="1337"/>
                  </a:lnTo>
                  <a:lnTo>
                    <a:pt x="194" y="1340"/>
                  </a:lnTo>
                  <a:lnTo>
                    <a:pt x="196" y="1342"/>
                  </a:lnTo>
                  <a:lnTo>
                    <a:pt x="198" y="1342"/>
                  </a:lnTo>
                  <a:lnTo>
                    <a:pt x="201" y="1342"/>
                  </a:lnTo>
                  <a:lnTo>
                    <a:pt x="203" y="1340"/>
                  </a:lnTo>
                  <a:lnTo>
                    <a:pt x="203" y="1340"/>
                  </a:lnTo>
                  <a:lnTo>
                    <a:pt x="210" y="1342"/>
                  </a:lnTo>
                  <a:lnTo>
                    <a:pt x="212" y="1342"/>
                  </a:lnTo>
                  <a:lnTo>
                    <a:pt x="215" y="1342"/>
                  </a:lnTo>
                  <a:lnTo>
                    <a:pt x="215" y="1340"/>
                  </a:lnTo>
                  <a:lnTo>
                    <a:pt x="217" y="1340"/>
                  </a:lnTo>
                  <a:lnTo>
                    <a:pt x="217" y="1340"/>
                  </a:lnTo>
                  <a:lnTo>
                    <a:pt x="217" y="1340"/>
                  </a:lnTo>
                  <a:lnTo>
                    <a:pt x="220" y="1342"/>
                  </a:lnTo>
                  <a:lnTo>
                    <a:pt x="220" y="1342"/>
                  </a:lnTo>
                  <a:lnTo>
                    <a:pt x="222" y="1344"/>
                  </a:lnTo>
                  <a:lnTo>
                    <a:pt x="222" y="1344"/>
                  </a:lnTo>
                  <a:lnTo>
                    <a:pt x="224" y="1342"/>
                  </a:lnTo>
                  <a:lnTo>
                    <a:pt x="227" y="1340"/>
                  </a:lnTo>
                  <a:lnTo>
                    <a:pt x="229" y="1340"/>
                  </a:lnTo>
                  <a:lnTo>
                    <a:pt x="231" y="1340"/>
                  </a:lnTo>
                  <a:lnTo>
                    <a:pt x="231" y="1342"/>
                  </a:lnTo>
                  <a:lnTo>
                    <a:pt x="231" y="1347"/>
                  </a:lnTo>
                  <a:lnTo>
                    <a:pt x="229" y="1349"/>
                  </a:lnTo>
                  <a:lnTo>
                    <a:pt x="229" y="1354"/>
                  </a:lnTo>
                  <a:lnTo>
                    <a:pt x="231" y="1358"/>
                  </a:lnTo>
                  <a:lnTo>
                    <a:pt x="236" y="1368"/>
                  </a:lnTo>
                  <a:lnTo>
                    <a:pt x="236" y="1370"/>
                  </a:lnTo>
                  <a:lnTo>
                    <a:pt x="236" y="1375"/>
                  </a:lnTo>
                  <a:lnTo>
                    <a:pt x="236" y="1377"/>
                  </a:lnTo>
                  <a:lnTo>
                    <a:pt x="238" y="1380"/>
                  </a:lnTo>
                  <a:lnTo>
                    <a:pt x="241" y="1380"/>
                  </a:lnTo>
                  <a:lnTo>
                    <a:pt x="243" y="1394"/>
                  </a:lnTo>
                  <a:lnTo>
                    <a:pt x="243" y="1394"/>
                  </a:lnTo>
                  <a:lnTo>
                    <a:pt x="246" y="1396"/>
                  </a:lnTo>
                  <a:lnTo>
                    <a:pt x="248" y="1399"/>
                  </a:lnTo>
                  <a:lnTo>
                    <a:pt x="260" y="1401"/>
                  </a:lnTo>
                  <a:lnTo>
                    <a:pt x="264" y="1401"/>
                  </a:lnTo>
                  <a:lnTo>
                    <a:pt x="267" y="1406"/>
                  </a:lnTo>
                  <a:lnTo>
                    <a:pt x="272" y="1408"/>
                  </a:lnTo>
                  <a:lnTo>
                    <a:pt x="272" y="1411"/>
                  </a:lnTo>
                  <a:lnTo>
                    <a:pt x="274" y="1411"/>
                  </a:lnTo>
                  <a:lnTo>
                    <a:pt x="276" y="1411"/>
                  </a:lnTo>
                  <a:lnTo>
                    <a:pt x="279" y="1413"/>
                  </a:lnTo>
                  <a:lnTo>
                    <a:pt x="279" y="1413"/>
                  </a:lnTo>
                  <a:lnTo>
                    <a:pt x="279" y="1415"/>
                  </a:lnTo>
                  <a:lnTo>
                    <a:pt x="281" y="1415"/>
                  </a:lnTo>
                  <a:lnTo>
                    <a:pt x="281" y="1418"/>
                  </a:lnTo>
                  <a:lnTo>
                    <a:pt x="281" y="1420"/>
                  </a:lnTo>
                  <a:lnTo>
                    <a:pt x="279" y="1420"/>
                  </a:lnTo>
                  <a:lnTo>
                    <a:pt x="276" y="1425"/>
                  </a:lnTo>
                  <a:lnTo>
                    <a:pt x="272" y="1427"/>
                  </a:lnTo>
                  <a:lnTo>
                    <a:pt x="267" y="1429"/>
                  </a:lnTo>
                  <a:lnTo>
                    <a:pt x="267" y="1434"/>
                  </a:lnTo>
                  <a:lnTo>
                    <a:pt x="269" y="1441"/>
                  </a:lnTo>
                  <a:lnTo>
                    <a:pt x="269" y="1446"/>
                  </a:lnTo>
                  <a:lnTo>
                    <a:pt x="269" y="1451"/>
                  </a:lnTo>
                  <a:lnTo>
                    <a:pt x="269" y="1463"/>
                  </a:lnTo>
                  <a:lnTo>
                    <a:pt x="272" y="1465"/>
                  </a:lnTo>
                  <a:lnTo>
                    <a:pt x="272" y="1467"/>
                  </a:lnTo>
                  <a:lnTo>
                    <a:pt x="276" y="1472"/>
                  </a:lnTo>
                  <a:lnTo>
                    <a:pt x="276" y="1472"/>
                  </a:lnTo>
                  <a:lnTo>
                    <a:pt x="279" y="1477"/>
                  </a:lnTo>
                  <a:lnTo>
                    <a:pt x="281" y="1479"/>
                  </a:lnTo>
                  <a:lnTo>
                    <a:pt x="283" y="1479"/>
                  </a:lnTo>
                  <a:lnTo>
                    <a:pt x="283" y="1479"/>
                  </a:lnTo>
                  <a:lnTo>
                    <a:pt x="283" y="1479"/>
                  </a:lnTo>
                  <a:lnTo>
                    <a:pt x="286" y="1482"/>
                  </a:lnTo>
                  <a:lnTo>
                    <a:pt x="286" y="1482"/>
                  </a:lnTo>
                  <a:lnTo>
                    <a:pt x="286" y="1484"/>
                  </a:lnTo>
                  <a:lnTo>
                    <a:pt x="286" y="1484"/>
                  </a:lnTo>
                  <a:lnTo>
                    <a:pt x="288" y="1482"/>
                  </a:lnTo>
                  <a:lnTo>
                    <a:pt x="288" y="1484"/>
                  </a:lnTo>
                  <a:lnTo>
                    <a:pt x="293" y="1484"/>
                  </a:lnTo>
                  <a:lnTo>
                    <a:pt x="295" y="1486"/>
                  </a:lnTo>
                  <a:lnTo>
                    <a:pt x="300" y="1486"/>
                  </a:lnTo>
                  <a:lnTo>
                    <a:pt x="300" y="1486"/>
                  </a:lnTo>
                  <a:lnTo>
                    <a:pt x="300" y="1489"/>
                  </a:lnTo>
                  <a:lnTo>
                    <a:pt x="300" y="1491"/>
                  </a:lnTo>
                  <a:lnTo>
                    <a:pt x="300" y="1491"/>
                  </a:lnTo>
                  <a:lnTo>
                    <a:pt x="300" y="1493"/>
                  </a:lnTo>
                  <a:lnTo>
                    <a:pt x="298" y="1496"/>
                  </a:lnTo>
                  <a:lnTo>
                    <a:pt x="298" y="1498"/>
                  </a:lnTo>
                  <a:lnTo>
                    <a:pt x="298" y="1500"/>
                  </a:lnTo>
                  <a:lnTo>
                    <a:pt x="300" y="1500"/>
                  </a:lnTo>
                  <a:lnTo>
                    <a:pt x="302" y="1503"/>
                  </a:lnTo>
                  <a:lnTo>
                    <a:pt x="305" y="1505"/>
                  </a:lnTo>
                  <a:lnTo>
                    <a:pt x="305" y="1508"/>
                  </a:lnTo>
                  <a:lnTo>
                    <a:pt x="305" y="1510"/>
                  </a:lnTo>
                  <a:lnTo>
                    <a:pt x="307" y="1512"/>
                  </a:lnTo>
                  <a:lnTo>
                    <a:pt x="307" y="1512"/>
                  </a:lnTo>
                  <a:lnTo>
                    <a:pt x="307" y="1515"/>
                  </a:lnTo>
                  <a:lnTo>
                    <a:pt x="307" y="1517"/>
                  </a:lnTo>
                  <a:lnTo>
                    <a:pt x="307" y="1519"/>
                  </a:lnTo>
                  <a:lnTo>
                    <a:pt x="305" y="1522"/>
                  </a:lnTo>
                  <a:lnTo>
                    <a:pt x="298" y="1526"/>
                  </a:lnTo>
                  <a:lnTo>
                    <a:pt x="295" y="1529"/>
                  </a:lnTo>
                  <a:lnTo>
                    <a:pt x="295" y="1529"/>
                  </a:lnTo>
                  <a:lnTo>
                    <a:pt x="295" y="1529"/>
                  </a:lnTo>
                  <a:lnTo>
                    <a:pt x="293" y="1526"/>
                  </a:lnTo>
                  <a:lnTo>
                    <a:pt x="293" y="1526"/>
                  </a:lnTo>
                  <a:lnTo>
                    <a:pt x="290" y="1526"/>
                  </a:lnTo>
                  <a:lnTo>
                    <a:pt x="290" y="1529"/>
                  </a:lnTo>
                  <a:lnTo>
                    <a:pt x="288" y="1529"/>
                  </a:lnTo>
                  <a:lnTo>
                    <a:pt x="286" y="1529"/>
                  </a:lnTo>
                  <a:lnTo>
                    <a:pt x="286" y="1531"/>
                  </a:lnTo>
                  <a:lnTo>
                    <a:pt x="286" y="1534"/>
                  </a:lnTo>
                  <a:lnTo>
                    <a:pt x="286" y="1536"/>
                  </a:lnTo>
                  <a:lnTo>
                    <a:pt x="283" y="1536"/>
                  </a:lnTo>
                  <a:lnTo>
                    <a:pt x="283" y="1536"/>
                  </a:lnTo>
                  <a:lnTo>
                    <a:pt x="283" y="1536"/>
                  </a:lnTo>
                  <a:lnTo>
                    <a:pt x="281" y="1536"/>
                  </a:lnTo>
                  <a:lnTo>
                    <a:pt x="281" y="1536"/>
                  </a:lnTo>
                  <a:lnTo>
                    <a:pt x="279" y="1536"/>
                  </a:lnTo>
                  <a:lnTo>
                    <a:pt x="279" y="1538"/>
                  </a:lnTo>
                  <a:lnTo>
                    <a:pt x="276" y="1536"/>
                  </a:lnTo>
                  <a:lnTo>
                    <a:pt x="274" y="1536"/>
                  </a:lnTo>
                  <a:lnTo>
                    <a:pt x="274" y="1534"/>
                  </a:lnTo>
                  <a:lnTo>
                    <a:pt x="269" y="1531"/>
                  </a:lnTo>
                  <a:lnTo>
                    <a:pt x="269" y="1529"/>
                  </a:lnTo>
                  <a:lnTo>
                    <a:pt x="267" y="1524"/>
                  </a:lnTo>
                  <a:lnTo>
                    <a:pt x="267" y="1524"/>
                  </a:lnTo>
                  <a:lnTo>
                    <a:pt x="267" y="1524"/>
                  </a:lnTo>
                  <a:lnTo>
                    <a:pt x="267" y="1522"/>
                  </a:lnTo>
                  <a:lnTo>
                    <a:pt x="267" y="1522"/>
                  </a:lnTo>
                  <a:lnTo>
                    <a:pt x="267" y="1519"/>
                  </a:lnTo>
                  <a:lnTo>
                    <a:pt x="267" y="1519"/>
                  </a:lnTo>
                  <a:lnTo>
                    <a:pt x="264" y="1519"/>
                  </a:lnTo>
                  <a:lnTo>
                    <a:pt x="264" y="1522"/>
                  </a:lnTo>
                  <a:lnTo>
                    <a:pt x="262" y="1522"/>
                  </a:lnTo>
                  <a:lnTo>
                    <a:pt x="262" y="1524"/>
                  </a:lnTo>
                  <a:lnTo>
                    <a:pt x="260" y="1524"/>
                  </a:lnTo>
                  <a:lnTo>
                    <a:pt x="253" y="1524"/>
                  </a:lnTo>
                  <a:lnTo>
                    <a:pt x="250" y="1524"/>
                  </a:lnTo>
                  <a:lnTo>
                    <a:pt x="248" y="1524"/>
                  </a:lnTo>
                  <a:lnTo>
                    <a:pt x="248" y="1526"/>
                  </a:lnTo>
                  <a:lnTo>
                    <a:pt x="250" y="1529"/>
                  </a:lnTo>
                  <a:lnTo>
                    <a:pt x="253" y="1534"/>
                  </a:lnTo>
                  <a:lnTo>
                    <a:pt x="253" y="1534"/>
                  </a:lnTo>
                  <a:lnTo>
                    <a:pt x="253" y="1534"/>
                  </a:lnTo>
                  <a:lnTo>
                    <a:pt x="253" y="1534"/>
                  </a:lnTo>
                  <a:lnTo>
                    <a:pt x="250" y="1534"/>
                  </a:lnTo>
                  <a:lnTo>
                    <a:pt x="250" y="1536"/>
                  </a:lnTo>
                  <a:lnTo>
                    <a:pt x="250" y="1536"/>
                  </a:lnTo>
                  <a:lnTo>
                    <a:pt x="253" y="1536"/>
                  </a:lnTo>
                  <a:lnTo>
                    <a:pt x="253" y="1541"/>
                  </a:lnTo>
                  <a:lnTo>
                    <a:pt x="253" y="1543"/>
                  </a:lnTo>
                  <a:lnTo>
                    <a:pt x="253" y="1543"/>
                  </a:lnTo>
                  <a:lnTo>
                    <a:pt x="253" y="1545"/>
                  </a:lnTo>
                  <a:lnTo>
                    <a:pt x="253" y="1545"/>
                  </a:lnTo>
                  <a:lnTo>
                    <a:pt x="253" y="1545"/>
                  </a:lnTo>
                  <a:lnTo>
                    <a:pt x="253" y="1545"/>
                  </a:lnTo>
                  <a:lnTo>
                    <a:pt x="255" y="1545"/>
                  </a:lnTo>
                  <a:lnTo>
                    <a:pt x="257" y="1548"/>
                  </a:lnTo>
                  <a:lnTo>
                    <a:pt x="257" y="1550"/>
                  </a:lnTo>
                  <a:lnTo>
                    <a:pt x="262" y="1557"/>
                  </a:lnTo>
                  <a:lnTo>
                    <a:pt x="264" y="1557"/>
                  </a:lnTo>
                  <a:lnTo>
                    <a:pt x="267" y="1560"/>
                  </a:lnTo>
                  <a:lnTo>
                    <a:pt x="267" y="1560"/>
                  </a:lnTo>
                  <a:lnTo>
                    <a:pt x="267" y="1562"/>
                  </a:lnTo>
                  <a:lnTo>
                    <a:pt x="267" y="1562"/>
                  </a:lnTo>
                  <a:lnTo>
                    <a:pt x="267" y="1564"/>
                  </a:lnTo>
                  <a:lnTo>
                    <a:pt x="267" y="1567"/>
                  </a:lnTo>
                  <a:lnTo>
                    <a:pt x="264" y="1569"/>
                  </a:lnTo>
                  <a:lnTo>
                    <a:pt x="264" y="1569"/>
                  </a:lnTo>
                  <a:lnTo>
                    <a:pt x="264" y="1571"/>
                  </a:lnTo>
                  <a:lnTo>
                    <a:pt x="264" y="1574"/>
                  </a:lnTo>
                  <a:lnTo>
                    <a:pt x="264" y="1574"/>
                  </a:lnTo>
                  <a:lnTo>
                    <a:pt x="264" y="1574"/>
                  </a:lnTo>
                  <a:lnTo>
                    <a:pt x="264" y="1576"/>
                  </a:lnTo>
                  <a:lnTo>
                    <a:pt x="264" y="1576"/>
                  </a:lnTo>
                  <a:lnTo>
                    <a:pt x="264" y="1576"/>
                  </a:lnTo>
                  <a:lnTo>
                    <a:pt x="267" y="1576"/>
                  </a:lnTo>
                  <a:lnTo>
                    <a:pt x="267" y="1579"/>
                  </a:lnTo>
                  <a:lnTo>
                    <a:pt x="267" y="1579"/>
                  </a:lnTo>
                  <a:lnTo>
                    <a:pt x="267" y="1579"/>
                  </a:lnTo>
                  <a:lnTo>
                    <a:pt x="267" y="1579"/>
                  </a:lnTo>
                  <a:lnTo>
                    <a:pt x="269" y="1579"/>
                  </a:lnTo>
                  <a:lnTo>
                    <a:pt x="269" y="1581"/>
                  </a:lnTo>
                  <a:lnTo>
                    <a:pt x="272" y="1583"/>
                  </a:lnTo>
                  <a:lnTo>
                    <a:pt x="272" y="1583"/>
                  </a:lnTo>
                  <a:lnTo>
                    <a:pt x="269" y="1586"/>
                  </a:lnTo>
                  <a:lnTo>
                    <a:pt x="264" y="1588"/>
                  </a:lnTo>
                  <a:lnTo>
                    <a:pt x="264" y="1590"/>
                  </a:lnTo>
                  <a:lnTo>
                    <a:pt x="267" y="1590"/>
                  </a:lnTo>
                  <a:lnTo>
                    <a:pt x="269" y="1593"/>
                  </a:lnTo>
                  <a:lnTo>
                    <a:pt x="269" y="1595"/>
                  </a:lnTo>
                  <a:lnTo>
                    <a:pt x="267" y="1597"/>
                  </a:lnTo>
                  <a:lnTo>
                    <a:pt x="267" y="1600"/>
                  </a:lnTo>
                  <a:lnTo>
                    <a:pt x="267" y="1600"/>
                  </a:lnTo>
                  <a:lnTo>
                    <a:pt x="267" y="1602"/>
                  </a:lnTo>
                  <a:lnTo>
                    <a:pt x="269" y="1602"/>
                  </a:lnTo>
                  <a:lnTo>
                    <a:pt x="269" y="1602"/>
                  </a:lnTo>
                  <a:lnTo>
                    <a:pt x="269" y="1602"/>
                  </a:lnTo>
                  <a:lnTo>
                    <a:pt x="272" y="1602"/>
                  </a:lnTo>
                  <a:lnTo>
                    <a:pt x="274" y="1602"/>
                  </a:lnTo>
                  <a:lnTo>
                    <a:pt x="274" y="1602"/>
                  </a:lnTo>
                  <a:lnTo>
                    <a:pt x="274" y="1602"/>
                  </a:lnTo>
                  <a:lnTo>
                    <a:pt x="274" y="1602"/>
                  </a:lnTo>
                  <a:lnTo>
                    <a:pt x="276" y="1600"/>
                  </a:lnTo>
                  <a:lnTo>
                    <a:pt x="276" y="1600"/>
                  </a:lnTo>
                  <a:lnTo>
                    <a:pt x="276" y="1597"/>
                  </a:lnTo>
                  <a:lnTo>
                    <a:pt x="279" y="1597"/>
                  </a:lnTo>
                  <a:lnTo>
                    <a:pt x="279" y="1600"/>
                  </a:lnTo>
                  <a:lnTo>
                    <a:pt x="279" y="1600"/>
                  </a:lnTo>
                  <a:lnTo>
                    <a:pt x="281" y="1600"/>
                  </a:lnTo>
                  <a:lnTo>
                    <a:pt x="281" y="1595"/>
                  </a:lnTo>
                  <a:lnTo>
                    <a:pt x="281" y="1593"/>
                  </a:lnTo>
                  <a:lnTo>
                    <a:pt x="283" y="1593"/>
                  </a:lnTo>
                  <a:lnTo>
                    <a:pt x="286" y="1593"/>
                  </a:lnTo>
                  <a:lnTo>
                    <a:pt x="286" y="1595"/>
                  </a:lnTo>
                  <a:lnTo>
                    <a:pt x="288" y="1595"/>
                  </a:lnTo>
                  <a:lnTo>
                    <a:pt x="288" y="1597"/>
                  </a:lnTo>
                  <a:lnTo>
                    <a:pt x="288" y="1597"/>
                  </a:lnTo>
                  <a:lnTo>
                    <a:pt x="290" y="1600"/>
                  </a:lnTo>
                  <a:lnTo>
                    <a:pt x="290" y="1600"/>
                  </a:lnTo>
                  <a:lnTo>
                    <a:pt x="290" y="1600"/>
                  </a:lnTo>
                  <a:lnTo>
                    <a:pt x="290" y="1600"/>
                  </a:lnTo>
                  <a:lnTo>
                    <a:pt x="290" y="1600"/>
                  </a:lnTo>
                  <a:lnTo>
                    <a:pt x="290" y="1600"/>
                  </a:lnTo>
                  <a:lnTo>
                    <a:pt x="290" y="1602"/>
                  </a:lnTo>
                  <a:lnTo>
                    <a:pt x="290" y="1602"/>
                  </a:lnTo>
                  <a:lnTo>
                    <a:pt x="290" y="1602"/>
                  </a:lnTo>
                  <a:lnTo>
                    <a:pt x="293" y="1602"/>
                  </a:lnTo>
                  <a:lnTo>
                    <a:pt x="293" y="1605"/>
                  </a:lnTo>
                  <a:lnTo>
                    <a:pt x="293" y="1605"/>
                  </a:lnTo>
                  <a:lnTo>
                    <a:pt x="293" y="1605"/>
                  </a:lnTo>
                  <a:lnTo>
                    <a:pt x="293" y="1605"/>
                  </a:lnTo>
                  <a:lnTo>
                    <a:pt x="293" y="1605"/>
                  </a:lnTo>
                  <a:lnTo>
                    <a:pt x="293" y="1607"/>
                  </a:lnTo>
                  <a:lnTo>
                    <a:pt x="295" y="1607"/>
                  </a:lnTo>
                  <a:lnTo>
                    <a:pt x="295" y="1607"/>
                  </a:lnTo>
                  <a:lnTo>
                    <a:pt x="295" y="1609"/>
                  </a:lnTo>
                  <a:lnTo>
                    <a:pt x="295" y="1609"/>
                  </a:lnTo>
                  <a:lnTo>
                    <a:pt x="295" y="1609"/>
                  </a:lnTo>
                  <a:lnTo>
                    <a:pt x="295" y="1612"/>
                  </a:lnTo>
                  <a:lnTo>
                    <a:pt x="298" y="1612"/>
                  </a:lnTo>
                  <a:lnTo>
                    <a:pt x="298" y="1614"/>
                  </a:lnTo>
                  <a:lnTo>
                    <a:pt x="300" y="1614"/>
                  </a:lnTo>
                  <a:lnTo>
                    <a:pt x="300" y="1614"/>
                  </a:lnTo>
                  <a:lnTo>
                    <a:pt x="300" y="1614"/>
                  </a:lnTo>
                  <a:lnTo>
                    <a:pt x="302" y="1616"/>
                  </a:lnTo>
                  <a:lnTo>
                    <a:pt x="302" y="1616"/>
                  </a:lnTo>
                  <a:lnTo>
                    <a:pt x="302" y="1619"/>
                  </a:lnTo>
                  <a:lnTo>
                    <a:pt x="302" y="1619"/>
                  </a:lnTo>
                  <a:lnTo>
                    <a:pt x="302" y="1619"/>
                  </a:lnTo>
                  <a:lnTo>
                    <a:pt x="305" y="1619"/>
                  </a:lnTo>
                  <a:lnTo>
                    <a:pt x="305" y="1619"/>
                  </a:lnTo>
                  <a:lnTo>
                    <a:pt x="307" y="1619"/>
                  </a:lnTo>
                  <a:lnTo>
                    <a:pt x="307" y="1619"/>
                  </a:lnTo>
                  <a:lnTo>
                    <a:pt x="307" y="1619"/>
                  </a:lnTo>
                  <a:lnTo>
                    <a:pt x="307" y="1619"/>
                  </a:lnTo>
                  <a:lnTo>
                    <a:pt x="307" y="1621"/>
                  </a:lnTo>
                  <a:lnTo>
                    <a:pt x="307" y="1621"/>
                  </a:lnTo>
                  <a:lnTo>
                    <a:pt x="307" y="1621"/>
                  </a:lnTo>
                  <a:lnTo>
                    <a:pt x="309" y="1624"/>
                  </a:lnTo>
                  <a:lnTo>
                    <a:pt x="309" y="1624"/>
                  </a:lnTo>
                  <a:lnTo>
                    <a:pt x="309" y="1624"/>
                  </a:lnTo>
                  <a:lnTo>
                    <a:pt x="312" y="1624"/>
                  </a:lnTo>
                  <a:lnTo>
                    <a:pt x="312" y="1624"/>
                  </a:lnTo>
                  <a:lnTo>
                    <a:pt x="314" y="1621"/>
                  </a:lnTo>
                  <a:lnTo>
                    <a:pt x="314" y="1621"/>
                  </a:lnTo>
                  <a:lnTo>
                    <a:pt x="317" y="1621"/>
                  </a:lnTo>
                  <a:lnTo>
                    <a:pt x="319" y="1621"/>
                  </a:lnTo>
                  <a:lnTo>
                    <a:pt x="321" y="1621"/>
                  </a:lnTo>
                  <a:lnTo>
                    <a:pt x="324" y="1621"/>
                  </a:lnTo>
                  <a:lnTo>
                    <a:pt x="326" y="1624"/>
                  </a:lnTo>
                  <a:lnTo>
                    <a:pt x="326" y="1624"/>
                  </a:lnTo>
                  <a:lnTo>
                    <a:pt x="326" y="1626"/>
                  </a:lnTo>
                  <a:lnTo>
                    <a:pt x="328" y="1626"/>
                  </a:lnTo>
                  <a:lnTo>
                    <a:pt x="328" y="1626"/>
                  </a:lnTo>
                  <a:lnTo>
                    <a:pt x="328" y="1626"/>
                  </a:lnTo>
                  <a:lnTo>
                    <a:pt x="331" y="1628"/>
                  </a:lnTo>
                  <a:lnTo>
                    <a:pt x="333" y="1628"/>
                  </a:lnTo>
                  <a:lnTo>
                    <a:pt x="335" y="1631"/>
                  </a:lnTo>
                  <a:lnTo>
                    <a:pt x="335" y="1631"/>
                  </a:lnTo>
                  <a:lnTo>
                    <a:pt x="335" y="1633"/>
                  </a:lnTo>
                  <a:lnTo>
                    <a:pt x="338" y="1633"/>
                  </a:lnTo>
                  <a:lnTo>
                    <a:pt x="340" y="1633"/>
                  </a:lnTo>
                  <a:lnTo>
                    <a:pt x="340" y="1633"/>
                  </a:lnTo>
                  <a:lnTo>
                    <a:pt x="343" y="1633"/>
                  </a:lnTo>
                  <a:lnTo>
                    <a:pt x="343" y="1633"/>
                  </a:lnTo>
                  <a:lnTo>
                    <a:pt x="343" y="1635"/>
                  </a:lnTo>
                  <a:lnTo>
                    <a:pt x="345" y="1635"/>
                  </a:lnTo>
                  <a:lnTo>
                    <a:pt x="345" y="1635"/>
                  </a:lnTo>
                  <a:lnTo>
                    <a:pt x="345" y="1638"/>
                  </a:lnTo>
                  <a:lnTo>
                    <a:pt x="345" y="1640"/>
                  </a:lnTo>
                  <a:lnTo>
                    <a:pt x="343" y="1640"/>
                  </a:lnTo>
                  <a:lnTo>
                    <a:pt x="343" y="1640"/>
                  </a:lnTo>
                  <a:lnTo>
                    <a:pt x="343" y="1640"/>
                  </a:lnTo>
                  <a:lnTo>
                    <a:pt x="343" y="1640"/>
                  </a:lnTo>
                  <a:lnTo>
                    <a:pt x="343" y="1640"/>
                  </a:lnTo>
                  <a:lnTo>
                    <a:pt x="343" y="1640"/>
                  </a:lnTo>
                  <a:lnTo>
                    <a:pt x="343" y="1642"/>
                  </a:lnTo>
                  <a:lnTo>
                    <a:pt x="345" y="1642"/>
                  </a:lnTo>
                  <a:lnTo>
                    <a:pt x="345" y="1645"/>
                  </a:lnTo>
                  <a:lnTo>
                    <a:pt x="343" y="1645"/>
                  </a:lnTo>
                  <a:lnTo>
                    <a:pt x="343" y="1645"/>
                  </a:lnTo>
                  <a:lnTo>
                    <a:pt x="343" y="1647"/>
                  </a:lnTo>
                  <a:lnTo>
                    <a:pt x="345" y="1647"/>
                  </a:lnTo>
                  <a:lnTo>
                    <a:pt x="347" y="1647"/>
                  </a:lnTo>
                  <a:lnTo>
                    <a:pt x="350" y="1647"/>
                  </a:lnTo>
                  <a:lnTo>
                    <a:pt x="354" y="1650"/>
                  </a:lnTo>
                  <a:lnTo>
                    <a:pt x="359" y="1652"/>
                  </a:lnTo>
                  <a:lnTo>
                    <a:pt x="359" y="1652"/>
                  </a:lnTo>
                  <a:lnTo>
                    <a:pt x="361" y="1652"/>
                  </a:lnTo>
                  <a:lnTo>
                    <a:pt x="361" y="1652"/>
                  </a:lnTo>
                  <a:lnTo>
                    <a:pt x="361" y="1652"/>
                  </a:lnTo>
                  <a:lnTo>
                    <a:pt x="364" y="1652"/>
                  </a:lnTo>
                  <a:lnTo>
                    <a:pt x="364" y="1652"/>
                  </a:lnTo>
                  <a:lnTo>
                    <a:pt x="369" y="1654"/>
                  </a:lnTo>
                  <a:lnTo>
                    <a:pt x="371" y="1657"/>
                  </a:lnTo>
                  <a:lnTo>
                    <a:pt x="371" y="1657"/>
                  </a:lnTo>
                  <a:lnTo>
                    <a:pt x="373" y="1659"/>
                  </a:lnTo>
                  <a:lnTo>
                    <a:pt x="373" y="1661"/>
                  </a:lnTo>
                  <a:lnTo>
                    <a:pt x="373" y="1661"/>
                  </a:lnTo>
                  <a:lnTo>
                    <a:pt x="378" y="1664"/>
                  </a:lnTo>
                  <a:lnTo>
                    <a:pt x="383" y="1664"/>
                  </a:lnTo>
                  <a:lnTo>
                    <a:pt x="385" y="1664"/>
                  </a:lnTo>
                  <a:lnTo>
                    <a:pt x="385" y="1666"/>
                  </a:lnTo>
                  <a:lnTo>
                    <a:pt x="385" y="1668"/>
                  </a:lnTo>
                  <a:lnTo>
                    <a:pt x="385" y="1668"/>
                  </a:lnTo>
                  <a:lnTo>
                    <a:pt x="385" y="1668"/>
                  </a:lnTo>
                  <a:lnTo>
                    <a:pt x="387" y="1671"/>
                  </a:lnTo>
                  <a:lnTo>
                    <a:pt x="387" y="1671"/>
                  </a:lnTo>
                  <a:lnTo>
                    <a:pt x="387" y="1673"/>
                  </a:lnTo>
                  <a:lnTo>
                    <a:pt x="390" y="1676"/>
                  </a:lnTo>
                  <a:lnTo>
                    <a:pt x="390" y="1676"/>
                  </a:lnTo>
                  <a:lnTo>
                    <a:pt x="390" y="1678"/>
                  </a:lnTo>
                  <a:lnTo>
                    <a:pt x="390" y="1678"/>
                  </a:lnTo>
                  <a:lnTo>
                    <a:pt x="390" y="1680"/>
                  </a:lnTo>
                  <a:lnTo>
                    <a:pt x="392" y="1678"/>
                  </a:lnTo>
                  <a:lnTo>
                    <a:pt x="392" y="1678"/>
                  </a:lnTo>
                  <a:lnTo>
                    <a:pt x="397" y="1680"/>
                  </a:lnTo>
                  <a:lnTo>
                    <a:pt x="397" y="1680"/>
                  </a:lnTo>
                  <a:lnTo>
                    <a:pt x="397" y="1678"/>
                  </a:lnTo>
                  <a:lnTo>
                    <a:pt x="397" y="1678"/>
                  </a:lnTo>
                  <a:lnTo>
                    <a:pt x="399" y="1676"/>
                  </a:lnTo>
                  <a:lnTo>
                    <a:pt x="399" y="1676"/>
                  </a:lnTo>
                  <a:lnTo>
                    <a:pt x="399" y="1676"/>
                  </a:lnTo>
                  <a:lnTo>
                    <a:pt x="399" y="1676"/>
                  </a:lnTo>
                  <a:lnTo>
                    <a:pt x="399" y="1676"/>
                  </a:lnTo>
                  <a:lnTo>
                    <a:pt x="399" y="1676"/>
                  </a:lnTo>
                  <a:lnTo>
                    <a:pt x="399" y="1673"/>
                  </a:lnTo>
                  <a:lnTo>
                    <a:pt x="399" y="1673"/>
                  </a:lnTo>
                  <a:lnTo>
                    <a:pt x="399" y="1673"/>
                  </a:lnTo>
                  <a:lnTo>
                    <a:pt x="399" y="1673"/>
                  </a:lnTo>
                  <a:lnTo>
                    <a:pt x="402" y="1673"/>
                  </a:lnTo>
                  <a:lnTo>
                    <a:pt x="402" y="1673"/>
                  </a:lnTo>
                  <a:lnTo>
                    <a:pt x="402" y="1673"/>
                  </a:lnTo>
                  <a:lnTo>
                    <a:pt x="404" y="1671"/>
                  </a:lnTo>
                  <a:lnTo>
                    <a:pt x="404" y="1671"/>
                  </a:lnTo>
                  <a:lnTo>
                    <a:pt x="404" y="1671"/>
                  </a:lnTo>
                  <a:lnTo>
                    <a:pt x="404" y="1668"/>
                  </a:lnTo>
                  <a:lnTo>
                    <a:pt x="404" y="1666"/>
                  </a:lnTo>
                  <a:lnTo>
                    <a:pt x="406" y="1666"/>
                  </a:lnTo>
                  <a:lnTo>
                    <a:pt x="406" y="1666"/>
                  </a:lnTo>
                  <a:lnTo>
                    <a:pt x="404" y="1664"/>
                  </a:lnTo>
                  <a:lnTo>
                    <a:pt x="404" y="1664"/>
                  </a:lnTo>
                  <a:lnTo>
                    <a:pt x="404" y="1661"/>
                  </a:lnTo>
                  <a:lnTo>
                    <a:pt x="404" y="1661"/>
                  </a:lnTo>
                  <a:lnTo>
                    <a:pt x="406" y="1661"/>
                  </a:lnTo>
                  <a:lnTo>
                    <a:pt x="406" y="1659"/>
                  </a:lnTo>
                  <a:lnTo>
                    <a:pt x="406" y="1659"/>
                  </a:lnTo>
                  <a:lnTo>
                    <a:pt x="406" y="1657"/>
                  </a:lnTo>
                  <a:lnTo>
                    <a:pt x="406" y="1657"/>
                  </a:lnTo>
                  <a:lnTo>
                    <a:pt x="409" y="1659"/>
                  </a:lnTo>
                  <a:lnTo>
                    <a:pt x="409" y="1659"/>
                  </a:lnTo>
                  <a:lnTo>
                    <a:pt x="411" y="1661"/>
                  </a:lnTo>
                  <a:lnTo>
                    <a:pt x="411" y="1661"/>
                  </a:lnTo>
                  <a:lnTo>
                    <a:pt x="413" y="1661"/>
                  </a:lnTo>
                  <a:lnTo>
                    <a:pt x="413" y="1659"/>
                  </a:lnTo>
                  <a:lnTo>
                    <a:pt x="413" y="1657"/>
                  </a:lnTo>
                  <a:lnTo>
                    <a:pt x="413" y="1657"/>
                  </a:lnTo>
                  <a:lnTo>
                    <a:pt x="416" y="1657"/>
                  </a:lnTo>
                  <a:lnTo>
                    <a:pt x="416" y="1657"/>
                  </a:lnTo>
                  <a:lnTo>
                    <a:pt x="416" y="1657"/>
                  </a:lnTo>
                  <a:lnTo>
                    <a:pt x="416" y="1657"/>
                  </a:lnTo>
                  <a:lnTo>
                    <a:pt x="416" y="1654"/>
                  </a:lnTo>
                  <a:lnTo>
                    <a:pt x="418" y="1654"/>
                  </a:lnTo>
                  <a:lnTo>
                    <a:pt x="418" y="1657"/>
                  </a:lnTo>
                  <a:lnTo>
                    <a:pt x="425" y="1659"/>
                  </a:lnTo>
                  <a:lnTo>
                    <a:pt x="425" y="1659"/>
                  </a:lnTo>
                  <a:lnTo>
                    <a:pt x="428" y="1659"/>
                  </a:lnTo>
                  <a:lnTo>
                    <a:pt x="428" y="1659"/>
                  </a:lnTo>
                  <a:lnTo>
                    <a:pt x="430" y="1659"/>
                  </a:lnTo>
                  <a:lnTo>
                    <a:pt x="432" y="1659"/>
                  </a:lnTo>
                  <a:lnTo>
                    <a:pt x="435" y="1659"/>
                  </a:lnTo>
                  <a:lnTo>
                    <a:pt x="435" y="1659"/>
                  </a:lnTo>
                  <a:lnTo>
                    <a:pt x="435" y="1659"/>
                  </a:lnTo>
                  <a:lnTo>
                    <a:pt x="435" y="1659"/>
                  </a:lnTo>
                  <a:lnTo>
                    <a:pt x="437" y="1661"/>
                  </a:lnTo>
                  <a:lnTo>
                    <a:pt x="437" y="1661"/>
                  </a:lnTo>
                  <a:lnTo>
                    <a:pt x="437" y="1661"/>
                  </a:lnTo>
                  <a:lnTo>
                    <a:pt x="437" y="1659"/>
                  </a:lnTo>
                  <a:lnTo>
                    <a:pt x="440" y="1659"/>
                  </a:lnTo>
                  <a:lnTo>
                    <a:pt x="440" y="1659"/>
                  </a:lnTo>
                  <a:lnTo>
                    <a:pt x="442" y="1659"/>
                  </a:lnTo>
                  <a:lnTo>
                    <a:pt x="442" y="1661"/>
                  </a:lnTo>
                  <a:lnTo>
                    <a:pt x="442" y="1661"/>
                  </a:lnTo>
                  <a:lnTo>
                    <a:pt x="442" y="1664"/>
                  </a:lnTo>
                  <a:lnTo>
                    <a:pt x="442" y="1666"/>
                  </a:lnTo>
                  <a:lnTo>
                    <a:pt x="442" y="1668"/>
                  </a:lnTo>
                  <a:lnTo>
                    <a:pt x="444" y="1668"/>
                  </a:lnTo>
                  <a:lnTo>
                    <a:pt x="444" y="1668"/>
                  </a:lnTo>
                  <a:lnTo>
                    <a:pt x="447" y="1668"/>
                  </a:lnTo>
                  <a:lnTo>
                    <a:pt x="447" y="1671"/>
                  </a:lnTo>
                  <a:lnTo>
                    <a:pt x="444" y="1673"/>
                  </a:lnTo>
                  <a:lnTo>
                    <a:pt x="444" y="1673"/>
                  </a:lnTo>
                  <a:lnTo>
                    <a:pt x="444" y="1676"/>
                  </a:lnTo>
                  <a:lnTo>
                    <a:pt x="447" y="1676"/>
                  </a:lnTo>
                  <a:lnTo>
                    <a:pt x="447" y="1678"/>
                  </a:lnTo>
                  <a:lnTo>
                    <a:pt x="447" y="1678"/>
                  </a:lnTo>
                  <a:lnTo>
                    <a:pt x="449" y="1676"/>
                  </a:lnTo>
                  <a:lnTo>
                    <a:pt x="449" y="1676"/>
                  </a:lnTo>
                  <a:lnTo>
                    <a:pt x="451" y="1678"/>
                  </a:lnTo>
                  <a:lnTo>
                    <a:pt x="451" y="1678"/>
                  </a:lnTo>
                  <a:lnTo>
                    <a:pt x="454" y="1678"/>
                  </a:lnTo>
                  <a:lnTo>
                    <a:pt x="454" y="1678"/>
                  </a:lnTo>
                  <a:lnTo>
                    <a:pt x="456" y="1678"/>
                  </a:lnTo>
                  <a:lnTo>
                    <a:pt x="456" y="1680"/>
                  </a:lnTo>
                  <a:lnTo>
                    <a:pt x="456" y="1680"/>
                  </a:lnTo>
                  <a:lnTo>
                    <a:pt x="456" y="1680"/>
                  </a:lnTo>
                  <a:lnTo>
                    <a:pt x="458" y="1680"/>
                  </a:lnTo>
                  <a:lnTo>
                    <a:pt x="458" y="1680"/>
                  </a:lnTo>
                  <a:lnTo>
                    <a:pt x="458" y="1680"/>
                  </a:lnTo>
                  <a:lnTo>
                    <a:pt x="461" y="1683"/>
                  </a:lnTo>
                  <a:lnTo>
                    <a:pt x="461" y="1683"/>
                  </a:lnTo>
                  <a:lnTo>
                    <a:pt x="461" y="1683"/>
                  </a:lnTo>
                  <a:lnTo>
                    <a:pt x="463" y="1683"/>
                  </a:lnTo>
                  <a:lnTo>
                    <a:pt x="466" y="1685"/>
                  </a:lnTo>
                  <a:lnTo>
                    <a:pt x="466" y="1685"/>
                  </a:lnTo>
                  <a:lnTo>
                    <a:pt x="470" y="1690"/>
                  </a:lnTo>
                  <a:lnTo>
                    <a:pt x="470" y="1690"/>
                  </a:lnTo>
                  <a:lnTo>
                    <a:pt x="473" y="1690"/>
                  </a:lnTo>
                  <a:lnTo>
                    <a:pt x="473" y="1690"/>
                  </a:lnTo>
                  <a:lnTo>
                    <a:pt x="473" y="1690"/>
                  </a:lnTo>
                  <a:lnTo>
                    <a:pt x="475" y="1690"/>
                  </a:lnTo>
                  <a:lnTo>
                    <a:pt x="475" y="1692"/>
                  </a:lnTo>
                  <a:lnTo>
                    <a:pt x="473" y="1692"/>
                  </a:lnTo>
                  <a:lnTo>
                    <a:pt x="473" y="1692"/>
                  </a:lnTo>
                  <a:lnTo>
                    <a:pt x="475" y="1695"/>
                  </a:lnTo>
                  <a:lnTo>
                    <a:pt x="477" y="1697"/>
                  </a:lnTo>
                  <a:lnTo>
                    <a:pt x="477" y="1697"/>
                  </a:lnTo>
                  <a:lnTo>
                    <a:pt x="480" y="1697"/>
                  </a:lnTo>
                  <a:lnTo>
                    <a:pt x="480" y="1699"/>
                  </a:lnTo>
                  <a:lnTo>
                    <a:pt x="480" y="1699"/>
                  </a:lnTo>
                  <a:lnTo>
                    <a:pt x="480" y="1699"/>
                  </a:lnTo>
                  <a:lnTo>
                    <a:pt x="482" y="1699"/>
                  </a:lnTo>
                  <a:lnTo>
                    <a:pt x="482" y="1702"/>
                  </a:lnTo>
                  <a:lnTo>
                    <a:pt x="482" y="1699"/>
                  </a:lnTo>
                  <a:lnTo>
                    <a:pt x="484" y="1699"/>
                  </a:lnTo>
                  <a:lnTo>
                    <a:pt x="484" y="1699"/>
                  </a:lnTo>
                  <a:lnTo>
                    <a:pt x="484" y="1699"/>
                  </a:lnTo>
                  <a:lnTo>
                    <a:pt x="487" y="1699"/>
                  </a:lnTo>
                  <a:lnTo>
                    <a:pt x="487" y="1702"/>
                  </a:lnTo>
                  <a:lnTo>
                    <a:pt x="487" y="1702"/>
                  </a:lnTo>
                  <a:lnTo>
                    <a:pt x="489" y="1699"/>
                  </a:lnTo>
                  <a:lnTo>
                    <a:pt x="489" y="1702"/>
                  </a:lnTo>
                  <a:lnTo>
                    <a:pt x="492" y="1704"/>
                  </a:lnTo>
                  <a:lnTo>
                    <a:pt x="492" y="1704"/>
                  </a:lnTo>
                  <a:lnTo>
                    <a:pt x="494" y="1704"/>
                  </a:lnTo>
                  <a:lnTo>
                    <a:pt x="494" y="1706"/>
                  </a:lnTo>
                  <a:lnTo>
                    <a:pt x="494" y="1706"/>
                  </a:lnTo>
                  <a:lnTo>
                    <a:pt x="494" y="1704"/>
                  </a:lnTo>
                  <a:lnTo>
                    <a:pt x="494" y="1704"/>
                  </a:lnTo>
                  <a:lnTo>
                    <a:pt x="496" y="1704"/>
                  </a:lnTo>
                  <a:lnTo>
                    <a:pt x="496" y="1704"/>
                  </a:lnTo>
                  <a:lnTo>
                    <a:pt x="496" y="1704"/>
                  </a:lnTo>
                  <a:lnTo>
                    <a:pt x="499" y="1702"/>
                  </a:lnTo>
                  <a:lnTo>
                    <a:pt x="499" y="1702"/>
                  </a:lnTo>
                  <a:lnTo>
                    <a:pt x="499" y="1704"/>
                  </a:lnTo>
                  <a:lnTo>
                    <a:pt x="501" y="1704"/>
                  </a:lnTo>
                  <a:lnTo>
                    <a:pt x="501" y="1704"/>
                  </a:lnTo>
                  <a:lnTo>
                    <a:pt x="501" y="1704"/>
                  </a:lnTo>
                  <a:lnTo>
                    <a:pt x="501" y="1704"/>
                  </a:lnTo>
                  <a:lnTo>
                    <a:pt x="501" y="1706"/>
                  </a:lnTo>
                  <a:lnTo>
                    <a:pt x="501" y="1706"/>
                  </a:lnTo>
                  <a:lnTo>
                    <a:pt x="503" y="1706"/>
                  </a:lnTo>
                  <a:lnTo>
                    <a:pt x="503" y="1706"/>
                  </a:lnTo>
                  <a:lnTo>
                    <a:pt x="503" y="1709"/>
                  </a:lnTo>
                  <a:lnTo>
                    <a:pt x="503" y="1709"/>
                  </a:lnTo>
                  <a:lnTo>
                    <a:pt x="503" y="1709"/>
                  </a:lnTo>
                  <a:lnTo>
                    <a:pt x="503" y="1709"/>
                  </a:lnTo>
                  <a:lnTo>
                    <a:pt x="503" y="1709"/>
                  </a:lnTo>
                  <a:lnTo>
                    <a:pt x="503" y="1711"/>
                  </a:lnTo>
                  <a:lnTo>
                    <a:pt x="503" y="1711"/>
                  </a:lnTo>
                  <a:lnTo>
                    <a:pt x="508" y="1711"/>
                  </a:lnTo>
                  <a:lnTo>
                    <a:pt x="508" y="1713"/>
                  </a:lnTo>
                  <a:lnTo>
                    <a:pt x="508" y="1713"/>
                  </a:lnTo>
                  <a:lnTo>
                    <a:pt x="508" y="1713"/>
                  </a:lnTo>
                  <a:lnTo>
                    <a:pt x="508" y="1716"/>
                  </a:lnTo>
                  <a:lnTo>
                    <a:pt x="510" y="1716"/>
                  </a:lnTo>
                  <a:lnTo>
                    <a:pt x="510" y="1718"/>
                  </a:lnTo>
                  <a:lnTo>
                    <a:pt x="510" y="1718"/>
                  </a:lnTo>
                  <a:lnTo>
                    <a:pt x="510" y="1718"/>
                  </a:lnTo>
                  <a:lnTo>
                    <a:pt x="510" y="1721"/>
                  </a:lnTo>
                  <a:lnTo>
                    <a:pt x="513" y="1721"/>
                  </a:lnTo>
                  <a:lnTo>
                    <a:pt x="513" y="1721"/>
                  </a:lnTo>
                  <a:lnTo>
                    <a:pt x="513" y="1723"/>
                  </a:lnTo>
                  <a:lnTo>
                    <a:pt x="513" y="1723"/>
                  </a:lnTo>
                  <a:lnTo>
                    <a:pt x="515" y="1723"/>
                  </a:lnTo>
                  <a:lnTo>
                    <a:pt x="515" y="1723"/>
                  </a:lnTo>
                  <a:lnTo>
                    <a:pt x="518" y="1725"/>
                  </a:lnTo>
                  <a:lnTo>
                    <a:pt x="518" y="1728"/>
                  </a:lnTo>
                  <a:lnTo>
                    <a:pt x="518" y="1728"/>
                  </a:lnTo>
                  <a:lnTo>
                    <a:pt x="518" y="1728"/>
                  </a:lnTo>
                  <a:lnTo>
                    <a:pt x="518" y="1730"/>
                  </a:lnTo>
                  <a:lnTo>
                    <a:pt x="518" y="1730"/>
                  </a:lnTo>
                  <a:lnTo>
                    <a:pt x="520" y="1730"/>
                  </a:lnTo>
                  <a:lnTo>
                    <a:pt x="520" y="1730"/>
                  </a:lnTo>
                  <a:lnTo>
                    <a:pt x="520" y="1730"/>
                  </a:lnTo>
                  <a:lnTo>
                    <a:pt x="522" y="1730"/>
                  </a:lnTo>
                  <a:lnTo>
                    <a:pt x="525" y="1730"/>
                  </a:lnTo>
                  <a:lnTo>
                    <a:pt x="525" y="1730"/>
                  </a:lnTo>
                  <a:lnTo>
                    <a:pt x="525" y="1730"/>
                  </a:lnTo>
                  <a:lnTo>
                    <a:pt x="525" y="1730"/>
                  </a:lnTo>
                  <a:lnTo>
                    <a:pt x="525" y="1728"/>
                  </a:lnTo>
                  <a:lnTo>
                    <a:pt x="525" y="1728"/>
                  </a:lnTo>
                  <a:lnTo>
                    <a:pt x="527" y="1728"/>
                  </a:lnTo>
                  <a:lnTo>
                    <a:pt x="527" y="1725"/>
                  </a:lnTo>
                  <a:lnTo>
                    <a:pt x="529" y="1725"/>
                  </a:lnTo>
                  <a:lnTo>
                    <a:pt x="532" y="1725"/>
                  </a:lnTo>
                  <a:lnTo>
                    <a:pt x="532" y="1725"/>
                  </a:lnTo>
                  <a:lnTo>
                    <a:pt x="534" y="1725"/>
                  </a:lnTo>
                  <a:lnTo>
                    <a:pt x="536" y="1725"/>
                  </a:lnTo>
                  <a:lnTo>
                    <a:pt x="536" y="1725"/>
                  </a:lnTo>
                  <a:lnTo>
                    <a:pt x="536" y="1723"/>
                  </a:lnTo>
                  <a:lnTo>
                    <a:pt x="536" y="1723"/>
                  </a:lnTo>
                  <a:lnTo>
                    <a:pt x="539" y="1723"/>
                  </a:lnTo>
                  <a:lnTo>
                    <a:pt x="539" y="1723"/>
                  </a:lnTo>
                  <a:lnTo>
                    <a:pt x="539" y="1723"/>
                  </a:lnTo>
                  <a:lnTo>
                    <a:pt x="541" y="1723"/>
                  </a:lnTo>
                  <a:lnTo>
                    <a:pt x="541" y="1723"/>
                  </a:lnTo>
                  <a:lnTo>
                    <a:pt x="541" y="1723"/>
                  </a:lnTo>
                  <a:lnTo>
                    <a:pt x="541" y="1725"/>
                  </a:lnTo>
                  <a:lnTo>
                    <a:pt x="541" y="1723"/>
                  </a:lnTo>
                  <a:lnTo>
                    <a:pt x="544" y="1723"/>
                  </a:lnTo>
                  <a:lnTo>
                    <a:pt x="544" y="1723"/>
                  </a:lnTo>
                  <a:lnTo>
                    <a:pt x="544" y="1725"/>
                  </a:lnTo>
                  <a:lnTo>
                    <a:pt x="544" y="1725"/>
                  </a:lnTo>
                  <a:lnTo>
                    <a:pt x="546" y="1725"/>
                  </a:lnTo>
                  <a:lnTo>
                    <a:pt x="546" y="1725"/>
                  </a:lnTo>
                  <a:lnTo>
                    <a:pt x="548" y="1725"/>
                  </a:lnTo>
                  <a:lnTo>
                    <a:pt x="548" y="1725"/>
                  </a:lnTo>
                  <a:lnTo>
                    <a:pt x="548" y="1728"/>
                  </a:lnTo>
                  <a:lnTo>
                    <a:pt x="548" y="1728"/>
                  </a:lnTo>
                  <a:lnTo>
                    <a:pt x="548" y="1728"/>
                  </a:lnTo>
                  <a:lnTo>
                    <a:pt x="551" y="1728"/>
                  </a:lnTo>
                  <a:lnTo>
                    <a:pt x="551" y="1728"/>
                  </a:lnTo>
                  <a:lnTo>
                    <a:pt x="551" y="1728"/>
                  </a:lnTo>
                  <a:lnTo>
                    <a:pt x="551" y="1730"/>
                  </a:lnTo>
                  <a:lnTo>
                    <a:pt x="551" y="1730"/>
                  </a:lnTo>
                  <a:lnTo>
                    <a:pt x="551" y="1732"/>
                  </a:lnTo>
                  <a:lnTo>
                    <a:pt x="551" y="1732"/>
                  </a:lnTo>
                  <a:lnTo>
                    <a:pt x="551" y="1735"/>
                  </a:lnTo>
                  <a:lnTo>
                    <a:pt x="551" y="1735"/>
                  </a:lnTo>
                  <a:lnTo>
                    <a:pt x="551" y="1735"/>
                  </a:lnTo>
                  <a:lnTo>
                    <a:pt x="551" y="1737"/>
                  </a:lnTo>
                  <a:lnTo>
                    <a:pt x="553" y="1737"/>
                  </a:lnTo>
                  <a:lnTo>
                    <a:pt x="553" y="1737"/>
                  </a:lnTo>
                  <a:lnTo>
                    <a:pt x="555" y="1739"/>
                  </a:lnTo>
                  <a:lnTo>
                    <a:pt x="553" y="1744"/>
                  </a:lnTo>
                  <a:lnTo>
                    <a:pt x="555" y="1744"/>
                  </a:lnTo>
                  <a:lnTo>
                    <a:pt x="555" y="1747"/>
                  </a:lnTo>
                  <a:lnTo>
                    <a:pt x="558" y="1747"/>
                  </a:lnTo>
                  <a:lnTo>
                    <a:pt x="560" y="1749"/>
                  </a:lnTo>
                  <a:lnTo>
                    <a:pt x="562" y="1749"/>
                  </a:lnTo>
                  <a:lnTo>
                    <a:pt x="562" y="1749"/>
                  </a:lnTo>
                  <a:lnTo>
                    <a:pt x="562" y="1751"/>
                  </a:lnTo>
                  <a:lnTo>
                    <a:pt x="565" y="1751"/>
                  </a:lnTo>
                  <a:lnTo>
                    <a:pt x="565" y="1751"/>
                  </a:lnTo>
                  <a:lnTo>
                    <a:pt x="565" y="1754"/>
                  </a:lnTo>
                  <a:lnTo>
                    <a:pt x="567" y="1756"/>
                  </a:lnTo>
                  <a:lnTo>
                    <a:pt x="567" y="1756"/>
                  </a:lnTo>
                  <a:lnTo>
                    <a:pt x="570" y="1756"/>
                  </a:lnTo>
                  <a:lnTo>
                    <a:pt x="570" y="1756"/>
                  </a:lnTo>
                  <a:lnTo>
                    <a:pt x="570" y="1758"/>
                  </a:lnTo>
                  <a:lnTo>
                    <a:pt x="572" y="1758"/>
                  </a:lnTo>
                  <a:lnTo>
                    <a:pt x="574" y="1758"/>
                  </a:lnTo>
                  <a:lnTo>
                    <a:pt x="574" y="1758"/>
                  </a:lnTo>
                  <a:lnTo>
                    <a:pt x="574" y="1758"/>
                  </a:lnTo>
                  <a:lnTo>
                    <a:pt x="577" y="1761"/>
                  </a:lnTo>
                  <a:lnTo>
                    <a:pt x="577" y="1761"/>
                  </a:lnTo>
                  <a:lnTo>
                    <a:pt x="577" y="1761"/>
                  </a:lnTo>
                  <a:lnTo>
                    <a:pt x="579" y="1761"/>
                  </a:lnTo>
                  <a:lnTo>
                    <a:pt x="579" y="1763"/>
                  </a:lnTo>
                  <a:lnTo>
                    <a:pt x="579" y="1763"/>
                  </a:lnTo>
                  <a:lnTo>
                    <a:pt x="581" y="1763"/>
                  </a:lnTo>
                  <a:lnTo>
                    <a:pt x="581" y="1766"/>
                  </a:lnTo>
                  <a:lnTo>
                    <a:pt x="584" y="1766"/>
                  </a:lnTo>
                  <a:lnTo>
                    <a:pt x="584" y="1768"/>
                  </a:lnTo>
                  <a:lnTo>
                    <a:pt x="586" y="1768"/>
                  </a:lnTo>
                  <a:lnTo>
                    <a:pt x="586" y="1768"/>
                  </a:lnTo>
                  <a:lnTo>
                    <a:pt x="589" y="1768"/>
                  </a:lnTo>
                  <a:lnTo>
                    <a:pt x="589" y="1768"/>
                  </a:lnTo>
                  <a:lnTo>
                    <a:pt x="591" y="1768"/>
                  </a:lnTo>
                  <a:lnTo>
                    <a:pt x="591" y="1768"/>
                  </a:lnTo>
                  <a:lnTo>
                    <a:pt x="591" y="1768"/>
                  </a:lnTo>
                  <a:lnTo>
                    <a:pt x="591" y="1768"/>
                  </a:lnTo>
                  <a:lnTo>
                    <a:pt x="593" y="1766"/>
                  </a:lnTo>
                  <a:lnTo>
                    <a:pt x="593" y="1766"/>
                  </a:lnTo>
                  <a:lnTo>
                    <a:pt x="593" y="1766"/>
                  </a:lnTo>
                  <a:lnTo>
                    <a:pt x="596" y="1766"/>
                  </a:lnTo>
                  <a:lnTo>
                    <a:pt x="596" y="1763"/>
                  </a:lnTo>
                  <a:lnTo>
                    <a:pt x="596" y="1763"/>
                  </a:lnTo>
                  <a:lnTo>
                    <a:pt x="596" y="1763"/>
                  </a:lnTo>
                  <a:lnTo>
                    <a:pt x="596" y="1763"/>
                  </a:lnTo>
                  <a:lnTo>
                    <a:pt x="596" y="1761"/>
                  </a:lnTo>
                  <a:lnTo>
                    <a:pt x="598" y="1761"/>
                  </a:lnTo>
                  <a:lnTo>
                    <a:pt x="598" y="1763"/>
                  </a:lnTo>
                  <a:lnTo>
                    <a:pt x="600" y="1763"/>
                  </a:lnTo>
                  <a:lnTo>
                    <a:pt x="603" y="1763"/>
                  </a:lnTo>
                  <a:lnTo>
                    <a:pt x="603" y="1766"/>
                  </a:lnTo>
                  <a:lnTo>
                    <a:pt x="603" y="1768"/>
                  </a:lnTo>
                  <a:lnTo>
                    <a:pt x="603" y="1768"/>
                  </a:lnTo>
                  <a:lnTo>
                    <a:pt x="603" y="1768"/>
                  </a:lnTo>
                  <a:lnTo>
                    <a:pt x="603" y="1770"/>
                  </a:lnTo>
                  <a:lnTo>
                    <a:pt x="600" y="1770"/>
                  </a:lnTo>
                  <a:lnTo>
                    <a:pt x="600" y="1770"/>
                  </a:lnTo>
                  <a:lnTo>
                    <a:pt x="600" y="1770"/>
                  </a:lnTo>
                  <a:lnTo>
                    <a:pt x="600" y="1773"/>
                  </a:lnTo>
                  <a:lnTo>
                    <a:pt x="600" y="1773"/>
                  </a:lnTo>
                  <a:lnTo>
                    <a:pt x="600" y="1773"/>
                  </a:lnTo>
                  <a:lnTo>
                    <a:pt x="598" y="1773"/>
                  </a:lnTo>
                  <a:lnTo>
                    <a:pt x="600" y="1777"/>
                  </a:lnTo>
                  <a:lnTo>
                    <a:pt x="600" y="1777"/>
                  </a:lnTo>
                  <a:lnTo>
                    <a:pt x="600" y="1780"/>
                  </a:lnTo>
                  <a:lnTo>
                    <a:pt x="598" y="1780"/>
                  </a:lnTo>
                  <a:lnTo>
                    <a:pt x="600" y="1782"/>
                  </a:lnTo>
                  <a:lnTo>
                    <a:pt x="600" y="1782"/>
                  </a:lnTo>
                  <a:lnTo>
                    <a:pt x="603" y="1782"/>
                  </a:lnTo>
                  <a:lnTo>
                    <a:pt x="603" y="1782"/>
                  </a:lnTo>
                  <a:lnTo>
                    <a:pt x="605" y="1782"/>
                  </a:lnTo>
                  <a:lnTo>
                    <a:pt x="605" y="1782"/>
                  </a:lnTo>
                  <a:lnTo>
                    <a:pt x="607" y="1784"/>
                  </a:lnTo>
                  <a:lnTo>
                    <a:pt x="607" y="1784"/>
                  </a:lnTo>
                  <a:lnTo>
                    <a:pt x="607" y="1784"/>
                  </a:lnTo>
                  <a:lnTo>
                    <a:pt x="610" y="1784"/>
                  </a:lnTo>
                  <a:lnTo>
                    <a:pt x="610" y="1782"/>
                  </a:lnTo>
                  <a:lnTo>
                    <a:pt x="612" y="1782"/>
                  </a:lnTo>
                  <a:lnTo>
                    <a:pt x="612" y="1782"/>
                  </a:lnTo>
                  <a:lnTo>
                    <a:pt x="612" y="1784"/>
                  </a:lnTo>
                  <a:lnTo>
                    <a:pt x="612" y="1784"/>
                  </a:lnTo>
                  <a:lnTo>
                    <a:pt x="615" y="1784"/>
                  </a:lnTo>
                  <a:lnTo>
                    <a:pt x="615" y="1784"/>
                  </a:lnTo>
                  <a:lnTo>
                    <a:pt x="617" y="1782"/>
                  </a:lnTo>
                  <a:lnTo>
                    <a:pt x="617" y="1782"/>
                  </a:lnTo>
                  <a:lnTo>
                    <a:pt x="617" y="1782"/>
                  </a:lnTo>
                  <a:lnTo>
                    <a:pt x="619" y="1782"/>
                  </a:lnTo>
                  <a:lnTo>
                    <a:pt x="619" y="1782"/>
                  </a:lnTo>
                  <a:lnTo>
                    <a:pt x="622" y="1782"/>
                  </a:lnTo>
                  <a:lnTo>
                    <a:pt x="622" y="1782"/>
                  </a:lnTo>
                  <a:lnTo>
                    <a:pt x="624" y="1782"/>
                  </a:lnTo>
                  <a:lnTo>
                    <a:pt x="624" y="1782"/>
                  </a:lnTo>
                  <a:lnTo>
                    <a:pt x="626" y="1784"/>
                  </a:lnTo>
                  <a:lnTo>
                    <a:pt x="626" y="1784"/>
                  </a:lnTo>
                  <a:lnTo>
                    <a:pt x="626" y="1784"/>
                  </a:lnTo>
                  <a:lnTo>
                    <a:pt x="629" y="1782"/>
                  </a:lnTo>
                  <a:lnTo>
                    <a:pt x="629" y="1782"/>
                  </a:lnTo>
                  <a:lnTo>
                    <a:pt x="629" y="1782"/>
                  </a:lnTo>
                  <a:lnTo>
                    <a:pt x="631" y="1782"/>
                  </a:lnTo>
                  <a:lnTo>
                    <a:pt x="631" y="1780"/>
                  </a:lnTo>
                  <a:lnTo>
                    <a:pt x="631" y="1780"/>
                  </a:lnTo>
                  <a:lnTo>
                    <a:pt x="631" y="1780"/>
                  </a:lnTo>
                  <a:lnTo>
                    <a:pt x="631" y="1780"/>
                  </a:lnTo>
                  <a:lnTo>
                    <a:pt x="631" y="1782"/>
                  </a:lnTo>
                  <a:lnTo>
                    <a:pt x="631" y="1784"/>
                  </a:lnTo>
                  <a:lnTo>
                    <a:pt x="633" y="1784"/>
                  </a:lnTo>
                  <a:lnTo>
                    <a:pt x="633" y="1787"/>
                  </a:lnTo>
                  <a:lnTo>
                    <a:pt x="633" y="1787"/>
                  </a:lnTo>
                  <a:lnTo>
                    <a:pt x="636" y="1789"/>
                  </a:lnTo>
                  <a:lnTo>
                    <a:pt x="638" y="1789"/>
                  </a:lnTo>
                  <a:lnTo>
                    <a:pt x="638" y="1789"/>
                  </a:lnTo>
                  <a:lnTo>
                    <a:pt x="641" y="1792"/>
                  </a:lnTo>
                  <a:lnTo>
                    <a:pt x="641" y="1792"/>
                  </a:lnTo>
                  <a:lnTo>
                    <a:pt x="641" y="1794"/>
                  </a:lnTo>
                  <a:lnTo>
                    <a:pt x="641" y="1794"/>
                  </a:lnTo>
                  <a:lnTo>
                    <a:pt x="641" y="1794"/>
                  </a:lnTo>
                  <a:lnTo>
                    <a:pt x="641" y="1796"/>
                  </a:lnTo>
                  <a:lnTo>
                    <a:pt x="641" y="1796"/>
                  </a:lnTo>
                  <a:lnTo>
                    <a:pt x="643" y="1796"/>
                  </a:lnTo>
                  <a:lnTo>
                    <a:pt x="643" y="1799"/>
                  </a:lnTo>
                  <a:lnTo>
                    <a:pt x="645" y="1799"/>
                  </a:lnTo>
                  <a:lnTo>
                    <a:pt x="645" y="1801"/>
                  </a:lnTo>
                  <a:lnTo>
                    <a:pt x="645" y="1801"/>
                  </a:lnTo>
                  <a:lnTo>
                    <a:pt x="645" y="1803"/>
                  </a:lnTo>
                  <a:lnTo>
                    <a:pt x="645" y="1803"/>
                  </a:lnTo>
                  <a:lnTo>
                    <a:pt x="645" y="1806"/>
                  </a:lnTo>
                  <a:lnTo>
                    <a:pt x="645" y="1806"/>
                  </a:lnTo>
                  <a:lnTo>
                    <a:pt x="648" y="1806"/>
                  </a:lnTo>
                  <a:lnTo>
                    <a:pt x="650" y="1806"/>
                  </a:lnTo>
                  <a:lnTo>
                    <a:pt x="650" y="1806"/>
                  </a:lnTo>
                  <a:lnTo>
                    <a:pt x="650" y="1806"/>
                  </a:lnTo>
                  <a:lnTo>
                    <a:pt x="652" y="1806"/>
                  </a:lnTo>
                  <a:lnTo>
                    <a:pt x="652" y="1803"/>
                  </a:lnTo>
                  <a:lnTo>
                    <a:pt x="652" y="1803"/>
                  </a:lnTo>
                  <a:lnTo>
                    <a:pt x="652" y="1803"/>
                  </a:lnTo>
                  <a:lnTo>
                    <a:pt x="652" y="1803"/>
                  </a:lnTo>
                  <a:lnTo>
                    <a:pt x="652" y="1803"/>
                  </a:lnTo>
                  <a:lnTo>
                    <a:pt x="652" y="1801"/>
                  </a:lnTo>
                  <a:lnTo>
                    <a:pt x="652" y="1801"/>
                  </a:lnTo>
                  <a:lnTo>
                    <a:pt x="652" y="1801"/>
                  </a:lnTo>
                  <a:lnTo>
                    <a:pt x="652" y="1801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9"/>
                  </a:lnTo>
                  <a:lnTo>
                    <a:pt x="652" y="1796"/>
                  </a:lnTo>
                  <a:lnTo>
                    <a:pt x="652" y="1796"/>
                  </a:lnTo>
                  <a:lnTo>
                    <a:pt x="652" y="1796"/>
                  </a:lnTo>
                  <a:lnTo>
                    <a:pt x="650" y="1796"/>
                  </a:lnTo>
                  <a:lnTo>
                    <a:pt x="650" y="1794"/>
                  </a:lnTo>
                  <a:lnTo>
                    <a:pt x="655" y="1789"/>
                  </a:lnTo>
                  <a:lnTo>
                    <a:pt x="657" y="1792"/>
                  </a:lnTo>
                  <a:lnTo>
                    <a:pt x="657" y="1792"/>
                  </a:lnTo>
                  <a:lnTo>
                    <a:pt x="657" y="1794"/>
                  </a:lnTo>
                  <a:lnTo>
                    <a:pt x="657" y="1794"/>
                  </a:lnTo>
                  <a:lnTo>
                    <a:pt x="657" y="1796"/>
                  </a:lnTo>
                  <a:lnTo>
                    <a:pt x="657" y="1796"/>
                  </a:lnTo>
                  <a:lnTo>
                    <a:pt x="657" y="1796"/>
                  </a:lnTo>
                  <a:lnTo>
                    <a:pt x="657" y="1796"/>
                  </a:lnTo>
                  <a:lnTo>
                    <a:pt x="657" y="1799"/>
                  </a:lnTo>
                  <a:lnTo>
                    <a:pt x="657" y="1799"/>
                  </a:lnTo>
                  <a:lnTo>
                    <a:pt x="659" y="1799"/>
                  </a:lnTo>
                  <a:lnTo>
                    <a:pt x="659" y="1799"/>
                  </a:lnTo>
                  <a:lnTo>
                    <a:pt x="659" y="1799"/>
                  </a:lnTo>
                  <a:lnTo>
                    <a:pt x="659" y="1801"/>
                  </a:lnTo>
                  <a:lnTo>
                    <a:pt x="662" y="1801"/>
                  </a:lnTo>
                  <a:lnTo>
                    <a:pt x="662" y="1801"/>
                  </a:lnTo>
                  <a:lnTo>
                    <a:pt x="662" y="1801"/>
                  </a:lnTo>
                  <a:lnTo>
                    <a:pt x="664" y="1803"/>
                  </a:lnTo>
                  <a:lnTo>
                    <a:pt x="664" y="1803"/>
                  </a:lnTo>
                  <a:lnTo>
                    <a:pt x="664" y="1803"/>
                  </a:lnTo>
                  <a:lnTo>
                    <a:pt x="664" y="1803"/>
                  </a:lnTo>
                  <a:lnTo>
                    <a:pt x="667" y="1803"/>
                  </a:lnTo>
                  <a:lnTo>
                    <a:pt x="667" y="1803"/>
                  </a:lnTo>
                  <a:lnTo>
                    <a:pt x="667" y="1803"/>
                  </a:lnTo>
                  <a:lnTo>
                    <a:pt x="669" y="1803"/>
                  </a:lnTo>
                  <a:lnTo>
                    <a:pt x="669" y="1806"/>
                  </a:lnTo>
                  <a:lnTo>
                    <a:pt x="671" y="1806"/>
                  </a:lnTo>
                  <a:lnTo>
                    <a:pt x="671" y="1803"/>
                  </a:lnTo>
                  <a:lnTo>
                    <a:pt x="674" y="1803"/>
                  </a:lnTo>
                  <a:lnTo>
                    <a:pt x="674" y="1803"/>
                  </a:lnTo>
                  <a:lnTo>
                    <a:pt x="674" y="1801"/>
                  </a:lnTo>
                  <a:lnTo>
                    <a:pt x="674" y="1801"/>
                  </a:lnTo>
                  <a:lnTo>
                    <a:pt x="674" y="1799"/>
                  </a:lnTo>
                  <a:lnTo>
                    <a:pt x="674" y="1799"/>
                  </a:lnTo>
                  <a:lnTo>
                    <a:pt x="674" y="1799"/>
                  </a:lnTo>
                  <a:lnTo>
                    <a:pt x="676" y="1796"/>
                  </a:lnTo>
                  <a:lnTo>
                    <a:pt x="676" y="1796"/>
                  </a:lnTo>
                  <a:lnTo>
                    <a:pt x="676" y="1796"/>
                  </a:lnTo>
                  <a:lnTo>
                    <a:pt x="676" y="1794"/>
                  </a:lnTo>
                  <a:lnTo>
                    <a:pt x="676" y="1794"/>
                  </a:lnTo>
                  <a:lnTo>
                    <a:pt x="676" y="1794"/>
                  </a:lnTo>
                  <a:lnTo>
                    <a:pt x="676" y="1794"/>
                  </a:lnTo>
                  <a:lnTo>
                    <a:pt x="678" y="1794"/>
                  </a:lnTo>
                  <a:lnTo>
                    <a:pt x="678" y="1794"/>
                  </a:lnTo>
                  <a:lnTo>
                    <a:pt x="678" y="1794"/>
                  </a:lnTo>
                  <a:lnTo>
                    <a:pt x="681" y="1794"/>
                  </a:lnTo>
                  <a:lnTo>
                    <a:pt x="681" y="1794"/>
                  </a:lnTo>
                  <a:lnTo>
                    <a:pt x="681" y="1794"/>
                  </a:lnTo>
                  <a:lnTo>
                    <a:pt x="683" y="1794"/>
                  </a:lnTo>
                  <a:lnTo>
                    <a:pt x="683" y="1794"/>
                  </a:lnTo>
                  <a:lnTo>
                    <a:pt x="685" y="1794"/>
                  </a:lnTo>
                  <a:lnTo>
                    <a:pt x="685" y="1794"/>
                  </a:lnTo>
                  <a:lnTo>
                    <a:pt x="685" y="1796"/>
                  </a:lnTo>
                  <a:lnTo>
                    <a:pt x="685" y="1796"/>
                  </a:lnTo>
                  <a:lnTo>
                    <a:pt x="685" y="1799"/>
                  </a:lnTo>
                  <a:lnTo>
                    <a:pt x="688" y="1799"/>
                  </a:lnTo>
                  <a:lnTo>
                    <a:pt x="690" y="1799"/>
                  </a:lnTo>
                  <a:lnTo>
                    <a:pt x="693" y="1799"/>
                  </a:lnTo>
                  <a:lnTo>
                    <a:pt x="693" y="1799"/>
                  </a:lnTo>
                  <a:lnTo>
                    <a:pt x="693" y="1801"/>
                  </a:lnTo>
                  <a:lnTo>
                    <a:pt x="695" y="1801"/>
                  </a:lnTo>
                  <a:lnTo>
                    <a:pt x="695" y="1803"/>
                  </a:lnTo>
                  <a:lnTo>
                    <a:pt x="697" y="1803"/>
                  </a:lnTo>
                  <a:lnTo>
                    <a:pt x="697" y="1803"/>
                  </a:lnTo>
                  <a:lnTo>
                    <a:pt x="700" y="1803"/>
                  </a:lnTo>
                  <a:lnTo>
                    <a:pt x="700" y="1803"/>
                  </a:lnTo>
                  <a:lnTo>
                    <a:pt x="700" y="1803"/>
                  </a:lnTo>
                  <a:lnTo>
                    <a:pt x="702" y="1803"/>
                  </a:lnTo>
                  <a:lnTo>
                    <a:pt x="702" y="1806"/>
                  </a:lnTo>
                  <a:lnTo>
                    <a:pt x="707" y="1808"/>
                  </a:lnTo>
                  <a:lnTo>
                    <a:pt x="707" y="1810"/>
                  </a:lnTo>
                  <a:lnTo>
                    <a:pt x="709" y="1810"/>
                  </a:lnTo>
                  <a:lnTo>
                    <a:pt x="712" y="1810"/>
                  </a:lnTo>
                  <a:lnTo>
                    <a:pt x="714" y="1810"/>
                  </a:lnTo>
                  <a:lnTo>
                    <a:pt x="716" y="1810"/>
                  </a:lnTo>
                  <a:lnTo>
                    <a:pt x="716" y="1808"/>
                  </a:lnTo>
                  <a:lnTo>
                    <a:pt x="719" y="1808"/>
                  </a:lnTo>
                  <a:lnTo>
                    <a:pt x="719" y="1808"/>
                  </a:lnTo>
                  <a:lnTo>
                    <a:pt x="719" y="1808"/>
                  </a:lnTo>
                  <a:lnTo>
                    <a:pt x="719" y="1810"/>
                  </a:lnTo>
                  <a:lnTo>
                    <a:pt x="719" y="1810"/>
                  </a:lnTo>
                  <a:lnTo>
                    <a:pt x="721" y="1810"/>
                  </a:lnTo>
                  <a:lnTo>
                    <a:pt x="723" y="1810"/>
                  </a:lnTo>
                  <a:lnTo>
                    <a:pt x="726" y="1808"/>
                  </a:lnTo>
                  <a:lnTo>
                    <a:pt x="728" y="1808"/>
                  </a:lnTo>
                  <a:lnTo>
                    <a:pt x="728" y="1810"/>
                  </a:lnTo>
                  <a:lnTo>
                    <a:pt x="728" y="1810"/>
                  </a:lnTo>
                  <a:lnTo>
                    <a:pt x="728" y="1810"/>
                  </a:lnTo>
                  <a:lnTo>
                    <a:pt x="728" y="1810"/>
                  </a:lnTo>
                  <a:lnTo>
                    <a:pt x="730" y="1810"/>
                  </a:lnTo>
                  <a:lnTo>
                    <a:pt x="730" y="1810"/>
                  </a:lnTo>
                  <a:lnTo>
                    <a:pt x="733" y="1810"/>
                  </a:lnTo>
                  <a:lnTo>
                    <a:pt x="733" y="1810"/>
                  </a:lnTo>
                  <a:lnTo>
                    <a:pt x="735" y="1810"/>
                  </a:lnTo>
                  <a:lnTo>
                    <a:pt x="735" y="1810"/>
                  </a:lnTo>
                  <a:lnTo>
                    <a:pt x="735" y="1810"/>
                  </a:lnTo>
                  <a:lnTo>
                    <a:pt x="738" y="1810"/>
                  </a:lnTo>
                  <a:lnTo>
                    <a:pt x="740" y="1810"/>
                  </a:lnTo>
                  <a:lnTo>
                    <a:pt x="740" y="1808"/>
                  </a:lnTo>
                  <a:lnTo>
                    <a:pt x="742" y="1808"/>
                  </a:lnTo>
                  <a:lnTo>
                    <a:pt x="742" y="1806"/>
                  </a:lnTo>
                  <a:lnTo>
                    <a:pt x="742" y="1806"/>
                  </a:lnTo>
                  <a:lnTo>
                    <a:pt x="742" y="1806"/>
                  </a:lnTo>
                  <a:lnTo>
                    <a:pt x="745" y="1806"/>
                  </a:lnTo>
                  <a:lnTo>
                    <a:pt x="749" y="1806"/>
                  </a:lnTo>
                  <a:lnTo>
                    <a:pt x="749" y="1806"/>
                  </a:lnTo>
                  <a:lnTo>
                    <a:pt x="749" y="1806"/>
                  </a:lnTo>
                  <a:lnTo>
                    <a:pt x="752" y="1806"/>
                  </a:lnTo>
                  <a:lnTo>
                    <a:pt x="752" y="1806"/>
                  </a:lnTo>
                  <a:lnTo>
                    <a:pt x="752" y="1806"/>
                  </a:lnTo>
                  <a:lnTo>
                    <a:pt x="754" y="1806"/>
                  </a:lnTo>
                  <a:lnTo>
                    <a:pt x="754" y="1806"/>
                  </a:lnTo>
                  <a:lnTo>
                    <a:pt x="756" y="1808"/>
                  </a:lnTo>
                  <a:lnTo>
                    <a:pt x="759" y="1808"/>
                  </a:lnTo>
                  <a:lnTo>
                    <a:pt x="756" y="1806"/>
                  </a:lnTo>
                  <a:lnTo>
                    <a:pt x="756" y="1806"/>
                  </a:lnTo>
                  <a:lnTo>
                    <a:pt x="756" y="1803"/>
                  </a:lnTo>
                  <a:lnTo>
                    <a:pt x="759" y="1803"/>
                  </a:lnTo>
                  <a:lnTo>
                    <a:pt x="759" y="1803"/>
                  </a:lnTo>
                  <a:lnTo>
                    <a:pt x="759" y="1803"/>
                  </a:lnTo>
                  <a:lnTo>
                    <a:pt x="761" y="1803"/>
                  </a:lnTo>
                  <a:lnTo>
                    <a:pt x="761" y="1803"/>
                  </a:lnTo>
                  <a:lnTo>
                    <a:pt x="761" y="1801"/>
                  </a:lnTo>
                  <a:lnTo>
                    <a:pt x="771" y="1801"/>
                  </a:lnTo>
                  <a:lnTo>
                    <a:pt x="773" y="1799"/>
                  </a:lnTo>
                  <a:lnTo>
                    <a:pt x="773" y="1799"/>
                  </a:lnTo>
                  <a:lnTo>
                    <a:pt x="773" y="1799"/>
                  </a:lnTo>
                  <a:lnTo>
                    <a:pt x="775" y="1799"/>
                  </a:lnTo>
                  <a:lnTo>
                    <a:pt x="778" y="1796"/>
                  </a:lnTo>
                  <a:lnTo>
                    <a:pt x="778" y="1799"/>
                  </a:lnTo>
                  <a:lnTo>
                    <a:pt x="780" y="1796"/>
                  </a:lnTo>
                  <a:lnTo>
                    <a:pt x="780" y="1796"/>
                  </a:lnTo>
                  <a:lnTo>
                    <a:pt x="780" y="1794"/>
                  </a:lnTo>
                  <a:lnTo>
                    <a:pt x="782" y="1794"/>
                  </a:lnTo>
                  <a:lnTo>
                    <a:pt x="785" y="1794"/>
                  </a:lnTo>
                  <a:lnTo>
                    <a:pt x="785" y="1794"/>
                  </a:lnTo>
                  <a:lnTo>
                    <a:pt x="787" y="1796"/>
                  </a:lnTo>
                  <a:lnTo>
                    <a:pt x="790" y="1796"/>
                  </a:lnTo>
                  <a:lnTo>
                    <a:pt x="790" y="1796"/>
                  </a:lnTo>
                  <a:lnTo>
                    <a:pt x="792" y="1799"/>
                  </a:lnTo>
                  <a:lnTo>
                    <a:pt x="794" y="1799"/>
                  </a:lnTo>
                  <a:lnTo>
                    <a:pt x="794" y="1799"/>
                  </a:lnTo>
                  <a:lnTo>
                    <a:pt x="794" y="1799"/>
                  </a:lnTo>
                  <a:lnTo>
                    <a:pt x="794" y="1799"/>
                  </a:lnTo>
                  <a:lnTo>
                    <a:pt x="794" y="1801"/>
                  </a:lnTo>
                  <a:lnTo>
                    <a:pt x="794" y="1803"/>
                  </a:lnTo>
                  <a:lnTo>
                    <a:pt x="794" y="1803"/>
                  </a:lnTo>
                  <a:lnTo>
                    <a:pt x="794" y="1803"/>
                  </a:lnTo>
                  <a:lnTo>
                    <a:pt x="797" y="1806"/>
                  </a:lnTo>
                  <a:lnTo>
                    <a:pt x="797" y="1806"/>
                  </a:lnTo>
                  <a:lnTo>
                    <a:pt x="797" y="1808"/>
                  </a:lnTo>
                  <a:lnTo>
                    <a:pt x="797" y="1808"/>
                  </a:lnTo>
                  <a:lnTo>
                    <a:pt x="794" y="1820"/>
                  </a:lnTo>
                  <a:lnTo>
                    <a:pt x="792" y="1822"/>
                  </a:lnTo>
                  <a:lnTo>
                    <a:pt x="792" y="1825"/>
                  </a:lnTo>
                  <a:lnTo>
                    <a:pt x="792" y="1825"/>
                  </a:lnTo>
                  <a:lnTo>
                    <a:pt x="790" y="1827"/>
                  </a:lnTo>
                  <a:lnTo>
                    <a:pt x="790" y="1827"/>
                  </a:lnTo>
                  <a:lnTo>
                    <a:pt x="792" y="1827"/>
                  </a:lnTo>
                  <a:lnTo>
                    <a:pt x="792" y="1829"/>
                  </a:lnTo>
                  <a:lnTo>
                    <a:pt x="792" y="1832"/>
                  </a:lnTo>
                  <a:lnTo>
                    <a:pt x="792" y="1832"/>
                  </a:lnTo>
                  <a:lnTo>
                    <a:pt x="792" y="1834"/>
                  </a:lnTo>
                  <a:lnTo>
                    <a:pt x="794" y="1837"/>
                  </a:lnTo>
                  <a:lnTo>
                    <a:pt x="794" y="1837"/>
                  </a:lnTo>
                  <a:lnTo>
                    <a:pt x="794" y="1837"/>
                  </a:lnTo>
                  <a:lnTo>
                    <a:pt x="794" y="1837"/>
                  </a:lnTo>
                  <a:lnTo>
                    <a:pt x="797" y="1839"/>
                  </a:lnTo>
                  <a:lnTo>
                    <a:pt x="797" y="1839"/>
                  </a:lnTo>
                  <a:lnTo>
                    <a:pt x="799" y="1839"/>
                  </a:lnTo>
                  <a:lnTo>
                    <a:pt x="799" y="1839"/>
                  </a:lnTo>
                  <a:lnTo>
                    <a:pt x="801" y="1839"/>
                  </a:lnTo>
                  <a:lnTo>
                    <a:pt x="804" y="1839"/>
                  </a:lnTo>
                  <a:lnTo>
                    <a:pt x="804" y="1839"/>
                  </a:lnTo>
                  <a:lnTo>
                    <a:pt x="804" y="1837"/>
                  </a:lnTo>
                  <a:lnTo>
                    <a:pt x="801" y="1834"/>
                  </a:lnTo>
                  <a:lnTo>
                    <a:pt x="801" y="1832"/>
                  </a:lnTo>
                  <a:lnTo>
                    <a:pt x="801" y="1832"/>
                  </a:lnTo>
                  <a:lnTo>
                    <a:pt x="801" y="1829"/>
                  </a:lnTo>
                  <a:lnTo>
                    <a:pt x="804" y="1829"/>
                  </a:lnTo>
                  <a:lnTo>
                    <a:pt x="804" y="1829"/>
                  </a:lnTo>
                  <a:lnTo>
                    <a:pt x="804" y="1829"/>
                  </a:lnTo>
                  <a:lnTo>
                    <a:pt x="804" y="1827"/>
                  </a:lnTo>
                  <a:lnTo>
                    <a:pt x="804" y="1827"/>
                  </a:lnTo>
                  <a:lnTo>
                    <a:pt x="804" y="1827"/>
                  </a:lnTo>
                  <a:lnTo>
                    <a:pt x="804" y="1827"/>
                  </a:lnTo>
                  <a:lnTo>
                    <a:pt x="804" y="1825"/>
                  </a:lnTo>
                  <a:lnTo>
                    <a:pt x="806" y="1825"/>
                  </a:lnTo>
                  <a:lnTo>
                    <a:pt x="806" y="1825"/>
                  </a:lnTo>
                  <a:lnTo>
                    <a:pt x="806" y="1822"/>
                  </a:lnTo>
                  <a:lnTo>
                    <a:pt x="806" y="1822"/>
                  </a:lnTo>
                  <a:lnTo>
                    <a:pt x="808" y="1822"/>
                  </a:lnTo>
                  <a:lnTo>
                    <a:pt x="808" y="1822"/>
                  </a:lnTo>
                  <a:lnTo>
                    <a:pt x="808" y="1822"/>
                  </a:lnTo>
                  <a:lnTo>
                    <a:pt x="811" y="1822"/>
                  </a:lnTo>
                  <a:lnTo>
                    <a:pt x="811" y="1822"/>
                  </a:lnTo>
                  <a:lnTo>
                    <a:pt x="811" y="1822"/>
                  </a:lnTo>
                  <a:lnTo>
                    <a:pt x="811" y="1822"/>
                  </a:lnTo>
                  <a:lnTo>
                    <a:pt x="811" y="1822"/>
                  </a:lnTo>
                  <a:lnTo>
                    <a:pt x="813" y="1820"/>
                  </a:lnTo>
                  <a:lnTo>
                    <a:pt x="816" y="1815"/>
                  </a:lnTo>
                  <a:lnTo>
                    <a:pt x="816" y="1813"/>
                  </a:lnTo>
                  <a:lnTo>
                    <a:pt x="816" y="1810"/>
                  </a:lnTo>
                  <a:lnTo>
                    <a:pt x="818" y="1810"/>
                  </a:lnTo>
                  <a:lnTo>
                    <a:pt x="820" y="1808"/>
                  </a:lnTo>
                  <a:lnTo>
                    <a:pt x="823" y="1808"/>
                  </a:lnTo>
                  <a:lnTo>
                    <a:pt x="823" y="1806"/>
                  </a:lnTo>
                  <a:lnTo>
                    <a:pt x="825" y="1801"/>
                  </a:lnTo>
                  <a:lnTo>
                    <a:pt x="827" y="1799"/>
                  </a:lnTo>
                  <a:lnTo>
                    <a:pt x="827" y="1799"/>
                  </a:lnTo>
                  <a:lnTo>
                    <a:pt x="827" y="1799"/>
                  </a:lnTo>
                  <a:lnTo>
                    <a:pt x="827" y="1796"/>
                  </a:lnTo>
                  <a:lnTo>
                    <a:pt x="830" y="1796"/>
                  </a:lnTo>
                  <a:lnTo>
                    <a:pt x="830" y="1796"/>
                  </a:lnTo>
                  <a:lnTo>
                    <a:pt x="832" y="1794"/>
                  </a:lnTo>
                  <a:lnTo>
                    <a:pt x="834" y="1792"/>
                  </a:lnTo>
                  <a:lnTo>
                    <a:pt x="834" y="1792"/>
                  </a:lnTo>
                  <a:lnTo>
                    <a:pt x="834" y="1792"/>
                  </a:lnTo>
                  <a:lnTo>
                    <a:pt x="842" y="1789"/>
                  </a:lnTo>
                  <a:lnTo>
                    <a:pt x="844" y="1789"/>
                  </a:lnTo>
                  <a:lnTo>
                    <a:pt x="844" y="1787"/>
                  </a:lnTo>
                  <a:lnTo>
                    <a:pt x="844" y="1787"/>
                  </a:lnTo>
                  <a:lnTo>
                    <a:pt x="846" y="1784"/>
                  </a:lnTo>
                  <a:lnTo>
                    <a:pt x="849" y="1784"/>
                  </a:lnTo>
                  <a:lnTo>
                    <a:pt x="849" y="1784"/>
                  </a:lnTo>
                  <a:lnTo>
                    <a:pt x="849" y="1782"/>
                  </a:lnTo>
                  <a:lnTo>
                    <a:pt x="849" y="1782"/>
                  </a:lnTo>
                  <a:lnTo>
                    <a:pt x="851" y="1782"/>
                  </a:lnTo>
                  <a:lnTo>
                    <a:pt x="851" y="1782"/>
                  </a:lnTo>
                  <a:lnTo>
                    <a:pt x="851" y="1780"/>
                  </a:lnTo>
                  <a:lnTo>
                    <a:pt x="853" y="1782"/>
                  </a:lnTo>
                  <a:lnTo>
                    <a:pt x="856" y="1780"/>
                  </a:lnTo>
                  <a:lnTo>
                    <a:pt x="856" y="1780"/>
                  </a:lnTo>
                  <a:lnTo>
                    <a:pt x="861" y="1780"/>
                  </a:lnTo>
                  <a:lnTo>
                    <a:pt x="863" y="1780"/>
                  </a:lnTo>
                  <a:lnTo>
                    <a:pt x="865" y="1780"/>
                  </a:lnTo>
                  <a:lnTo>
                    <a:pt x="865" y="1780"/>
                  </a:lnTo>
                  <a:lnTo>
                    <a:pt x="868" y="1780"/>
                  </a:lnTo>
                  <a:lnTo>
                    <a:pt x="868" y="1777"/>
                  </a:lnTo>
                  <a:lnTo>
                    <a:pt x="870" y="1780"/>
                  </a:lnTo>
                  <a:lnTo>
                    <a:pt x="870" y="1782"/>
                  </a:lnTo>
                  <a:lnTo>
                    <a:pt x="872" y="1784"/>
                  </a:lnTo>
                  <a:lnTo>
                    <a:pt x="875" y="1784"/>
                  </a:lnTo>
                  <a:lnTo>
                    <a:pt x="875" y="1782"/>
                  </a:lnTo>
                  <a:lnTo>
                    <a:pt x="877" y="1782"/>
                  </a:lnTo>
                  <a:lnTo>
                    <a:pt x="879" y="1782"/>
                  </a:lnTo>
                  <a:lnTo>
                    <a:pt x="879" y="1782"/>
                  </a:lnTo>
                  <a:lnTo>
                    <a:pt x="884" y="1784"/>
                  </a:lnTo>
                  <a:lnTo>
                    <a:pt x="884" y="1784"/>
                  </a:lnTo>
                  <a:lnTo>
                    <a:pt x="887" y="1787"/>
                  </a:lnTo>
                  <a:lnTo>
                    <a:pt x="889" y="1787"/>
                  </a:lnTo>
                  <a:lnTo>
                    <a:pt x="887" y="1789"/>
                  </a:lnTo>
                  <a:lnTo>
                    <a:pt x="884" y="1789"/>
                  </a:lnTo>
                  <a:lnTo>
                    <a:pt x="884" y="1789"/>
                  </a:lnTo>
                  <a:lnTo>
                    <a:pt x="882" y="1792"/>
                  </a:lnTo>
                  <a:lnTo>
                    <a:pt x="882" y="1796"/>
                  </a:lnTo>
                  <a:lnTo>
                    <a:pt x="882" y="1794"/>
                  </a:lnTo>
                  <a:lnTo>
                    <a:pt x="884" y="1794"/>
                  </a:lnTo>
                  <a:lnTo>
                    <a:pt x="887" y="1796"/>
                  </a:lnTo>
                  <a:lnTo>
                    <a:pt x="889" y="1796"/>
                  </a:lnTo>
                  <a:lnTo>
                    <a:pt x="889" y="1796"/>
                  </a:lnTo>
                  <a:lnTo>
                    <a:pt x="891" y="1794"/>
                  </a:lnTo>
                  <a:lnTo>
                    <a:pt x="891" y="1794"/>
                  </a:lnTo>
                  <a:lnTo>
                    <a:pt x="891" y="1794"/>
                  </a:lnTo>
                  <a:lnTo>
                    <a:pt x="894" y="1796"/>
                  </a:lnTo>
                  <a:lnTo>
                    <a:pt x="896" y="1796"/>
                  </a:lnTo>
                  <a:lnTo>
                    <a:pt x="898" y="1796"/>
                  </a:lnTo>
                  <a:lnTo>
                    <a:pt x="901" y="1796"/>
                  </a:lnTo>
                  <a:lnTo>
                    <a:pt x="903" y="1799"/>
                  </a:lnTo>
                  <a:lnTo>
                    <a:pt x="908" y="1799"/>
                  </a:lnTo>
                  <a:lnTo>
                    <a:pt x="908" y="1801"/>
                  </a:lnTo>
                  <a:lnTo>
                    <a:pt x="910" y="1801"/>
                  </a:lnTo>
                  <a:lnTo>
                    <a:pt x="913" y="1801"/>
                  </a:lnTo>
                  <a:lnTo>
                    <a:pt x="915" y="1801"/>
                  </a:lnTo>
                  <a:lnTo>
                    <a:pt x="915" y="1799"/>
                  </a:lnTo>
                  <a:lnTo>
                    <a:pt x="915" y="1799"/>
                  </a:lnTo>
                  <a:lnTo>
                    <a:pt x="915" y="1799"/>
                  </a:lnTo>
                  <a:lnTo>
                    <a:pt x="915" y="1799"/>
                  </a:lnTo>
                  <a:lnTo>
                    <a:pt x="917" y="1796"/>
                  </a:lnTo>
                  <a:lnTo>
                    <a:pt x="920" y="1796"/>
                  </a:lnTo>
                  <a:lnTo>
                    <a:pt x="920" y="1794"/>
                  </a:lnTo>
                  <a:lnTo>
                    <a:pt x="922" y="1796"/>
                  </a:lnTo>
                  <a:lnTo>
                    <a:pt x="922" y="1796"/>
                  </a:lnTo>
                  <a:lnTo>
                    <a:pt x="924" y="1794"/>
                  </a:lnTo>
                  <a:lnTo>
                    <a:pt x="924" y="1796"/>
                  </a:lnTo>
                  <a:lnTo>
                    <a:pt x="927" y="1799"/>
                  </a:lnTo>
                  <a:lnTo>
                    <a:pt x="931" y="1799"/>
                  </a:lnTo>
                  <a:lnTo>
                    <a:pt x="931" y="1801"/>
                  </a:lnTo>
                  <a:lnTo>
                    <a:pt x="931" y="1801"/>
                  </a:lnTo>
                  <a:lnTo>
                    <a:pt x="934" y="1801"/>
                  </a:lnTo>
                  <a:lnTo>
                    <a:pt x="934" y="1801"/>
                  </a:lnTo>
                  <a:lnTo>
                    <a:pt x="936" y="1801"/>
                  </a:lnTo>
                  <a:lnTo>
                    <a:pt x="939" y="1801"/>
                  </a:lnTo>
                  <a:lnTo>
                    <a:pt x="941" y="1801"/>
                  </a:lnTo>
                  <a:lnTo>
                    <a:pt x="941" y="1803"/>
                  </a:lnTo>
                  <a:lnTo>
                    <a:pt x="943" y="1803"/>
                  </a:lnTo>
                  <a:lnTo>
                    <a:pt x="943" y="1803"/>
                  </a:lnTo>
                  <a:lnTo>
                    <a:pt x="943" y="1806"/>
                  </a:lnTo>
                  <a:lnTo>
                    <a:pt x="943" y="1806"/>
                  </a:lnTo>
                  <a:lnTo>
                    <a:pt x="941" y="1808"/>
                  </a:lnTo>
                  <a:lnTo>
                    <a:pt x="941" y="1810"/>
                  </a:lnTo>
                  <a:lnTo>
                    <a:pt x="941" y="1813"/>
                  </a:lnTo>
                  <a:lnTo>
                    <a:pt x="950" y="1813"/>
                  </a:lnTo>
                  <a:lnTo>
                    <a:pt x="950" y="1813"/>
                  </a:lnTo>
                  <a:lnTo>
                    <a:pt x="953" y="1815"/>
                  </a:lnTo>
                  <a:lnTo>
                    <a:pt x="955" y="1815"/>
                  </a:lnTo>
                  <a:lnTo>
                    <a:pt x="957" y="1815"/>
                  </a:lnTo>
                  <a:lnTo>
                    <a:pt x="960" y="1815"/>
                  </a:lnTo>
                  <a:lnTo>
                    <a:pt x="960" y="1815"/>
                  </a:lnTo>
                  <a:lnTo>
                    <a:pt x="962" y="1815"/>
                  </a:lnTo>
                  <a:lnTo>
                    <a:pt x="965" y="1810"/>
                  </a:lnTo>
                  <a:lnTo>
                    <a:pt x="967" y="1810"/>
                  </a:lnTo>
                  <a:lnTo>
                    <a:pt x="967" y="1810"/>
                  </a:lnTo>
                  <a:lnTo>
                    <a:pt x="972" y="1810"/>
                  </a:lnTo>
                  <a:lnTo>
                    <a:pt x="972" y="1810"/>
                  </a:lnTo>
                  <a:lnTo>
                    <a:pt x="974" y="1810"/>
                  </a:lnTo>
                  <a:lnTo>
                    <a:pt x="974" y="1810"/>
                  </a:lnTo>
                  <a:lnTo>
                    <a:pt x="974" y="1810"/>
                  </a:lnTo>
                  <a:lnTo>
                    <a:pt x="974" y="1808"/>
                  </a:lnTo>
                  <a:lnTo>
                    <a:pt x="974" y="1808"/>
                  </a:lnTo>
                  <a:lnTo>
                    <a:pt x="974" y="1808"/>
                  </a:lnTo>
                  <a:lnTo>
                    <a:pt x="974" y="1808"/>
                  </a:lnTo>
                  <a:lnTo>
                    <a:pt x="974" y="1808"/>
                  </a:lnTo>
                  <a:lnTo>
                    <a:pt x="976" y="1810"/>
                  </a:lnTo>
                  <a:lnTo>
                    <a:pt x="976" y="1810"/>
                  </a:lnTo>
                  <a:lnTo>
                    <a:pt x="976" y="1813"/>
                  </a:lnTo>
                  <a:lnTo>
                    <a:pt x="979" y="1810"/>
                  </a:lnTo>
                  <a:lnTo>
                    <a:pt x="979" y="1808"/>
                  </a:lnTo>
                  <a:lnTo>
                    <a:pt x="979" y="1810"/>
                  </a:lnTo>
                  <a:lnTo>
                    <a:pt x="979" y="1810"/>
                  </a:lnTo>
                  <a:lnTo>
                    <a:pt x="979" y="1810"/>
                  </a:lnTo>
                  <a:lnTo>
                    <a:pt x="981" y="1810"/>
                  </a:lnTo>
                  <a:lnTo>
                    <a:pt x="981" y="1810"/>
                  </a:lnTo>
                  <a:lnTo>
                    <a:pt x="981" y="1808"/>
                  </a:lnTo>
                  <a:lnTo>
                    <a:pt x="981" y="1808"/>
                  </a:lnTo>
                  <a:lnTo>
                    <a:pt x="984" y="1808"/>
                  </a:lnTo>
                  <a:lnTo>
                    <a:pt x="984" y="1810"/>
                  </a:lnTo>
                  <a:lnTo>
                    <a:pt x="984" y="1810"/>
                  </a:lnTo>
                  <a:lnTo>
                    <a:pt x="984" y="1810"/>
                  </a:lnTo>
                  <a:lnTo>
                    <a:pt x="986" y="1808"/>
                  </a:lnTo>
                  <a:lnTo>
                    <a:pt x="988" y="1808"/>
                  </a:lnTo>
                  <a:lnTo>
                    <a:pt x="988" y="1808"/>
                  </a:lnTo>
                  <a:lnTo>
                    <a:pt x="991" y="1806"/>
                  </a:lnTo>
                  <a:lnTo>
                    <a:pt x="991" y="1806"/>
                  </a:lnTo>
                  <a:lnTo>
                    <a:pt x="993" y="1806"/>
                  </a:lnTo>
                  <a:lnTo>
                    <a:pt x="993" y="1803"/>
                  </a:lnTo>
                  <a:lnTo>
                    <a:pt x="995" y="1803"/>
                  </a:lnTo>
                  <a:lnTo>
                    <a:pt x="998" y="1801"/>
                  </a:lnTo>
                  <a:lnTo>
                    <a:pt x="998" y="1799"/>
                  </a:lnTo>
                  <a:lnTo>
                    <a:pt x="998" y="1799"/>
                  </a:lnTo>
                  <a:lnTo>
                    <a:pt x="998" y="1799"/>
                  </a:lnTo>
                  <a:lnTo>
                    <a:pt x="998" y="1799"/>
                  </a:lnTo>
                  <a:lnTo>
                    <a:pt x="998" y="1799"/>
                  </a:lnTo>
                  <a:lnTo>
                    <a:pt x="998" y="1796"/>
                  </a:lnTo>
                  <a:lnTo>
                    <a:pt x="998" y="1796"/>
                  </a:lnTo>
                  <a:lnTo>
                    <a:pt x="995" y="1796"/>
                  </a:lnTo>
                  <a:lnTo>
                    <a:pt x="995" y="1796"/>
                  </a:lnTo>
                  <a:lnTo>
                    <a:pt x="995" y="1796"/>
                  </a:lnTo>
                  <a:lnTo>
                    <a:pt x="995" y="1794"/>
                  </a:lnTo>
                  <a:lnTo>
                    <a:pt x="998" y="1792"/>
                  </a:lnTo>
                  <a:lnTo>
                    <a:pt x="998" y="1789"/>
                  </a:lnTo>
                  <a:lnTo>
                    <a:pt x="1002" y="1789"/>
                  </a:lnTo>
                  <a:lnTo>
                    <a:pt x="1002" y="1787"/>
                  </a:lnTo>
                  <a:lnTo>
                    <a:pt x="1002" y="1789"/>
                  </a:lnTo>
                  <a:lnTo>
                    <a:pt x="1002" y="1789"/>
                  </a:lnTo>
                  <a:lnTo>
                    <a:pt x="1002" y="1789"/>
                  </a:lnTo>
                  <a:lnTo>
                    <a:pt x="1002" y="1789"/>
                  </a:lnTo>
                  <a:lnTo>
                    <a:pt x="1005" y="1789"/>
                  </a:lnTo>
                  <a:lnTo>
                    <a:pt x="1005" y="1789"/>
                  </a:lnTo>
                  <a:lnTo>
                    <a:pt x="1005" y="1789"/>
                  </a:lnTo>
                  <a:lnTo>
                    <a:pt x="1007" y="1787"/>
                  </a:lnTo>
                  <a:lnTo>
                    <a:pt x="1007" y="1784"/>
                  </a:lnTo>
                  <a:lnTo>
                    <a:pt x="1010" y="1784"/>
                  </a:lnTo>
                  <a:lnTo>
                    <a:pt x="1010" y="1784"/>
                  </a:lnTo>
                  <a:lnTo>
                    <a:pt x="1012" y="1784"/>
                  </a:lnTo>
                  <a:lnTo>
                    <a:pt x="1012" y="1782"/>
                  </a:lnTo>
                  <a:lnTo>
                    <a:pt x="1014" y="1782"/>
                  </a:lnTo>
                  <a:lnTo>
                    <a:pt x="1019" y="1777"/>
                  </a:lnTo>
                  <a:lnTo>
                    <a:pt x="1019" y="1777"/>
                  </a:lnTo>
                  <a:lnTo>
                    <a:pt x="1021" y="1775"/>
                  </a:lnTo>
                  <a:lnTo>
                    <a:pt x="1021" y="1773"/>
                  </a:lnTo>
                  <a:lnTo>
                    <a:pt x="1021" y="1770"/>
                  </a:lnTo>
                  <a:lnTo>
                    <a:pt x="1024" y="1768"/>
                  </a:lnTo>
                  <a:lnTo>
                    <a:pt x="1026" y="1768"/>
                  </a:lnTo>
                  <a:lnTo>
                    <a:pt x="1028" y="1766"/>
                  </a:lnTo>
                  <a:lnTo>
                    <a:pt x="1031" y="1763"/>
                  </a:lnTo>
                  <a:lnTo>
                    <a:pt x="1033" y="1763"/>
                  </a:lnTo>
                  <a:lnTo>
                    <a:pt x="1038" y="1761"/>
                  </a:lnTo>
                  <a:lnTo>
                    <a:pt x="1043" y="1758"/>
                  </a:lnTo>
                  <a:lnTo>
                    <a:pt x="1045" y="1761"/>
                  </a:lnTo>
                  <a:lnTo>
                    <a:pt x="1047" y="1761"/>
                  </a:lnTo>
                  <a:lnTo>
                    <a:pt x="1047" y="1758"/>
                  </a:lnTo>
                  <a:lnTo>
                    <a:pt x="1047" y="1758"/>
                  </a:lnTo>
                  <a:lnTo>
                    <a:pt x="1050" y="1758"/>
                  </a:lnTo>
                  <a:lnTo>
                    <a:pt x="1050" y="1758"/>
                  </a:lnTo>
                  <a:lnTo>
                    <a:pt x="1050" y="1758"/>
                  </a:lnTo>
                  <a:lnTo>
                    <a:pt x="1052" y="1758"/>
                  </a:lnTo>
                  <a:lnTo>
                    <a:pt x="1054" y="1756"/>
                  </a:lnTo>
                  <a:lnTo>
                    <a:pt x="1057" y="1754"/>
                  </a:lnTo>
                  <a:lnTo>
                    <a:pt x="1059" y="1754"/>
                  </a:lnTo>
                  <a:lnTo>
                    <a:pt x="1059" y="1754"/>
                  </a:lnTo>
                  <a:lnTo>
                    <a:pt x="1059" y="1751"/>
                  </a:lnTo>
                  <a:lnTo>
                    <a:pt x="1059" y="1751"/>
                  </a:lnTo>
                  <a:lnTo>
                    <a:pt x="1062" y="1751"/>
                  </a:lnTo>
                  <a:lnTo>
                    <a:pt x="1062" y="1751"/>
                  </a:lnTo>
                  <a:lnTo>
                    <a:pt x="1062" y="1751"/>
                  </a:lnTo>
                  <a:lnTo>
                    <a:pt x="1062" y="1751"/>
                  </a:lnTo>
                  <a:lnTo>
                    <a:pt x="1062" y="1751"/>
                  </a:lnTo>
                  <a:lnTo>
                    <a:pt x="1062" y="1751"/>
                  </a:lnTo>
                  <a:lnTo>
                    <a:pt x="1062" y="1749"/>
                  </a:lnTo>
                  <a:lnTo>
                    <a:pt x="1062" y="1749"/>
                  </a:lnTo>
                  <a:lnTo>
                    <a:pt x="1064" y="1749"/>
                  </a:lnTo>
                  <a:lnTo>
                    <a:pt x="1064" y="1749"/>
                  </a:lnTo>
                  <a:lnTo>
                    <a:pt x="1066" y="1749"/>
                  </a:lnTo>
                  <a:lnTo>
                    <a:pt x="1066" y="1749"/>
                  </a:lnTo>
                  <a:lnTo>
                    <a:pt x="1066" y="1749"/>
                  </a:lnTo>
                  <a:lnTo>
                    <a:pt x="1071" y="1747"/>
                  </a:lnTo>
                  <a:lnTo>
                    <a:pt x="1073" y="1747"/>
                  </a:lnTo>
                  <a:lnTo>
                    <a:pt x="1076" y="1744"/>
                  </a:lnTo>
                  <a:lnTo>
                    <a:pt x="1078" y="1744"/>
                  </a:lnTo>
                  <a:lnTo>
                    <a:pt x="1080" y="1742"/>
                  </a:lnTo>
                  <a:lnTo>
                    <a:pt x="1085" y="1739"/>
                  </a:lnTo>
                  <a:lnTo>
                    <a:pt x="1083" y="1737"/>
                  </a:lnTo>
                  <a:lnTo>
                    <a:pt x="1080" y="1735"/>
                  </a:lnTo>
                  <a:lnTo>
                    <a:pt x="1080" y="1732"/>
                  </a:lnTo>
                  <a:lnTo>
                    <a:pt x="1083" y="1732"/>
                  </a:lnTo>
                  <a:lnTo>
                    <a:pt x="1083" y="1732"/>
                  </a:lnTo>
                  <a:lnTo>
                    <a:pt x="1085" y="1730"/>
                  </a:lnTo>
                  <a:lnTo>
                    <a:pt x="1085" y="1730"/>
                  </a:lnTo>
                  <a:lnTo>
                    <a:pt x="1085" y="1728"/>
                  </a:lnTo>
                  <a:lnTo>
                    <a:pt x="1088" y="1728"/>
                  </a:lnTo>
                  <a:lnTo>
                    <a:pt x="1088" y="1728"/>
                  </a:lnTo>
                  <a:lnTo>
                    <a:pt x="1090" y="1728"/>
                  </a:lnTo>
                  <a:lnTo>
                    <a:pt x="1092" y="1728"/>
                  </a:lnTo>
                  <a:lnTo>
                    <a:pt x="1092" y="1728"/>
                  </a:lnTo>
                  <a:lnTo>
                    <a:pt x="1095" y="1725"/>
                  </a:lnTo>
                  <a:lnTo>
                    <a:pt x="1097" y="1723"/>
                  </a:lnTo>
                  <a:lnTo>
                    <a:pt x="1097" y="1721"/>
                  </a:lnTo>
                  <a:lnTo>
                    <a:pt x="1099" y="1721"/>
                  </a:lnTo>
                  <a:lnTo>
                    <a:pt x="1102" y="1723"/>
                  </a:lnTo>
                  <a:lnTo>
                    <a:pt x="1102" y="1723"/>
                  </a:lnTo>
                  <a:lnTo>
                    <a:pt x="1106" y="1725"/>
                  </a:lnTo>
                  <a:lnTo>
                    <a:pt x="1106" y="1728"/>
                  </a:lnTo>
                  <a:lnTo>
                    <a:pt x="1106" y="1730"/>
                  </a:lnTo>
                  <a:lnTo>
                    <a:pt x="1106" y="1730"/>
                  </a:lnTo>
                  <a:lnTo>
                    <a:pt x="1109" y="1730"/>
                  </a:lnTo>
                  <a:lnTo>
                    <a:pt x="1109" y="1730"/>
                  </a:lnTo>
                  <a:lnTo>
                    <a:pt x="1111" y="1730"/>
                  </a:lnTo>
                  <a:lnTo>
                    <a:pt x="1114" y="1730"/>
                  </a:lnTo>
                  <a:lnTo>
                    <a:pt x="1116" y="1732"/>
                  </a:lnTo>
                  <a:lnTo>
                    <a:pt x="1118" y="1732"/>
                  </a:lnTo>
                  <a:lnTo>
                    <a:pt x="1118" y="1732"/>
                  </a:lnTo>
                  <a:lnTo>
                    <a:pt x="1116" y="1730"/>
                  </a:lnTo>
                  <a:lnTo>
                    <a:pt x="1116" y="1730"/>
                  </a:lnTo>
                  <a:lnTo>
                    <a:pt x="1116" y="1730"/>
                  </a:lnTo>
                  <a:lnTo>
                    <a:pt x="1118" y="1730"/>
                  </a:lnTo>
                  <a:lnTo>
                    <a:pt x="1121" y="1732"/>
                  </a:lnTo>
                  <a:lnTo>
                    <a:pt x="1123" y="1732"/>
                  </a:lnTo>
                  <a:lnTo>
                    <a:pt x="1125" y="1735"/>
                  </a:lnTo>
                  <a:lnTo>
                    <a:pt x="1128" y="1735"/>
                  </a:lnTo>
                  <a:lnTo>
                    <a:pt x="1128" y="1735"/>
                  </a:lnTo>
                  <a:lnTo>
                    <a:pt x="1130" y="1735"/>
                  </a:lnTo>
                  <a:lnTo>
                    <a:pt x="1130" y="1735"/>
                  </a:lnTo>
                  <a:lnTo>
                    <a:pt x="1130" y="1735"/>
                  </a:lnTo>
                  <a:lnTo>
                    <a:pt x="1130" y="1737"/>
                  </a:lnTo>
                  <a:lnTo>
                    <a:pt x="1130" y="1737"/>
                  </a:lnTo>
                  <a:lnTo>
                    <a:pt x="1133" y="1737"/>
                  </a:lnTo>
                  <a:lnTo>
                    <a:pt x="1133" y="1732"/>
                  </a:lnTo>
                  <a:lnTo>
                    <a:pt x="1135" y="1732"/>
                  </a:lnTo>
                  <a:lnTo>
                    <a:pt x="1137" y="1732"/>
                  </a:lnTo>
                  <a:lnTo>
                    <a:pt x="1140" y="1732"/>
                  </a:lnTo>
                  <a:lnTo>
                    <a:pt x="1140" y="1730"/>
                  </a:lnTo>
                  <a:lnTo>
                    <a:pt x="1142" y="1730"/>
                  </a:lnTo>
                  <a:lnTo>
                    <a:pt x="1142" y="1732"/>
                  </a:lnTo>
                  <a:lnTo>
                    <a:pt x="1142" y="1732"/>
                  </a:lnTo>
                  <a:lnTo>
                    <a:pt x="1142" y="1732"/>
                  </a:lnTo>
                  <a:lnTo>
                    <a:pt x="1144" y="1732"/>
                  </a:lnTo>
                  <a:lnTo>
                    <a:pt x="1147" y="1732"/>
                  </a:lnTo>
                  <a:lnTo>
                    <a:pt x="1147" y="1730"/>
                  </a:lnTo>
                  <a:lnTo>
                    <a:pt x="1144" y="1728"/>
                  </a:lnTo>
                  <a:lnTo>
                    <a:pt x="1144" y="1728"/>
                  </a:lnTo>
                  <a:lnTo>
                    <a:pt x="1147" y="1728"/>
                  </a:lnTo>
                  <a:lnTo>
                    <a:pt x="1147" y="1728"/>
                  </a:lnTo>
                  <a:lnTo>
                    <a:pt x="1147" y="1725"/>
                  </a:lnTo>
                  <a:lnTo>
                    <a:pt x="1147" y="1725"/>
                  </a:lnTo>
                  <a:lnTo>
                    <a:pt x="1147" y="1725"/>
                  </a:lnTo>
                  <a:lnTo>
                    <a:pt x="1149" y="1725"/>
                  </a:lnTo>
                  <a:lnTo>
                    <a:pt x="1149" y="1725"/>
                  </a:lnTo>
                  <a:lnTo>
                    <a:pt x="1149" y="1725"/>
                  </a:lnTo>
                  <a:lnTo>
                    <a:pt x="1151" y="1728"/>
                  </a:lnTo>
                  <a:lnTo>
                    <a:pt x="1156" y="1728"/>
                  </a:lnTo>
                  <a:lnTo>
                    <a:pt x="1156" y="1723"/>
                  </a:lnTo>
                  <a:lnTo>
                    <a:pt x="1156" y="1721"/>
                  </a:lnTo>
                  <a:lnTo>
                    <a:pt x="1159" y="1721"/>
                  </a:lnTo>
                  <a:lnTo>
                    <a:pt x="1161" y="1718"/>
                  </a:lnTo>
                  <a:lnTo>
                    <a:pt x="1163" y="1721"/>
                  </a:lnTo>
                  <a:lnTo>
                    <a:pt x="1168" y="1718"/>
                  </a:lnTo>
                  <a:lnTo>
                    <a:pt x="1170" y="1718"/>
                  </a:lnTo>
                  <a:lnTo>
                    <a:pt x="1175" y="1718"/>
                  </a:lnTo>
                  <a:lnTo>
                    <a:pt x="1177" y="1718"/>
                  </a:lnTo>
                  <a:lnTo>
                    <a:pt x="1177" y="1718"/>
                  </a:lnTo>
                  <a:lnTo>
                    <a:pt x="1180" y="1723"/>
                  </a:lnTo>
                  <a:lnTo>
                    <a:pt x="1180" y="1723"/>
                  </a:lnTo>
                  <a:lnTo>
                    <a:pt x="1182" y="1725"/>
                  </a:lnTo>
                  <a:lnTo>
                    <a:pt x="1182" y="1725"/>
                  </a:lnTo>
                  <a:lnTo>
                    <a:pt x="1185" y="1725"/>
                  </a:lnTo>
                  <a:lnTo>
                    <a:pt x="1187" y="1725"/>
                  </a:lnTo>
                  <a:lnTo>
                    <a:pt x="1187" y="1723"/>
                  </a:lnTo>
                  <a:lnTo>
                    <a:pt x="1189" y="1723"/>
                  </a:lnTo>
                  <a:lnTo>
                    <a:pt x="1189" y="1723"/>
                  </a:lnTo>
                  <a:lnTo>
                    <a:pt x="1189" y="1725"/>
                  </a:lnTo>
                  <a:lnTo>
                    <a:pt x="1189" y="1725"/>
                  </a:lnTo>
                  <a:lnTo>
                    <a:pt x="1189" y="1728"/>
                  </a:lnTo>
                  <a:lnTo>
                    <a:pt x="1187" y="1730"/>
                  </a:lnTo>
                  <a:lnTo>
                    <a:pt x="1187" y="1730"/>
                  </a:lnTo>
                  <a:lnTo>
                    <a:pt x="1182" y="1732"/>
                  </a:lnTo>
                  <a:lnTo>
                    <a:pt x="1180" y="1732"/>
                  </a:lnTo>
                  <a:lnTo>
                    <a:pt x="1180" y="1732"/>
                  </a:lnTo>
                  <a:lnTo>
                    <a:pt x="1180" y="1735"/>
                  </a:lnTo>
                  <a:lnTo>
                    <a:pt x="1180" y="1739"/>
                  </a:lnTo>
                  <a:lnTo>
                    <a:pt x="1185" y="1735"/>
                  </a:lnTo>
                  <a:lnTo>
                    <a:pt x="1189" y="1735"/>
                  </a:lnTo>
                  <a:lnTo>
                    <a:pt x="1189" y="1737"/>
                  </a:lnTo>
                  <a:lnTo>
                    <a:pt x="1194" y="1739"/>
                  </a:lnTo>
                  <a:lnTo>
                    <a:pt x="1194" y="1742"/>
                  </a:lnTo>
                  <a:lnTo>
                    <a:pt x="1194" y="1742"/>
                  </a:lnTo>
                  <a:lnTo>
                    <a:pt x="1194" y="1742"/>
                  </a:lnTo>
                  <a:lnTo>
                    <a:pt x="1196" y="1742"/>
                  </a:lnTo>
                  <a:lnTo>
                    <a:pt x="1196" y="1744"/>
                  </a:lnTo>
                  <a:lnTo>
                    <a:pt x="1196" y="1744"/>
                  </a:lnTo>
                  <a:lnTo>
                    <a:pt x="1196" y="1747"/>
                  </a:lnTo>
                  <a:lnTo>
                    <a:pt x="1199" y="1749"/>
                  </a:lnTo>
                  <a:lnTo>
                    <a:pt x="1201" y="1751"/>
                  </a:lnTo>
                  <a:lnTo>
                    <a:pt x="1201" y="1754"/>
                  </a:lnTo>
                  <a:lnTo>
                    <a:pt x="1201" y="1758"/>
                  </a:lnTo>
                  <a:lnTo>
                    <a:pt x="1196" y="1761"/>
                  </a:lnTo>
                  <a:lnTo>
                    <a:pt x="1194" y="1763"/>
                  </a:lnTo>
                  <a:lnTo>
                    <a:pt x="1194" y="1766"/>
                  </a:lnTo>
                  <a:lnTo>
                    <a:pt x="1194" y="1768"/>
                  </a:lnTo>
                  <a:lnTo>
                    <a:pt x="1194" y="1770"/>
                  </a:lnTo>
                  <a:lnTo>
                    <a:pt x="1196" y="1775"/>
                  </a:lnTo>
                  <a:lnTo>
                    <a:pt x="1196" y="1775"/>
                  </a:lnTo>
                  <a:lnTo>
                    <a:pt x="1199" y="1770"/>
                  </a:lnTo>
                  <a:lnTo>
                    <a:pt x="1199" y="1768"/>
                  </a:lnTo>
                  <a:lnTo>
                    <a:pt x="1199" y="1766"/>
                  </a:lnTo>
                  <a:lnTo>
                    <a:pt x="1203" y="1763"/>
                  </a:lnTo>
                  <a:lnTo>
                    <a:pt x="1208" y="1766"/>
                  </a:lnTo>
                  <a:lnTo>
                    <a:pt x="1211" y="1768"/>
                  </a:lnTo>
                  <a:lnTo>
                    <a:pt x="1215" y="1770"/>
                  </a:lnTo>
                  <a:lnTo>
                    <a:pt x="1218" y="1775"/>
                  </a:lnTo>
                  <a:lnTo>
                    <a:pt x="1218" y="1777"/>
                  </a:lnTo>
                  <a:lnTo>
                    <a:pt x="1220" y="1780"/>
                  </a:lnTo>
                  <a:lnTo>
                    <a:pt x="1220" y="1780"/>
                  </a:lnTo>
                  <a:lnTo>
                    <a:pt x="1222" y="1780"/>
                  </a:lnTo>
                  <a:lnTo>
                    <a:pt x="1225" y="1777"/>
                  </a:lnTo>
                  <a:lnTo>
                    <a:pt x="1227" y="1777"/>
                  </a:lnTo>
                  <a:lnTo>
                    <a:pt x="1229" y="1777"/>
                  </a:lnTo>
                  <a:lnTo>
                    <a:pt x="1232" y="1780"/>
                  </a:lnTo>
                  <a:lnTo>
                    <a:pt x="1232" y="1782"/>
                  </a:lnTo>
                  <a:lnTo>
                    <a:pt x="1234" y="1782"/>
                  </a:lnTo>
                  <a:lnTo>
                    <a:pt x="1234" y="1782"/>
                  </a:lnTo>
                  <a:lnTo>
                    <a:pt x="1234" y="1782"/>
                  </a:lnTo>
                  <a:lnTo>
                    <a:pt x="1234" y="1782"/>
                  </a:lnTo>
                  <a:lnTo>
                    <a:pt x="1239" y="1784"/>
                  </a:lnTo>
                  <a:lnTo>
                    <a:pt x="1239" y="1787"/>
                  </a:lnTo>
                  <a:lnTo>
                    <a:pt x="1241" y="1784"/>
                  </a:lnTo>
                  <a:lnTo>
                    <a:pt x="1241" y="1784"/>
                  </a:lnTo>
                  <a:lnTo>
                    <a:pt x="1244" y="1784"/>
                  </a:lnTo>
                  <a:lnTo>
                    <a:pt x="1244" y="1782"/>
                  </a:lnTo>
                  <a:lnTo>
                    <a:pt x="1244" y="1782"/>
                  </a:lnTo>
                  <a:lnTo>
                    <a:pt x="1244" y="1782"/>
                  </a:lnTo>
                  <a:lnTo>
                    <a:pt x="1246" y="1782"/>
                  </a:lnTo>
                  <a:lnTo>
                    <a:pt x="1246" y="1782"/>
                  </a:lnTo>
                  <a:lnTo>
                    <a:pt x="1246" y="1780"/>
                  </a:lnTo>
                  <a:lnTo>
                    <a:pt x="1246" y="1777"/>
                  </a:lnTo>
                  <a:lnTo>
                    <a:pt x="1246" y="1777"/>
                  </a:lnTo>
                  <a:lnTo>
                    <a:pt x="1246" y="1777"/>
                  </a:lnTo>
                  <a:lnTo>
                    <a:pt x="1246" y="1777"/>
                  </a:lnTo>
                  <a:lnTo>
                    <a:pt x="1246" y="1777"/>
                  </a:lnTo>
                  <a:lnTo>
                    <a:pt x="1248" y="1775"/>
                  </a:lnTo>
                  <a:lnTo>
                    <a:pt x="1248" y="1775"/>
                  </a:lnTo>
                  <a:lnTo>
                    <a:pt x="1248" y="1775"/>
                  </a:lnTo>
                  <a:lnTo>
                    <a:pt x="1248" y="1773"/>
                  </a:lnTo>
                  <a:lnTo>
                    <a:pt x="1248" y="1770"/>
                  </a:lnTo>
                  <a:lnTo>
                    <a:pt x="1251" y="1770"/>
                  </a:lnTo>
                  <a:lnTo>
                    <a:pt x="1251" y="1768"/>
                  </a:lnTo>
                  <a:lnTo>
                    <a:pt x="1251" y="1768"/>
                  </a:lnTo>
                  <a:lnTo>
                    <a:pt x="1253" y="1768"/>
                  </a:lnTo>
                  <a:lnTo>
                    <a:pt x="1253" y="1770"/>
                  </a:lnTo>
                  <a:lnTo>
                    <a:pt x="1256" y="1770"/>
                  </a:lnTo>
                  <a:lnTo>
                    <a:pt x="1256" y="1770"/>
                  </a:lnTo>
                  <a:lnTo>
                    <a:pt x="1258" y="1770"/>
                  </a:lnTo>
                  <a:lnTo>
                    <a:pt x="1260" y="1770"/>
                  </a:lnTo>
                  <a:lnTo>
                    <a:pt x="1263" y="1777"/>
                  </a:lnTo>
                  <a:lnTo>
                    <a:pt x="1263" y="1780"/>
                  </a:lnTo>
                  <a:lnTo>
                    <a:pt x="1265" y="1780"/>
                  </a:lnTo>
                  <a:lnTo>
                    <a:pt x="1267" y="1777"/>
                  </a:lnTo>
                  <a:lnTo>
                    <a:pt x="1270" y="1777"/>
                  </a:lnTo>
                  <a:lnTo>
                    <a:pt x="1272" y="1782"/>
                  </a:lnTo>
                  <a:lnTo>
                    <a:pt x="1274" y="1782"/>
                  </a:lnTo>
                  <a:lnTo>
                    <a:pt x="1274" y="1784"/>
                  </a:lnTo>
                  <a:lnTo>
                    <a:pt x="1274" y="1784"/>
                  </a:lnTo>
                  <a:lnTo>
                    <a:pt x="1274" y="1787"/>
                  </a:lnTo>
                  <a:lnTo>
                    <a:pt x="1274" y="1787"/>
                  </a:lnTo>
                  <a:lnTo>
                    <a:pt x="1277" y="1787"/>
                  </a:lnTo>
                  <a:lnTo>
                    <a:pt x="1277" y="1787"/>
                  </a:lnTo>
                  <a:lnTo>
                    <a:pt x="1282" y="1792"/>
                  </a:lnTo>
                  <a:lnTo>
                    <a:pt x="1282" y="1792"/>
                  </a:lnTo>
                  <a:lnTo>
                    <a:pt x="1282" y="1792"/>
                  </a:lnTo>
                  <a:lnTo>
                    <a:pt x="1282" y="1794"/>
                  </a:lnTo>
                  <a:lnTo>
                    <a:pt x="1282" y="1799"/>
                  </a:lnTo>
                  <a:lnTo>
                    <a:pt x="1282" y="1799"/>
                  </a:lnTo>
                  <a:lnTo>
                    <a:pt x="1282" y="1801"/>
                  </a:lnTo>
                  <a:lnTo>
                    <a:pt x="1282" y="1801"/>
                  </a:lnTo>
                  <a:lnTo>
                    <a:pt x="1284" y="1803"/>
                  </a:lnTo>
                  <a:lnTo>
                    <a:pt x="1284" y="1803"/>
                  </a:lnTo>
                  <a:lnTo>
                    <a:pt x="1284" y="1803"/>
                  </a:lnTo>
                  <a:lnTo>
                    <a:pt x="1284" y="1806"/>
                  </a:lnTo>
                  <a:lnTo>
                    <a:pt x="1284" y="1806"/>
                  </a:lnTo>
                  <a:lnTo>
                    <a:pt x="1282" y="1806"/>
                  </a:lnTo>
                  <a:lnTo>
                    <a:pt x="1284" y="1808"/>
                  </a:lnTo>
                  <a:lnTo>
                    <a:pt x="1284" y="1808"/>
                  </a:lnTo>
                  <a:lnTo>
                    <a:pt x="1286" y="1810"/>
                  </a:lnTo>
                  <a:lnTo>
                    <a:pt x="1286" y="1810"/>
                  </a:lnTo>
                  <a:lnTo>
                    <a:pt x="1286" y="1810"/>
                  </a:lnTo>
                  <a:lnTo>
                    <a:pt x="1286" y="1813"/>
                  </a:lnTo>
                  <a:lnTo>
                    <a:pt x="1286" y="1813"/>
                  </a:lnTo>
                  <a:lnTo>
                    <a:pt x="1286" y="1813"/>
                  </a:lnTo>
                  <a:lnTo>
                    <a:pt x="1286" y="1813"/>
                  </a:lnTo>
                  <a:lnTo>
                    <a:pt x="1286" y="1815"/>
                  </a:lnTo>
                  <a:lnTo>
                    <a:pt x="1286" y="1815"/>
                  </a:lnTo>
                  <a:lnTo>
                    <a:pt x="1289" y="1818"/>
                  </a:lnTo>
                  <a:lnTo>
                    <a:pt x="1289" y="1820"/>
                  </a:lnTo>
                  <a:lnTo>
                    <a:pt x="1289" y="1825"/>
                  </a:lnTo>
                  <a:lnTo>
                    <a:pt x="1291" y="1827"/>
                  </a:lnTo>
                  <a:lnTo>
                    <a:pt x="1293" y="1827"/>
                  </a:lnTo>
                  <a:lnTo>
                    <a:pt x="1293" y="1827"/>
                  </a:lnTo>
                  <a:lnTo>
                    <a:pt x="1296" y="1825"/>
                  </a:lnTo>
                  <a:lnTo>
                    <a:pt x="1296" y="1825"/>
                  </a:lnTo>
                  <a:lnTo>
                    <a:pt x="1296" y="1822"/>
                  </a:lnTo>
                  <a:lnTo>
                    <a:pt x="1296" y="1820"/>
                  </a:lnTo>
                  <a:lnTo>
                    <a:pt x="1296" y="1818"/>
                  </a:lnTo>
                  <a:lnTo>
                    <a:pt x="1296" y="1818"/>
                  </a:lnTo>
                  <a:lnTo>
                    <a:pt x="1298" y="1818"/>
                  </a:lnTo>
                  <a:lnTo>
                    <a:pt x="1300" y="1820"/>
                  </a:lnTo>
                  <a:lnTo>
                    <a:pt x="1300" y="1820"/>
                  </a:lnTo>
                  <a:lnTo>
                    <a:pt x="1303" y="1820"/>
                  </a:lnTo>
                  <a:lnTo>
                    <a:pt x="1303" y="1820"/>
                  </a:lnTo>
                  <a:lnTo>
                    <a:pt x="1305" y="1822"/>
                  </a:lnTo>
                  <a:lnTo>
                    <a:pt x="1305" y="1822"/>
                  </a:lnTo>
                  <a:lnTo>
                    <a:pt x="1308" y="1822"/>
                  </a:lnTo>
                  <a:lnTo>
                    <a:pt x="1308" y="1822"/>
                  </a:lnTo>
                  <a:lnTo>
                    <a:pt x="1308" y="1822"/>
                  </a:lnTo>
                  <a:lnTo>
                    <a:pt x="1308" y="1822"/>
                  </a:lnTo>
                  <a:lnTo>
                    <a:pt x="1310" y="1822"/>
                  </a:lnTo>
                  <a:lnTo>
                    <a:pt x="1310" y="1822"/>
                  </a:lnTo>
                  <a:lnTo>
                    <a:pt x="1310" y="1822"/>
                  </a:lnTo>
                  <a:lnTo>
                    <a:pt x="1310" y="1825"/>
                  </a:lnTo>
                  <a:lnTo>
                    <a:pt x="1310" y="1825"/>
                  </a:lnTo>
                  <a:lnTo>
                    <a:pt x="1310" y="1825"/>
                  </a:lnTo>
                  <a:lnTo>
                    <a:pt x="1310" y="1827"/>
                  </a:lnTo>
                  <a:lnTo>
                    <a:pt x="1310" y="1829"/>
                  </a:lnTo>
                  <a:lnTo>
                    <a:pt x="1310" y="1837"/>
                  </a:lnTo>
                  <a:lnTo>
                    <a:pt x="1310" y="1837"/>
                  </a:lnTo>
                  <a:lnTo>
                    <a:pt x="1310" y="1837"/>
                  </a:lnTo>
                  <a:lnTo>
                    <a:pt x="1312" y="1837"/>
                  </a:lnTo>
                  <a:lnTo>
                    <a:pt x="1312" y="1837"/>
                  </a:lnTo>
                  <a:lnTo>
                    <a:pt x="1312" y="1839"/>
                  </a:lnTo>
                  <a:lnTo>
                    <a:pt x="1312" y="1841"/>
                  </a:lnTo>
                  <a:lnTo>
                    <a:pt x="1310" y="1844"/>
                  </a:lnTo>
                  <a:lnTo>
                    <a:pt x="1310" y="1846"/>
                  </a:lnTo>
                  <a:lnTo>
                    <a:pt x="1310" y="1848"/>
                  </a:lnTo>
                  <a:lnTo>
                    <a:pt x="1310" y="1851"/>
                  </a:lnTo>
                  <a:lnTo>
                    <a:pt x="1312" y="1853"/>
                  </a:lnTo>
                  <a:lnTo>
                    <a:pt x="1312" y="1853"/>
                  </a:lnTo>
                  <a:lnTo>
                    <a:pt x="1312" y="1853"/>
                  </a:lnTo>
                  <a:lnTo>
                    <a:pt x="1315" y="1853"/>
                  </a:lnTo>
                  <a:lnTo>
                    <a:pt x="1315" y="1855"/>
                  </a:lnTo>
                  <a:lnTo>
                    <a:pt x="1315" y="1855"/>
                  </a:lnTo>
                  <a:lnTo>
                    <a:pt x="1312" y="1858"/>
                  </a:lnTo>
                  <a:lnTo>
                    <a:pt x="1312" y="1858"/>
                  </a:lnTo>
                  <a:lnTo>
                    <a:pt x="1315" y="1863"/>
                  </a:lnTo>
                  <a:lnTo>
                    <a:pt x="1315" y="1865"/>
                  </a:lnTo>
                  <a:lnTo>
                    <a:pt x="1315" y="1865"/>
                  </a:lnTo>
                  <a:lnTo>
                    <a:pt x="1312" y="1865"/>
                  </a:lnTo>
                  <a:lnTo>
                    <a:pt x="1312" y="1867"/>
                  </a:lnTo>
                  <a:lnTo>
                    <a:pt x="1312" y="1867"/>
                  </a:lnTo>
                  <a:lnTo>
                    <a:pt x="1315" y="1870"/>
                  </a:lnTo>
                  <a:lnTo>
                    <a:pt x="1315" y="1870"/>
                  </a:lnTo>
                  <a:lnTo>
                    <a:pt x="1315" y="1872"/>
                  </a:lnTo>
                  <a:lnTo>
                    <a:pt x="1315" y="1874"/>
                  </a:lnTo>
                  <a:lnTo>
                    <a:pt x="1315" y="1874"/>
                  </a:lnTo>
                  <a:lnTo>
                    <a:pt x="1315" y="1877"/>
                  </a:lnTo>
                  <a:lnTo>
                    <a:pt x="1315" y="1877"/>
                  </a:lnTo>
                  <a:lnTo>
                    <a:pt x="1315" y="1877"/>
                  </a:lnTo>
                  <a:lnTo>
                    <a:pt x="1315" y="1879"/>
                  </a:lnTo>
                  <a:lnTo>
                    <a:pt x="1315" y="1879"/>
                  </a:lnTo>
                  <a:lnTo>
                    <a:pt x="1315" y="1879"/>
                  </a:lnTo>
                  <a:lnTo>
                    <a:pt x="1315" y="1881"/>
                  </a:lnTo>
                  <a:lnTo>
                    <a:pt x="1312" y="1884"/>
                  </a:lnTo>
                  <a:lnTo>
                    <a:pt x="1312" y="1886"/>
                  </a:lnTo>
                  <a:lnTo>
                    <a:pt x="1312" y="1893"/>
                  </a:lnTo>
                  <a:lnTo>
                    <a:pt x="1312" y="1893"/>
                  </a:lnTo>
                  <a:lnTo>
                    <a:pt x="1312" y="1896"/>
                  </a:lnTo>
                  <a:lnTo>
                    <a:pt x="1312" y="1896"/>
                  </a:lnTo>
                  <a:lnTo>
                    <a:pt x="1310" y="1898"/>
                  </a:lnTo>
                  <a:lnTo>
                    <a:pt x="1310" y="1900"/>
                  </a:lnTo>
                  <a:lnTo>
                    <a:pt x="1310" y="1900"/>
                  </a:lnTo>
                  <a:lnTo>
                    <a:pt x="1310" y="1900"/>
                  </a:lnTo>
                  <a:lnTo>
                    <a:pt x="1310" y="1903"/>
                  </a:lnTo>
                  <a:lnTo>
                    <a:pt x="1310" y="1903"/>
                  </a:lnTo>
                  <a:lnTo>
                    <a:pt x="1310" y="1903"/>
                  </a:lnTo>
                  <a:lnTo>
                    <a:pt x="1312" y="1905"/>
                  </a:lnTo>
                  <a:lnTo>
                    <a:pt x="1312" y="1905"/>
                  </a:lnTo>
                  <a:lnTo>
                    <a:pt x="1312" y="1908"/>
                  </a:lnTo>
                  <a:lnTo>
                    <a:pt x="1312" y="1908"/>
                  </a:lnTo>
                  <a:lnTo>
                    <a:pt x="1312" y="1908"/>
                  </a:lnTo>
                  <a:lnTo>
                    <a:pt x="1312" y="1908"/>
                  </a:lnTo>
                  <a:lnTo>
                    <a:pt x="1310" y="1910"/>
                  </a:lnTo>
                  <a:lnTo>
                    <a:pt x="1310" y="1910"/>
                  </a:lnTo>
                  <a:lnTo>
                    <a:pt x="1308" y="1910"/>
                  </a:lnTo>
                  <a:lnTo>
                    <a:pt x="1308" y="1910"/>
                  </a:lnTo>
                  <a:lnTo>
                    <a:pt x="1308" y="1908"/>
                  </a:lnTo>
                  <a:lnTo>
                    <a:pt x="1308" y="1908"/>
                  </a:lnTo>
                  <a:lnTo>
                    <a:pt x="1308" y="1908"/>
                  </a:lnTo>
                  <a:lnTo>
                    <a:pt x="1305" y="1910"/>
                  </a:lnTo>
                  <a:lnTo>
                    <a:pt x="1305" y="1910"/>
                  </a:lnTo>
                  <a:lnTo>
                    <a:pt x="1303" y="1910"/>
                  </a:lnTo>
                  <a:lnTo>
                    <a:pt x="1303" y="1912"/>
                  </a:lnTo>
                  <a:lnTo>
                    <a:pt x="1305" y="1912"/>
                  </a:lnTo>
                  <a:lnTo>
                    <a:pt x="1305" y="1915"/>
                  </a:lnTo>
                  <a:lnTo>
                    <a:pt x="1305" y="1915"/>
                  </a:lnTo>
                  <a:lnTo>
                    <a:pt x="1305" y="1917"/>
                  </a:lnTo>
                  <a:lnTo>
                    <a:pt x="1305" y="1917"/>
                  </a:lnTo>
                  <a:lnTo>
                    <a:pt x="1305" y="1917"/>
                  </a:lnTo>
                  <a:lnTo>
                    <a:pt x="1308" y="1917"/>
                  </a:lnTo>
                  <a:lnTo>
                    <a:pt x="1308" y="1917"/>
                  </a:lnTo>
                  <a:lnTo>
                    <a:pt x="1308" y="1917"/>
                  </a:lnTo>
                  <a:lnTo>
                    <a:pt x="1310" y="1922"/>
                  </a:lnTo>
                  <a:lnTo>
                    <a:pt x="1310" y="1922"/>
                  </a:lnTo>
                  <a:lnTo>
                    <a:pt x="1310" y="1922"/>
                  </a:lnTo>
                  <a:lnTo>
                    <a:pt x="1310" y="1922"/>
                  </a:lnTo>
                  <a:lnTo>
                    <a:pt x="1312" y="1922"/>
                  </a:lnTo>
                  <a:lnTo>
                    <a:pt x="1312" y="1924"/>
                  </a:lnTo>
                  <a:lnTo>
                    <a:pt x="1312" y="1924"/>
                  </a:lnTo>
                  <a:lnTo>
                    <a:pt x="1310" y="1924"/>
                  </a:lnTo>
                  <a:lnTo>
                    <a:pt x="1310" y="1926"/>
                  </a:lnTo>
                  <a:lnTo>
                    <a:pt x="1308" y="1926"/>
                  </a:lnTo>
                  <a:lnTo>
                    <a:pt x="1308" y="1929"/>
                  </a:lnTo>
                  <a:lnTo>
                    <a:pt x="1308" y="1929"/>
                  </a:lnTo>
                  <a:lnTo>
                    <a:pt x="1305" y="1926"/>
                  </a:lnTo>
                  <a:lnTo>
                    <a:pt x="1305" y="1926"/>
                  </a:lnTo>
                  <a:lnTo>
                    <a:pt x="1303" y="1926"/>
                  </a:lnTo>
                  <a:lnTo>
                    <a:pt x="1303" y="1926"/>
                  </a:lnTo>
                  <a:lnTo>
                    <a:pt x="1303" y="1926"/>
                  </a:lnTo>
                  <a:lnTo>
                    <a:pt x="1300" y="1926"/>
                  </a:lnTo>
                  <a:lnTo>
                    <a:pt x="1300" y="1926"/>
                  </a:lnTo>
                  <a:lnTo>
                    <a:pt x="1300" y="1929"/>
                  </a:lnTo>
                  <a:lnTo>
                    <a:pt x="1298" y="1929"/>
                  </a:lnTo>
                  <a:lnTo>
                    <a:pt x="1298" y="1931"/>
                  </a:lnTo>
                  <a:lnTo>
                    <a:pt x="1298" y="1931"/>
                  </a:lnTo>
                  <a:lnTo>
                    <a:pt x="1298" y="1931"/>
                  </a:lnTo>
                  <a:lnTo>
                    <a:pt x="1298" y="1931"/>
                  </a:lnTo>
                  <a:lnTo>
                    <a:pt x="1298" y="1934"/>
                  </a:lnTo>
                  <a:lnTo>
                    <a:pt x="1298" y="1934"/>
                  </a:lnTo>
                  <a:lnTo>
                    <a:pt x="1296" y="1934"/>
                  </a:lnTo>
                  <a:lnTo>
                    <a:pt x="1296" y="1936"/>
                  </a:lnTo>
                  <a:lnTo>
                    <a:pt x="1296" y="1938"/>
                  </a:lnTo>
                  <a:lnTo>
                    <a:pt x="1293" y="1941"/>
                  </a:lnTo>
                  <a:lnTo>
                    <a:pt x="1293" y="1941"/>
                  </a:lnTo>
                  <a:lnTo>
                    <a:pt x="1293" y="1941"/>
                  </a:lnTo>
                  <a:lnTo>
                    <a:pt x="1291" y="1943"/>
                  </a:lnTo>
                  <a:lnTo>
                    <a:pt x="1291" y="1943"/>
                  </a:lnTo>
                  <a:lnTo>
                    <a:pt x="1289" y="1943"/>
                  </a:lnTo>
                  <a:lnTo>
                    <a:pt x="1289" y="1941"/>
                  </a:lnTo>
                  <a:lnTo>
                    <a:pt x="1286" y="1941"/>
                  </a:lnTo>
                  <a:lnTo>
                    <a:pt x="1284" y="1938"/>
                  </a:lnTo>
                  <a:lnTo>
                    <a:pt x="1282" y="1938"/>
                  </a:lnTo>
                  <a:lnTo>
                    <a:pt x="1282" y="1941"/>
                  </a:lnTo>
                  <a:lnTo>
                    <a:pt x="1282" y="1943"/>
                  </a:lnTo>
                  <a:lnTo>
                    <a:pt x="1282" y="1943"/>
                  </a:lnTo>
                  <a:lnTo>
                    <a:pt x="1282" y="1943"/>
                  </a:lnTo>
                  <a:lnTo>
                    <a:pt x="1282" y="1945"/>
                  </a:lnTo>
                  <a:lnTo>
                    <a:pt x="1282" y="1945"/>
                  </a:lnTo>
                  <a:lnTo>
                    <a:pt x="1282" y="1945"/>
                  </a:lnTo>
                  <a:lnTo>
                    <a:pt x="1282" y="1948"/>
                  </a:lnTo>
                  <a:lnTo>
                    <a:pt x="1282" y="1948"/>
                  </a:lnTo>
                  <a:lnTo>
                    <a:pt x="1282" y="1948"/>
                  </a:lnTo>
                  <a:lnTo>
                    <a:pt x="1282" y="1950"/>
                  </a:lnTo>
                  <a:lnTo>
                    <a:pt x="1282" y="1950"/>
                  </a:lnTo>
                  <a:lnTo>
                    <a:pt x="1282" y="1952"/>
                  </a:lnTo>
                  <a:lnTo>
                    <a:pt x="1279" y="1952"/>
                  </a:lnTo>
                  <a:lnTo>
                    <a:pt x="1279" y="1952"/>
                  </a:lnTo>
                  <a:lnTo>
                    <a:pt x="1279" y="1952"/>
                  </a:lnTo>
                  <a:lnTo>
                    <a:pt x="1277" y="1957"/>
                  </a:lnTo>
                  <a:lnTo>
                    <a:pt x="1277" y="1957"/>
                  </a:lnTo>
                  <a:lnTo>
                    <a:pt x="1274" y="1957"/>
                  </a:lnTo>
                  <a:lnTo>
                    <a:pt x="1274" y="1957"/>
                  </a:lnTo>
                  <a:lnTo>
                    <a:pt x="1272" y="1962"/>
                  </a:lnTo>
                  <a:lnTo>
                    <a:pt x="1270" y="1962"/>
                  </a:lnTo>
                  <a:lnTo>
                    <a:pt x="1270" y="1962"/>
                  </a:lnTo>
                  <a:lnTo>
                    <a:pt x="1270" y="1962"/>
                  </a:lnTo>
                  <a:lnTo>
                    <a:pt x="1270" y="1962"/>
                  </a:lnTo>
                  <a:lnTo>
                    <a:pt x="1267" y="1960"/>
                  </a:lnTo>
                  <a:lnTo>
                    <a:pt x="1265" y="1960"/>
                  </a:lnTo>
                  <a:lnTo>
                    <a:pt x="1265" y="1960"/>
                  </a:lnTo>
                  <a:lnTo>
                    <a:pt x="1263" y="1964"/>
                  </a:lnTo>
                  <a:lnTo>
                    <a:pt x="1263" y="1967"/>
                  </a:lnTo>
                  <a:lnTo>
                    <a:pt x="1263" y="1969"/>
                  </a:lnTo>
                  <a:lnTo>
                    <a:pt x="1260" y="1969"/>
                  </a:lnTo>
                  <a:lnTo>
                    <a:pt x="1260" y="1969"/>
                  </a:lnTo>
                  <a:lnTo>
                    <a:pt x="1260" y="1971"/>
                  </a:lnTo>
                  <a:lnTo>
                    <a:pt x="1260" y="1971"/>
                  </a:lnTo>
                  <a:lnTo>
                    <a:pt x="1260" y="1976"/>
                  </a:lnTo>
                  <a:lnTo>
                    <a:pt x="1260" y="1979"/>
                  </a:lnTo>
                  <a:lnTo>
                    <a:pt x="1260" y="1981"/>
                  </a:lnTo>
                  <a:lnTo>
                    <a:pt x="1263" y="1981"/>
                  </a:lnTo>
                  <a:lnTo>
                    <a:pt x="1263" y="1983"/>
                  </a:lnTo>
                  <a:lnTo>
                    <a:pt x="1263" y="1983"/>
                  </a:lnTo>
                  <a:lnTo>
                    <a:pt x="1263" y="1983"/>
                  </a:lnTo>
                  <a:lnTo>
                    <a:pt x="1260" y="1983"/>
                  </a:lnTo>
                  <a:lnTo>
                    <a:pt x="1258" y="1983"/>
                  </a:lnTo>
                  <a:lnTo>
                    <a:pt x="1258" y="1983"/>
                  </a:lnTo>
                  <a:lnTo>
                    <a:pt x="1256" y="1986"/>
                  </a:lnTo>
                  <a:lnTo>
                    <a:pt x="1256" y="1986"/>
                  </a:lnTo>
                  <a:lnTo>
                    <a:pt x="1251" y="1988"/>
                  </a:lnTo>
                  <a:lnTo>
                    <a:pt x="1251" y="1988"/>
                  </a:lnTo>
                  <a:lnTo>
                    <a:pt x="1251" y="1990"/>
                  </a:lnTo>
                  <a:lnTo>
                    <a:pt x="1251" y="1997"/>
                  </a:lnTo>
                  <a:lnTo>
                    <a:pt x="1251" y="2005"/>
                  </a:lnTo>
                  <a:lnTo>
                    <a:pt x="1251" y="2007"/>
                  </a:lnTo>
                  <a:lnTo>
                    <a:pt x="1251" y="2007"/>
                  </a:lnTo>
                  <a:lnTo>
                    <a:pt x="1256" y="2007"/>
                  </a:lnTo>
                  <a:lnTo>
                    <a:pt x="1256" y="2007"/>
                  </a:lnTo>
                  <a:lnTo>
                    <a:pt x="1256" y="2007"/>
                  </a:lnTo>
                  <a:lnTo>
                    <a:pt x="1258" y="2007"/>
                  </a:lnTo>
                  <a:lnTo>
                    <a:pt x="1258" y="2007"/>
                  </a:lnTo>
                  <a:lnTo>
                    <a:pt x="1258" y="2007"/>
                  </a:lnTo>
                  <a:lnTo>
                    <a:pt x="1258" y="2009"/>
                  </a:lnTo>
                  <a:lnTo>
                    <a:pt x="1258" y="2009"/>
                  </a:lnTo>
                  <a:lnTo>
                    <a:pt x="1258" y="2009"/>
                  </a:lnTo>
                  <a:lnTo>
                    <a:pt x="1258" y="2009"/>
                  </a:lnTo>
                  <a:lnTo>
                    <a:pt x="1258" y="2012"/>
                  </a:lnTo>
                  <a:lnTo>
                    <a:pt x="1258" y="2012"/>
                  </a:lnTo>
                  <a:lnTo>
                    <a:pt x="1258" y="2012"/>
                  </a:lnTo>
                  <a:lnTo>
                    <a:pt x="1256" y="2012"/>
                  </a:lnTo>
                  <a:lnTo>
                    <a:pt x="1256" y="2014"/>
                  </a:lnTo>
                  <a:lnTo>
                    <a:pt x="1260" y="2016"/>
                  </a:lnTo>
                  <a:lnTo>
                    <a:pt x="1260" y="2016"/>
                  </a:lnTo>
                  <a:lnTo>
                    <a:pt x="1260" y="2019"/>
                  </a:lnTo>
                  <a:lnTo>
                    <a:pt x="1260" y="2019"/>
                  </a:lnTo>
                  <a:lnTo>
                    <a:pt x="1260" y="2019"/>
                  </a:lnTo>
                  <a:lnTo>
                    <a:pt x="1260" y="2019"/>
                  </a:lnTo>
                  <a:lnTo>
                    <a:pt x="1260" y="2019"/>
                  </a:lnTo>
                  <a:lnTo>
                    <a:pt x="1260" y="2021"/>
                  </a:lnTo>
                  <a:lnTo>
                    <a:pt x="1260" y="2021"/>
                  </a:lnTo>
                  <a:lnTo>
                    <a:pt x="1260" y="2023"/>
                  </a:lnTo>
                  <a:lnTo>
                    <a:pt x="1260" y="2023"/>
                  </a:lnTo>
                  <a:lnTo>
                    <a:pt x="1251" y="2035"/>
                  </a:lnTo>
                  <a:lnTo>
                    <a:pt x="1251" y="2035"/>
                  </a:lnTo>
                  <a:lnTo>
                    <a:pt x="1253" y="2038"/>
                  </a:lnTo>
                  <a:lnTo>
                    <a:pt x="1256" y="2038"/>
                  </a:lnTo>
                  <a:lnTo>
                    <a:pt x="1256" y="2038"/>
                  </a:lnTo>
                  <a:lnTo>
                    <a:pt x="1256" y="2040"/>
                  </a:lnTo>
                  <a:lnTo>
                    <a:pt x="1256" y="2040"/>
                  </a:lnTo>
                  <a:lnTo>
                    <a:pt x="1256" y="2040"/>
                  </a:lnTo>
                  <a:lnTo>
                    <a:pt x="1258" y="2038"/>
                  </a:lnTo>
                  <a:lnTo>
                    <a:pt x="1258" y="2038"/>
                  </a:lnTo>
                  <a:lnTo>
                    <a:pt x="1258" y="2038"/>
                  </a:lnTo>
                  <a:lnTo>
                    <a:pt x="1260" y="2038"/>
                  </a:lnTo>
                  <a:lnTo>
                    <a:pt x="1263" y="2035"/>
                  </a:lnTo>
                  <a:lnTo>
                    <a:pt x="1263" y="2035"/>
                  </a:lnTo>
                  <a:lnTo>
                    <a:pt x="1265" y="2033"/>
                  </a:lnTo>
                  <a:lnTo>
                    <a:pt x="1265" y="2033"/>
                  </a:lnTo>
                  <a:lnTo>
                    <a:pt x="1265" y="2033"/>
                  </a:lnTo>
                  <a:lnTo>
                    <a:pt x="1267" y="2033"/>
                  </a:lnTo>
                  <a:lnTo>
                    <a:pt x="1270" y="2031"/>
                  </a:lnTo>
                  <a:lnTo>
                    <a:pt x="1270" y="2031"/>
                  </a:lnTo>
                  <a:lnTo>
                    <a:pt x="1282" y="2026"/>
                  </a:lnTo>
                  <a:lnTo>
                    <a:pt x="1284" y="2023"/>
                  </a:lnTo>
                  <a:lnTo>
                    <a:pt x="1286" y="2023"/>
                  </a:lnTo>
                  <a:lnTo>
                    <a:pt x="1291" y="2026"/>
                  </a:lnTo>
                  <a:lnTo>
                    <a:pt x="1293" y="2026"/>
                  </a:lnTo>
                  <a:lnTo>
                    <a:pt x="1293" y="2026"/>
                  </a:lnTo>
                  <a:lnTo>
                    <a:pt x="1296" y="2023"/>
                  </a:lnTo>
                  <a:lnTo>
                    <a:pt x="1296" y="2023"/>
                  </a:lnTo>
                  <a:lnTo>
                    <a:pt x="1298" y="2023"/>
                  </a:lnTo>
                  <a:lnTo>
                    <a:pt x="1300" y="2023"/>
                  </a:lnTo>
                  <a:lnTo>
                    <a:pt x="1300" y="2023"/>
                  </a:lnTo>
                  <a:lnTo>
                    <a:pt x="1303" y="2026"/>
                  </a:lnTo>
                  <a:lnTo>
                    <a:pt x="1305" y="2026"/>
                  </a:lnTo>
                  <a:lnTo>
                    <a:pt x="1305" y="2026"/>
                  </a:lnTo>
                  <a:lnTo>
                    <a:pt x="1308" y="2026"/>
                  </a:lnTo>
                  <a:lnTo>
                    <a:pt x="1308" y="2026"/>
                  </a:lnTo>
                  <a:lnTo>
                    <a:pt x="1310" y="2026"/>
                  </a:lnTo>
                  <a:lnTo>
                    <a:pt x="1310" y="2026"/>
                  </a:lnTo>
                  <a:lnTo>
                    <a:pt x="1312" y="2023"/>
                  </a:lnTo>
                  <a:lnTo>
                    <a:pt x="1317" y="2023"/>
                  </a:lnTo>
                  <a:lnTo>
                    <a:pt x="1319" y="2023"/>
                  </a:lnTo>
                  <a:lnTo>
                    <a:pt x="1319" y="2023"/>
                  </a:lnTo>
                  <a:lnTo>
                    <a:pt x="1322" y="2023"/>
                  </a:lnTo>
                  <a:lnTo>
                    <a:pt x="1322" y="2026"/>
                  </a:lnTo>
                  <a:lnTo>
                    <a:pt x="1319" y="2026"/>
                  </a:lnTo>
                  <a:lnTo>
                    <a:pt x="1315" y="2031"/>
                  </a:lnTo>
                  <a:lnTo>
                    <a:pt x="1312" y="2033"/>
                  </a:lnTo>
                  <a:lnTo>
                    <a:pt x="1312" y="2033"/>
                  </a:lnTo>
                  <a:lnTo>
                    <a:pt x="1310" y="2033"/>
                  </a:lnTo>
                  <a:lnTo>
                    <a:pt x="1310" y="2033"/>
                  </a:lnTo>
                  <a:lnTo>
                    <a:pt x="1310" y="2033"/>
                  </a:lnTo>
                  <a:lnTo>
                    <a:pt x="1310" y="2033"/>
                  </a:lnTo>
                  <a:lnTo>
                    <a:pt x="1310" y="2035"/>
                  </a:lnTo>
                  <a:lnTo>
                    <a:pt x="1310" y="2035"/>
                  </a:lnTo>
                  <a:lnTo>
                    <a:pt x="1310" y="2038"/>
                  </a:lnTo>
                  <a:lnTo>
                    <a:pt x="1310" y="2038"/>
                  </a:lnTo>
                  <a:lnTo>
                    <a:pt x="1310" y="2042"/>
                  </a:lnTo>
                  <a:lnTo>
                    <a:pt x="1310" y="2042"/>
                  </a:lnTo>
                  <a:lnTo>
                    <a:pt x="1310" y="2042"/>
                  </a:lnTo>
                  <a:lnTo>
                    <a:pt x="1310" y="2042"/>
                  </a:lnTo>
                  <a:lnTo>
                    <a:pt x="1310" y="2042"/>
                  </a:lnTo>
                  <a:lnTo>
                    <a:pt x="1310" y="2042"/>
                  </a:lnTo>
                  <a:lnTo>
                    <a:pt x="1312" y="2042"/>
                  </a:lnTo>
                  <a:lnTo>
                    <a:pt x="1315" y="2045"/>
                  </a:lnTo>
                  <a:lnTo>
                    <a:pt x="1317" y="2045"/>
                  </a:lnTo>
                  <a:lnTo>
                    <a:pt x="1317" y="2045"/>
                  </a:lnTo>
                  <a:lnTo>
                    <a:pt x="1317" y="2045"/>
                  </a:lnTo>
                  <a:lnTo>
                    <a:pt x="1317" y="2049"/>
                  </a:lnTo>
                  <a:lnTo>
                    <a:pt x="1317" y="2049"/>
                  </a:lnTo>
                  <a:lnTo>
                    <a:pt x="1319" y="2054"/>
                  </a:lnTo>
                  <a:lnTo>
                    <a:pt x="1319" y="2054"/>
                  </a:lnTo>
                  <a:lnTo>
                    <a:pt x="1319" y="2054"/>
                  </a:lnTo>
                  <a:lnTo>
                    <a:pt x="1319" y="2054"/>
                  </a:lnTo>
                  <a:lnTo>
                    <a:pt x="1319" y="2054"/>
                  </a:lnTo>
                  <a:lnTo>
                    <a:pt x="1317" y="2057"/>
                  </a:lnTo>
                  <a:lnTo>
                    <a:pt x="1317" y="2057"/>
                  </a:lnTo>
                  <a:lnTo>
                    <a:pt x="1317" y="2059"/>
                  </a:lnTo>
                  <a:lnTo>
                    <a:pt x="1317" y="2061"/>
                  </a:lnTo>
                  <a:lnTo>
                    <a:pt x="1317" y="2061"/>
                  </a:lnTo>
                  <a:lnTo>
                    <a:pt x="1319" y="2061"/>
                  </a:lnTo>
                  <a:lnTo>
                    <a:pt x="1319" y="2061"/>
                  </a:lnTo>
                  <a:lnTo>
                    <a:pt x="1319" y="2061"/>
                  </a:lnTo>
                  <a:lnTo>
                    <a:pt x="1322" y="2064"/>
                  </a:lnTo>
                  <a:lnTo>
                    <a:pt x="1322" y="2066"/>
                  </a:lnTo>
                  <a:lnTo>
                    <a:pt x="1322" y="2066"/>
                  </a:lnTo>
                  <a:lnTo>
                    <a:pt x="1322" y="2066"/>
                  </a:lnTo>
                  <a:lnTo>
                    <a:pt x="1322" y="2068"/>
                  </a:lnTo>
                  <a:lnTo>
                    <a:pt x="1322" y="2068"/>
                  </a:lnTo>
                  <a:lnTo>
                    <a:pt x="1319" y="2068"/>
                  </a:lnTo>
                  <a:lnTo>
                    <a:pt x="1319" y="2068"/>
                  </a:lnTo>
                  <a:lnTo>
                    <a:pt x="1319" y="2071"/>
                  </a:lnTo>
                  <a:lnTo>
                    <a:pt x="1319" y="2071"/>
                  </a:lnTo>
                  <a:lnTo>
                    <a:pt x="1322" y="2071"/>
                  </a:lnTo>
                  <a:lnTo>
                    <a:pt x="1322" y="2071"/>
                  </a:lnTo>
                  <a:lnTo>
                    <a:pt x="1319" y="2076"/>
                  </a:lnTo>
                  <a:lnTo>
                    <a:pt x="1319" y="2078"/>
                  </a:lnTo>
                  <a:lnTo>
                    <a:pt x="1324" y="2078"/>
                  </a:lnTo>
                  <a:lnTo>
                    <a:pt x="1326" y="2078"/>
                  </a:lnTo>
                  <a:lnTo>
                    <a:pt x="1326" y="2078"/>
                  </a:lnTo>
                  <a:lnTo>
                    <a:pt x="1329" y="2078"/>
                  </a:lnTo>
                  <a:lnTo>
                    <a:pt x="1329" y="2078"/>
                  </a:lnTo>
                  <a:lnTo>
                    <a:pt x="1329" y="2080"/>
                  </a:lnTo>
                  <a:lnTo>
                    <a:pt x="1329" y="2080"/>
                  </a:lnTo>
                  <a:lnTo>
                    <a:pt x="1331" y="2083"/>
                  </a:lnTo>
                  <a:lnTo>
                    <a:pt x="1331" y="2083"/>
                  </a:lnTo>
                  <a:lnTo>
                    <a:pt x="1334" y="2083"/>
                  </a:lnTo>
                  <a:lnTo>
                    <a:pt x="1334" y="2083"/>
                  </a:lnTo>
                  <a:lnTo>
                    <a:pt x="1336" y="2083"/>
                  </a:lnTo>
                  <a:lnTo>
                    <a:pt x="1336" y="2083"/>
                  </a:lnTo>
                  <a:lnTo>
                    <a:pt x="1336" y="2083"/>
                  </a:lnTo>
                  <a:lnTo>
                    <a:pt x="1338" y="2083"/>
                  </a:lnTo>
                  <a:lnTo>
                    <a:pt x="1338" y="2083"/>
                  </a:lnTo>
                  <a:lnTo>
                    <a:pt x="1338" y="2083"/>
                  </a:lnTo>
                  <a:lnTo>
                    <a:pt x="1338" y="2083"/>
                  </a:lnTo>
                  <a:lnTo>
                    <a:pt x="1338" y="2085"/>
                  </a:lnTo>
                  <a:lnTo>
                    <a:pt x="1338" y="2085"/>
                  </a:lnTo>
                  <a:lnTo>
                    <a:pt x="1338" y="2085"/>
                  </a:lnTo>
                  <a:lnTo>
                    <a:pt x="1338" y="2085"/>
                  </a:lnTo>
                  <a:lnTo>
                    <a:pt x="1338" y="2085"/>
                  </a:lnTo>
                  <a:lnTo>
                    <a:pt x="1341" y="2085"/>
                  </a:lnTo>
                  <a:lnTo>
                    <a:pt x="1341" y="2083"/>
                  </a:lnTo>
                  <a:lnTo>
                    <a:pt x="1341" y="2083"/>
                  </a:lnTo>
                  <a:lnTo>
                    <a:pt x="1343" y="2083"/>
                  </a:lnTo>
                  <a:lnTo>
                    <a:pt x="1343" y="2083"/>
                  </a:lnTo>
                  <a:lnTo>
                    <a:pt x="1343" y="2083"/>
                  </a:lnTo>
                  <a:lnTo>
                    <a:pt x="1343" y="2080"/>
                  </a:lnTo>
                  <a:lnTo>
                    <a:pt x="1345" y="2080"/>
                  </a:lnTo>
                  <a:lnTo>
                    <a:pt x="1345" y="2080"/>
                  </a:lnTo>
                  <a:lnTo>
                    <a:pt x="1348" y="2083"/>
                  </a:lnTo>
                  <a:lnTo>
                    <a:pt x="1348" y="2085"/>
                  </a:lnTo>
                  <a:lnTo>
                    <a:pt x="1352" y="2085"/>
                  </a:lnTo>
                  <a:lnTo>
                    <a:pt x="1352" y="2085"/>
                  </a:lnTo>
                  <a:lnTo>
                    <a:pt x="1352" y="2085"/>
                  </a:lnTo>
                  <a:lnTo>
                    <a:pt x="1352" y="2087"/>
                  </a:lnTo>
                  <a:lnTo>
                    <a:pt x="1352" y="2087"/>
                  </a:lnTo>
                  <a:lnTo>
                    <a:pt x="1352" y="2087"/>
                  </a:lnTo>
                  <a:lnTo>
                    <a:pt x="1355" y="2090"/>
                  </a:lnTo>
                  <a:lnTo>
                    <a:pt x="1355" y="2092"/>
                  </a:lnTo>
                  <a:lnTo>
                    <a:pt x="1355" y="2092"/>
                  </a:lnTo>
                  <a:lnTo>
                    <a:pt x="1352" y="2092"/>
                  </a:lnTo>
                  <a:lnTo>
                    <a:pt x="1350" y="2092"/>
                  </a:lnTo>
                  <a:lnTo>
                    <a:pt x="1350" y="2092"/>
                  </a:lnTo>
                  <a:lnTo>
                    <a:pt x="1350" y="2092"/>
                  </a:lnTo>
                  <a:lnTo>
                    <a:pt x="1350" y="2094"/>
                  </a:lnTo>
                  <a:lnTo>
                    <a:pt x="1350" y="2097"/>
                  </a:lnTo>
                  <a:lnTo>
                    <a:pt x="1348" y="2097"/>
                  </a:lnTo>
                  <a:lnTo>
                    <a:pt x="1348" y="2099"/>
                  </a:lnTo>
                  <a:lnTo>
                    <a:pt x="1345" y="2102"/>
                  </a:lnTo>
                  <a:lnTo>
                    <a:pt x="1345" y="2102"/>
                  </a:lnTo>
                  <a:lnTo>
                    <a:pt x="1345" y="2102"/>
                  </a:lnTo>
                  <a:lnTo>
                    <a:pt x="1345" y="2102"/>
                  </a:lnTo>
                  <a:lnTo>
                    <a:pt x="1343" y="2102"/>
                  </a:lnTo>
                  <a:lnTo>
                    <a:pt x="1343" y="2102"/>
                  </a:lnTo>
                  <a:lnTo>
                    <a:pt x="1343" y="2104"/>
                  </a:lnTo>
                  <a:lnTo>
                    <a:pt x="1345" y="2111"/>
                  </a:lnTo>
                  <a:lnTo>
                    <a:pt x="1345" y="2111"/>
                  </a:lnTo>
                  <a:lnTo>
                    <a:pt x="1345" y="2113"/>
                  </a:lnTo>
                  <a:lnTo>
                    <a:pt x="1345" y="2113"/>
                  </a:lnTo>
                  <a:lnTo>
                    <a:pt x="1345" y="2116"/>
                  </a:lnTo>
                  <a:lnTo>
                    <a:pt x="1345" y="2116"/>
                  </a:lnTo>
                  <a:lnTo>
                    <a:pt x="1345" y="2116"/>
                  </a:lnTo>
                  <a:lnTo>
                    <a:pt x="1345" y="2118"/>
                  </a:lnTo>
                  <a:lnTo>
                    <a:pt x="1345" y="2118"/>
                  </a:lnTo>
                  <a:lnTo>
                    <a:pt x="1343" y="2120"/>
                  </a:lnTo>
                  <a:lnTo>
                    <a:pt x="1341" y="2123"/>
                  </a:lnTo>
                  <a:lnTo>
                    <a:pt x="1341" y="2123"/>
                  </a:lnTo>
                  <a:lnTo>
                    <a:pt x="1341" y="2123"/>
                  </a:lnTo>
                  <a:lnTo>
                    <a:pt x="1341" y="2123"/>
                  </a:lnTo>
                  <a:lnTo>
                    <a:pt x="1341" y="2125"/>
                  </a:lnTo>
                  <a:lnTo>
                    <a:pt x="1341" y="2125"/>
                  </a:lnTo>
                  <a:lnTo>
                    <a:pt x="1338" y="2125"/>
                  </a:lnTo>
                  <a:lnTo>
                    <a:pt x="1338" y="2128"/>
                  </a:lnTo>
                  <a:lnTo>
                    <a:pt x="1338" y="2130"/>
                  </a:lnTo>
                  <a:lnTo>
                    <a:pt x="1338" y="2130"/>
                  </a:lnTo>
                  <a:lnTo>
                    <a:pt x="1336" y="2132"/>
                  </a:lnTo>
                  <a:lnTo>
                    <a:pt x="1336" y="2135"/>
                  </a:lnTo>
                  <a:lnTo>
                    <a:pt x="1336" y="2135"/>
                  </a:lnTo>
                  <a:lnTo>
                    <a:pt x="1336" y="2135"/>
                  </a:lnTo>
                  <a:lnTo>
                    <a:pt x="1336" y="2137"/>
                  </a:lnTo>
                  <a:lnTo>
                    <a:pt x="1338" y="2137"/>
                  </a:lnTo>
                  <a:lnTo>
                    <a:pt x="1341" y="2139"/>
                  </a:lnTo>
                  <a:lnTo>
                    <a:pt x="1345" y="2139"/>
                  </a:lnTo>
                  <a:lnTo>
                    <a:pt x="1348" y="2139"/>
                  </a:lnTo>
                  <a:lnTo>
                    <a:pt x="1350" y="2137"/>
                  </a:lnTo>
                  <a:lnTo>
                    <a:pt x="1350" y="2137"/>
                  </a:lnTo>
                  <a:lnTo>
                    <a:pt x="1352" y="2139"/>
                  </a:lnTo>
                  <a:lnTo>
                    <a:pt x="1355" y="2139"/>
                  </a:lnTo>
                  <a:lnTo>
                    <a:pt x="1355" y="2139"/>
                  </a:lnTo>
                  <a:lnTo>
                    <a:pt x="1360" y="2139"/>
                  </a:lnTo>
                  <a:lnTo>
                    <a:pt x="1362" y="2139"/>
                  </a:lnTo>
                  <a:lnTo>
                    <a:pt x="1362" y="2139"/>
                  </a:lnTo>
                  <a:lnTo>
                    <a:pt x="1362" y="2142"/>
                  </a:lnTo>
                  <a:lnTo>
                    <a:pt x="1362" y="2142"/>
                  </a:lnTo>
                  <a:lnTo>
                    <a:pt x="1364" y="2142"/>
                  </a:lnTo>
                  <a:lnTo>
                    <a:pt x="1364" y="2142"/>
                  </a:lnTo>
                  <a:lnTo>
                    <a:pt x="1364" y="2142"/>
                  </a:lnTo>
                  <a:lnTo>
                    <a:pt x="1364" y="2139"/>
                  </a:lnTo>
                  <a:lnTo>
                    <a:pt x="1367" y="2142"/>
                  </a:lnTo>
                  <a:lnTo>
                    <a:pt x="1369" y="2142"/>
                  </a:lnTo>
                  <a:lnTo>
                    <a:pt x="1369" y="2142"/>
                  </a:lnTo>
                  <a:lnTo>
                    <a:pt x="1369" y="2144"/>
                  </a:lnTo>
                  <a:lnTo>
                    <a:pt x="1371" y="2144"/>
                  </a:lnTo>
                  <a:lnTo>
                    <a:pt x="1371" y="2144"/>
                  </a:lnTo>
                  <a:lnTo>
                    <a:pt x="1371" y="2142"/>
                  </a:lnTo>
                  <a:lnTo>
                    <a:pt x="1371" y="2142"/>
                  </a:lnTo>
                  <a:lnTo>
                    <a:pt x="1371" y="2142"/>
                  </a:lnTo>
                  <a:lnTo>
                    <a:pt x="1374" y="2142"/>
                  </a:lnTo>
                  <a:lnTo>
                    <a:pt x="1376" y="2142"/>
                  </a:lnTo>
                  <a:lnTo>
                    <a:pt x="1376" y="2142"/>
                  </a:lnTo>
                  <a:lnTo>
                    <a:pt x="1376" y="2144"/>
                  </a:lnTo>
                  <a:lnTo>
                    <a:pt x="1376" y="2144"/>
                  </a:lnTo>
                  <a:lnTo>
                    <a:pt x="1376" y="2144"/>
                  </a:lnTo>
                  <a:lnTo>
                    <a:pt x="1378" y="2147"/>
                  </a:lnTo>
                  <a:lnTo>
                    <a:pt x="1378" y="2149"/>
                  </a:lnTo>
                  <a:lnTo>
                    <a:pt x="1376" y="2154"/>
                  </a:lnTo>
                  <a:lnTo>
                    <a:pt x="1376" y="2154"/>
                  </a:lnTo>
                  <a:lnTo>
                    <a:pt x="1376" y="2156"/>
                  </a:lnTo>
                  <a:lnTo>
                    <a:pt x="1376" y="2156"/>
                  </a:lnTo>
                  <a:lnTo>
                    <a:pt x="1376" y="2161"/>
                  </a:lnTo>
                  <a:lnTo>
                    <a:pt x="1378" y="2161"/>
                  </a:lnTo>
                  <a:lnTo>
                    <a:pt x="1381" y="2163"/>
                  </a:lnTo>
                  <a:lnTo>
                    <a:pt x="1383" y="2163"/>
                  </a:lnTo>
                  <a:lnTo>
                    <a:pt x="1386" y="2163"/>
                  </a:lnTo>
                  <a:lnTo>
                    <a:pt x="1388" y="2163"/>
                  </a:lnTo>
                  <a:lnTo>
                    <a:pt x="1388" y="2163"/>
                  </a:lnTo>
                  <a:lnTo>
                    <a:pt x="1388" y="2163"/>
                  </a:lnTo>
                  <a:lnTo>
                    <a:pt x="1388" y="2165"/>
                  </a:lnTo>
                  <a:lnTo>
                    <a:pt x="1388" y="2165"/>
                  </a:lnTo>
                  <a:lnTo>
                    <a:pt x="1386" y="2165"/>
                  </a:lnTo>
                  <a:lnTo>
                    <a:pt x="1386" y="2165"/>
                  </a:lnTo>
                  <a:lnTo>
                    <a:pt x="1386" y="2165"/>
                  </a:lnTo>
                  <a:lnTo>
                    <a:pt x="1386" y="2168"/>
                  </a:lnTo>
                  <a:lnTo>
                    <a:pt x="1386" y="2168"/>
                  </a:lnTo>
                  <a:lnTo>
                    <a:pt x="1383" y="2168"/>
                  </a:lnTo>
                  <a:lnTo>
                    <a:pt x="1383" y="2170"/>
                  </a:lnTo>
                  <a:lnTo>
                    <a:pt x="1386" y="2170"/>
                  </a:lnTo>
                  <a:lnTo>
                    <a:pt x="1386" y="2173"/>
                  </a:lnTo>
                  <a:lnTo>
                    <a:pt x="1386" y="2173"/>
                  </a:lnTo>
                  <a:lnTo>
                    <a:pt x="1386" y="2173"/>
                  </a:lnTo>
                  <a:lnTo>
                    <a:pt x="1388" y="2175"/>
                  </a:lnTo>
                  <a:lnTo>
                    <a:pt x="1390" y="2177"/>
                  </a:lnTo>
                  <a:lnTo>
                    <a:pt x="1390" y="2177"/>
                  </a:lnTo>
                  <a:lnTo>
                    <a:pt x="1393" y="2175"/>
                  </a:lnTo>
                  <a:lnTo>
                    <a:pt x="1393" y="2175"/>
                  </a:lnTo>
                  <a:lnTo>
                    <a:pt x="1395" y="2175"/>
                  </a:lnTo>
                  <a:lnTo>
                    <a:pt x="1395" y="2173"/>
                  </a:lnTo>
                  <a:lnTo>
                    <a:pt x="1395" y="2173"/>
                  </a:lnTo>
                  <a:lnTo>
                    <a:pt x="1395" y="2173"/>
                  </a:lnTo>
                  <a:lnTo>
                    <a:pt x="1395" y="2173"/>
                  </a:lnTo>
                  <a:lnTo>
                    <a:pt x="1395" y="2173"/>
                  </a:lnTo>
                  <a:lnTo>
                    <a:pt x="1397" y="2173"/>
                  </a:lnTo>
                  <a:lnTo>
                    <a:pt x="1397" y="2170"/>
                  </a:lnTo>
                  <a:lnTo>
                    <a:pt x="1397" y="2170"/>
                  </a:lnTo>
                  <a:lnTo>
                    <a:pt x="1400" y="2170"/>
                  </a:lnTo>
                  <a:lnTo>
                    <a:pt x="1400" y="2170"/>
                  </a:lnTo>
                  <a:lnTo>
                    <a:pt x="1400" y="2170"/>
                  </a:lnTo>
                  <a:lnTo>
                    <a:pt x="1402" y="2173"/>
                  </a:lnTo>
                  <a:lnTo>
                    <a:pt x="1402" y="2173"/>
                  </a:lnTo>
                  <a:lnTo>
                    <a:pt x="1402" y="2175"/>
                  </a:lnTo>
                  <a:lnTo>
                    <a:pt x="1405" y="2175"/>
                  </a:lnTo>
                  <a:lnTo>
                    <a:pt x="1405" y="2175"/>
                  </a:lnTo>
                  <a:lnTo>
                    <a:pt x="1407" y="2175"/>
                  </a:lnTo>
                  <a:lnTo>
                    <a:pt x="1409" y="2175"/>
                  </a:lnTo>
                  <a:lnTo>
                    <a:pt x="1409" y="2175"/>
                  </a:lnTo>
                  <a:lnTo>
                    <a:pt x="1412" y="2175"/>
                  </a:lnTo>
                  <a:lnTo>
                    <a:pt x="1414" y="2173"/>
                  </a:lnTo>
                  <a:lnTo>
                    <a:pt x="1414" y="2173"/>
                  </a:lnTo>
                  <a:lnTo>
                    <a:pt x="1414" y="2173"/>
                  </a:lnTo>
                  <a:lnTo>
                    <a:pt x="1414" y="2173"/>
                  </a:lnTo>
                  <a:lnTo>
                    <a:pt x="1414" y="2173"/>
                  </a:lnTo>
                  <a:lnTo>
                    <a:pt x="1416" y="2173"/>
                  </a:lnTo>
                  <a:lnTo>
                    <a:pt x="1419" y="2168"/>
                  </a:lnTo>
                  <a:lnTo>
                    <a:pt x="1421" y="2165"/>
                  </a:lnTo>
                  <a:lnTo>
                    <a:pt x="1423" y="2163"/>
                  </a:lnTo>
                  <a:lnTo>
                    <a:pt x="1426" y="2163"/>
                  </a:lnTo>
                  <a:lnTo>
                    <a:pt x="1431" y="2161"/>
                  </a:lnTo>
                  <a:lnTo>
                    <a:pt x="1433" y="2161"/>
                  </a:lnTo>
                  <a:lnTo>
                    <a:pt x="1435" y="2158"/>
                  </a:lnTo>
                  <a:lnTo>
                    <a:pt x="1435" y="2158"/>
                  </a:lnTo>
                  <a:lnTo>
                    <a:pt x="1435" y="2158"/>
                  </a:lnTo>
                  <a:lnTo>
                    <a:pt x="1438" y="2158"/>
                  </a:lnTo>
                  <a:lnTo>
                    <a:pt x="1438" y="2158"/>
                  </a:lnTo>
                  <a:lnTo>
                    <a:pt x="1438" y="2158"/>
                  </a:lnTo>
                  <a:lnTo>
                    <a:pt x="1440" y="2161"/>
                  </a:lnTo>
                  <a:lnTo>
                    <a:pt x="1440" y="2163"/>
                  </a:lnTo>
                  <a:lnTo>
                    <a:pt x="1440" y="2163"/>
                  </a:lnTo>
                  <a:lnTo>
                    <a:pt x="1440" y="2163"/>
                  </a:lnTo>
                  <a:lnTo>
                    <a:pt x="1440" y="2165"/>
                  </a:lnTo>
                  <a:lnTo>
                    <a:pt x="1440" y="2165"/>
                  </a:lnTo>
                  <a:lnTo>
                    <a:pt x="1442" y="2165"/>
                  </a:lnTo>
                  <a:lnTo>
                    <a:pt x="1440" y="2168"/>
                  </a:lnTo>
                  <a:lnTo>
                    <a:pt x="1440" y="2168"/>
                  </a:lnTo>
                  <a:lnTo>
                    <a:pt x="1440" y="2168"/>
                  </a:lnTo>
                  <a:lnTo>
                    <a:pt x="1440" y="2170"/>
                  </a:lnTo>
                  <a:lnTo>
                    <a:pt x="1442" y="2170"/>
                  </a:lnTo>
                  <a:lnTo>
                    <a:pt x="1442" y="2170"/>
                  </a:lnTo>
                  <a:lnTo>
                    <a:pt x="1442" y="2173"/>
                  </a:lnTo>
                  <a:lnTo>
                    <a:pt x="1440" y="2177"/>
                  </a:lnTo>
                  <a:lnTo>
                    <a:pt x="1442" y="2177"/>
                  </a:lnTo>
                  <a:lnTo>
                    <a:pt x="1442" y="2177"/>
                  </a:lnTo>
                  <a:lnTo>
                    <a:pt x="1442" y="2180"/>
                  </a:lnTo>
                  <a:lnTo>
                    <a:pt x="1445" y="2180"/>
                  </a:lnTo>
                  <a:lnTo>
                    <a:pt x="1445" y="2180"/>
                  </a:lnTo>
                  <a:lnTo>
                    <a:pt x="1445" y="2180"/>
                  </a:lnTo>
                  <a:lnTo>
                    <a:pt x="1445" y="2180"/>
                  </a:lnTo>
                  <a:lnTo>
                    <a:pt x="1445" y="2182"/>
                  </a:lnTo>
                  <a:lnTo>
                    <a:pt x="1442" y="2182"/>
                  </a:lnTo>
                  <a:lnTo>
                    <a:pt x="1442" y="2182"/>
                  </a:lnTo>
                  <a:lnTo>
                    <a:pt x="1445" y="2184"/>
                  </a:lnTo>
                  <a:lnTo>
                    <a:pt x="1445" y="2184"/>
                  </a:lnTo>
                  <a:lnTo>
                    <a:pt x="1445" y="2184"/>
                  </a:lnTo>
                  <a:lnTo>
                    <a:pt x="1442" y="2187"/>
                  </a:lnTo>
                  <a:lnTo>
                    <a:pt x="1445" y="2187"/>
                  </a:lnTo>
                  <a:lnTo>
                    <a:pt x="1445" y="2189"/>
                  </a:lnTo>
                  <a:lnTo>
                    <a:pt x="1445" y="2189"/>
                  </a:lnTo>
                  <a:lnTo>
                    <a:pt x="1445" y="2191"/>
                  </a:lnTo>
                  <a:lnTo>
                    <a:pt x="1447" y="2191"/>
                  </a:lnTo>
                  <a:lnTo>
                    <a:pt x="1447" y="2191"/>
                  </a:lnTo>
                  <a:lnTo>
                    <a:pt x="1449" y="2189"/>
                  </a:lnTo>
                  <a:lnTo>
                    <a:pt x="1452" y="2189"/>
                  </a:lnTo>
                  <a:lnTo>
                    <a:pt x="1452" y="2187"/>
                  </a:lnTo>
                  <a:lnTo>
                    <a:pt x="1459" y="2187"/>
                  </a:lnTo>
                  <a:lnTo>
                    <a:pt x="1459" y="2187"/>
                  </a:lnTo>
                  <a:lnTo>
                    <a:pt x="1461" y="2187"/>
                  </a:lnTo>
                  <a:lnTo>
                    <a:pt x="1461" y="2187"/>
                  </a:lnTo>
                  <a:lnTo>
                    <a:pt x="1464" y="2187"/>
                  </a:lnTo>
                  <a:lnTo>
                    <a:pt x="1464" y="2187"/>
                  </a:lnTo>
                  <a:lnTo>
                    <a:pt x="1464" y="2189"/>
                  </a:lnTo>
                  <a:lnTo>
                    <a:pt x="1464" y="2189"/>
                  </a:lnTo>
                  <a:lnTo>
                    <a:pt x="1464" y="2189"/>
                  </a:lnTo>
                  <a:lnTo>
                    <a:pt x="1461" y="2189"/>
                  </a:lnTo>
                  <a:lnTo>
                    <a:pt x="1464" y="2191"/>
                  </a:lnTo>
                  <a:lnTo>
                    <a:pt x="1464" y="2191"/>
                  </a:lnTo>
                  <a:lnTo>
                    <a:pt x="1466" y="2189"/>
                  </a:lnTo>
                  <a:lnTo>
                    <a:pt x="1466" y="2189"/>
                  </a:lnTo>
                  <a:lnTo>
                    <a:pt x="1468" y="2191"/>
                  </a:lnTo>
                  <a:lnTo>
                    <a:pt x="1468" y="2191"/>
                  </a:lnTo>
                  <a:lnTo>
                    <a:pt x="1468" y="2194"/>
                  </a:lnTo>
                  <a:lnTo>
                    <a:pt x="1471" y="2194"/>
                  </a:lnTo>
                  <a:lnTo>
                    <a:pt x="1471" y="2191"/>
                  </a:lnTo>
                  <a:lnTo>
                    <a:pt x="1471" y="2191"/>
                  </a:lnTo>
                  <a:lnTo>
                    <a:pt x="1473" y="2191"/>
                  </a:lnTo>
                  <a:lnTo>
                    <a:pt x="1473" y="2191"/>
                  </a:lnTo>
                  <a:lnTo>
                    <a:pt x="1473" y="2191"/>
                  </a:lnTo>
                  <a:lnTo>
                    <a:pt x="1473" y="2189"/>
                  </a:lnTo>
                  <a:lnTo>
                    <a:pt x="1473" y="2189"/>
                  </a:lnTo>
                  <a:lnTo>
                    <a:pt x="1473" y="2189"/>
                  </a:lnTo>
                  <a:lnTo>
                    <a:pt x="1473" y="2189"/>
                  </a:lnTo>
                  <a:lnTo>
                    <a:pt x="1475" y="2189"/>
                  </a:lnTo>
                  <a:lnTo>
                    <a:pt x="1475" y="2189"/>
                  </a:lnTo>
                  <a:lnTo>
                    <a:pt x="1475" y="2189"/>
                  </a:lnTo>
                  <a:lnTo>
                    <a:pt x="1475" y="2189"/>
                  </a:lnTo>
                  <a:lnTo>
                    <a:pt x="1475" y="2187"/>
                  </a:lnTo>
                  <a:lnTo>
                    <a:pt x="1475" y="2187"/>
                  </a:lnTo>
                  <a:lnTo>
                    <a:pt x="1475" y="2187"/>
                  </a:lnTo>
                  <a:lnTo>
                    <a:pt x="1475" y="2187"/>
                  </a:lnTo>
                  <a:lnTo>
                    <a:pt x="1473" y="2184"/>
                  </a:lnTo>
                  <a:lnTo>
                    <a:pt x="1473" y="2184"/>
                  </a:lnTo>
                  <a:lnTo>
                    <a:pt x="1471" y="2184"/>
                  </a:lnTo>
                  <a:lnTo>
                    <a:pt x="1471" y="2184"/>
                  </a:lnTo>
                  <a:lnTo>
                    <a:pt x="1471" y="2182"/>
                  </a:lnTo>
                  <a:lnTo>
                    <a:pt x="1471" y="2182"/>
                  </a:lnTo>
                  <a:lnTo>
                    <a:pt x="1471" y="2180"/>
                  </a:lnTo>
                  <a:lnTo>
                    <a:pt x="1471" y="2175"/>
                  </a:lnTo>
                  <a:lnTo>
                    <a:pt x="1471" y="2173"/>
                  </a:lnTo>
                  <a:lnTo>
                    <a:pt x="1471" y="2173"/>
                  </a:lnTo>
                  <a:lnTo>
                    <a:pt x="1471" y="2170"/>
                  </a:lnTo>
                  <a:lnTo>
                    <a:pt x="1471" y="2168"/>
                  </a:lnTo>
                  <a:lnTo>
                    <a:pt x="1471" y="2168"/>
                  </a:lnTo>
                  <a:lnTo>
                    <a:pt x="1473" y="2168"/>
                  </a:lnTo>
                  <a:lnTo>
                    <a:pt x="1473" y="2168"/>
                  </a:lnTo>
                  <a:lnTo>
                    <a:pt x="1475" y="2165"/>
                  </a:lnTo>
                  <a:lnTo>
                    <a:pt x="1473" y="2165"/>
                  </a:lnTo>
                  <a:lnTo>
                    <a:pt x="1473" y="2165"/>
                  </a:lnTo>
                  <a:lnTo>
                    <a:pt x="1473" y="2165"/>
                  </a:lnTo>
                  <a:lnTo>
                    <a:pt x="1471" y="2163"/>
                  </a:lnTo>
                  <a:lnTo>
                    <a:pt x="1471" y="2163"/>
                  </a:lnTo>
                  <a:lnTo>
                    <a:pt x="1471" y="2163"/>
                  </a:lnTo>
                  <a:lnTo>
                    <a:pt x="1471" y="2161"/>
                  </a:lnTo>
                  <a:lnTo>
                    <a:pt x="1471" y="2161"/>
                  </a:lnTo>
                  <a:lnTo>
                    <a:pt x="1471" y="2161"/>
                  </a:lnTo>
                  <a:lnTo>
                    <a:pt x="1471" y="2161"/>
                  </a:lnTo>
                  <a:lnTo>
                    <a:pt x="1471" y="2158"/>
                  </a:lnTo>
                  <a:lnTo>
                    <a:pt x="1471" y="2158"/>
                  </a:lnTo>
                  <a:lnTo>
                    <a:pt x="1471" y="2156"/>
                  </a:lnTo>
                  <a:lnTo>
                    <a:pt x="1471" y="2154"/>
                  </a:lnTo>
                  <a:lnTo>
                    <a:pt x="1471" y="2154"/>
                  </a:lnTo>
                  <a:lnTo>
                    <a:pt x="1471" y="2154"/>
                  </a:lnTo>
                  <a:lnTo>
                    <a:pt x="1468" y="2151"/>
                  </a:lnTo>
                  <a:lnTo>
                    <a:pt x="1468" y="2149"/>
                  </a:lnTo>
                  <a:lnTo>
                    <a:pt x="1468" y="2149"/>
                  </a:lnTo>
                  <a:lnTo>
                    <a:pt x="1468" y="2149"/>
                  </a:lnTo>
                  <a:lnTo>
                    <a:pt x="1468" y="2149"/>
                  </a:lnTo>
                  <a:lnTo>
                    <a:pt x="1468" y="2149"/>
                  </a:lnTo>
                  <a:lnTo>
                    <a:pt x="1466" y="2147"/>
                  </a:lnTo>
                  <a:lnTo>
                    <a:pt x="1464" y="2147"/>
                  </a:lnTo>
                  <a:lnTo>
                    <a:pt x="1464" y="2147"/>
                  </a:lnTo>
                  <a:lnTo>
                    <a:pt x="1464" y="2144"/>
                  </a:lnTo>
                  <a:lnTo>
                    <a:pt x="1464" y="2142"/>
                  </a:lnTo>
                  <a:lnTo>
                    <a:pt x="1461" y="2139"/>
                  </a:lnTo>
                  <a:lnTo>
                    <a:pt x="1461" y="2139"/>
                  </a:lnTo>
                  <a:lnTo>
                    <a:pt x="1461" y="2137"/>
                  </a:lnTo>
                  <a:lnTo>
                    <a:pt x="1461" y="2137"/>
                  </a:lnTo>
                  <a:lnTo>
                    <a:pt x="1461" y="2137"/>
                  </a:lnTo>
                  <a:lnTo>
                    <a:pt x="1461" y="2135"/>
                  </a:lnTo>
                  <a:lnTo>
                    <a:pt x="1461" y="2132"/>
                  </a:lnTo>
                  <a:lnTo>
                    <a:pt x="1459" y="2132"/>
                  </a:lnTo>
                  <a:lnTo>
                    <a:pt x="1459" y="2130"/>
                  </a:lnTo>
                  <a:lnTo>
                    <a:pt x="1459" y="2130"/>
                  </a:lnTo>
                  <a:lnTo>
                    <a:pt x="1461" y="2130"/>
                  </a:lnTo>
                  <a:lnTo>
                    <a:pt x="1461" y="2130"/>
                  </a:lnTo>
                  <a:lnTo>
                    <a:pt x="1461" y="2130"/>
                  </a:lnTo>
                  <a:lnTo>
                    <a:pt x="1461" y="2130"/>
                  </a:lnTo>
                  <a:lnTo>
                    <a:pt x="1464" y="2130"/>
                  </a:lnTo>
                  <a:lnTo>
                    <a:pt x="1464" y="2130"/>
                  </a:lnTo>
                  <a:lnTo>
                    <a:pt x="1464" y="2128"/>
                  </a:lnTo>
                  <a:lnTo>
                    <a:pt x="1464" y="2125"/>
                  </a:lnTo>
                  <a:lnTo>
                    <a:pt x="1464" y="2125"/>
                  </a:lnTo>
                  <a:lnTo>
                    <a:pt x="1466" y="2125"/>
                  </a:lnTo>
                  <a:lnTo>
                    <a:pt x="1466" y="2123"/>
                  </a:lnTo>
                  <a:lnTo>
                    <a:pt x="1466" y="2123"/>
                  </a:lnTo>
                  <a:lnTo>
                    <a:pt x="1466" y="2123"/>
                  </a:lnTo>
                  <a:lnTo>
                    <a:pt x="1466" y="2120"/>
                  </a:lnTo>
                  <a:lnTo>
                    <a:pt x="1466" y="2120"/>
                  </a:lnTo>
                  <a:lnTo>
                    <a:pt x="1466" y="2118"/>
                  </a:lnTo>
                  <a:lnTo>
                    <a:pt x="1468" y="2118"/>
                  </a:lnTo>
                  <a:lnTo>
                    <a:pt x="1468" y="2118"/>
                  </a:lnTo>
                  <a:lnTo>
                    <a:pt x="1468" y="2116"/>
                  </a:lnTo>
                  <a:lnTo>
                    <a:pt x="1471" y="2116"/>
                  </a:lnTo>
                  <a:lnTo>
                    <a:pt x="1471" y="2116"/>
                  </a:lnTo>
                  <a:lnTo>
                    <a:pt x="1471" y="2116"/>
                  </a:lnTo>
                  <a:lnTo>
                    <a:pt x="1473" y="2118"/>
                  </a:lnTo>
                  <a:lnTo>
                    <a:pt x="1475" y="2120"/>
                  </a:lnTo>
                  <a:lnTo>
                    <a:pt x="1475" y="2123"/>
                  </a:lnTo>
                  <a:lnTo>
                    <a:pt x="1478" y="2123"/>
                  </a:lnTo>
                  <a:lnTo>
                    <a:pt x="1478" y="2123"/>
                  </a:lnTo>
                  <a:lnTo>
                    <a:pt x="1478" y="2120"/>
                  </a:lnTo>
                  <a:lnTo>
                    <a:pt x="1478" y="2120"/>
                  </a:lnTo>
                  <a:lnTo>
                    <a:pt x="1480" y="2120"/>
                  </a:lnTo>
                  <a:lnTo>
                    <a:pt x="1483" y="2120"/>
                  </a:lnTo>
                  <a:lnTo>
                    <a:pt x="1483" y="2120"/>
                  </a:lnTo>
                  <a:lnTo>
                    <a:pt x="1485" y="2118"/>
                  </a:lnTo>
                  <a:lnTo>
                    <a:pt x="1485" y="2118"/>
                  </a:lnTo>
                  <a:lnTo>
                    <a:pt x="1490" y="2120"/>
                  </a:lnTo>
                  <a:lnTo>
                    <a:pt x="1490" y="2120"/>
                  </a:lnTo>
                  <a:lnTo>
                    <a:pt x="1490" y="2120"/>
                  </a:lnTo>
                  <a:lnTo>
                    <a:pt x="1490" y="2120"/>
                  </a:lnTo>
                  <a:lnTo>
                    <a:pt x="1490" y="2120"/>
                  </a:lnTo>
                  <a:lnTo>
                    <a:pt x="1490" y="2123"/>
                  </a:lnTo>
                  <a:lnTo>
                    <a:pt x="1490" y="2123"/>
                  </a:lnTo>
                  <a:lnTo>
                    <a:pt x="1492" y="2120"/>
                  </a:lnTo>
                  <a:lnTo>
                    <a:pt x="1492" y="2120"/>
                  </a:lnTo>
                  <a:lnTo>
                    <a:pt x="1492" y="2120"/>
                  </a:lnTo>
                  <a:lnTo>
                    <a:pt x="1494" y="2120"/>
                  </a:lnTo>
                  <a:lnTo>
                    <a:pt x="1494" y="2120"/>
                  </a:lnTo>
                  <a:lnTo>
                    <a:pt x="1497" y="2120"/>
                  </a:lnTo>
                  <a:lnTo>
                    <a:pt x="1497" y="2120"/>
                  </a:lnTo>
                  <a:lnTo>
                    <a:pt x="1497" y="2120"/>
                  </a:lnTo>
                  <a:lnTo>
                    <a:pt x="1497" y="2118"/>
                  </a:lnTo>
                  <a:lnTo>
                    <a:pt x="1497" y="2116"/>
                  </a:lnTo>
                  <a:lnTo>
                    <a:pt x="1504" y="2109"/>
                  </a:lnTo>
                  <a:lnTo>
                    <a:pt x="1504" y="2109"/>
                  </a:lnTo>
                  <a:lnTo>
                    <a:pt x="1504" y="2109"/>
                  </a:lnTo>
                  <a:lnTo>
                    <a:pt x="1504" y="2109"/>
                  </a:lnTo>
                  <a:lnTo>
                    <a:pt x="1504" y="2109"/>
                  </a:lnTo>
                  <a:lnTo>
                    <a:pt x="1504" y="2109"/>
                  </a:lnTo>
                  <a:lnTo>
                    <a:pt x="1504" y="2106"/>
                  </a:lnTo>
                  <a:lnTo>
                    <a:pt x="1504" y="2106"/>
                  </a:lnTo>
                  <a:lnTo>
                    <a:pt x="1504" y="2106"/>
                  </a:lnTo>
                  <a:lnTo>
                    <a:pt x="1504" y="2106"/>
                  </a:lnTo>
                  <a:lnTo>
                    <a:pt x="1504" y="2106"/>
                  </a:lnTo>
                  <a:lnTo>
                    <a:pt x="1506" y="2106"/>
                  </a:lnTo>
                  <a:lnTo>
                    <a:pt x="1506" y="2106"/>
                  </a:lnTo>
                  <a:lnTo>
                    <a:pt x="1506" y="2104"/>
                  </a:lnTo>
                  <a:lnTo>
                    <a:pt x="1506" y="2102"/>
                  </a:lnTo>
                  <a:lnTo>
                    <a:pt x="1506" y="2102"/>
                  </a:lnTo>
                  <a:lnTo>
                    <a:pt x="1509" y="2102"/>
                  </a:lnTo>
                  <a:lnTo>
                    <a:pt x="1509" y="2102"/>
                  </a:lnTo>
                  <a:lnTo>
                    <a:pt x="1511" y="2102"/>
                  </a:lnTo>
                  <a:lnTo>
                    <a:pt x="1511" y="2102"/>
                  </a:lnTo>
                  <a:lnTo>
                    <a:pt x="1511" y="2104"/>
                  </a:lnTo>
                  <a:lnTo>
                    <a:pt x="1513" y="2104"/>
                  </a:lnTo>
                  <a:lnTo>
                    <a:pt x="1513" y="2106"/>
                  </a:lnTo>
                  <a:lnTo>
                    <a:pt x="1513" y="2106"/>
                  </a:lnTo>
                  <a:lnTo>
                    <a:pt x="1513" y="2104"/>
                  </a:lnTo>
                  <a:lnTo>
                    <a:pt x="1513" y="2104"/>
                  </a:lnTo>
                  <a:lnTo>
                    <a:pt x="1516" y="2104"/>
                  </a:lnTo>
                  <a:lnTo>
                    <a:pt x="1516" y="2104"/>
                  </a:lnTo>
                  <a:lnTo>
                    <a:pt x="1516" y="2104"/>
                  </a:lnTo>
                  <a:lnTo>
                    <a:pt x="1516" y="2106"/>
                  </a:lnTo>
                  <a:lnTo>
                    <a:pt x="1516" y="2106"/>
                  </a:lnTo>
                  <a:lnTo>
                    <a:pt x="1518" y="2106"/>
                  </a:lnTo>
                  <a:lnTo>
                    <a:pt x="1520" y="2106"/>
                  </a:lnTo>
                  <a:lnTo>
                    <a:pt x="1520" y="2106"/>
                  </a:lnTo>
                  <a:lnTo>
                    <a:pt x="1523" y="2109"/>
                  </a:lnTo>
                  <a:lnTo>
                    <a:pt x="1525" y="2109"/>
                  </a:lnTo>
                  <a:lnTo>
                    <a:pt x="1528" y="2111"/>
                  </a:lnTo>
                  <a:lnTo>
                    <a:pt x="1528" y="2111"/>
                  </a:lnTo>
                  <a:lnTo>
                    <a:pt x="1530" y="2111"/>
                  </a:lnTo>
                  <a:lnTo>
                    <a:pt x="1530" y="2113"/>
                  </a:lnTo>
                  <a:lnTo>
                    <a:pt x="1530" y="2113"/>
                  </a:lnTo>
                  <a:lnTo>
                    <a:pt x="1532" y="2118"/>
                  </a:lnTo>
                  <a:lnTo>
                    <a:pt x="1532" y="2118"/>
                  </a:lnTo>
                  <a:lnTo>
                    <a:pt x="1532" y="2118"/>
                  </a:lnTo>
                  <a:lnTo>
                    <a:pt x="1535" y="2118"/>
                  </a:lnTo>
                  <a:lnTo>
                    <a:pt x="1537" y="2120"/>
                  </a:lnTo>
                  <a:lnTo>
                    <a:pt x="1537" y="2120"/>
                  </a:lnTo>
                  <a:lnTo>
                    <a:pt x="1539" y="2120"/>
                  </a:lnTo>
                  <a:lnTo>
                    <a:pt x="1539" y="2120"/>
                  </a:lnTo>
                  <a:lnTo>
                    <a:pt x="1539" y="2118"/>
                  </a:lnTo>
                  <a:lnTo>
                    <a:pt x="1539" y="2118"/>
                  </a:lnTo>
                  <a:lnTo>
                    <a:pt x="1539" y="2118"/>
                  </a:lnTo>
                  <a:lnTo>
                    <a:pt x="1539" y="2116"/>
                  </a:lnTo>
                  <a:lnTo>
                    <a:pt x="1542" y="2116"/>
                  </a:lnTo>
                  <a:lnTo>
                    <a:pt x="1542" y="2116"/>
                  </a:lnTo>
                  <a:lnTo>
                    <a:pt x="1544" y="2113"/>
                  </a:lnTo>
                  <a:lnTo>
                    <a:pt x="1544" y="2113"/>
                  </a:lnTo>
                  <a:lnTo>
                    <a:pt x="1544" y="2113"/>
                  </a:lnTo>
                  <a:lnTo>
                    <a:pt x="1544" y="2113"/>
                  </a:lnTo>
                  <a:lnTo>
                    <a:pt x="1544" y="2111"/>
                  </a:lnTo>
                  <a:lnTo>
                    <a:pt x="1544" y="2111"/>
                  </a:lnTo>
                  <a:lnTo>
                    <a:pt x="1546" y="2109"/>
                  </a:lnTo>
                  <a:lnTo>
                    <a:pt x="1549" y="2106"/>
                  </a:lnTo>
                  <a:lnTo>
                    <a:pt x="1549" y="2106"/>
                  </a:lnTo>
                  <a:lnTo>
                    <a:pt x="1551" y="2106"/>
                  </a:lnTo>
                  <a:lnTo>
                    <a:pt x="1551" y="2104"/>
                  </a:lnTo>
                  <a:lnTo>
                    <a:pt x="1554" y="2099"/>
                  </a:lnTo>
                  <a:lnTo>
                    <a:pt x="1554" y="2099"/>
                  </a:lnTo>
                  <a:lnTo>
                    <a:pt x="1556" y="2099"/>
                  </a:lnTo>
                  <a:lnTo>
                    <a:pt x="1556" y="2102"/>
                  </a:lnTo>
                  <a:lnTo>
                    <a:pt x="1556" y="2102"/>
                  </a:lnTo>
                  <a:lnTo>
                    <a:pt x="1556" y="2102"/>
                  </a:lnTo>
                  <a:lnTo>
                    <a:pt x="1558" y="2102"/>
                  </a:lnTo>
                  <a:lnTo>
                    <a:pt x="1558" y="2104"/>
                  </a:lnTo>
                  <a:lnTo>
                    <a:pt x="1558" y="2104"/>
                  </a:lnTo>
                  <a:lnTo>
                    <a:pt x="1558" y="2104"/>
                  </a:lnTo>
                  <a:lnTo>
                    <a:pt x="1558" y="2106"/>
                  </a:lnTo>
                  <a:lnTo>
                    <a:pt x="1558" y="2106"/>
                  </a:lnTo>
                  <a:lnTo>
                    <a:pt x="1561" y="2109"/>
                  </a:lnTo>
                  <a:lnTo>
                    <a:pt x="1561" y="2111"/>
                  </a:lnTo>
                  <a:lnTo>
                    <a:pt x="1563" y="2111"/>
                  </a:lnTo>
                  <a:lnTo>
                    <a:pt x="1563" y="2111"/>
                  </a:lnTo>
                  <a:lnTo>
                    <a:pt x="1563" y="2111"/>
                  </a:lnTo>
                  <a:lnTo>
                    <a:pt x="1565" y="2109"/>
                  </a:lnTo>
                  <a:lnTo>
                    <a:pt x="1565" y="2109"/>
                  </a:lnTo>
                  <a:lnTo>
                    <a:pt x="1565" y="2109"/>
                  </a:lnTo>
                  <a:lnTo>
                    <a:pt x="1565" y="2106"/>
                  </a:lnTo>
                  <a:lnTo>
                    <a:pt x="1565" y="2104"/>
                  </a:lnTo>
                  <a:lnTo>
                    <a:pt x="1568" y="2104"/>
                  </a:lnTo>
                  <a:lnTo>
                    <a:pt x="1568" y="2102"/>
                  </a:lnTo>
                  <a:lnTo>
                    <a:pt x="1568" y="2102"/>
                  </a:lnTo>
                  <a:lnTo>
                    <a:pt x="1568" y="2102"/>
                  </a:lnTo>
                  <a:lnTo>
                    <a:pt x="1568" y="2102"/>
                  </a:lnTo>
                  <a:lnTo>
                    <a:pt x="1570" y="2099"/>
                  </a:lnTo>
                  <a:lnTo>
                    <a:pt x="1572" y="2099"/>
                  </a:lnTo>
                  <a:lnTo>
                    <a:pt x="1575" y="2104"/>
                  </a:lnTo>
                  <a:lnTo>
                    <a:pt x="1580" y="2106"/>
                  </a:lnTo>
                  <a:lnTo>
                    <a:pt x="1580" y="2109"/>
                  </a:lnTo>
                  <a:lnTo>
                    <a:pt x="1580" y="2109"/>
                  </a:lnTo>
                  <a:lnTo>
                    <a:pt x="1580" y="2111"/>
                  </a:lnTo>
                  <a:lnTo>
                    <a:pt x="1580" y="2111"/>
                  </a:lnTo>
                  <a:lnTo>
                    <a:pt x="1582" y="2111"/>
                  </a:lnTo>
                  <a:lnTo>
                    <a:pt x="1582" y="2111"/>
                  </a:lnTo>
                  <a:lnTo>
                    <a:pt x="1582" y="2111"/>
                  </a:lnTo>
                  <a:lnTo>
                    <a:pt x="1584" y="2111"/>
                  </a:lnTo>
                  <a:lnTo>
                    <a:pt x="1584" y="2113"/>
                  </a:lnTo>
                  <a:lnTo>
                    <a:pt x="1584" y="2113"/>
                  </a:lnTo>
                  <a:lnTo>
                    <a:pt x="1584" y="2113"/>
                  </a:lnTo>
                  <a:lnTo>
                    <a:pt x="1584" y="2116"/>
                  </a:lnTo>
                  <a:lnTo>
                    <a:pt x="1587" y="2116"/>
                  </a:lnTo>
                  <a:lnTo>
                    <a:pt x="1587" y="2116"/>
                  </a:lnTo>
                  <a:lnTo>
                    <a:pt x="1587" y="2116"/>
                  </a:lnTo>
                  <a:lnTo>
                    <a:pt x="1589" y="2116"/>
                  </a:lnTo>
                  <a:lnTo>
                    <a:pt x="1589" y="2116"/>
                  </a:lnTo>
                  <a:lnTo>
                    <a:pt x="1589" y="2113"/>
                  </a:lnTo>
                  <a:lnTo>
                    <a:pt x="1589" y="2113"/>
                  </a:lnTo>
                  <a:lnTo>
                    <a:pt x="1589" y="2113"/>
                  </a:lnTo>
                  <a:lnTo>
                    <a:pt x="1589" y="2111"/>
                  </a:lnTo>
                  <a:lnTo>
                    <a:pt x="1589" y="2109"/>
                  </a:lnTo>
                  <a:lnTo>
                    <a:pt x="1589" y="2109"/>
                  </a:lnTo>
                  <a:lnTo>
                    <a:pt x="1589" y="2106"/>
                  </a:lnTo>
                  <a:lnTo>
                    <a:pt x="1591" y="2104"/>
                  </a:lnTo>
                  <a:lnTo>
                    <a:pt x="1591" y="2102"/>
                  </a:lnTo>
                  <a:lnTo>
                    <a:pt x="1591" y="2102"/>
                  </a:lnTo>
                  <a:lnTo>
                    <a:pt x="1594" y="2102"/>
                  </a:lnTo>
                  <a:lnTo>
                    <a:pt x="1594" y="2099"/>
                  </a:lnTo>
                  <a:lnTo>
                    <a:pt x="1594" y="2099"/>
                  </a:lnTo>
                  <a:lnTo>
                    <a:pt x="1594" y="2099"/>
                  </a:lnTo>
                  <a:lnTo>
                    <a:pt x="1596" y="2099"/>
                  </a:lnTo>
                  <a:lnTo>
                    <a:pt x="1601" y="2097"/>
                  </a:lnTo>
                  <a:lnTo>
                    <a:pt x="1601" y="2097"/>
                  </a:lnTo>
                  <a:lnTo>
                    <a:pt x="1601" y="2099"/>
                  </a:lnTo>
                  <a:lnTo>
                    <a:pt x="1601" y="2099"/>
                  </a:lnTo>
                  <a:lnTo>
                    <a:pt x="1601" y="2102"/>
                  </a:lnTo>
                  <a:lnTo>
                    <a:pt x="1601" y="2102"/>
                  </a:lnTo>
                  <a:lnTo>
                    <a:pt x="1603" y="2104"/>
                  </a:lnTo>
                  <a:lnTo>
                    <a:pt x="1606" y="2104"/>
                  </a:lnTo>
                  <a:lnTo>
                    <a:pt x="1606" y="2106"/>
                  </a:lnTo>
                  <a:lnTo>
                    <a:pt x="1608" y="2106"/>
                  </a:lnTo>
                  <a:lnTo>
                    <a:pt x="1608" y="2106"/>
                  </a:lnTo>
                  <a:lnTo>
                    <a:pt x="1608" y="2106"/>
                  </a:lnTo>
                  <a:lnTo>
                    <a:pt x="1613" y="2102"/>
                  </a:lnTo>
                  <a:lnTo>
                    <a:pt x="1613" y="2102"/>
                  </a:lnTo>
                  <a:lnTo>
                    <a:pt x="1617" y="2099"/>
                  </a:lnTo>
                  <a:lnTo>
                    <a:pt x="1617" y="2097"/>
                  </a:lnTo>
                  <a:lnTo>
                    <a:pt x="1617" y="2097"/>
                  </a:lnTo>
                  <a:lnTo>
                    <a:pt x="1620" y="2097"/>
                  </a:lnTo>
                  <a:lnTo>
                    <a:pt x="1620" y="2097"/>
                  </a:lnTo>
                  <a:lnTo>
                    <a:pt x="1620" y="2097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0" y="2099"/>
                  </a:lnTo>
                  <a:lnTo>
                    <a:pt x="1622" y="2099"/>
                  </a:lnTo>
                  <a:lnTo>
                    <a:pt x="1622" y="2099"/>
                  </a:lnTo>
                  <a:lnTo>
                    <a:pt x="1624" y="2099"/>
                  </a:lnTo>
                  <a:lnTo>
                    <a:pt x="1624" y="2099"/>
                  </a:lnTo>
                  <a:lnTo>
                    <a:pt x="1627" y="2099"/>
                  </a:lnTo>
                  <a:lnTo>
                    <a:pt x="1627" y="2097"/>
                  </a:lnTo>
                  <a:lnTo>
                    <a:pt x="1627" y="2097"/>
                  </a:lnTo>
                  <a:lnTo>
                    <a:pt x="1629" y="2094"/>
                  </a:lnTo>
                  <a:lnTo>
                    <a:pt x="1629" y="2094"/>
                  </a:lnTo>
                  <a:lnTo>
                    <a:pt x="1632" y="2092"/>
                  </a:lnTo>
                  <a:lnTo>
                    <a:pt x="1632" y="2092"/>
                  </a:lnTo>
                  <a:lnTo>
                    <a:pt x="1632" y="2090"/>
                  </a:lnTo>
                  <a:lnTo>
                    <a:pt x="1632" y="2083"/>
                  </a:lnTo>
                  <a:lnTo>
                    <a:pt x="1632" y="2083"/>
                  </a:lnTo>
                  <a:lnTo>
                    <a:pt x="1634" y="2083"/>
                  </a:lnTo>
                  <a:lnTo>
                    <a:pt x="1634" y="2080"/>
                  </a:lnTo>
                  <a:lnTo>
                    <a:pt x="1634" y="2080"/>
                  </a:lnTo>
                  <a:lnTo>
                    <a:pt x="1634" y="2080"/>
                  </a:lnTo>
                  <a:lnTo>
                    <a:pt x="1634" y="2078"/>
                  </a:lnTo>
                  <a:lnTo>
                    <a:pt x="1636" y="2078"/>
                  </a:lnTo>
                  <a:lnTo>
                    <a:pt x="1636" y="2078"/>
                  </a:lnTo>
                  <a:lnTo>
                    <a:pt x="1636" y="2080"/>
                  </a:lnTo>
                  <a:lnTo>
                    <a:pt x="1639" y="2080"/>
                  </a:lnTo>
                  <a:lnTo>
                    <a:pt x="1639" y="2078"/>
                  </a:lnTo>
                  <a:lnTo>
                    <a:pt x="1641" y="2078"/>
                  </a:lnTo>
                  <a:lnTo>
                    <a:pt x="1643" y="2076"/>
                  </a:lnTo>
                  <a:lnTo>
                    <a:pt x="1643" y="2076"/>
                  </a:lnTo>
                  <a:lnTo>
                    <a:pt x="1646" y="2076"/>
                  </a:lnTo>
                  <a:lnTo>
                    <a:pt x="1648" y="2073"/>
                  </a:lnTo>
                  <a:lnTo>
                    <a:pt x="1648" y="2073"/>
                  </a:lnTo>
                  <a:lnTo>
                    <a:pt x="1648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0" y="2073"/>
                  </a:lnTo>
                  <a:lnTo>
                    <a:pt x="1653" y="2073"/>
                  </a:lnTo>
                  <a:lnTo>
                    <a:pt x="1653" y="2073"/>
                  </a:lnTo>
                  <a:lnTo>
                    <a:pt x="1653" y="2073"/>
                  </a:lnTo>
                  <a:lnTo>
                    <a:pt x="1653" y="2071"/>
                  </a:lnTo>
                  <a:lnTo>
                    <a:pt x="1653" y="2071"/>
                  </a:lnTo>
                  <a:lnTo>
                    <a:pt x="1655" y="2068"/>
                  </a:lnTo>
                  <a:lnTo>
                    <a:pt x="1655" y="2068"/>
                  </a:lnTo>
                  <a:lnTo>
                    <a:pt x="1658" y="2068"/>
                  </a:lnTo>
                  <a:lnTo>
                    <a:pt x="1658" y="2068"/>
                  </a:lnTo>
                  <a:lnTo>
                    <a:pt x="1658" y="2068"/>
                  </a:lnTo>
                  <a:lnTo>
                    <a:pt x="1658" y="2068"/>
                  </a:lnTo>
                  <a:lnTo>
                    <a:pt x="1660" y="2071"/>
                  </a:lnTo>
                  <a:lnTo>
                    <a:pt x="1660" y="2071"/>
                  </a:lnTo>
                  <a:lnTo>
                    <a:pt x="1660" y="2071"/>
                  </a:lnTo>
                  <a:lnTo>
                    <a:pt x="1662" y="2073"/>
                  </a:lnTo>
                  <a:lnTo>
                    <a:pt x="1662" y="2073"/>
                  </a:lnTo>
                  <a:lnTo>
                    <a:pt x="1662" y="2073"/>
                  </a:lnTo>
                  <a:lnTo>
                    <a:pt x="1662" y="2073"/>
                  </a:lnTo>
                  <a:lnTo>
                    <a:pt x="1662" y="2073"/>
                  </a:lnTo>
                  <a:lnTo>
                    <a:pt x="1665" y="2073"/>
                  </a:lnTo>
                  <a:lnTo>
                    <a:pt x="1665" y="2073"/>
                  </a:lnTo>
                  <a:lnTo>
                    <a:pt x="1665" y="2073"/>
                  </a:lnTo>
                  <a:lnTo>
                    <a:pt x="1665" y="2073"/>
                  </a:lnTo>
                  <a:lnTo>
                    <a:pt x="1665" y="2076"/>
                  </a:lnTo>
                  <a:lnTo>
                    <a:pt x="1667" y="2078"/>
                  </a:lnTo>
                  <a:lnTo>
                    <a:pt x="1669" y="2078"/>
                  </a:lnTo>
                  <a:lnTo>
                    <a:pt x="1669" y="2078"/>
                  </a:lnTo>
                  <a:lnTo>
                    <a:pt x="1669" y="2080"/>
                  </a:lnTo>
                  <a:lnTo>
                    <a:pt x="1669" y="2080"/>
                  </a:lnTo>
                  <a:lnTo>
                    <a:pt x="1669" y="2083"/>
                  </a:lnTo>
                  <a:lnTo>
                    <a:pt x="1669" y="2083"/>
                  </a:lnTo>
                  <a:lnTo>
                    <a:pt x="1669" y="2083"/>
                  </a:lnTo>
                  <a:lnTo>
                    <a:pt x="1669" y="2085"/>
                  </a:lnTo>
                  <a:lnTo>
                    <a:pt x="1672" y="2085"/>
                  </a:lnTo>
                  <a:lnTo>
                    <a:pt x="1674" y="2085"/>
                  </a:lnTo>
                  <a:lnTo>
                    <a:pt x="1677" y="2085"/>
                  </a:lnTo>
                  <a:lnTo>
                    <a:pt x="1677" y="2085"/>
                  </a:lnTo>
                  <a:lnTo>
                    <a:pt x="1679" y="2085"/>
                  </a:lnTo>
                  <a:lnTo>
                    <a:pt x="1679" y="2087"/>
                  </a:lnTo>
                  <a:lnTo>
                    <a:pt x="1679" y="2087"/>
                  </a:lnTo>
                  <a:lnTo>
                    <a:pt x="1681" y="2087"/>
                  </a:lnTo>
                  <a:lnTo>
                    <a:pt x="1681" y="2087"/>
                  </a:lnTo>
                  <a:lnTo>
                    <a:pt x="1681" y="2087"/>
                  </a:lnTo>
                  <a:lnTo>
                    <a:pt x="1681" y="2087"/>
                  </a:lnTo>
                  <a:lnTo>
                    <a:pt x="1681" y="2087"/>
                  </a:lnTo>
                  <a:lnTo>
                    <a:pt x="1681" y="2087"/>
                  </a:lnTo>
                  <a:lnTo>
                    <a:pt x="1681" y="2090"/>
                  </a:lnTo>
                  <a:lnTo>
                    <a:pt x="1686" y="2092"/>
                  </a:lnTo>
                  <a:lnTo>
                    <a:pt x="1686" y="2094"/>
                  </a:lnTo>
                  <a:lnTo>
                    <a:pt x="1686" y="2092"/>
                  </a:lnTo>
                  <a:lnTo>
                    <a:pt x="1686" y="2092"/>
                  </a:lnTo>
                  <a:lnTo>
                    <a:pt x="1686" y="2092"/>
                  </a:lnTo>
                  <a:lnTo>
                    <a:pt x="1688" y="2092"/>
                  </a:lnTo>
                  <a:lnTo>
                    <a:pt x="1688" y="2092"/>
                  </a:lnTo>
                  <a:lnTo>
                    <a:pt x="1688" y="2092"/>
                  </a:lnTo>
                  <a:lnTo>
                    <a:pt x="1688" y="2092"/>
                  </a:lnTo>
                  <a:lnTo>
                    <a:pt x="1691" y="2092"/>
                  </a:lnTo>
                  <a:lnTo>
                    <a:pt x="1691" y="2092"/>
                  </a:lnTo>
                  <a:lnTo>
                    <a:pt x="1693" y="2092"/>
                  </a:lnTo>
                  <a:lnTo>
                    <a:pt x="1693" y="2090"/>
                  </a:lnTo>
                  <a:lnTo>
                    <a:pt x="1693" y="2090"/>
                  </a:lnTo>
                  <a:lnTo>
                    <a:pt x="1698" y="2090"/>
                  </a:lnTo>
                  <a:lnTo>
                    <a:pt x="1700" y="2090"/>
                  </a:lnTo>
                  <a:lnTo>
                    <a:pt x="1703" y="2090"/>
                  </a:lnTo>
                  <a:lnTo>
                    <a:pt x="1705" y="2092"/>
                  </a:lnTo>
                  <a:lnTo>
                    <a:pt x="1705" y="2092"/>
                  </a:lnTo>
                  <a:lnTo>
                    <a:pt x="1705" y="2094"/>
                  </a:lnTo>
                  <a:lnTo>
                    <a:pt x="1707" y="2097"/>
                  </a:lnTo>
                  <a:lnTo>
                    <a:pt x="1707" y="2097"/>
                  </a:lnTo>
                  <a:lnTo>
                    <a:pt x="1707" y="2097"/>
                  </a:lnTo>
                  <a:lnTo>
                    <a:pt x="1710" y="2097"/>
                  </a:lnTo>
                  <a:lnTo>
                    <a:pt x="1710" y="2097"/>
                  </a:lnTo>
                  <a:lnTo>
                    <a:pt x="1717" y="2094"/>
                  </a:lnTo>
                  <a:lnTo>
                    <a:pt x="1719" y="2094"/>
                  </a:lnTo>
                  <a:lnTo>
                    <a:pt x="1719" y="2092"/>
                  </a:lnTo>
                  <a:lnTo>
                    <a:pt x="1719" y="2092"/>
                  </a:lnTo>
                  <a:lnTo>
                    <a:pt x="1719" y="2092"/>
                  </a:lnTo>
                  <a:lnTo>
                    <a:pt x="1721" y="2092"/>
                  </a:lnTo>
                  <a:lnTo>
                    <a:pt x="1724" y="2094"/>
                  </a:lnTo>
                  <a:lnTo>
                    <a:pt x="1724" y="2094"/>
                  </a:lnTo>
                  <a:lnTo>
                    <a:pt x="1724" y="2094"/>
                  </a:lnTo>
                  <a:lnTo>
                    <a:pt x="1726" y="2097"/>
                  </a:lnTo>
                  <a:lnTo>
                    <a:pt x="1726" y="2097"/>
                  </a:lnTo>
                  <a:lnTo>
                    <a:pt x="1726" y="2097"/>
                  </a:lnTo>
                  <a:lnTo>
                    <a:pt x="1726" y="2097"/>
                  </a:lnTo>
                  <a:lnTo>
                    <a:pt x="1729" y="2094"/>
                  </a:lnTo>
                  <a:lnTo>
                    <a:pt x="1729" y="2094"/>
                  </a:lnTo>
                  <a:lnTo>
                    <a:pt x="1729" y="2094"/>
                  </a:lnTo>
                  <a:lnTo>
                    <a:pt x="1729" y="2097"/>
                  </a:lnTo>
                  <a:lnTo>
                    <a:pt x="1729" y="2097"/>
                  </a:lnTo>
                  <a:lnTo>
                    <a:pt x="1731" y="2097"/>
                  </a:lnTo>
                  <a:lnTo>
                    <a:pt x="1733" y="2099"/>
                  </a:lnTo>
                  <a:lnTo>
                    <a:pt x="1731" y="2099"/>
                  </a:lnTo>
                  <a:lnTo>
                    <a:pt x="1733" y="2099"/>
                  </a:lnTo>
                  <a:lnTo>
                    <a:pt x="1733" y="2099"/>
                  </a:lnTo>
                  <a:lnTo>
                    <a:pt x="1736" y="2099"/>
                  </a:lnTo>
                  <a:lnTo>
                    <a:pt x="1736" y="2099"/>
                  </a:lnTo>
                  <a:lnTo>
                    <a:pt x="1736" y="2102"/>
                  </a:lnTo>
                  <a:lnTo>
                    <a:pt x="1733" y="2102"/>
                  </a:lnTo>
                  <a:lnTo>
                    <a:pt x="1733" y="2102"/>
                  </a:lnTo>
                  <a:lnTo>
                    <a:pt x="1733" y="2104"/>
                  </a:lnTo>
                  <a:lnTo>
                    <a:pt x="1733" y="2106"/>
                  </a:lnTo>
                  <a:lnTo>
                    <a:pt x="1731" y="2106"/>
                  </a:lnTo>
                  <a:lnTo>
                    <a:pt x="1731" y="2109"/>
                  </a:lnTo>
                  <a:lnTo>
                    <a:pt x="1731" y="2109"/>
                  </a:lnTo>
                  <a:lnTo>
                    <a:pt x="1729" y="2111"/>
                  </a:lnTo>
                  <a:lnTo>
                    <a:pt x="1729" y="2113"/>
                  </a:lnTo>
                  <a:lnTo>
                    <a:pt x="1729" y="2113"/>
                  </a:lnTo>
                  <a:lnTo>
                    <a:pt x="1726" y="2111"/>
                  </a:lnTo>
                  <a:lnTo>
                    <a:pt x="1726" y="2111"/>
                  </a:lnTo>
                  <a:lnTo>
                    <a:pt x="1726" y="2111"/>
                  </a:lnTo>
                  <a:lnTo>
                    <a:pt x="1724" y="2111"/>
                  </a:lnTo>
                  <a:lnTo>
                    <a:pt x="1724" y="2111"/>
                  </a:lnTo>
                  <a:lnTo>
                    <a:pt x="1724" y="2111"/>
                  </a:lnTo>
                  <a:lnTo>
                    <a:pt x="1721" y="2118"/>
                  </a:lnTo>
                  <a:lnTo>
                    <a:pt x="1721" y="2118"/>
                  </a:lnTo>
                  <a:lnTo>
                    <a:pt x="1721" y="2118"/>
                  </a:lnTo>
                  <a:lnTo>
                    <a:pt x="1721" y="2120"/>
                  </a:lnTo>
                  <a:lnTo>
                    <a:pt x="1721" y="2120"/>
                  </a:lnTo>
                  <a:lnTo>
                    <a:pt x="1721" y="2123"/>
                  </a:lnTo>
                  <a:lnTo>
                    <a:pt x="1721" y="2123"/>
                  </a:lnTo>
                  <a:lnTo>
                    <a:pt x="1721" y="2125"/>
                  </a:lnTo>
                  <a:lnTo>
                    <a:pt x="1721" y="2125"/>
                  </a:lnTo>
                  <a:lnTo>
                    <a:pt x="1724" y="2125"/>
                  </a:lnTo>
                  <a:lnTo>
                    <a:pt x="1724" y="2125"/>
                  </a:lnTo>
                  <a:lnTo>
                    <a:pt x="1726" y="2125"/>
                  </a:lnTo>
                  <a:lnTo>
                    <a:pt x="1726" y="2128"/>
                  </a:lnTo>
                  <a:lnTo>
                    <a:pt x="1726" y="2128"/>
                  </a:lnTo>
                  <a:lnTo>
                    <a:pt x="1729" y="2132"/>
                  </a:lnTo>
                  <a:lnTo>
                    <a:pt x="1729" y="2132"/>
                  </a:lnTo>
                  <a:lnTo>
                    <a:pt x="1729" y="2132"/>
                  </a:lnTo>
                  <a:lnTo>
                    <a:pt x="1726" y="2135"/>
                  </a:lnTo>
                  <a:lnTo>
                    <a:pt x="1729" y="2135"/>
                  </a:lnTo>
                  <a:lnTo>
                    <a:pt x="1729" y="2135"/>
                  </a:lnTo>
                  <a:lnTo>
                    <a:pt x="1729" y="2135"/>
                  </a:lnTo>
                  <a:lnTo>
                    <a:pt x="1729" y="2137"/>
                  </a:lnTo>
                  <a:lnTo>
                    <a:pt x="1729" y="2137"/>
                  </a:lnTo>
                  <a:lnTo>
                    <a:pt x="1729" y="2137"/>
                  </a:lnTo>
                  <a:lnTo>
                    <a:pt x="1729" y="2137"/>
                  </a:lnTo>
                  <a:lnTo>
                    <a:pt x="1729" y="2139"/>
                  </a:lnTo>
                  <a:lnTo>
                    <a:pt x="1729" y="2139"/>
                  </a:lnTo>
                  <a:lnTo>
                    <a:pt x="1729" y="2139"/>
                  </a:lnTo>
                  <a:lnTo>
                    <a:pt x="1729" y="2142"/>
                  </a:lnTo>
                  <a:lnTo>
                    <a:pt x="1729" y="2142"/>
                  </a:lnTo>
                  <a:lnTo>
                    <a:pt x="1729" y="2144"/>
                  </a:lnTo>
                  <a:lnTo>
                    <a:pt x="1729" y="2144"/>
                  </a:lnTo>
                  <a:lnTo>
                    <a:pt x="1729" y="2147"/>
                  </a:lnTo>
                  <a:lnTo>
                    <a:pt x="1729" y="2147"/>
                  </a:lnTo>
                  <a:lnTo>
                    <a:pt x="1729" y="2147"/>
                  </a:lnTo>
                  <a:lnTo>
                    <a:pt x="1729" y="2147"/>
                  </a:lnTo>
                  <a:lnTo>
                    <a:pt x="1731" y="2147"/>
                  </a:lnTo>
                  <a:lnTo>
                    <a:pt x="1731" y="2144"/>
                  </a:lnTo>
                  <a:lnTo>
                    <a:pt x="1731" y="2144"/>
                  </a:lnTo>
                  <a:lnTo>
                    <a:pt x="1733" y="2144"/>
                  </a:lnTo>
                  <a:lnTo>
                    <a:pt x="1733" y="2144"/>
                  </a:lnTo>
                  <a:lnTo>
                    <a:pt x="1733" y="2144"/>
                  </a:lnTo>
                  <a:lnTo>
                    <a:pt x="1733" y="2144"/>
                  </a:lnTo>
                  <a:lnTo>
                    <a:pt x="1736" y="2147"/>
                  </a:lnTo>
                  <a:lnTo>
                    <a:pt x="1736" y="2147"/>
                  </a:lnTo>
                  <a:lnTo>
                    <a:pt x="1738" y="2147"/>
                  </a:lnTo>
                  <a:lnTo>
                    <a:pt x="1738" y="2147"/>
                  </a:lnTo>
                  <a:lnTo>
                    <a:pt x="1740" y="2147"/>
                  </a:lnTo>
                  <a:lnTo>
                    <a:pt x="1740" y="2147"/>
                  </a:lnTo>
                  <a:lnTo>
                    <a:pt x="1740" y="2149"/>
                  </a:lnTo>
                  <a:lnTo>
                    <a:pt x="1743" y="2149"/>
                  </a:lnTo>
                  <a:lnTo>
                    <a:pt x="1743" y="2149"/>
                  </a:lnTo>
                  <a:lnTo>
                    <a:pt x="1743" y="2149"/>
                  </a:lnTo>
                  <a:lnTo>
                    <a:pt x="1745" y="2149"/>
                  </a:lnTo>
                  <a:lnTo>
                    <a:pt x="1745" y="2149"/>
                  </a:lnTo>
                  <a:lnTo>
                    <a:pt x="1747" y="2149"/>
                  </a:lnTo>
                  <a:lnTo>
                    <a:pt x="1747" y="2149"/>
                  </a:lnTo>
                  <a:lnTo>
                    <a:pt x="1747" y="2151"/>
                  </a:lnTo>
                  <a:lnTo>
                    <a:pt x="1747" y="2151"/>
                  </a:lnTo>
                  <a:lnTo>
                    <a:pt x="1745" y="2151"/>
                  </a:lnTo>
                  <a:lnTo>
                    <a:pt x="1745" y="2154"/>
                  </a:lnTo>
                  <a:lnTo>
                    <a:pt x="1745" y="2154"/>
                  </a:lnTo>
                  <a:lnTo>
                    <a:pt x="1747" y="2156"/>
                  </a:lnTo>
                  <a:lnTo>
                    <a:pt x="1747" y="2156"/>
                  </a:lnTo>
                  <a:lnTo>
                    <a:pt x="1750" y="2156"/>
                  </a:lnTo>
                  <a:lnTo>
                    <a:pt x="1752" y="2156"/>
                  </a:lnTo>
                  <a:lnTo>
                    <a:pt x="1755" y="2161"/>
                  </a:lnTo>
                  <a:lnTo>
                    <a:pt x="1757" y="2161"/>
                  </a:lnTo>
                  <a:lnTo>
                    <a:pt x="1759" y="2161"/>
                  </a:lnTo>
                  <a:lnTo>
                    <a:pt x="1759" y="2161"/>
                  </a:lnTo>
                  <a:lnTo>
                    <a:pt x="1762" y="2161"/>
                  </a:lnTo>
                  <a:lnTo>
                    <a:pt x="1764" y="2165"/>
                  </a:lnTo>
                  <a:lnTo>
                    <a:pt x="1764" y="2165"/>
                  </a:lnTo>
                  <a:lnTo>
                    <a:pt x="1764" y="2168"/>
                  </a:lnTo>
                  <a:lnTo>
                    <a:pt x="1766" y="2165"/>
                  </a:lnTo>
                  <a:lnTo>
                    <a:pt x="1769" y="2163"/>
                  </a:lnTo>
                  <a:lnTo>
                    <a:pt x="1769" y="2163"/>
                  </a:lnTo>
                  <a:lnTo>
                    <a:pt x="1769" y="2163"/>
                  </a:lnTo>
                  <a:lnTo>
                    <a:pt x="1771" y="2165"/>
                  </a:lnTo>
                  <a:lnTo>
                    <a:pt x="1771" y="2168"/>
                  </a:lnTo>
                  <a:lnTo>
                    <a:pt x="1771" y="2168"/>
                  </a:lnTo>
                  <a:lnTo>
                    <a:pt x="1771" y="2168"/>
                  </a:lnTo>
                  <a:lnTo>
                    <a:pt x="1773" y="2168"/>
                  </a:lnTo>
                  <a:lnTo>
                    <a:pt x="1773" y="2168"/>
                  </a:lnTo>
                  <a:lnTo>
                    <a:pt x="1773" y="2168"/>
                  </a:lnTo>
                  <a:lnTo>
                    <a:pt x="1773" y="2165"/>
                  </a:lnTo>
                  <a:lnTo>
                    <a:pt x="1773" y="2165"/>
                  </a:lnTo>
                  <a:lnTo>
                    <a:pt x="1776" y="2165"/>
                  </a:lnTo>
                  <a:lnTo>
                    <a:pt x="1778" y="2165"/>
                  </a:lnTo>
                  <a:lnTo>
                    <a:pt x="1778" y="2165"/>
                  </a:lnTo>
                  <a:lnTo>
                    <a:pt x="1781" y="2165"/>
                  </a:lnTo>
                  <a:lnTo>
                    <a:pt x="1783" y="2165"/>
                  </a:lnTo>
                  <a:lnTo>
                    <a:pt x="1785" y="2163"/>
                  </a:lnTo>
                  <a:lnTo>
                    <a:pt x="1785" y="2163"/>
                  </a:lnTo>
                  <a:lnTo>
                    <a:pt x="1785" y="2163"/>
                  </a:lnTo>
                  <a:lnTo>
                    <a:pt x="1788" y="2163"/>
                  </a:lnTo>
                  <a:lnTo>
                    <a:pt x="1788" y="2163"/>
                  </a:lnTo>
                  <a:lnTo>
                    <a:pt x="1790" y="2165"/>
                  </a:lnTo>
                  <a:lnTo>
                    <a:pt x="1790" y="2165"/>
                  </a:lnTo>
                  <a:lnTo>
                    <a:pt x="1790" y="2165"/>
                  </a:lnTo>
                  <a:lnTo>
                    <a:pt x="1790" y="2168"/>
                  </a:lnTo>
                  <a:lnTo>
                    <a:pt x="1792" y="2168"/>
                  </a:lnTo>
                  <a:lnTo>
                    <a:pt x="1792" y="2168"/>
                  </a:lnTo>
                  <a:lnTo>
                    <a:pt x="1795" y="2170"/>
                  </a:lnTo>
                  <a:lnTo>
                    <a:pt x="1795" y="2170"/>
                  </a:lnTo>
                  <a:lnTo>
                    <a:pt x="1797" y="2173"/>
                  </a:lnTo>
                  <a:lnTo>
                    <a:pt x="1797" y="2173"/>
                  </a:lnTo>
                  <a:lnTo>
                    <a:pt x="1797" y="2175"/>
                  </a:lnTo>
                  <a:lnTo>
                    <a:pt x="1797" y="2175"/>
                  </a:lnTo>
                  <a:lnTo>
                    <a:pt x="1797" y="2177"/>
                  </a:lnTo>
                  <a:lnTo>
                    <a:pt x="1797" y="2177"/>
                  </a:lnTo>
                  <a:lnTo>
                    <a:pt x="1800" y="2175"/>
                  </a:lnTo>
                  <a:lnTo>
                    <a:pt x="1802" y="2173"/>
                  </a:lnTo>
                  <a:lnTo>
                    <a:pt x="1802" y="2173"/>
                  </a:lnTo>
                  <a:lnTo>
                    <a:pt x="1802" y="2173"/>
                  </a:lnTo>
                  <a:lnTo>
                    <a:pt x="1802" y="2173"/>
                  </a:lnTo>
                  <a:lnTo>
                    <a:pt x="1802" y="2173"/>
                  </a:lnTo>
                  <a:lnTo>
                    <a:pt x="1800" y="2173"/>
                  </a:lnTo>
                  <a:lnTo>
                    <a:pt x="1800" y="2173"/>
                  </a:lnTo>
                  <a:lnTo>
                    <a:pt x="1800" y="2173"/>
                  </a:lnTo>
                  <a:lnTo>
                    <a:pt x="1800" y="2173"/>
                  </a:lnTo>
                  <a:lnTo>
                    <a:pt x="1800" y="2170"/>
                  </a:lnTo>
                  <a:lnTo>
                    <a:pt x="1800" y="2170"/>
                  </a:lnTo>
                  <a:lnTo>
                    <a:pt x="1800" y="2170"/>
                  </a:lnTo>
                  <a:lnTo>
                    <a:pt x="1797" y="2170"/>
                  </a:lnTo>
                  <a:lnTo>
                    <a:pt x="1800" y="2170"/>
                  </a:lnTo>
                  <a:lnTo>
                    <a:pt x="1800" y="2170"/>
                  </a:lnTo>
                  <a:lnTo>
                    <a:pt x="1800" y="2170"/>
                  </a:lnTo>
                  <a:lnTo>
                    <a:pt x="1802" y="2170"/>
                  </a:lnTo>
                  <a:lnTo>
                    <a:pt x="1802" y="2170"/>
                  </a:lnTo>
                  <a:lnTo>
                    <a:pt x="1802" y="2170"/>
                  </a:lnTo>
                  <a:lnTo>
                    <a:pt x="1802" y="2168"/>
                  </a:lnTo>
                  <a:lnTo>
                    <a:pt x="1802" y="2168"/>
                  </a:lnTo>
                  <a:lnTo>
                    <a:pt x="1804" y="2170"/>
                  </a:lnTo>
                  <a:lnTo>
                    <a:pt x="1804" y="2170"/>
                  </a:lnTo>
                  <a:lnTo>
                    <a:pt x="1804" y="2168"/>
                  </a:lnTo>
                  <a:lnTo>
                    <a:pt x="1804" y="2168"/>
                  </a:lnTo>
                  <a:lnTo>
                    <a:pt x="1804" y="2168"/>
                  </a:lnTo>
                  <a:lnTo>
                    <a:pt x="1807" y="2168"/>
                  </a:lnTo>
                  <a:lnTo>
                    <a:pt x="1804" y="2168"/>
                  </a:lnTo>
                  <a:lnTo>
                    <a:pt x="1807" y="2168"/>
                  </a:lnTo>
                  <a:lnTo>
                    <a:pt x="1807" y="2168"/>
                  </a:lnTo>
                  <a:lnTo>
                    <a:pt x="1807" y="2168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09" y="2165"/>
                  </a:lnTo>
                  <a:lnTo>
                    <a:pt x="1811" y="2165"/>
                  </a:lnTo>
                  <a:lnTo>
                    <a:pt x="1811" y="2165"/>
                  </a:lnTo>
                  <a:lnTo>
                    <a:pt x="1811" y="2165"/>
                  </a:lnTo>
                  <a:lnTo>
                    <a:pt x="1811" y="2165"/>
                  </a:lnTo>
                  <a:lnTo>
                    <a:pt x="1811" y="2165"/>
                  </a:lnTo>
                  <a:lnTo>
                    <a:pt x="1811" y="2168"/>
                  </a:lnTo>
                  <a:lnTo>
                    <a:pt x="1811" y="2168"/>
                  </a:lnTo>
                  <a:lnTo>
                    <a:pt x="1811" y="2168"/>
                  </a:lnTo>
                  <a:lnTo>
                    <a:pt x="1811" y="2168"/>
                  </a:lnTo>
                  <a:lnTo>
                    <a:pt x="1809" y="2170"/>
                  </a:lnTo>
                  <a:lnTo>
                    <a:pt x="1809" y="2173"/>
                  </a:lnTo>
                  <a:lnTo>
                    <a:pt x="1809" y="2173"/>
                  </a:lnTo>
                  <a:lnTo>
                    <a:pt x="1811" y="2173"/>
                  </a:lnTo>
                  <a:lnTo>
                    <a:pt x="1811" y="2170"/>
                  </a:lnTo>
                  <a:lnTo>
                    <a:pt x="1814" y="2170"/>
                  </a:lnTo>
                  <a:lnTo>
                    <a:pt x="1814" y="2170"/>
                  </a:lnTo>
                  <a:lnTo>
                    <a:pt x="1814" y="2170"/>
                  </a:lnTo>
                  <a:lnTo>
                    <a:pt x="1814" y="2170"/>
                  </a:lnTo>
                  <a:lnTo>
                    <a:pt x="1814" y="2168"/>
                  </a:lnTo>
                  <a:lnTo>
                    <a:pt x="1814" y="2168"/>
                  </a:lnTo>
                  <a:lnTo>
                    <a:pt x="1816" y="2168"/>
                  </a:lnTo>
                  <a:lnTo>
                    <a:pt x="1816" y="2168"/>
                  </a:lnTo>
                  <a:lnTo>
                    <a:pt x="1814" y="2168"/>
                  </a:lnTo>
                  <a:lnTo>
                    <a:pt x="1814" y="2168"/>
                  </a:lnTo>
                  <a:lnTo>
                    <a:pt x="1814" y="2168"/>
                  </a:lnTo>
                  <a:lnTo>
                    <a:pt x="1814" y="2165"/>
                  </a:lnTo>
                  <a:lnTo>
                    <a:pt x="1814" y="2165"/>
                  </a:lnTo>
                  <a:lnTo>
                    <a:pt x="1816" y="2165"/>
                  </a:lnTo>
                  <a:lnTo>
                    <a:pt x="1814" y="2165"/>
                  </a:lnTo>
                  <a:lnTo>
                    <a:pt x="1814" y="2165"/>
                  </a:lnTo>
                  <a:lnTo>
                    <a:pt x="1816" y="2165"/>
                  </a:lnTo>
                  <a:lnTo>
                    <a:pt x="1816" y="2163"/>
                  </a:lnTo>
                  <a:lnTo>
                    <a:pt x="1814" y="2163"/>
                  </a:lnTo>
                  <a:lnTo>
                    <a:pt x="1816" y="2161"/>
                  </a:lnTo>
                  <a:lnTo>
                    <a:pt x="1816" y="2161"/>
                  </a:lnTo>
                  <a:lnTo>
                    <a:pt x="1816" y="2161"/>
                  </a:lnTo>
                  <a:lnTo>
                    <a:pt x="1816" y="2161"/>
                  </a:lnTo>
                  <a:lnTo>
                    <a:pt x="1818" y="2163"/>
                  </a:lnTo>
                  <a:lnTo>
                    <a:pt x="1818" y="2163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1" y="2163"/>
                  </a:lnTo>
                  <a:lnTo>
                    <a:pt x="1823" y="2163"/>
                  </a:lnTo>
                  <a:lnTo>
                    <a:pt x="1823" y="2163"/>
                  </a:lnTo>
                  <a:lnTo>
                    <a:pt x="1823" y="2163"/>
                  </a:lnTo>
                  <a:lnTo>
                    <a:pt x="1823" y="2163"/>
                  </a:lnTo>
                  <a:lnTo>
                    <a:pt x="1821" y="2163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5"/>
                  </a:lnTo>
                  <a:lnTo>
                    <a:pt x="1821" y="2168"/>
                  </a:lnTo>
                  <a:lnTo>
                    <a:pt x="1821" y="2168"/>
                  </a:lnTo>
                  <a:lnTo>
                    <a:pt x="1821" y="2168"/>
                  </a:lnTo>
                  <a:lnTo>
                    <a:pt x="1821" y="2168"/>
                  </a:lnTo>
                  <a:lnTo>
                    <a:pt x="1821" y="2168"/>
                  </a:lnTo>
                  <a:lnTo>
                    <a:pt x="1818" y="2168"/>
                  </a:lnTo>
                  <a:lnTo>
                    <a:pt x="1818" y="2168"/>
                  </a:lnTo>
                  <a:lnTo>
                    <a:pt x="1818" y="2170"/>
                  </a:lnTo>
                  <a:lnTo>
                    <a:pt x="1821" y="2170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5"/>
                  </a:lnTo>
                  <a:lnTo>
                    <a:pt x="1823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3" y="2165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3" y="2168"/>
                  </a:lnTo>
                  <a:lnTo>
                    <a:pt x="1826" y="2168"/>
                  </a:lnTo>
                  <a:lnTo>
                    <a:pt x="1826" y="2168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6" y="2165"/>
                  </a:lnTo>
                  <a:lnTo>
                    <a:pt x="1828" y="2165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1"/>
                  </a:lnTo>
                  <a:lnTo>
                    <a:pt x="1828" y="2161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8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3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3" y="2161"/>
                  </a:lnTo>
                  <a:lnTo>
                    <a:pt x="1823" y="2161"/>
                  </a:lnTo>
                  <a:lnTo>
                    <a:pt x="1823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3" y="2161"/>
                  </a:lnTo>
                  <a:lnTo>
                    <a:pt x="1823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6" y="2161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3" y="2158"/>
                  </a:lnTo>
                  <a:lnTo>
                    <a:pt x="1826" y="2158"/>
                  </a:lnTo>
                  <a:lnTo>
                    <a:pt x="1826" y="2156"/>
                  </a:lnTo>
                  <a:lnTo>
                    <a:pt x="1826" y="2156"/>
                  </a:lnTo>
                  <a:lnTo>
                    <a:pt x="1826" y="2156"/>
                  </a:lnTo>
                  <a:lnTo>
                    <a:pt x="1826" y="2156"/>
                  </a:lnTo>
                  <a:lnTo>
                    <a:pt x="1823" y="2154"/>
                  </a:lnTo>
                  <a:lnTo>
                    <a:pt x="1823" y="2156"/>
                  </a:lnTo>
                  <a:lnTo>
                    <a:pt x="1823" y="2156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4"/>
                  </a:lnTo>
                  <a:lnTo>
                    <a:pt x="1823" y="2151"/>
                  </a:lnTo>
                  <a:lnTo>
                    <a:pt x="1823" y="2151"/>
                  </a:lnTo>
                  <a:lnTo>
                    <a:pt x="1823" y="2149"/>
                  </a:lnTo>
                  <a:lnTo>
                    <a:pt x="1823" y="2149"/>
                  </a:lnTo>
                  <a:lnTo>
                    <a:pt x="1823" y="2149"/>
                  </a:lnTo>
                  <a:lnTo>
                    <a:pt x="1823" y="2149"/>
                  </a:lnTo>
                  <a:lnTo>
                    <a:pt x="1823" y="2147"/>
                  </a:lnTo>
                  <a:lnTo>
                    <a:pt x="1823" y="2151"/>
                  </a:lnTo>
                  <a:lnTo>
                    <a:pt x="1823" y="2151"/>
                  </a:lnTo>
                  <a:lnTo>
                    <a:pt x="1823" y="2151"/>
                  </a:lnTo>
                  <a:lnTo>
                    <a:pt x="1823" y="2151"/>
                  </a:lnTo>
                  <a:lnTo>
                    <a:pt x="1823" y="2151"/>
                  </a:lnTo>
                  <a:lnTo>
                    <a:pt x="1826" y="2151"/>
                  </a:lnTo>
                  <a:lnTo>
                    <a:pt x="1826" y="2151"/>
                  </a:lnTo>
                  <a:lnTo>
                    <a:pt x="1826" y="2151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6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7"/>
                  </a:lnTo>
                  <a:lnTo>
                    <a:pt x="1828" y="2147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7"/>
                  </a:lnTo>
                  <a:lnTo>
                    <a:pt x="1828" y="2147"/>
                  </a:lnTo>
                  <a:lnTo>
                    <a:pt x="1828" y="2147"/>
                  </a:lnTo>
                  <a:lnTo>
                    <a:pt x="1828" y="2147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51"/>
                  </a:lnTo>
                  <a:lnTo>
                    <a:pt x="1828" y="2151"/>
                  </a:lnTo>
                  <a:lnTo>
                    <a:pt x="1828" y="2151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28" y="2149"/>
                  </a:lnTo>
                  <a:lnTo>
                    <a:pt x="1830" y="2151"/>
                  </a:lnTo>
                  <a:lnTo>
                    <a:pt x="1830" y="2149"/>
                  </a:lnTo>
                  <a:lnTo>
                    <a:pt x="1830" y="2149"/>
                  </a:lnTo>
                  <a:lnTo>
                    <a:pt x="1830" y="2149"/>
                  </a:lnTo>
                  <a:lnTo>
                    <a:pt x="1830" y="2149"/>
                  </a:lnTo>
                  <a:lnTo>
                    <a:pt x="1830" y="2151"/>
                  </a:lnTo>
                  <a:lnTo>
                    <a:pt x="1833" y="2151"/>
                  </a:lnTo>
                  <a:lnTo>
                    <a:pt x="1833" y="2151"/>
                  </a:lnTo>
                  <a:lnTo>
                    <a:pt x="1830" y="2151"/>
                  </a:lnTo>
                  <a:lnTo>
                    <a:pt x="1830" y="2154"/>
                  </a:lnTo>
                  <a:lnTo>
                    <a:pt x="1830" y="2154"/>
                  </a:lnTo>
                  <a:lnTo>
                    <a:pt x="1828" y="2156"/>
                  </a:lnTo>
                  <a:lnTo>
                    <a:pt x="1828" y="2156"/>
                  </a:lnTo>
                  <a:lnTo>
                    <a:pt x="1828" y="2156"/>
                  </a:lnTo>
                  <a:lnTo>
                    <a:pt x="1830" y="2156"/>
                  </a:lnTo>
                  <a:lnTo>
                    <a:pt x="1830" y="2158"/>
                  </a:lnTo>
                  <a:lnTo>
                    <a:pt x="1830" y="2158"/>
                  </a:lnTo>
                  <a:lnTo>
                    <a:pt x="1830" y="2158"/>
                  </a:lnTo>
                  <a:lnTo>
                    <a:pt x="1830" y="2158"/>
                  </a:lnTo>
                  <a:lnTo>
                    <a:pt x="1833" y="2158"/>
                  </a:lnTo>
                  <a:lnTo>
                    <a:pt x="1830" y="2158"/>
                  </a:lnTo>
                  <a:lnTo>
                    <a:pt x="1830" y="2156"/>
                  </a:lnTo>
                  <a:lnTo>
                    <a:pt x="1830" y="2156"/>
                  </a:lnTo>
                  <a:lnTo>
                    <a:pt x="1830" y="2156"/>
                  </a:lnTo>
                  <a:lnTo>
                    <a:pt x="1830" y="2156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4"/>
                  </a:lnTo>
                  <a:lnTo>
                    <a:pt x="1833" y="2154"/>
                  </a:lnTo>
                  <a:lnTo>
                    <a:pt x="1833" y="2154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4"/>
                  </a:lnTo>
                  <a:lnTo>
                    <a:pt x="1835" y="2154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6"/>
                  </a:lnTo>
                  <a:lnTo>
                    <a:pt x="1833" y="2158"/>
                  </a:lnTo>
                  <a:lnTo>
                    <a:pt x="1833" y="2158"/>
                  </a:lnTo>
                  <a:lnTo>
                    <a:pt x="1833" y="2158"/>
                  </a:lnTo>
                  <a:lnTo>
                    <a:pt x="1833" y="2158"/>
                  </a:lnTo>
                  <a:lnTo>
                    <a:pt x="1835" y="2158"/>
                  </a:lnTo>
                  <a:lnTo>
                    <a:pt x="1835" y="2158"/>
                  </a:lnTo>
                  <a:lnTo>
                    <a:pt x="1833" y="2158"/>
                  </a:lnTo>
                  <a:lnTo>
                    <a:pt x="1833" y="2158"/>
                  </a:lnTo>
                  <a:lnTo>
                    <a:pt x="1833" y="2158"/>
                  </a:lnTo>
                  <a:lnTo>
                    <a:pt x="1833" y="2161"/>
                  </a:lnTo>
                  <a:lnTo>
                    <a:pt x="1835" y="2161"/>
                  </a:lnTo>
                  <a:lnTo>
                    <a:pt x="1835" y="2161"/>
                  </a:lnTo>
                  <a:lnTo>
                    <a:pt x="1835" y="2161"/>
                  </a:lnTo>
                  <a:lnTo>
                    <a:pt x="1835" y="2161"/>
                  </a:lnTo>
                  <a:lnTo>
                    <a:pt x="1835" y="2158"/>
                  </a:lnTo>
                  <a:lnTo>
                    <a:pt x="1835" y="2158"/>
                  </a:lnTo>
                  <a:lnTo>
                    <a:pt x="1837" y="2158"/>
                  </a:lnTo>
                  <a:lnTo>
                    <a:pt x="1837" y="2158"/>
                  </a:lnTo>
                  <a:lnTo>
                    <a:pt x="1835" y="2161"/>
                  </a:lnTo>
                  <a:lnTo>
                    <a:pt x="1835" y="2161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7" y="2161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7" y="2163"/>
                  </a:lnTo>
                  <a:lnTo>
                    <a:pt x="1835" y="2163"/>
                  </a:lnTo>
                  <a:lnTo>
                    <a:pt x="1835" y="2163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37" y="2165"/>
                  </a:lnTo>
                  <a:lnTo>
                    <a:pt x="1840" y="2165"/>
                  </a:lnTo>
                  <a:lnTo>
                    <a:pt x="1840" y="2165"/>
                  </a:lnTo>
                  <a:lnTo>
                    <a:pt x="1840" y="2165"/>
                  </a:lnTo>
                  <a:lnTo>
                    <a:pt x="1840" y="2165"/>
                  </a:lnTo>
                  <a:lnTo>
                    <a:pt x="1840" y="2165"/>
                  </a:lnTo>
                  <a:lnTo>
                    <a:pt x="1842" y="2165"/>
                  </a:lnTo>
                  <a:lnTo>
                    <a:pt x="1842" y="2165"/>
                  </a:lnTo>
                  <a:lnTo>
                    <a:pt x="1842" y="2165"/>
                  </a:lnTo>
                  <a:lnTo>
                    <a:pt x="1844" y="2165"/>
                  </a:lnTo>
                  <a:lnTo>
                    <a:pt x="1842" y="2163"/>
                  </a:lnTo>
                  <a:lnTo>
                    <a:pt x="1842" y="2163"/>
                  </a:lnTo>
                  <a:lnTo>
                    <a:pt x="1842" y="2165"/>
                  </a:lnTo>
                  <a:lnTo>
                    <a:pt x="1842" y="2163"/>
                  </a:lnTo>
                  <a:lnTo>
                    <a:pt x="1842" y="2163"/>
                  </a:lnTo>
                  <a:lnTo>
                    <a:pt x="1842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61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0" y="2158"/>
                  </a:lnTo>
                  <a:lnTo>
                    <a:pt x="1842" y="2158"/>
                  </a:lnTo>
                  <a:lnTo>
                    <a:pt x="1842" y="2158"/>
                  </a:lnTo>
                  <a:lnTo>
                    <a:pt x="1842" y="2158"/>
                  </a:lnTo>
                  <a:lnTo>
                    <a:pt x="1842" y="2161"/>
                  </a:lnTo>
                  <a:lnTo>
                    <a:pt x="1842" y="2161"/>
                  </a:lnTo>
                  <a:lnTo>
                    <a:pt x="1842" y="2161"/>
                  </a:lnTo>
                  <a:lnTo>
                    <a:pt x="1842" y="2161"/>
                  </a:lnTo>
                  <a:lnTo>
                    <a:pt x="1842" y="2158"/>
                  </a:lnTo>
                  <a:lnTo>
                    <a:pt x="1842" y="2158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0" y="2156"/>
                  </a:lnTo>
                  <a:lnTo>
                    <a:pt x="1840" y="2154"/>
                  </a:lnTo>
                  <a:lnTo>
                    <a:pt x="1840" y="2154"/>
                  </a:lnTo>
                  <a:lnTo>
                    <a:pt x="1842" y="2156"/>
                  </a:lnTo>
                  <a:lnTo>
                    <a:pt x="1844" y="2154"/>
                  </a:lnTo>
                  <a:lnTo>
                    <a:pt x="1844" y="2156"/>
                  </a:lnTo>
                  <a:lnTo>
                    <a:pt x="1842" y="2156"/>
                  </a:lnTo>
                  <a:lnTo>
                    <a:pt x="1842" y="2156"/>
                  </a:lnTo>
                  <a:lnTo>
                    <a:pt x="1844" y="2156"/>
                  </a:lnTo>
                  <a:lnTo>
                    <a:pt x="1844" y="2156"/>
                  </a:lnTo>
                  <a:lnTo>
                    <a:pt x="1844" y="2156"/>
                  </a:lnTo>
                  <a:lnTo>
                    <a:pt x="1844" y="2156"/>
                  </a:lnTo>
                  <a:lnTo>
                    <a:pt x="1844" y="2156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7" y="2156"/>
                  </a:lnTo>
                  <a:lnTo>
                    <a:pt x="1844" y="2158"/>
                  </a:lnTo>
                  <a:lnTo>
                    <a:pt x="1847" y="2158"/>
                  </a:lnTo>
                  <a:lnTo>
                    <a:pt x="1847" y="2158"/>
                  </a:lnTo>
                  <a:lnTo>
                    <a:pt x="1847" y="2158"/>
                  </a:lnTo>
                  <a:lnTo>
                    <a:pt x="1847" y="2158"/>
                  </a:lnTo>
                  <a:lnTo>
                    <a:pt x="1847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58"/>
                  </a:lnTo>
                  <a:lnTo>
                    <a:pt x="1844" y="2161"/>
                  </a:lnTo>
                  <a:lnTo>
                    <a:pt x="1844" y="2161"/>
                  </a:lnTo>
                  <a:lnTo>
                    <a:pt x="1844" y="2161"/>
                  </a:lnTo>
                  <a:lnTo>
                    <a:pt x="1844" y="2161"/>
                  </a:lnTo>
                  <a:lnTo>
                    <a:pt x="1844" y="2163"/>
                  </a:lnTo>
                  <a:lnTo>
                    <a:pt x="1844" y="2163"/>
                  </a:lnTo>
                  <a:lnTo>
                    <a:pt x="1844" y="2163"/>
                  </a:lnTo>
                  <a:lnTo>
                    <a:pt x="1844" y="2163"/>
                  </a:lnTo>
                  <a:lnTo>
                    <a:pt x="1844" y="2163"/>
                  </a:lnTo>
                  <a:lnTo>
                    <a:pt x="1844" y="2163"/>
                  </a:lnTo>
                  <a:lnTo>
                    <a:pt x="1847" y="2163"/>
                  </a:lnTo>
                  <a:lnTo>
                    <a:pt x="1847" y="2163"/>
                  </a:lnTo>
                  <a:lnTo>
                    <a:pt x="1847" y="2165"/>
                  </a:lnTo>
                  <a:lnTo>
                    <a:pt x="1847" y="2165"/>
                  </a:lnTo>
                  <a:lnTo>
                    <a:pt x="1847" y="2165"/>
                  </a:lnTo>
                  <a:lnTo>
                    <a:pt x="1849" y="2165"/>
                  </a:lnTo>
                  <a:lnTo>
                    <a:pt x="1849" y="2165"/>
                  </a:lnTo>
                  <a:lnTo>
                    <a:pt x="1852" y="2165"/>
                  </a:lnTo>
                  <a:lnTo>
                    <a:pt x="1852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5"/>
                  </a:lnTo>
                  <a:lnTo>
                    <a:pt x="1854" y="2168"/>
                  </a:lnTo>
                  <a:lnTo>
                    <a:pt x="1854" y="2168"/>
                  </a:lnTo>
                  <a:lnTo>
                    <a:pt x="1856" y="2168"/>
                  </a:lnTo>
                  <a:lnTo>
                    <a:pt x="1856" y="2165"/>
                  </a:lnTo>
                  <a:lnTo>
                    <a:pt x="1856" y="2165"/>
                  </a:lnTo>
                  <a:lnTo>
                    <a:pt x="1856" y="2168"/>
                  </a:lnTo>
                  <a:lnTo>
                    <a:pt x="1856" y="2168"/>
                  </a:lnTo>
                  <a:lnTo>
                    <a:pt x="1856" y="2168"/>
                  </a:lnTo>
                  <a:lnTo>
                    <a:pt x="1859" y="2165"/>
                  </a:lnTo>
                  <a:lnTo>
                    <a:pt x="1859" y="2165"/>
                  </a:lnTo>
                  <a:lnTo>
                    <a:pt x="1859" y="2170"/>
                  </a:lnTo>
                  <a:lnTo>
                    <a:pt x="1859" y="2173"/>
                  </a:lnTo>
                  <a:lnTo>
                    <a:pt x="1859" y="2173"/>
                  </a:lnTo>
                  <a:lnTo>
                    <a:pt x="1856" y="2173"/>
                  </a:lnTo>
                  <a:lnTo>
                    <a:pt x="1856" y="2173"/>
                  </a:lnTo>
                  <a:lnTo>
                    <a:pt x="1854" y="2173"/>
                  </a:lnTo>
                  <a:lnTo>
                    <a:pt x="1854" y="2175"/>
                  </a:lnTo>
                  <a:lnTo>
                    <a:pt x="1854" y="2175"/>
                  </a:lnTo>
                  <a:lnTo>
                    <a:pt x="1854" y="2175"/>
                  </a:lnTo>
                  <a:lnTo>
                    <a:pt x="1854" y="2177"/>
                  </a:lnTo>
                  <a:lnTo>
                    <a:pt x="1856" y="2177"/>
                  </a:lnTo>
                  <a:lnTo>
                    <a:pt x="1859" y="2177"/>
                  </a:lnTo>
                  <a:lnTo>
                    <a:pt x="1859" y="2177"/>
                  </a:lnTo>
                  <a:lnTo>
                    <a:pt x="1859" y="2177"/>
                  </a:lnTo>
                  <a:lnTo>
                    <a:pt x="1859" y="2177"/>
                  </a:lnTo>
                  <a:lnTo>
                    <a:pt x="1859" y="2177"/>
                  </a:lnTo>
                  <a:lnTo>
                    <a:pt x="1859" y="2175"/>
                  </a:lnTo>
                  <a:lnTo>
                    <a:pt x="1859" y="2177"/>
                  </a:lnTo>
                  <a:lnTo>
                    <a:pt x="1861" y="2177"/>
                  </a:lnTo>
                  <a:lnTo>
                    <a:pt x="1861" y="2177"/>
                  </a:lnTo>
                  <a:lnTo>
                    <a:pt x="1863" y="2175"/>
                  </a:lnTo>
                  <a:lnTo>
                    <a:pt x="1863" y="2175"/>
                  </a:lnTo>
                  <a:lnTo>
                    <a:pt x="1863" y="2173"/>
                  </a:lnTo>
                  <a:lnTo>
                    <a:pt x="1863" y="2175"/>
                  </a:lnTo>
                  <a:lnTo>
                    <a:pt x="1863" y="2177"/>
                  </a:lnTo>
                  <a:lnTo>
                    <a:pt x="1863" y="2177"/>
                  </a:lnTo>
                  <a:lnTo>
                    <a:pt x="1863" y="2175"/>
                  </a:lnTo>
                  <a:lnTo>
                    <a:pt x="1863" y="2175"/>
                  </a:lnTo>
                  <a:lnTo>
                    <a:pt x="1863" y="2175"/>
                  </a:lnTo>
                  <a:lnTo>
                    <a:pt x="1863" y="2175"/>
                  </a:lnTo>
                  <a:lnTo>
                    <a:pt x="1866" y="2175"/>
                  </a:lnTo>
                  <a:lnTo>
                    <a:pt x="1866" y="2175"/>
                  </a:lnTo>
                  <a:lnTo>
                    <a:pt x="1868" y="2175"/>
                  </a:lnTo>
                  <a:lnTo>
                    <a:pt x="1868" y="2173"/>
                  </a:lnTo>
                  <a:lnTo>
                    <a:pt x="1868" y="2175"/>
                  </a:lnTo>
                  <a:lnTo>
                    <a:pt x="1868" y="2175"/>
                  </a:lnTo>
                  <a:lnTo>
                    <a:pt x="1873" y="2175"/>
                  </a:lnTo>
                  <a:lnTo>
                    <a:pt x="1873" y="2175"/>
                  </a:lnTo>
                  <a:lnTo>
                    <a:pt x="1875" y="2175"/>
                  </a:lnTo>
                  <a:lnTo>
                    <a:pt x="1875" y="2175"/>
                  </a:lnTo>
                  <a:lnTo>
                    <a:pt x="1875" y="2173"/>
                  </a:lnTo>
                  <a:lnTo>
                    <a:pt x="1875" y="2173"/>
                  </a:lnTo>
                  <a:lnTo>
                    <a:pt x="1875" y="2173"/>
                  </a:lnTo>
                  <a:lnTo>
                    <a:pt x="1875" y="2173"/>
                  </a:lnTo>
                  <a:lnTo>
                    <a:pt x="1875" y="2173"/>
                  </a:lnTo>
                  <a:lnTo>
                    <a:pt x="1875" y="2175"/>
                  </a:lnTo>
                  <a:lnTo>
                    <a:pt x="1875" y="2175"/>
                  </a:lnTo>
                  <a:lnTo>
                    <a:pt x="1875" y="2175"/>
                  </a:lnTo>
                  <a:lnTo>
                    <a:pt x="1878" y="2173"/>
                  </a:lnTo>
                  <a:lnTo>
                    <a:pt x="1880" y="2173"/>
                  </a:lnTo>
                  <a:lnTo>
                    <a:pt x="1880" y="2173"/>
                  </a:lnTo>
                  <a:lnTo>
                    <a:pt x="1880" y="2170"/>
                  </a:lnTo>
                  <a:lnTo>
                    <a:pt x="1880" y="2170"/>
                  </a:lnTo>
                  <a:lnTo>
                    <a:pt x="1880" y="2170"/>
                  </a:lnTo>
                  <a:lnTo>
                    <a:pt x="1880" y="2168"/>
                  </a:lnTo>
                  <a:lnTo>
                    <a:pt x="1880" y="2168"/>
                  </a:lnTo>
                  <a:lnTo>
                    <a:pt x="1880" y="2168"/>
                  </a:lnTo>
                  <a:lnTo>
                    <a:pt x="1880" y="2168"/>
                  </a:lnTo>
                  <a:lnTo>
                    <a:pt x="1880" y="2165"/>
                  </a:lnTo>
                  <a:lnTo>
                    <a:pt x="1880" y="2165"/>
                  </a:lnTo>
                  <a:lnTo>
                    <a:pt x="1878" y="2165"/>
                  </a:lnTo>
                  <a:lnTo>
                    <a:pt x="1875" y="2163"/>
                  </a:lnTo>
                  <a:lnTo>
                    <a:pt x="1875" y="2163"/>
                  </a:lnTo>
                  <a:lnTo>
                    <a:pt x="1875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3"/>
                  </a:lnTo>
                  <a:lnTo>
                    <a:pt x="1878" y="2161"/>
                  </a:lnTo>
                  <a:lnTo>
                    <a:pt x="1878" y="2161"/>
                  </a:lnTo>
                  <a:lnTo>
                    <a:pt x="1878" y="2161"/>
                  </a:lnTo>
                  <a:lnTo>
                    <a:pt x="1878" y="2161"/>
                  </a:lnTo>
                  <a:lnTo>
                    <a:pt x="1880" y="2158"/>
                  </a:lnTo>
                  <a:lnTo>
                    <a:pt x="1880" y="2158"/>
                  </a:lnTo>
                  <a:lnTo>
                    <a:pt x="1880" y="2158"/>
                  </a:lnTo>
                  <a:lnTo>
                    <a:pt x="1882" y="2158"/>
                  </a:lnTo>
                  <a:lnTo>
                    <a:pt x="1882" y="2158"/>
                  </a:lnTo>
                  <a:lnTo>
                    <a:pt x="1882" y="2158"/>
                  </a:lnTo>
                  <a:lnTo>
                    <a:pt x="1882" y="2158"/>
                  </a:lnTo>
                  <a:lnTo>
                    <a:pt x="1880" y="2161"/>
                  </a:lnTo>
                  <a:lnTo>
                    <a:pt x="1880" y="2161"/>
                  </a:lnTo>
                  <a:lnTo>
                    <a:pt x="1880" y="2161"/>
                  </a:lnTo>
                  <a:lnTo>
                    <a:pt x="1880" y="2161"/>
                  </a:lnTo>
                  <a:lnTo>
                    <a:pt x="1880" y="2163"/>
                  </a:lnTo>
                  <a:lnTo>
                    <a:pt x="1880" y="2163"/>
                  </a:lnTo>
                  <a:lnTo>
                    <a:pt x="1880" y="2163"/>
                  </a:lnTo>
                  <a:lnTo>
                    <a:pt x="1882" y="2163"/>
                  </a:lnTo>
                  <a:lnTo>
                    <a:pt x="1882" y="2165"/>
                  </a:lnTo>
                  <a:lnTo>
                    <a:pt x="1882" y="2165"/>
                  </a:lnTo>
                  <a:lnTo>
                    <a:pt x="1882" y="2165"/>
                  </a:lnTo>
                  <a:lnTo>
                    <a:pt x="1882" y="2163"/>
                  </a:lnTo>
                  <a:lnTo>
                    <a:pt x="1882" y="2165"/>
                  </a:lnTo>
                  <a:lnTo>
                    <a:pt x="1882" y="2165"/>
                  </a:lnTo>
                  <a:lnTo>
                    <a:pt x="1882" y="2165"/>
                  </a:lnTo>
                  <a:lnTo>
                    <a:pt x="1882" y="2168"/>
                  </a:lnTo>
                  <a:lnTo>
                    <a:pt x="1882" y="2168"/>
                  </a:lnTo>
                  <a:lnTo>
                    <a:pt x="1882" y="2168"/>
                  </a:lnTo>
                  <a:lnTo>
                    <a:pt x="1882" y="2168"/>
                  </a:lnTo>
                  <a:lnTo>
                    <a:pt x="1882" y="2168"/>
                  </a:lnTo>
                  <a:lnTo>
                    <a:pt x="1882" y="2168"/>
                  </a:lnTo>
                  <a:lnTo>
                    <a:pt x="1885" y="2168"/>
                  </a:lnTo>
                  <a:lnTo>
                    <a:pt x="1885" y="2168"/>
                  </a:lnTo>
                  <a:lnTo>
                    <a:pt x="1885" y="2168"/>
                  </a:lnTo>
                  <a:lnTo>
                    <a:pt x="1885" y="2168"/>
                  </a:lnTo>
                  <a:lnTo>
                    <a:pt x="1885" y="2165"/>
                  </a:lnTo>
                  <a:lnTo>
                    <a:pt x="1887" y="2165"/>
                  </a:lnTo>
                  <a:lnTo>
                    <a:pt x="1887" y="2165"/>
                  </a:lnTo>
                  <a:lnTo>
                    <a:pt x="1887" y="2165"/>
                  </a:lnTo>
                  <a:lnTo>
                    <a:pt x="1887" y="2165"/>
                  </a:lnTo>
                  <a:lnTo>
                    <a:pt x="1887" y="2165"/>
                  </a:lnTo>
                  <a:lnTo>
                    <a:pt x="1887" y="2168"/>
                  </a:lnTo>
                  <a:lnTo>
                    <a:pt x="1887" y="2168"/>
                  </a:lnTo>
                  <a:lnTo>
                    <a:pt x="1887" y="2168"/>
                  </a:lnTo>
                  <a:lnTo>
                    <a:pt x="1885" y="2170"/>
                  </a:lnTo>
                  <a:lnTo>
                    <a:pt x="1885" y="2170"/>
                  </a:lnTo>
                  <a:lnTo>
                    <a:pt x="1885" y="2170"/>
                  </a:lnTo>
                  <a:lnTo>
                    <a:pt x="1887" y="2173"/>
                  </a:lnTo>
                  <a:lnTo>
                    <a:pt x="1889" y="2175"/>
                  </a:lnTo>
                  <a:lnTo>
                    <a:pt x="1892" y="2173"/>
                  </a:lnTo>
                  <a:lnTo>
                    <a:pt x="1892" y="2173"/>
                  </a:lnTo>
                  <a:lnTo>
                    <a:pt x="1892" y="2173"/>
                  </a:lnTo>
                  <a:lnTo>
                    <a:pt x="1892" y="2173"/>
                  </a:lnTo>
                  <a:lnTo>
                    <a:pt x="1892" y="2173"/>
                  </a:lnTo>
                  <a:lnTo>
                    <a:pt x="1892" y="2173"/>
                  </a:lnTo>
                  <a:lnTo>
                    <a:pt x="1889" y="2170"/>
                  </a:lnTo>
                  <a:lnTo>
                    <a:pt x="1889" y="2168"/>
                  </a:lnTo>
                  <a:lnTo>
                    <a:pt x="1889" y="2168"/>
                  </a:lnTo>
                  <a:lnTo>
                    <a:pt x="1892" y="2168"/>
                  </a:lnTo>
                  <a:lnTo>
                    <a:pt x="1892" y="2168"/>
                  </a:lnTo>
                  <a:lnTo>
                    <a:pt x="1892" y="2168"/>
                  </a:lnTo>
                  <a:lnTo>
                    <a:pt x="1892" y="2170"/>
                  </a:lnTo>
                  <a:lnTo>
                    <a:pt x="1892" y="2170"/>
                  </a:lnTo>
                  <a:lnTo>
                    <a:pt x="1892" y="2170"/>
                  </a:lnTo>
                  <a:lnTo>
                    <a:pt x="1892" y="2173"/>
                  </a:lnTo>
                  <a:lnTo>
                    <a:pt x="1892" y="2175"/>
                  </a:lnTo>
                  <a:lnTo>
                    <a:pt x="1894" y="2175"/>
                  </a:lnTo>
                  <a:lnTo>
                    <a:pt x="1894" y="2175"/>
                  </a:lnTo>
                  <a:lnTo>
                    <a:pt x="1894" y="2175"/>
                  </a:lnTo>
                  <a:lnTo>
                    <a:pt x="1894" y="2175"/>
                  </a:lnTo>
                  <a:lnTo>
                    <a:pt x="1894" y="2173"/>
                  </a:lnTo>
                  <a:lnTo>
                    <a:pt x="1894" y="2173"/>
                  </a:lnTo>
                  <a:lnTo>
                    <a:pt x="1894" y="2173"/>
                  </a:lnTo>
                  <a:lnTo>
                    <a:pt x="1894" y="2173"/>
                  </a:lnTo>
                  <a:lnTo>
                    <a:pt x="1894" y="2173"/>
                  </a:lnTo>
                  <a:lnTo>
                    <a:pt x="1896" y="2173"/>
                  </a:lnTo>
                  <a:lnTo>
                    <a:pt x="1896" y="2173"/>
                  </a:lnTo>
                  <a:lnTo>
                    <a:pt x="1899" y="2173"/>
                  </a:lnTo>
                  <a:lnTo>
                    <a:pt x="1901" y="2173"/>
                  </a:lnTo>
                  <a:lnTo>
                    <a:pt x="1901" y="2173"/>
                  </a:lnTo>
                  <a:lnTo>
                    <a:pt x="1899" y="2173"/>
                  </a:lnTo>
                  <a:lnTo>
                    <a:pt x="1899" y="2175"/>
                  </a:lnTo>
                  <a:lnTo>
                    <a:pt x="1899" y="2175"/>
                  </a:lnTo>
                  <a:lnTo>
                    <a:pt x="1901" y="2175"/>
                  </a:lnTo>
                  <a:lnTo>
                    <a:pt x="1901" y="2175"/>
                  </a:lnTo>
                  <a:lnTo>
                    <a:pt x="1899" y="2177"/>
                  </a:lnTo>
                  <a:lnTo>
                    <a:pt x="1899" y="2180"/>
                  </a:lnTo>
                  <a:lnTo>
                    <a:pt x="1899" y="2180"/>
                  </a:lnTo>
                  <a:lnTo>
                    <a:pt x="1899" y="2180"/>
                  </a:lnTo>
                  <a:lnTo>
                    <a:pt x="1894" y="2180"/>
                  </a:lnTo>
                  <a:lnTo>
                    <a:pt x="1894" y="2180"/>
                  </a:lnTo>
                  <a:lnTo>
                    <a:pt x="1894" y="2180"/>
                  </a:lnTo>
                  <a:lnTo>
                    <a:pt x="1894" y="2180"/>
                  </a:lnTo>
                  <a:lnTo>
                    <a:pt x="1892" y="2182"/>
                  </a:lnTo>
                  <a:lnTo>
                    <a:pt x="1892" y="2182"/>
                  </a:lnTo>
                  <a:lnTo>
                    <a:pt x="1892" y="2182"/>
                  </a:lnTo>
                  <a:lnTo>
                    <a:pt x="1892" y="2182"/>
                  </a:lnTo>
                  <a:lnTo>
                    <a:pt x="1892" y="2182"/>
                  </a:lnTo>
                  <a:lnTo>
                    <a:pt x="1892" y="2180"/>
                  </a:lnTo>
                  <a:lnTo>
                    <a:pt x="1892" y="2180"/>
                  </a:lnTo>
                  <a:lnTo>
                    <a:pt x="1892" y="2182"/>
                  </a:lnTo>
                  <a:lnTo>
                    <a:pt x="1892" y="2184"/>
                  </a:lnTo>
                  <a:lnTo>
                    <a:pt x="1892" y="2184"/>
                  </a:lnTo>
                  <a:lnTo>
                    <a:pt x="1892" y="2184"/>
                  </a:lnTo>
                  <a:lnTo>
                    <a:pt x="1892" y="2184"/>
                  </a:lnTo>
                  <a:lnTo>
                    <a:pt x="1892" y="2189"/>
                  </a:lnTo>
                  <a:lnTo>
                    <a:pt x="1892" y="2189"/>
                  </a:lnTo>
                  <a:lnTo>
                    <a:pt x="1889" y="2189"/>
                  </a:lnTo>
                  <a:lnTo>
                    <a:pt x="1889" y="2189"/>
                  </a:lnTo>
                  <a:lnTo>
                    <a:pt x="1889" y="2191"/>
                  </a:lnTo>
                  <a:lnTo>
                    <a:pt x="1889" y="2191"/>
                  </a:lnTo>
                  <a:lnTo>
                    <a:pt x="1889" y="2191"/>
                  </a:lnTo>
                  <a:lnTo>
                    <a:pt x="1889" y="2189"/>
                  </a:lnTo>
                  <a:lnTo>
                    <a:pt x="1887" y="2191"/>
                  </a:lnTo>
                  <a:lnTo>
                    <a:pt x="1887" y="2191"/>
                  </a:lnTo>
                  <a:lnTo>
                    <a:pt x="1887" y="2191"/>
                  </a:lnTo>
                  <a:lnTo>
                    <a:pt x="1887" y="2194"/>
                  </a:lnTo>
                  <a:lnTo>
                    <a:pt x="1887" y="2194"/>
                  </a:lnTo>
                  <a:lnTo>
                    <a:pt x="1887" y="2196"/>
                  </a:lnTo>
                  <a:lnTo>
                    <a:pt x="1887" y="2196"/>
                  </a:lnTo>
                  <a:lnTo>
                    <a:pt x="1887" y="2199"/>
                  </a:lnTo>
                  <a:lnTo>
                    <a:pt x="1887" y="2199"/>
                  </a:lnTo>
                  <a:lnTo>
                    <a:pt x="1887" y="2199"/>
                  </a:lnTo>
                  <a:lnTo>
                    <a:pt x="1887" y="2199"/>
                  </a:lnTo>
                  <a:lnTo>
                    <a:pt x="1887" y="2201"/>
                  </a:lnTo>
                  <a:lnTo>
                    <a:pt x="1887" y="2201"/>
                  </a:lnTo>
                  <a:lnTo>
                    <a:pt x="1887" y="2203"/>
                  </a:lnTo>
                  <a:lnTo>
                    <a:pt x="1885" y="2203"/>
                  </a:lnTo>
                  <a:lnTo>
                    <a:pt x="1885" y="2208"/>
                  </a:lnTo>
                  <a:lnTo>
                    <a:pt x="1887" y="2210"/>
                  </a:lnTo>
                  <a:lnTo>
                    <a:pt x="1889" y="2210"/>
                  </a:lnTo>
                  <a:lnTo>
                    <a:pt x="1887" y="2210"/>
                  </a:lnTo>
                  <a:lnTo>
                    <a:pt x="1887" y="2208"/>
                  </a:lnTo>
                  <a:lnTo>
                    <a:pt x="1889" y="2210"/>
                  </a:lnTo>
                  <a:lnTo>
                    <a:pt x="1889" y="2210"/>
                  </a:lnTo>
                  <a:lnTo>
                    <a:pt x="1889" y="2210"/>
                  </a:lnTo>
                  <a:lnTo>
                    <a:pt x="1889" y="2208"/>
                  </a:lnTo>
                  <a:lnTo>
                    <a:pt x="1889" y="2208"/>
                  </a:lnTo>
                  <a:lnTo>
                    <a:pt x="1889" y="2208"/>
                  </a:lnTo>
                  <a:lnTo>
                    <a:pt x="1889" y="2208"/>
                  </a:lnTo>
                  <a:lnTo>
                    <a:pt x="1892" y="2208"/>
                  </a:lnTo>
                  <a:lnTo>
                    <a:pt x="1892" y="2208"/>
                  </a:lnTo>
                  <a:lnTo>
                    <a:pt x="1889" y="2208"/>
                  </a:lnTo>
                  <a:lnTo>
                    <a:pt x="1889" y="2208"/>
                  </a:lnTo>
                  <a:lnTo>
                    <a:pt x="1892" y="2210"/>
                  </a:lnTo>
                  <a:lnTo>
                    <a:pt x="1892" y="2210"/>
                  </a:lnTo>
                  <a:lnTo>
                    <a:pt x="1892" y="2210"/>
                  </a:lnTo>
                  <a:lnTo>
                    <a:pt x="1889" y="2213"/>
                  </a:lnTo>
                  <a:lnTo>
                    <a:pt x="1892" y="2213"/>
                  </a:lnTo>
                  <a:lnTo>
                    <a:pt x="1892" y="2213"/>
                  </a:lnTo>
                  <a:lnTo>
                    <a:pt x="1889" y="2215"/>
                  </a:lnTo>
                  <a:lnTo>
                    <a:pt x="1892" y="2215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6" y="2215"/>
                  </a:lnTo>
                  <a:lnTo>
                    <a:pt x="1896" y="2215"/>
                  </a:lnTo>
                  <a:lnTo>
                    <a:pt x="1896" y="2218"/>
                  </a:lnTo>
                  <a:lnTo>
                    <a:pt x="1896" y="2218"/>
                  </a:lnTo>
                  <a:lnTo>
                    <a:pt x="1896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4" y="2218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92" y="2218"/>
                  </a:lnTo>
                  <a:lnTo>
                    <a:pt x="1889" y="2218"/>
                  </a:lnTo>
                  <a:lnTo>
                    <a:pt x="1889" y="2220"/>
                  </a:lnTo>
                  <a:lnTo>
                    <a:pt x="1889" y="2220"/>
                  </a:lnTo>
                  <a:lnTo>
                    <a:pt x="1889" y="2220"/>
                  </a:lnTo>
                  <a:lnTo>
                    <a:pt x="1892" y="2220"/>
                  </a:lnTo>
                  <a:lnTo>
                    <a:pt x="1892" y="2222"/>
                  </a:lnTo>
                  <a:lnTo>
                    <a:pt x="1894" y="2222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2"/>
                  </a:lnTo>
                  <a:lnTo>
                    <a:pt x="1894" y="2222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5"/>
                  </a:lnTo>
                  <a:lnTo>
                    <a:pt x="1894" y="2227"/>
                  </a:lnTo>
                  <a:lnTo>
                    <a:pt x="1894" y="2227"/>
                  </a:lnTo>
                  <a:lnTo>
                    <a:pt x="1894" y="2227"/>
                  </a:lnTo>
                  <a:lnTo>
                    <a:pt x="1894" y="2227"/>
                  </a:lnTo>
                  <a:lnTo>
                    <a:pt x="1894" y="2227"/>
                  </a:lnTo>
                  <a:lnTo>
                    <a:pt x="1896" y="2227"/>
                  </a:lnTo>
                  <a:lnTo>
                    <a:pt x="1896" y="2229"/>
                  </a:lnTo>
                  <a:lnTo>
                    <a:pt x="1899" y="2229"/>
                  </a:lnTo>
                  <a:lnTo>
                    <a:pt x="1899" y="2229"/>
                  </a:lnTo>
                  <a:lnTo>
                    <a:pt x="1899" y="2229"/>
                  </a:lnTo>
                  <a:lnTo>
                    <a:pt x="1899" y="2232"/>
                  </a:lnTo>
                  <a:lnTo>
                    <a:pt x="1899" y="2232"/>
                  </a:lnTo>
                  <a:lnTo>
                    <a:pt x="1899" y="2232"/>
                  </a:lnTo>
                  <a:lnTo>
                    <a:pt x="1899" y="2229"/>
                  </a:lnTo>
                  <a:lnTo>
                    <a:pt x="1899" y="2227"/>
                  </a:lnTo>
                  <a:lnTo>
                    <a:pt x="1899" y="2229"/>
                  </a:lnTo>
                  <a:lnTo>
                    <a:pt x="1899" y="2229"/>
                  </a:lnTo>
                  <a:lnTo>
                    <a:pt x="1901" y="2229"/>
                  </a:lnTo>
                  <a:lnTo>
                    <a:pt x="1901" y="2232"/>
                  </a:lnTo>
                  <a:lnTo>
                    <a:pt x="1901" y="2229"/>
                  </a:lnTo>
                  <a:lnTo>
                    <a:pt x="1901" y="2229"/>
                  </a:lnTo>
                  <a:lnTo>
                    <a:pt x="1901" y="2229"/>
                  </a:lnTo>
                  <a:lnTo>
                    <a:pt x="1901" y="2229"/>
                  </a:lnTo>
                  <a:lnTo>
                    <a:pt x="1901" y="2229"/>
                  </a:lnTo>
                  <a:lnTo>
                    <a:pt x="1901" y="2232"/>
                  </a:lnTo>
                  <a:lnTo>
                    <a:pt x="1904" y="2232"/>
                  </a:lnTo>
                  <a:lnTo>
                    <a:pt x="1904" y="2232"/>
                  </a:lnTo>
                  <a:lnTo>
                    <a:pt x="1904" y="2234"/>
                  </a:lnTo>
                  <a:lnTo>
                    <a:pt x="1904" y="2234"/>
                  </a:lnTo>
                  <a:lnTo>
                    <a:pt x="1904" y="2234"/>
                  </a:lnTo>
                  <a:lnTo>
                    <a:pt x="1901" y="2236"/>
                  </a:lnTo>
                  <a:lnTo>
                    <a:pt x="1901" y="2236"/>
                  </a:lnTo>
                  <a:lnTo>
                    <a:pt x="1901" y="2234"/>
                  </a:lnTo>
                  <a:lnTo>
                    <a:pt x="1901" y="2234"/>
                  </a:lnTo>
                  <a:lnTo>
                    <a:pt x="1899" y="2232"/>
                  </a:lnTo>
                  <a:lnTo>
                    <a:pt x="1899" y="2232"/>
                  </a:lnTo>
                  <a:lnTo>
                    <a:pt x="1899" y="2232"/>
                  </a:lnTo>
                  <a:lnTo>
                    <a:pt x="1896" y="2232"/>
                  </a:lnTo>
                  <a:lnTo>
                    <a:pt x="1896" y="2234"/>
                  </a:lnTo>
                  <a:lnTo>
                    <a:pt x="1896" y="2234"/>
                  </a:lnTo>
                  <a:lnTo>
                    <a:pt x="1896" y="2234"/>
                  </a:lnTo>
                  <a:lnTo>
                    <a:pt x="1896" y="2234"/>
                  </a:lnTo>
                  <a:lnTo>
                    <a:pt x="1896" y="2234"/>
                  </a:lnTo>
                  <a:lnTo>
                    <a:pt x="1896" y="2234"/>
                  </a:lnTo>
                  <a:lnTo>
                    <a:pt x="1896" y="2236"/>
                  </a:lnTo>
                  <a:lnTo>
                    <a:pt x="1899" y="2236"/>
                  </a:lnTo>
                  <a:lnTo>
                    <a:pt x="1899" y="2236"/>
                  </a:lnTo>
                  <a:lnTo>
                    <a:pt x="1899" y="2239"/>
                  </a:lnTo>
                  <a:lnTo>
                    <a:pt x="1899" y="2239"/>
                  </a:lnTo>
                  <a:lnTo>
                    <a:pt x="1899" y="2239"/>
                  </a:lnTo>
                  <a:lnTo>
                    <a:pt x="1899" y="2241"/>
                  </a:lnTo>
                  <a:lnTo>
                    <a:pt x="1899" y="2241"/>
                  </a:lnTo>
                  <a:lnTo>
                    <a:pt x="1899" y="2241"/>
                  </a:lnTo>
                  <a:lnTo>
                    <a:pt x="1899" y="2241"/>
                  </a:lnTo>
                  <a:lnTo>
                    <a:pt x="1899" y="2244"/>
                  </a:lnTo>
                  <a:lnTo>
                    <a:pt x="1899" y="2244"/>
                  </a:lnTo>
                  <a:lnTo>
                    <a:pt x="1899" y="2241"/>
                  </a:lnTo>
                  <a:lnTo>
                    <a:pt x="1901" y="2241"/>
                  </a:lnTo>
                  <a:lnTo>
                    <a:pt x="1901" y="2241"/>
                  </a:lnTo>
                  <a:lnTo>
                    <a:pt x="1901" y="2241"/>
                  </a:lnTo>
                  <a:lnTo>
                    <a:pt x="1901" y="2241"/>
                  </a:lnTo>
                  <a:lnTo>
                    <a:pt x="1904" y="2241"/>
                  </a:lnTo>
                  <a:lnTo>
                    <a:pt x="1904" y="2241"/>
                  </a:lnTo>
                  <a:lnTo>
                    <a:pt x="1904" y="2241"/>
                  </a:lnTo>
                  <a:lnTo>
                    <a:pt x="1904" y="2241"/>
                  </a:lnTo>
                  <a:lnTo>
                    <a:pt x="1904" y="2241"/>
                  </a:lnTo>
                  <a:lnTo>
                    <a:pt x="1904" y="2241"/>
                  </a:lnTo>
                  <a:lnTo>
                    <a:pt x="1904" y="2239"/>
                  </a:lnTo>
                  <a:lnTo>
                    <a:pt x="1904" y="2239"/>
                  </a:lnTo>
                  <a:lnTo>
                    <a:pt x="1906" y="2239"/>
                  </a:lnTo>
                  <a:lnTo>
                    <a:pt x="1906" y="2239"/>
                  </a:lnTo>
                  <a:lnTo>
                    <a:pt x="1906" y="2239"/>
                  </a:lnTo>
                  <a:lnTo>
                    <a:pt x="1906" y="2239"/>
                  </a:lnTo>
                  <a:lnTo>
                    <a:pt x="1906" y="2241"/>
                  </a:lnTo>
                  <a:lnTo>
                    <a:pt x="1906" y="2241"/>
                  </a:lnTo>
                  <a:lnTo>
                    <a:pt x="1908" y="2241"/>
                  </a:lnTo>
                  <a:lnTo>
                    <a:pt x="1908" y="2241"/>
                  </a:lnTo>
                  <a:lnTo>
                    <a:pt x="1908" y="2241"/>
                  </a:lnTo>
                  <a:lnTo>
                    <a:pt x="1908" y="2241"/>
                  </a:lnTo>
                  <a:lnTo>
                    <a:pt x="1911" y="2241"/>
                  </a:lnTo>
                  <a:lnTo>
                    <a:pt x="1913" y="2241"/>
                  </a:lnTo>
                  <a:lnTo>
                    <a:pt x="1913" y="2241"/>
                  </a:lnTo>
                  <a:lnTo>
                    <a:pt x="1913" y="2241"/>
                  </a:lnTo>
                  <a:lnTo>
                    <a:pt x="1913" y="2241"/>
                  </a:lnTo>
                  <a:lnTo>
                    <a:pt x="1913" y="2241"/>
                  </a:lnTo>
                  <a:lnTo>
                    <a:pt x="1915" y="2241"/>
                  </a:lnTo>
                  <a:lnTo>
                    <a:pt x="1915" y="2241"/>
                  </a:lnTo>
                  <a:lnTo>
                    <a:pt x="1918" y="2241"/>
                  </a:lnTo>
                  <a:lnTo>
                    <a:pt x="1918" y="2241"/>
                  </a:lnTo>
                  <a:lnTo>
                    <a:pt x="1918" y="2241"/>
                  </a:lnTo>
                  <a:lnTo>
                    <a:pt x="1918" y="2241"/>
                  </a:lnTo>
                  <a:lnTo>
                    <a:pt x="1920" y="2241"/>
                  </a:lnTo>
                  <a:lnTo>
                    <a:pt x="1920" y="2241"/>
                  </a:lnTo>
                  <a:lnTo>
                    <a:pt x="1922" y="2239"/>
                  </a:lnTo>
                  <a:lnTo>
                    <a:pt x="1922" y="2239"/>
                  </a:lnTo>
                  <a:lnTo>
                    <a:pt x="1922" y="2239"/>
                  </a:lnTo>
                  <a:lnTo>
                    <a:pt x="1925" y="2239"/>
                  </a:lnTo>
                  <a:lnTo>
                    <a:pt x="1925" y="2239"/>
                  </a:lnTo>
                  <a:lnTo>
                    <a:pt x="1927" y="2236"/>
                  </a:lnTo>
                  <a:lnTo>
                    <a:pt x="1927" y="2234"/>
                  </a:lnTo>
                  <a:lnTo>
                    <a:pt x="1930" y="2234"/>
                  </a:lnTo>
                  <a:lnTo>
                    <a:pt x="1930" y="2234"/>
                  </a:lnTo>
                  <a:lnTo>
                    <a:pt x="1930" y="2232"/>
                  </a:lnTo>
                  <a:lnTo>
                    <a:pt x="1932" y="2229"/>
                  </a:lnTo>
                  <a:lnTo>
                    <a:pt x="1930" y="2227"/>
                  </a:lnTo>
                  <a:lnTo>
                    <a:pt x="1930" y="2225"/>
                  </a:lnTo>
                  <a:lnTo>
                    <a:pt x="1927" y="2225"/>
                  </a:lnTo>
                  <a:lnTo>
                    <a:pt x="1927" y="2225"/>
                  </a:lnTo>
                  <a:lnTo>
                    <a:pt x="1927" y="2225"/>
                  </a:lnTo>
                  <a:lnTo>
                    <a:pt x="1927" y="2225"/>
                  </a:lnTo>
                  <a:lnTo>
                    <a:pt x="1927" y="2225"/>
                  </a:lnTo>
                  <a:lnTo>
                    <a:pt x="1925" y="2225"/>
                  </a:lnTo>
                  <a:lnTo>
                    <a:pt x="1925" y="2222"/>
                  </a:lnTo>
                  <a:lnTo>
                    <a:pt x="1925" y="2222"/>
                  </a:lnTo>
                  <a:lnTo>
                    <a:pt x="1925" y="2222"/>
                  </a:lnTo>
                  <a:lnTo>
                    <a:pt x="1925" y="2222"/>
                  </a:lnTo>
                  <a:lnTo>
                    <a:pt x="1922" y="2222"/>
                  </a:lnTo>
                  <a:lnTo>
                    <a:pt x="1922" y="2220"/>
                  </a:lnTo>
                  <a:lnTo>
                    <a:pt x="1922" y="2220"/>
                  </a:lnTo>
                  <a:lnTo>
                    <a:pt x="1922" y="2222"/>
                  </a:lnTo>
                  <a:lnTo>
                    <a:pt x="1922" y="2220"/>
                  </a:lnTo>
                  <a:lnTo>
                    <a:pt x="1922" y="2220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20" y="2218"/>
                  </a:lnTo>
                  <a:lnTo>
                    <a:pt x="1920" y="2218"/>
                  </a:lnTo>
                  <a:lnTo>
                    <a:pt x="1920" y="2218"/>
                  </a:lnTo>
                  <a:lnTo>
                    <a:pt x="1920" y="2220"/>
                  </a:lnTo>
                  <a:lnTo>
                    <a:pt x="1920" y="2220"/>
                  </a:lnTo>
                  <a:lnTo>
                    <a:pt x="1918" y="2220"/>
                  </a:lnTo>
                  <a:lnTo>
                    <a:pt x="1920" y="2218"/>
                  </a:lnTo>
                  <a:lnTo>
                    <a:pt x="1920" y="2218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5"/>
                  </a:lnTo>
                  <a:lnTo>
                    <a:pt x="1920" y="2213"/>
                  </a:lnTo>
                  <a:lnTo>
                    <a:pt x="1920" y="2213"/>
                  </a:lnTo>
                  <a:lnTo>
                    <a:pt x="1920" y="2213"/>
                  </a:lnTo>
                  <a:lnTo>
                    <a:pt x="1920" y="2213"/>
                  </a:lnTo>
                  <a:lnTo>
                    <a:pt x="1920" y="2210"/>
                  </a:lnTo>
                  <a:lnTo>
                    <a:pt x="1920" y="2210"/>
                  </a:lnTo>
                  <a:lnTo>
                    <a:pt x="1920" y="2210"/>
                  </a:lnTo>
                  <a:lnTo>
                    <a:pt x="1922" y="2210"/>
                  </a:lnTo>
                  <a:lnTo>
                    <a:pt x="1922" y="2213"/>
                  </a:lnTo>
                  <a:lnTo>
                    <a:pt x="1922" y="2215"/>
                  </a:lnTo>
                  <a:lnTo>
                    <a:pt x="1922" y="2215"/>
                  </a:lnTo>
                  <a:lnTo>
                    <a:pt x="1922" y="2215"/>
                  </a:lnTo>
                  <a:lnTo>
                    <a:pt x="1922" y="2215"/>
                  </a:lnTo>
                  <a:lnTo>
                    <a:pt x="1925" y="2215"/>
                  </a:lnTo>
                  <a:lnTo>
                    <a:pt x="1925" y="2215"/>
                  </a:lnTo>
                  <a:lnTo>
                    <a:pt x="1925" y="2213"/>
                  </a:lnTo>
                  <a:lnTo>
                    <a:pt x="1922" y="2210"/>
                  </a:lnTo>
                  <a:lnTo>
                    <a:pt x="1922" y="2208"/>
                  </a:lnTo>
                  <a:lnTo>
                    <a:pt x="1922" y="2210"/>
                  </a:lnTo>
                  <a:lnTo>
                    <a:pt x="1922" y="2210"/>
                  </a:lnTo>
                  <a:lnTo>
                    <a:pt x="1922" y="2210"/>
                  </a:lnTo>
                  <a:lnTo>
                    <a:pt x="1922" y="2208"/>
                  </a:lnTo>
                  <a:lnTo>
                    <a:pt x="1920" y="2208"/>
                  </a:lnTo>
                  <a:lnTo>
                    <a:pt x="1920" y="2208"/>
                  </a:lnTo>
                  <a:lnTo>
                    <a:pt x="1920" y="2208"/>
                  </a:lnTo>
                  <a:lnTo>
                    <a:pt x="1918" y="2208"/>
                  </a:lnTo>
                  <a:lnTo>
                    <a:pt x="1918" y="2208"/>
                  </a:lnTo>
                  <a:lnTo>
                    <a:pt x="1915" y="2208"/>
                  </a:lnTo>
                  <a:lnTo>
                    <a:pt x="1913" y="2210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1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3" y="2208"/>
                  </a:lnTo>
                  <a:lnTo>
                    <a:pt x="1911" y="2206"/>
                  </a:lnTo>
                  <a:lnTo>
                    <a:pt x="1911" y="2206"/>
                  </a:lnTo>
                  <a:lnTo>
                    <a:pt x="1911" y="2203"/>
                  </a:lnTo>
                  <a:lnTo>
                    <a:pt x="1911" y="2203"/>
                  </a:lnTo>
                  <a:lnTo>
                    <a:pt x="1911" y="2201"/>
                  </a:lnTo>
                  <a:lnTo>
                    <a:pt x="1911" y="2201"/>
                  </a:lnTo>
                  <a:lnTo>
                    <a:pt x="1911" y="2201"/>
                  </a:lnTo>
                  <a:lnTo>
                    <a:pt x="1911" y="2201"/>
                  </a:lnTo>
                  <a:lnTo>
                    <a:pt x="1913" y="2199"/>
                  </a:lnTo>
                  <a:lnTo>
                    <a:pt x="1913" y="2199"/>
                  </a:lnTo>
                  <a:lnTo>
                    <a:pt x="1913" y="2196"/>
                  </a:lnTo>
                  <a:lnTo>
                    <a:pt x="1913" y="2196"/>
                  </a:lnTo>
                  <a:lnTo>
                    <a:pt x="1913" y="2196"/>
                  </a:lnTo>
                  <a:lnTo>
                    <a:pt x="1913" y="2196"/>
                  </a:lnTo>
                  <a:lnTo>
                    <a:pt x="1913" y="2199"/>
                  </a:lnTo>
                  <a:lnTo>
                    <a:pt x="1913" y="2199"/>
                  </a:lnTo>
                  <a:lnTo>
                    <a:pt x="1915" y="2199"/>
                  </a:lnTo>
                  <a:lnTo>
                    <a:pt x="1915" y="2199"/>
                  </a:lnTo>
                  <a:lnTo>
                    <a:pt x="1918" y="2196"/>
                  </a:lnTo>
                  <a:lnTo>
                    <a:pt x="1918" y="2194"/>
                  </a:lnTo>
                  <a:lnTo>
                    <a:pt x="1920" y="2194"/>
                  </a:lnTo>
                  <a:lnTo>
                    <a:pt x="1920" y="2194"/>
                  </a:lnTo>
                  <a:lnTo>
                    <a:pt x="1922" y="2194"/>
                  </a:lnTo>
                  <a:lnTo>
                    <a:pt x="1922" y="2191"/>
                  </a:lnTo>
                  <a:lnTo>
                    <a:pt x="1922" y="2191"/>
                  </a:lnTo>
                  <a:lnTo>
                    <a:pt x="1925" y="2191"/>
                  </a:lnTo>
                  <a:lnTo>
                    <a:pt x="1925" y="2191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2" y="2184"/>
                  </a:lnTo>
                  <a:lnTo>
                    <a:pt x="1922" y="2184"/>
                  </a:lnTo>
                  <a:lnTo>
                    <a:pt x="1922" y="2184"/>
                  </a:lnTo>
                  <a:lnTo>
                    <a:pt x="1922" y="2184"/>
                  </a:lnTo>
                  <a:lnTo>
                    <a:pt x="1922" y="2184"/>
                  </a:lnTo>
                  <a:lnTo>
                    <a:pt x="1922" y="2182"/>
                  </a:lnTo>
                  <a:lnTo>
                    <a:pt x="1920" y="2182"/>
                  </a:lnTo>
                  <a:lnTo>
                    <a:pt x="1920" y="2182"/>
                  </a:lnTo>
                  <a:lnTo>
                    <a:pt x="1920" y="2182"/>
                  </a:lnTo>
                  <a:lnTo>
                    <a:pt x="1920" y="2182"/>
                  </a:lnTo>
                  <a:lnTo>
                    <a:pt x="1922" y="2182"/>
                  </a:lnTo>
                  <a:lnTo>
                    <a:pt x="1922" y="2182"/>
                  </a:lnTo>
                  <a:lnTo>
                    <a:pt x="1922" y="2182"/>
                  </a:lnTo>
                  <a:lnTo>
                    <a:pt x="1922" y="2182"/>
                  </a:lnTo>
                  <a:lnTo>
                    <a:pt x="1922" y="2182"/>
                  </a:lnTo>
                  <a:lnTo>
                    <a:pt x="1925" y="2180"/>
                  </a:lnTo>
                  <a:lnTo>
                    <a:pt x="1922" y="2177"/>
                  </a:lnTo>
                  <a:lnTo>
                    <a:pt x="1922" y="2175"/>
                  </a:lnTo>
                  <a:lnTo>
                    <a:pt x="1922" y="2175"/>
                  </a:lnTo>
                  <a:lnTo>
                    <a:pt x="1922" y="2175"/>
                  </a:lnTo>
                  <a:lnTo>
                    <a:pt x="1922" y="2175"/>
                  </a:lnTo>
                  <a:lnTo>
                    <a:pt x="1922" y="2175"/>
                  </a:lnTo>
                  <a:lnTo>
                    <a:pt x="1922" y="2177"/>
                  </a:lnTo>
                  <a:lnTo>
                    <a:pt x="1925" y="2180"/>
                  </a:lnTo>
                  <a:lnTo>
                    <a:pt x="1925" y="2180"/>
                  </a:lnTo>
                  <a:lnTo>
                    <a:pt x="1925" y="2177"/>
                  </a:lnTo>
                  <a:lnTo>
                    <a:pt x="1927" y="2177"/>
                  </a:lnTo>
                  <a:lnTo>
                    <a:pt x="1925" y="2182"/>
                  </a:lnTo>
                  <a:lnTo>
                    <a:pt x="1925" y="2182"/>
                  </a:lnTo>
                  <a:lnTo>
                    <a:pt x="1925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27" y="2182"/>
                  </a:lnTo>
                  <a:lnTo>
                    <a:pt x="1930" y="2182"/>
                  </a:lnTo>
                  <a:lnTo>
                    <a:pt x="1930" y="2182"/>
                  </a:lnTo>
                  <a:lnTo>
                    <a:pt x="1927" y="2182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30" y="2184"/>
                  </a:lnTo>
                  <a:lnTo>
                    <a:pt x="1930" y="2184"/>
                  </a:lnTo>
                  <a:lnTo>
                    <a:pt x="1930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7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5" y="2184"/>
                  </a:lnTo>
                  <a:lnTo>
                    <a:pt x="1927" y="2184"/>
                  </a:lnTo>
                  <a:lnTo>
                    <a:pt x="1925" y="2184"/>
                  </a:lnTo>
                  <a:lnTo>
                    <a:pt x="1925" y="2187"/>
                  </a:lnTo>
                  <a:lnTo>
                    <a:pt x="1925" y="2187"/>
                  </a:lnTo>
                  <a:lnTo>
                    <a:pt x="1927" y="2187"/>
                  </a:lnTo>
                  <a:lnTo>
                    <a:pt x="1925" y="2187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5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27" y="2189"/>
                  </a:lnTo>
                  <a:lnTo>
                    <a:pt x="1934" y="2187"/>
                  </a:lnTo>
                  <a:lnTo>
                    <a:pt x="1934" y="2187"/>
                  </a:lnTo>
                  <a:lnTo>
                    <a:pt x="1934" y="2187"/>
                  </a:lnTo>
                  <a:lnTo>
                    <a:pt x="1934" y="2187"/>
                  </a:lnTo>
                  <a:lnTo>
                    <a:pt x="1934" y="2187"/>
                  </a:lnTo>
                  <a:lnTo>
                    <a:pt x="1934" y="2187"/>
                  </a:lnTo>
                  <a:lnTo>
                    <a:pt x="1937" y="2187"/>
                  </a:lnTo>
                  <a:lnTo>
                    <a:pt x="1937" y="2187"/>
                  </a:lnTo>
                  <a:lnTo>
                    <a:pt x="1937" y="2184"/>
                  </a:lnTo>
                  <a:lnTo>
                    <a:pt x="1934" y="2184"/>
                  </a:lnTo>
                  <a:lnTo>
                    <a:pt x="1934" y="2182"/>
                  </a:lnTo>
                  <a:lnTo>
                    <a:pt x="1937" y="2180"/>
                  </a:lnTo>
                  <a:lnTo>
                    <a:pt x="1941" y="2177"/>
                  </a:lnTo>
                  <a:lnTo>
                    <a:pt x="1944" y="2175"/>
                  </a:lnTo>
                  <a:lnTo>
                    <a:pt x="1944" y="2175"/>
                  </a:lnTo>
                  <a:lnTo>
                    <a:pt x="1944" y="2177"/>
                  </a:lnTo>
                  <a:lnTo>
                    <a:pt x="1941" y="2177"/>
                  </a:lnTo>
                  <a:lnTo>
                    <a:pt x="1939" y="2177"/>
                  </a:lnTo>
                  <a:lnTo>
                    <a:pt x="1939" y="2180"/>
                  </a:lnTo>
                  <a:lnTo>
                    <a:pt x="1937" y="2180"/>
                  </a:lnTo>
                  <a:lnTo>
                    <a:pt x="1937" y="2180"/>
                  </a:lnTo>
                  <a:lnTo>
                    <a:pt x="1937" y="2180"/>
                  </a:lnTo>
                  <a:lnTo>
                    <a:pt x="1937" y="2182"/>
                  </a:lnTo>
                  <a:lnTo>
                    <a:pt x="1937" y="2182"/>
                  </a:lnTo>
                  <a:lnTo>
                    <a:pt x="1937" y="2182"/>
                  </a:lnTo>
                  <a:lnTo>
                    <a:pt x="1937" y="2182"/>
                  </a:lnTo>
                  <a:lnTo>
                    <a:pt x="1937" y="2182"/>
                  </a:lnTo>
                  <a:lnTo>
                    <a:pt x="1939" y="2182"/>
                  </a:lnTo>
                  <a:lnTo>
                    <a:pt x="1939" y="2182"/>
                  </a:lnTo>
                  <a:lnTo>
                    <a:pt x="1939" y="2182"/>
                  </a:lnTo>
                  <a:lnTo>
                    <a:pt x="1937" y="2182"/>
                  </a:lnTo>
                  <a:lnTo>
                    <a:pt x="1937" y="2187"/>
                  </a:lnTo>
                  <a:lnTo>
                    <a:pt x="1937" y="2187"/>
                  </a:lnTo>
                  <a:lnTo>
                    <a:pt x="1939" y="2184"/>
                  </a:lnTo>
                  <a:lnTo>
                    <a:pt x="1939" y="2182"/>
                  </a:lnTo>
                  <a:lnTo>
                    <a:pt x="1939" y="2182"/>
                  </a:lnTo>
                  <a:lnTo>
                    <a:pt x="1939" y="2182"/>
                  </a:lnTo>
                  <a:lnTo>
                    <a:pt x="1941" y="2180"/>
                  </a:lnTo>
                  <a:lnTo>
                    <a:pt x="1944" y="2177"/>
                  </a:lnTo>
                  <a:lnTo>
                    <a:pt x="1944" y="2177"/>
                  </a:lnTo>
                  <a:lnTo>
                    <a:pt x="1946" y="2177"/>
                  </a:lnTo>
                  <a:lnTo>
                    <a:pt x="1946" y="2177"/>
                  </a:lnTo>
                  <a:lnTo>
                    <a:pt x="1946" y="2177"/>
                  </a:lnTo>
                  <a:lnTo>
                    <a:pt x="1949" y="2180"/>
                  </a:lnTo>
                  <a:lnTo>
                    <a:pt x="1949" y="2180"/>
                  </a:lnTo>
                  <a:lnTo>
                    <a:pt x="1949" y="2180"/>
                  </a:lnTo>
                  <a:lnTo>
                    <a:pt x="1949" y="2180"/>
                  </a:lnTo>
                  <a:lnTo>
                    <a:pt x="1951" y="2177"/>
                  </a:lnTo>
                  <a:lnTo>
                    <a:pt x="1951" y="2177"/>
                  </a:lnTo>
                  <a:lnTo>
                    <a:pt x="1951" y="2177"/>
                  </a:lnTo>
                  <a:lnTo>
                    <a:pt x="1953" y="2177"/>
                  </a:lnTo>
                  <a:lnTo>
                    <a:pt x="1953" y="2177"/>
                  </a:lnTo>
                  <a:lnTo>
                    <a:pt x="1956" y="2177"/>
                  </a:lnTo>
                  <a:lnTo>
                    <a:pt x="1958" y="2175"/>
                  </a:lnTo>
                  <a:lnTo>
                    <a:pt x="1958" y="2175"/>
                  </a:lnTo>
                  <a:lnTo>
                    <a:pt x="1958" y="2175"/>
                  </a:lnTo>
                  <a:lnTo>
                    <a:pt x="1958" y="2173"/>
                  </a:lnTo>
                  <a:lnTo>
                    <a:pt x="1958" y="2173"/>
                  </a:lnTo>
                  <a:lnTo>
                    <a:pt x="1958" y="2173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5"/>
                  </a:lnTo>
                  <a:lnTo>
                    <a:pt x="1956" y="2173"/>
                  </a:lnTo>
                  <a:lnTo>
                    <a:pt x="1956" y="2173"/>
                  </a:lnTo>
                  <a:lnTo>
                    <a:pt x="1956" y="2173"/>
                  </a:lnTo>
                  <a:lnTo>
                    <a:pt x="1956" y="2173"/>
                  </a:lnTo>
                  <a:lnTo>
                    <a:pt x="1956" y="2170"/>
                  </a:lnTo>
                  <a:lnTo>
                    <a:pt x="1956" y="2170"/>
                  </a:lnTo>
                  <a:lnTo>
                    <a:pt x="1958" y="2170"/>
                  </a:lnTo>
                  <a:lnTo>
                    <a:pt x="1958" y="2170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0" y="2173"/>
                  </a:lnTo>
                  <a:lnTo>
                    <a:pt x="1963" y="2173"/>
                  </a:lnTo>
                  <a:lnTo>
                    <a:pt x="1963" y="2173"/>
                  </a:lnTo>
                  <a:lnTo>
                    <a:pt x="1963" y="2173"/>
                  </a:lnTo>
                  <a:lnTo>
                    <a:pt x="1963" y="2173"/>
                  </a:lnTo>
                  <a:lnTo>
                    <a:pt x="1963" y="2173"/>
                  </a:lnTo>
                  <a:lnTo>
                    <a:pt x="1960" y="2173"/>
                  </a:lnTo>
                  <a:lnTo>
                    <a:pt x="1960" y="2175"/>
                  </a:lnTo>
                  <a:lnTo>
                    <a:pt x="1963" y="2175"/>
                  </a:lnTo>
                  <a:lnTo>
                    <a:pt x="1963" y="2175"/>
                  </a:lnTo>
                  <a:lnTo>
                    <a:pt x="1963" y="2175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7" y="2173"/>
                  </a:lnTo>
                  <a:lnTo>
                    <a:pt x="1967" y="2173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5" y="2173"/>
                  </a:lnTo>
                  <a:lnTo>
                    <a:pt x="1963" y="2173"/>
                  </a:lnTo>
                  <a:lnTo>
                    <a:pt x="1963" y="2170"/>
                  </a:lnTo>
                  <a:lnTo>
                    <a:pt x="1965" y="2170"/>
                  </a:lnTo>
                  <a:lnTo>
                    <a:pt x="1967" y="2170"/>
                  </a:lnTo>
                  <a:lnTo>
                    <a:pt x="1967" y="2170"/>
                  </a:lnTo>
                  <a:lnTo>
                    <a:pt x="1967" y="2170"/>
                  </a:lnTo>
                  <a:lnTo>
                    <a:pt x="1970" y="2173"/>
                  </a:lnTo>
                  <a:lnTo>
                    <a:pt x="1970" y="2173"/>
                  </a:lnTo>
                  <a:lnTo>
                    <a:pt x="1972" y="2173"/>
                  </a:lnTo>
                  <a:lnTo>
                    <a:pt x="1970" y="2175"/>
                  </a:lnTo>
                  <a:lnTo>
                    <a:pt x="1970" y="2175"/>
                  </a:lnTo>
                  <a:lnTo>
                    <a:pt x="1970" y="2175"/>
                  </a:lnTo>
                  <a:lnTo>
                    <a:pt x="1970" y="2175"/>
                  </a:lnTo>
                  <a:lnTo>
                    <a:pt x="1970" y="2175"/>
                  </a:lnTo>
                  <a:lnTo>
                    <a:pt x="1975" y="2173"/>
                  </a:lnTo>
                  <a:lnTo>
                    <a:pt x="1975" y="2173"/>
                  </a:lnTo>
                  <a:lnTo>
                    <a:pt x="1975" y="2173"/>
                  </a:lnTo>
                  <a:lnTo>
                    <a:pt x="1977" y="2170"/>
                  </a:lnTo>
                  <a:lnTo>
                    <a:pt x="1977" y="2170"/>
                  </a:lnTo>
                  <a:lnTo>
                    <a:pt x="1975" y="2170"/>
                  </a:lnTo>
                  <a:lnTo>
                    <a:pt x="1975" y="2170"/>
                  </a:lnTo>
                  <a:lnTo>
                    <a:pt x="1975" y="2170"/>
                  </a:lnTo>
                  <a:lnTo>
                    <a:pt x="1975" y="2170"/>
                  </a:lnTo>
                  <a:lnTo>
                    <a:pt x="1977" y="2170"/>
                  </a:lnTo>
                  <a:lnTo>
                    <a:pt x="1979" y="2170"/>
                  </a:lnTo>
                  <a:lnTo>
                    <a:pt x="1977" y="2170"/>
                  </a:lnTo>
                  <a:lnTo>
                    <a:pt x="1977" y="2170"/>
                  </a:lnTo>
                  <a:lnTo>
                    <a:pt x="1977" y="2168"/>
                  </a:lnTo>
                  <a:lnTo>
                    <a:pt x="1977" y="2168"/>
                  </a:lnTo>
                  <a:lnTo>
                    <a:pt x="1977" y="2168"/>
                  </a:lnTo>
                  <a:lnTo>
                    <a:pt x="1979" y="2165"/>
                  </a:lnTo>
                  <a:lnTo>
                    <a:pt x="1979" y="2168"/>
                  </a:lnTo>
                  <a:lnTo>
                    <a:pt x="1979" y="2170"/>
                  </a:lnTo>
                  <a:lnTo>
                    <a:pt x="1979" y="2170"/>
                  </a:lnTo>
                  <a:lnTo>
                    <a:pt x="1979" y="2170"/>
                  </a:lnTo>
                  <a:lnTo>
                    <a:pt x="1979" y="2170"/>
                  </a:lnTo>
                  <a:lnTo>
                    <a:pt x="1979" y="2173"/>
                  </a:lnTo>
                  <a:lnTo>
                    <a:pt x="1982" y="2173"/>
                  </a:lnTo>
                  <a:lnTo>
                    <a:pt x="1982" y="2173"/>
                  </a:lnTo>
                  <a:lnTo>
                    <a:pt x="1982" y="2170"/>
                  </a:lnTo>
                  <a:lnTo>
                    <a:pt x="1982" y="2170"/>
                  </a:lnTo>
                  <a:lnTo>
                    <a:pt x="1984" y="2170"/>
                  </a:lnTo>
                  <a:lnTo>
                    <a:pt x="1984" y="2170"/>
                  </a:lnTo>
                  <a:lnTo>
                    <a:pt x="1984" y="2170"/>
                  </a:lnTo>
                  <a:lnTo>
                    <a:pt x="1986" y="2170"/>
                  </a:lnTo>
                  <a:lnTo>
                    <a:pt x="1986" y="2170"/>
                  </a:lnTo>
                  <a:lnTo>
                    <a:pt x="1986" y="2170"/>
                  </a:lnTo>
                  <a:lnTo>
                    <a:pt x="1986" y="2170"/>
                  </a:lnTo>
                  <a:lnTo>
                    <a:pt x="1986" y="2168"/>
                  </a:lnTo>
                  <a:lnTo>
                    <a:pt x="1986" y="2168"/>
                  </a:lnTo>
                  <a:lnTo>
                    <a:pt x="1986" y="2168"/>
                  </a:lnTo>
                  <a:lnTo>
                    <a:pt x="1986" y="2168"/>
                  </a:lnTo>
                  <a:lnTo>
                    <a:pt x="1986" y="2170"/>
                  </a:lnTo>
                  <a:lnTo>
                    <a:pt x="1986" y="2170"/>
                  </a:lnTo>
                  <a:lnTo>
                    <a:pt x="1989" y="2170"/>
                  </a:lnTo>
                  <a:lnTo>
                    <a:pt x="1989" y="2170"/>
                  </a:lnTo>
                  <a:lnTo>
                    <a:pt x="1989" y="2170"/>
                  </a:lnTo>
                  <a:lnTo>
                    <a:pt x="1989" y="2170"/>
                  </a:lnTo>
                  <a:lnTo>
                    <a:pt x="1991" y="2170"/>
                  </a:lnTo>
                  <a:lnTo>
                    <a:pt x="1991" y="2165"/>
                  </a:lnTo>
                  <a:lnTo>
                    <a:pt x="1993" y="2165"/>
                  </a:lnTo>
                  <a:lnTo>
                    <a:pt x="1993" y="2165"/>
                  </a:lnTo>
                  <a:lnTo>
                    <a:pt x="1996" y="2165"/>
                  </a:lnTo>
                  <a:lnTo>
                    <a:pt x="1996" y="2165"/>
                  </a:lnTo>
                  <a:lnTo>
                    <a:pt x="1996" y="2165"/>
                  </a:lnTo>
                  <a:lnTo>
                    <a:pt x="1996" y="2165"/>
                  </a:lnTo>
                  <a:lnTo>
                    <a:pt x="1996" y="2165"/>
                  </a:lnTo>
                  <a:lnTo>
                    <a:pt x="1993" y="2165"/>
                  </a:lnTo>
                  <a:lnTo>
                    <a:pt x="1996" y="2163"/>
                  </a:lnTo>
                  <a:lnTo>
                    <a:pt x="1996" y="2163"/>
                  </a:lnTo>
                  <a:lnTo>
                    <a:pt x="1996" y="2161"/>
                  </a:lnTo>
                  <a:lnTo>
                    <a:pt x="1996" y="2161"/>
                  </a:lnTo>
                  <a:lnTo>
                    <a:pt x="1991" y="2158"/>
                  </a:lnTo>
                  <a:lnTo>
                    <a:pt x="1991" y="2156"/>
                  </a:lnTo>
                  <a:lnTo>
                    <a:pt x="1991" y="2158"/>
                  </a:lnTo>
                  <a:lnTo>
                    <a:pt x="1993" y="2158"/>
                  </a:lnTo>
                  <a:lnTo>
                    <a:pt x="1993" y="2158"/>
                  </a:lnTo>
                  <a:lnTo>
                    <a:pt x="1996" y="2158"/>
                  </a:lnTo>
                  <a:lnTo>
                    <a:pt x="1996" y="2158"/>
                  </a:lnTo>
                  <a:lnTo>
                    <a:pt x="1996" y="2158"/>
                  </a:lnTo>
                  <a:lnTo>
                    <a:pt x="1998" y="2158"/>
                  </a:lnTo>
                  <a:lnTo>
                    <a:pt x="1998" y="2158"/>
                  </a:lnTo>
                  <a:lnTo>
                    <a:pt x="1998" y="2158"/>
                  </a:lnTo>
                  <a:lnTo>
                    <a:pt x="1998" y="2158"/>
                  </a:lnTo>
                  <a:lnTo>
                    <a:pt x="1998" y="2158"/>
                  </a:lnTo>
                  <a:lnTo>
                    <a:pt x="1998" y="2161"/>
                  </a:lnTo>
                  <a:lnTo>
                    <a:pt x="1998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2001" y="2161"/>
                  </a:lnTo>
                  <a:lnTo>
                    <a:pt x="1998" y="2163"/>
                  </a:lnTo>
                  <a:lnTo>
                    <a:pt x="2001" y="2163"/>
                  </a:lnTo>
                  <a:lnTo>
                    <a:pt x="2001" y="2163"/>
                  </a:lnTo>
                  <a:lnTo>
                    <a:pt x="2001" y="2163"/>
                  </a:lnTo>
                  <a:lnTo>
                    <a:pt x="2003" y="2163"/>
                  </a:lnTo>
                  <a:lnTo>
                    <a:pt x="2003" y="2161"/>
                  </a:lnTo>
                  <a:lnTo>
                    <a:pt x="2003" y="2161"/>
                  </a:lnTo>
                  <a:lnTo>
                    <a:pt x="2003" y="2161"/>
                  </a:lnTo>
                  <a:lnTo>
                    <a:pt x="2003" y="2161"/>
                  </a:lnTo>
                  <a:lnTo>
                    <a:pt x="2003" y="2161"/>
                  </a:lnTo>
                  <a:lnTo>
                    <a:pt x="2003" y="2161"/>
                  </a:lnTo>
                  <a:lnTo>
                    <a:pt x="2008" y="2158"/>
                  </a:lnTo>
                  <a:lnTo>
                    <a:pt x="2008" y="2156"/>
                  </a:lnTo>
                  <a:lnTo>
                    <a:pt x="2008" y="2156"/>
                  </a:lnTo>
                  <a:lnTo>
                    <a:pt x="2005" y="2156"/>
                  </a:lnTo>
                  <a:lnTo>
                    <a:pt x="2003" y="2156"/>
                  </a:lnTo>
                  <a:lnTo>
                    <a:pt x="2003" y="2154"/>
                  </a:lnTo>
                  <a:lnTo>
                    <a:pt x="2003" y="2154"/>
                  </a:lnTo>
                  <a:lnTo>
                    <a:pt x="2003" y="2151"/>
                  </a:lnTo>
                  <a:lnTo>
                    <a:pt x="2003" y="2149"/>
                  </a:lnTo>
                  <a:lnTo>
                    <a:pt x="2003" y="2149"/>
                  </a:lnTo>
                  <a:lnTo>
                    <a:pt x="2003" y="2149"/>
                  </a:lnTo>
                  <a:lnTo>
                    <a:pt x="2005" y="2151"/>
                  </a:lnTo>
                  <a:lnTo>
                    <a:pt x="2005" y="2151"/>
                  </a:lnTo>
                  <a:lnTo>
                    <a:pt x="2005" y="2154"/>
                  </a:lnTo>
                  <a:lnTo>
                    <a:pt x="2008" y="2154"/>
                  </a:lnTo>
                  <a:lnTo>
                    <a:pt x="2010" y="2151"/>
                  </a:lnTo>
                  <a:lnTo>
                    <a:pt x="2010" y="2151"/>
                  </a:lnTo>
                  <a:lnTo>
                    <a:pt x="2010" y="2151"/>
                  </a:lnTo>
                  <a:lnTo>
                    <a:pt x="2010" y="2151"/>
                  </a:lnTo>
                  <a:lnTo>
                    <a:pt x="2008" y="2154"/>
                  </a:lnTo>
                  <a:lnTo>
                    <a:pt x="2008" y="2154"/>
                  </a:lnTo>
                  <a:lnTo>
                    <a:pt x="2008" y="2156"/>
                  </a:lnTo>
                  <a:lnTo>
                    <a:pt x="2010" y="2156"/>
                  </a:lnTo>
                  <a:lnTo>
                    <a:pt x="2010" y="2156"/>
                  </a:lnTo>
                  <a:lnTo>
                    <a:pt x="2012" y="2156"/>
                  </a:lnTo>
                  <a:lnTo>
                    <a:pt x="2017" y="2154"/>
                  </a:lnTo>
                  <a:lnTo>
                    <a:pt x="2017" y="2154"/>
                  </a:lnTo>
                  <a:lnTo>
                    <a:pt x="2017" y="2154"/>
                  </a:lnTo>
                  <a:lnTo>
                    <a:pt x="2019" y="2154"/>
                  </a:lnTo>
                  <a:lnTo>
                    <a:pt x="2019" y="2156"/>
                  </a:lnTo>
                  <a:lnTo>
                    <a:pt x="2017" y="2156"/>
                  </a:lnTo>
                  <a:lnTo>
                    <a:pt x="2017" y="2158"/>
                  </a:lnTo>
                  <a:lnTo>
                    <a:pt x="2017" y="2158"/>
                  </a:lnTo>
                  <a:lnTo>
                    <a:pt x="2017" y="2158"/>
                  </a:lnTo>
                  <a:lnTo>
                    <a:pt x="2019" y="2158"/>
                  </a:lnTo>
                  <a:lnTo>
                    <a:pt x="2019" y="2158"/>
                  </a:lnTo>
                  <a:lnTo>
                    <a:pt x="2022" y="2161"/>
                  </a:lnTo>
                  <a:lnTo>
                    <a:pt x="2022" y="2161"/>
                  </a:lnTo>
                  <a:lnTo>
                    <a:pt x="2024" y="2161"/>
                  </a:lnTo>
                  <a:lnTo>
                    <a:pt x="2027" y="2158"/>
                  </a:lnTo>
                  <a:lnTo>
                    <a:pt x="2027" y="2158"/>
                  </a:lnTo>
                  <a:lnTo>
                    <a:pt x="2029" y="2158"/>
                  </a:lnTo>
                  <a:lnTo>
                    <a:pt x="2029" y="2158"/>
                  </a:lnTo>
                  <a:lnTo>
                    <a:pt x="2029" y="2156"/>
                  </a:lnTo>
                  <a:lnTo>
                    <a:pt x="2029" y="2156"/>
                  </a:lnTo>
                  <a:lnTo>
                    <a:pt x="2029" y="2156"/>
                  </a:lnTo>
                  <a:lnTo>
                    <a:pt x="2029" y="2154"/>
                  </a:lnTo>
                  <a:lnTo>
                    <a:pt x="2029" y="2154"/>
                  </a:lnTo>
                  <a:lnTo>
                    <a:pt x="2029" y="2151"/>
                  </a:lnTo>
                  <a:lnTo>
                    <a:pt x="2029" y="2151"/>
                  </a:lnTo>
                  <a:lnTo>
                    <a:pt x="2029" y="2151"/>
                  </a:lnTo>
                  <a:lnTo>
                    <a:pt x="2029" y="2149"/>
                  </a:lnTo>
                  <a:lnTo>
                    <a:pt x="2029" y="2149"/>
                  </a:lnTo>
                  <a:lnTo>
                    <a:pt x="2027" y="2149"/>
                  </a:lnTo>
                  <a:lnTo>
                    <a:pt x="2027" y="2147"/>
                  </a:lnTo>
                  <a:lnTo>
                    <a:pt x="2027" y="2144"/>
                  </a:lnTo>
                  <a:lnTo>
                    <a:pt x="2027" y="2142"/>
                  </a:lnTo>
                  <a:lnTo>
                    <a:pt x="2027" y="2142"/>
                  </a:lnTo>
                  <a:lnTo>
                    <a:pt x="2029" y="2139"/>
                  </a:lnTo>
                  <a:lnTo>
                    <a:pt x="2029" y="2142"/>
                  </a:lnTo>
                  <a:lnTo>
                    <a:pt x="2029" y="2144"/>
                  </a:lnTo>
                  <a:lnTo>
                    <a:pt x="2027" y="2144"/>
                  </a:lnTo>
                  <a:lnTo>
                    <a:pt x="2027" y="2144"/>
                  </a:lnTo>
                  <a:lnTo>
                    <a:pt x="2027" y="2147"/>
                  </a:lnTo>
                  <a:lnTo>
                    <a:pt x="2029" y="2147"/>
                  </a:lnTo>
                  <a:lnTo>
                    <a:pt x="2029" y="2147"/>
                  </a:lnTo>
                  <a:lnTo>
                    <a:pt x="2029" y="2147"/>
                  </a:lnTo>
                  <a:lnTo>
                    <a:pt x="2031" y="2147"/>
                  </a:lnTo>
                  <a:lnTo>
                    <a:pt x="2031" y="2147"/>
                  </a:lnTo>
                  <a:lnTo>
                    <a:pt x="2034" y="2147"/>
                  </a:lnTo>
                  <a:lnTo>
                    <a:pt x="2034" y="2147"/>
                  </a:lnTo>
                  <a:lnTo>
                    <a:pt x="2034" y="2147"/>
                  </a:lnTo>
                  <a:lnTo>
                    <a:pt x="2029" y="2149"/>
                  </a:lnTo>
                  <a:lnTo>
                    <a:pt x="2029" y="2149"/>
                  </a:lnTo>
                  <a:lnTo>
                    <a:pt x="2029" y="2151"/>
                  </a:lnTo>
                  <a:lnTo>
                    <a:pt x="2031" y="2154"/>
                  </a:lnTo>
                  <a:lnTo>
                    <a:pt x="2031" y="2154"/>
                  </a:lnTo>
                  <a:lnTo>
                    <a:pt x="2036" y="2156"/>
                  </a:lnTo>
                  <a:lnTo>
                    <a:pt x="2038" y="2158"/>
                  </a:lnTo>
                  <a:lnTo>
                    <a:pt x="2041" y="2156"/>
                  </a:lnTo>
                  <a:lnTo>
                    <a:pt x="2041" y="2156"/>
                  </a:lnTo>
                  <a:lnTo>
                    <a:pt x="2041" y="2154"/>
                  </a:lnTo>
                  <a:lnTo>
                    <a:pt x="2041" y="2154"/>
                  </a:lnTo>
                  <a:lnTo>
                    <a:pt x="2043" y="2151"/>
                  </a:lnTo>
                  <a:lnTo>
                    <a:pt x="2043" y="2151"/>
                  </a:lnTo>
                  <a:lnTo>
                    <a:pt x="2043" y="2151"/>
                  </a:lnTo>
                  <a:lnTo>
                    <a:pt x="2045" y="2151"/>
                  </a:lnTo>
                  <a:lnTo>
                    <a:pt x="2045" y="2151"/>
                  </a:lnTo>
                  <a:lnTo>
                    <a:pt x="2045" y="2151"/>
                  </a:lnTo>
                  <a:lnTo>
                    <a:pt x="2045" y="2151"/>
                  </a:lnTo>
                  <a:lnTo>
                    <a:pt x="2045" y="2149"/>
                  </a:lnTo>
                  <a:lnTo>
                    <a:pt x="2048" y="2149"/>
                  </a:lnTo>
                  <a:lnTo>
                    <a:pt x="2050" y="2147"/>
                  </a:lnTo>
                  <a:lnTo>
                    <a:pt x="2050" y="2147"/>
                  </a:lnTo>
                  <a:lnTo>
                    <a:pt x="2050" y="2147"/>
                  </a:lnTo>
                  <a:lnTo>
                    <a:pt x="2050" y="2147"/>
                  </a:lnTo>
                  <a:lnTo>
                    <a:pt x="2050" y="2147"/>
                  </a:lnTo>
                  <a:lnTo>
                    <a:pt x="2053" y="2147"/>
                  </a:lnTo>
                  <a:lnTo>
                    <a:pt x="2053" y="2147"/>
                  </a:lnTo>
                  <a:lnTo>
                    <a:pt x="2053" y="2149"/>
                  </a:lnTo>
                  <a:lnTo>
                    <a:pt x="2053" y="2151"/>
                  </a:lnTo>
                  <a:lnTo>
                    <a:pt x="2055" y="2151"/>
                  </a:lnTo>
                  <a:lnTo>
                    <a:pt x="2055" y="2151"/>
                  </a:lnTo>
                  <a:lnTo>
                    <a:pt x="2057" y="2151"/>
                  </a:lnTo>
                  <a:lnTo>
                    <a:pt x="2057" y="2151"/>
                  </a:lnTo>
                  <a:lnTo>
                    <a:pt x="2060" y="2151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0" y="2149"/>
                  </a:lnTo>
                  <a:lnTo>
                    <a:pt x="2062" y="2147"/>
                  </a:lnTo>
                  <a:lnTo>
                    <a:pt x="2062" y="2147"/>
                  </a:lnTo>
                  <a:lnTo>
                    <a:pt x="2062" y="2147"/>
                  </a:lnTo>
                  <a:lnTo>
                    <a:pt x="2062" y="2147"/>
                  </a:lnTo>
                  <a:lnTo>
                    <a:pt x="2062" y="2147"/>
                  </a:lnTo>
                  <a:lnTo>
                    <a:pt x="2062" y="2144"/>
                  </a:lnTo>
                  <a:lnTo>
                    <a:pt x="2062" y="2144"/>
                  </a:lnTo>
                  <a:lnTo>
                    <a:pt x="2062" y="2144"/>
                  </a:lnTo>
                  <a:lnTo>
                    <a:pt x="2062" y="2142"/>
                  </a:lnTo>
                  <a:lnTo>
                    <a:pt x="2062" y="2142"/>
                  </a:lnTo>
                  <a:lnTo>
                    <a:pt x="2062" y="2139"/>
                  </a:lnTo>
                  <a:lnTo>
                    <a:pt x="2062" y="2139"/>
                  </a:lnTo>
                  <a:lnTo>
                    <a:pt x="2062" y="2137"/>
                  </a:lnTo>
                  <a:lnTo>
                    <a:pt x="2062" y="2137"/>
                  </a:lnTo>
                  <a:lnTo>
                    <a:pt x="2062" y="2137"/>
                  </a:lnTo>
                  <a:lnTo>
                    <a:pt x="2064" y="2137"/>
                  </a:lnTo>
                  <a:lnTo>
                    <a:pt x="2064" y="2132"/>
                  </a:lnTo>
                  <a:lnTo>
                    <a:pt x="2067" y="2132"/>
                  </a:lnTo>
                  <a:lnTo>
                    <a:pt x="2067" y="2132"/>
                  </a:lnTo>
                  <a:lnTo>
                    <a:pt x="2067" y="2135"/>
                  </a:lnTo>
                  <a:lnTo>
                    <a:pt x="2067" y="2135"/>
                  </a:lnTo>
                  <a:lnTo>
                    <a:pt x="2067" y="2135"/>
                  </a:lnTo>
                  <a:lnTo>
                    <a:pt x="2067" y="2137"/>
                  </a:lnTo>
                  <a:lnTo>
                    <a:pt x="2067" y="2137"/>
                  </a:lnTo>
                  <a:lnTo>
                    <a:pt x="2067" y="2137"/>
                  </a:lnTo>
                  <a:lnTo>
                    <a:pt x="2067" y="2139"/>
                  </a:lnTo>
                  <a:lnTo>
                    <a:pt x="2067" y="2142"/>
                  </a:lnTo>
                  <a:lnTo>
                    <a:pt x="2067" y="2142"/>
                  </a:lnTo>
                  <a:lnTo>
                    <a:pt x="2069" y="2144"/>
                  </a:lnTo>
                  <a:lnTo>
                    <a:pt x="2069" y="2142"/>
                  </a:lnTo>
                  <a:lnTo>
                    <a:pt x="2071" y="2142"/>
                  </a:lnTo>
                  <a:lnTo>
                    <a:pt x="2071" y="2142"/>
                  </a:lnTo>
                  <a:lnTo>
                    <a:pt x="2071" y="2142"/>
                  </a:lnTo>
                  <a:lnTo>
                    <a:pt x="2074" y="2142"/>
                  </a:lnTo>
                  <a:lnTo>
                    <a:pt x="2074" y="2142"/>
                  </a:lnTo>
                  <a:lnTo>
                    <a:pt x="2074" y="2139"/>
                  </a:lnTo>
                  <a:lnTo>
                    <a:pt x="2074" y="2139"/>
                  </a:lnTo>
                  <a:lnTo>
                    <a:pt x="2074" y="2139"/>
                  </a:lnTo>
                  <a:lnTo>
                    <a:pt x="2074" y="2137"/>
                  </a:lnTo>
                  <a:lnTo>
                    <a:pt x="2074" y="2137"/>
                  </a:lnTo>
                  <a:lnTo>
                    <a:pt x="2074" y="2137"/>
                  </a:lnTo>
                  <a:lnTo>
                    <a:pt x="2074" y="2137"/>
                  </a:lnTo>
                  <a:lnTo>
                    <a:pt x="2074" y="2137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6" y="2135"/>
                  </a:lnTo>
                  <a:lnTo>
                    <a:pt x="2079" y="2135"/>
                  </a:lnTo>
                  <a:lnTo>
                    <a:pt x="2079" y="2135"/>
                  </a:lnTo>
                  <a:lnTo>
                    <a:pt x="2081" y="2135"/>
                  </a:lnTo>
                  <a:lnTo>
                    <a:pt x="2079" y="2132"/>
                  </a:lnTo>
                  <a:lnTo>
                    <a:pt x="2079" y="2130"/>
                  </a:lnTo>
                  <a:lnTo>
                    <a:pt x="2076" y="2130"/>
                  </a:lnTo>
                  <a:lnTo>
                    <a:pt x="2076" y="2128"/>
                  </a:lnTo>
                  <a:lnTo>
                    <a:pt x="2076" y="2128"/>
                  </a:lnTo>
                  <a:lnTo>
                    <a:pt x="2071" y="2120"/>
                  </a:lnTo>
                  <a:lnTo>
                    <a:pt x="2069" y="2118"/>
                  </a:lnTo>
                  <a:lnTo>
                    <a:pt x="2069" y="2118"/>
                  </a:lnTo>
                  <a:lnTo>
                    <a:pt x="2069" y="2118"/>
                  </a:lnTo>
                  <a:lnTo>
                    <a:pt x="2069" y="2116"/>
                  </a:lnTo>
                  <a:lnTo>
                    <a:pt x="2069" y="2111"/>
                  </a:lnTo>
                  <a:lnTo>
                    <a:pt x="2069" y="2113"/>
                  </a:lnTo>
                  <a:lnTo>
                    <a:pt x="2071" y="2118"/>
                  </a:lnTo>
                  <a:lnTo>
                    <a:pt x="2074" y="2118"/>
                  </a:lnTo>
                  <a:lnTo>
                    <a:pt x="2074" y="2120"/>
                  </a:lnTo>
                  <a:lnTo>
                    <a:pt x="2074" y="2123"/>
                  </a:lnTo>
                  <a:lnTo>
                    <a:pt x="2076" y="2125"/>
                  </a:lnTo>
                  <a:lnTo>
                    <a:pt x="2079" y="2128"/>
                  </a:lnTo>
                  <a:lnTo>
                    <a:pt x="2079" y="2128"/>
                  </a:lnTo>
                  <a:lnTo>
                    <a:pt x="2079" y="2128"/>
                  </a:lnTo>
                  <a:lnTo>
                    <a:pt x="2079" y="2130"/>
                  </a:lnTo>
                  <a:lnTo>
                    <a:pt x="2079" y="2130"/>
                  </a:lnTo>
                  <a:lnTo>
                    <a:pt x="2081" y="2132"/>
                  </a:lnTo>
                  <a:lnTo>
                    <a:pt x="2081" y="2132"/>
                  </a:lnTo>
                  <a:lnTo>
                    <a:pt x="2083" y="2135"/>
                  </a:lnTo>
                  <a:lnTo>
                    <a:pt x="2083" y="2135"/>
                  </a:lnTo>
                  <a:lnTo>
                    <a:pt x="2086" y="2135"/>
                  </a:lnTo>
                  <a:lnTo>
                    <a:pt x="2086" y="2135"/>
                  </a:lnTo>
                  <a:lnTo>
                    <a:pt x="2088" y="2135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88" y="2132"/>
                  </a:lnTo>
                  <a:lnTo>
                    <a:pt x="2090" y="2132"/>
                  </a:lnTo>
                  <a:lnTo>
                    <a:pt x="2090" y="2130"/>
                  </a:lnTo>
                  <a:lnTo>
                    <a:pt x="2090" y="2130"/>
                  </a:lnTo>
                  <a:lnTo>
                    <a:pt x="2090" y="2130"/>
                  </a:lnTo>
                  <a:lnTo>
                    <a:pt x="2090" y="2130"/>
                  </a:lnTo>
                  <a:lnTo>
                    <a:pt x="2090" y="2128"/>
                  </a:lnTo>
                  <a:lnTo>
                    <a:pt x="2090" y="2128"/>
                  </a:lnTo>
                  <a:lnTo>
                    <a:pt x="2090" y="2128"/>
                  </a:lnTo>
                  <a:lnTo>
                    <a:pt x="2090" y="2128"/>
                  </a:lnTo>
                  <a:lnTo>
                    <a:pt x="2090" y="2125"/>
                  </a:lnTo>
                  <a:lnTo>
                    <a:pt x="2090" y="2125"/>
                  </a:lnTo>
                  <a:lnTo>
                    <a:pt x="2090" y="2125"/>
                  </a:lnTo>
                  <a:lnTo>
                    <a:pt x="2093" y="2123"/>
                  </a:lnTo>
                  <a:lnTo>
                    <a:pt x="2090" y="2123"/>
                  </a:lnTo>
                  <a:lnTo>
                    <a:pt x="2090" y="2123"/>
                  </a:lnTo>
                  <a:lnTo>
                    <a:pt x="2088" y="2123"/>
                  </a:lnTo>
                  <a:lnTo>
                    <a:pt x="2088" y="2120"/>
                  </a:lnTo>
                  <a:lnTo>
                    <a:pt x="2090" y="2118"/>
                  </a:lnTo>
                  <a:lnTo>
                    <a:pt x="2090" y="2116"/>
                  </a:lnTo>
                  <a:lnTo>
                    <a:pt x="2090" y="2111"/>
                  </a:lnTo>
                  <a:lnTo>
                    <a:pt x="2090" y="2109"/>
                  </a:lnTo>
                  <a:lnTo>
                    <a:pt x="2088" y="2109"/>
                  </a:lnTo>
                  <a:lnTo>
                    <a:pt x="2088" y="2106"/>
                  </a:lnTo>
                  <a:lnTo>
                    <a:pt x="2086" y="2104"/>
                  </a:lnTo>
                  <a:lnTo>
                    <a:pt x="2086" y="2104"/>
                  </a:lnTo>
                  <a:lnTo>
                    <a:pt x="2083" y="2104"/>
                  </a:lnTo>
                  <a:lnTo>
                    <a:pt x="2081" y="2102"/>
                  </a:lnTo>
                  <a:lnTo>
                    <a:pt x="2081" y="2102"/>
                  </a:lnTo>
                  <a:lnTo>
                    <a:pt x="2083" y="2102"/>
                  </a:lnTo>
                  <a:lnTo>
                    <a:pt x="2083" y="2102"/>
                  </a:lnTo>
                  <a:lnTo>
                    <a:pt x="2083" y="2102"/>
                  </a:lnTo>
                  <a:lnTo>
                    <a:pt x="2083" y="2102"/>
                  </a:lnTo>
                  <a:lnTo>
                    <a:pt x="2086" y="2102"/>
                  </a:lnTo>
                  <a:lnTo>
                    <a:pt x="2083" y="2099"/>
                  </a:lnTo>
                  <a:lnTo>
                    <a:pt x="2083" y="2099"/>
                  </a:lnTo>
                  <a:lnTo>
                    <a:pt x="2079" y="2094"/>
                  </a:lnTo>
                  <a:lnTo>
                    <a:pt x="2079" y="2094"/>
                  </a:lnTo>
                  <a:lnTo>
                    <a:pt x="2079" y="2094"/>
                  </a:lnTo>
                  <a:lnTo>
                    <a:pt x="2076" y="2094"/>
                  </a:lnTo>
                  <a:lnTo>
                    <a:pt x="2076" y="2094"/>
                  </a:lnTo>
                  <a:lnTo>
                    <a:pt x="2074" y="2094"/>
                  </a:lnTo>
                  <a:lnTo>
                    <a:pt x="2074" y="2094"/>
                  </a:lnTo>
                  <a:lnTo>
                    <a:pt x="2074" y="2094"/>
                  </a:lnTo>
                  <a:lnTo>
                    <a:pt x="2071" y="2094"/>
                  </a:lnTo>
                  <a:lnTo>
                    <a:pt x="2071" y="2094"/>
                  </a:lnTo>
                  <a:lnTo>
                    <a:pt x="2071" y="2092"/>
                  </a:lnTo>
                  <a:lnTo>
                    <a:pt x="2076" y="2094"/>
                  </a:lnTo>
                  <a:lnTo>
                    <a:pt x="2079" y="2094"/>
                  </a:lnTo>
                  <a:lnTo>
                    <a:pt x="2083" y="2092"/>
                  </a:lnTo>
                  <a:lnTo>
                    <a:pt x="2083" y="2092"/>
                  </a:lnTo>
                  <a:lnTo>
                    <a:pt x="2086" y="2092"/>
                  </a:lnTo>
                  <a:lnTo>
                    <a:pt x="2086" y="2092"/>
                  </a:lnTo>
                  <a:lnTo>
                    <a:pt x="2086" y="2092"/>
                  </a:lnTo>
                  <a:lnTo>
                    <a:pt x="2086" y="2092"/>
                  </a:lnTo>
                  <a:lnTo>
                    <a:pt x="2086" y="2092"/>
                  </a:lnTo>
                  <a:lnTo>
                    <a:pt x="2086" y="2090"/>
                  </a:lnTo>
                  <a:lnTo>
                    <a:pt x="2086" y="2090"/>
                  </a:lnTo>
                  <a:lnTo>
                    <a:pt x="2086" y="2087"/>
                  </a:lnTo>
                  <a:lnTo>
                    <a:pt x="2086" y="2085"/>
                  </a:lnTo>
                  <a:lnTo>
                    <a:pt x="2083" y="2085"/>
                  </a:lnTo>
                  <a:lnTo>
                    <a:pt x="2081" y="2085"/>
                  </a:lnTo>
                  <a:lnTo>
                    <a:pt x="2081" y="2083"/>
                  </a:lnTo>
                  <a:lnTo>
                    <a:pt x="2081" y="2083"/>
                  </a:lnTo>
                  <a:lnTo>
                    <a:pt x="2083" y="2083"/>
                  </a:lnTo>
                  <a:lnTo>
                    <a:pt x="2086" y="2085"/>
                  </a:lnTo>
                  <a:lnTo>
                    <a:pt x="2086" y="2085"/>
                  </a:lnTo>
                  <a:lnTo>
                    <a:pt x="2088" y="2085"/>
                  </a:lnTo>
                  <a:lnTo>
                    <a:pt x="2088" y="2083"/>
                  </a:lnTo>
                  <a:lnTo>
                    <a:pt x="2088" y="2083"/>
                  </a:lnTo>
                  <a:lnTo>
                    <a:pt x="2088" y="2083"/>
                  </a:lnTo>
                  <a:lnTo>
                    <a:pt x="2090" y="2083"/>
                  </a:lnTo>
                  <a:lnTo>
                    <a:pt x="2090" y="2083"/>
                  </a:lnTo>
                  <a:lnTo>
                    <a:pt x="2093" y="2080"/>
                  </a:lnTo>
                  <a:lnTo>
                    <a:pt x="2095" y="2080"/>
                  </a:lnTo>
                  <a:lnTo>
                    <a:pt x="2098" y="2080"/>
                  </a:lnTo>
                  <a:lnTo>
                    <a:pt x="2098" y="2080"/>
                  </a:lnTo>
                  <a:lnTo>
                    <a:pt x="2100" y="2080"/>
                  </a:lnTo>
                  <a:lnTo>
                    <a:pt x="2100" y="2080"/>
                  </a:lnTo>
                  <a:lnTo>
                    <a:pt x="2102" y="2080"/>
                  </a:lnTo>
                  <a:lnTo>
                    <a:pt x="2102" y="2080"/>
                  </a:lnTo>
                  <a:lnTo>
                    <a:pt x="2105" y="2080"/>
                  </a:lnTo>
                  <a:lnTo>
                    <a:pt x="2102" y="2080"/>
                  </a:lnTo>
                  <a:lnTo>
                    <a:pt x="2102" y="2080"/>
                  </a:lnTo>
                  <a:lnTo>
                    <a:pt x="2100" y="2080"/>
                  </a:lnTo>
                  <a:lnTo>
                    <a:pt x="2100" y="2080"/>
                  </a:lnTo>
                  <a:lnTo>
                    <a:pt x="2098" y="2080"/>
                  </a:lnTo>
                  <a:lnTo>
                    <a:pt x="2098" y="2080"/>
                  </a:lnTo>
                  <a:lnTo>
                    <a:pt x="2098" y="2080"/>
                  </a:lnTo>
                  <a:lnTo>
                    <a:pt x="2093" y="2083"/>
                  </a:lnTo>
                  <a:lnTo>
                    <a:pt x="2090" y="2083"/>
                  </a:lnTo>
                  <a:lnTo>
                    <a:pt x="2090" y="2083"/>
                  </a:lnTo>
                  <a:lnTo>
                    <a:pt x="2088" y="2085"/>
                  </a:lnTo>
                  <a:lnTo>
                    <a:pt x="2088" y="2085"/>
                  </a:lnTo>
                  <a:lnTo>
                    <a:pt x="2088" y="2087"/>
                  </a:lnTo>
                  <a:lnTo>
                    <a:pt x="2088" y="2087"/>
                  </a:lnTo>
                  <a:lnTo>
                    <a:pt x="2088" y="2090"/>
                  </a:lnTo>
                  <a:lnTo>
                    <a:pt x="2088" y="2090"/>
                  </a:lnTo>
                  <a:lnTo>
                    <a:pt x="2090" y="2087"/>
                  </a:lnTo>
                  <a:lnTo>
                    <a:pt x="2090" y="2087"/>
                  </a:lnTo>
                  <a:lnTo>
                    <a:pt x="2090" y="2090"/>
                  </a:lnTo>
                  <a:lnTo>
                    <a:pt x="2090" y="2090"/>
                  </a:lnTo>
                  <a:lnTo>
                    <a:pt x="2090" y="2092"/>
                  </a:lnTo>
                  <a:lnTo>
                    <a:pt x="2090" y="2090"/>
                  </a:lnTo>
                  <a:lnTo>
                    <a:pt x="2090" y="2087"/>
                  </a:lnTo>
                  <a:lnTo>
                    <a:pt x="2093" y="2085"/>
                  </a:lnTo>
                  <a:lnTo>
                    <a:pt x="2093" y="2087"/>
                  </a:lnTo>
                  <a:lnTo>
                    <a:pt x="2093" y="2090"/>
                  </a:lnTo>
                  <a:lnTo>
                    <a:pt x="2093" y="2090"/>
                  </a:lnTo>
                  <a:lnTo>
                    <a:pt x="2090" y="2090"/>
                  </a:lnTo>
                  <a:lnTo>
                    <a:pt x="2090" y="2092"/>
                  </a:lnTo>
                  <a:lnTo>
                    <a:pt x="2090" y="2092"/>
                  </a:lnTo>
                  <a:lnTo>
                    <a:pt x="2090" y="2092"/>
                  </a:lnTo>
                  <a:lnTo>
                    <a:pt x="2093" y="2092"/>
                  </a:lnTo>
                  <a:lnTo>
                    <a:pt x="2093" y="2090"/>
                  </a:lnTo>
                  <a:lnTo>
                    <a:pt x="2093" y="2087"/>
                  </a:lnTo>
                  <a:lnTo>
                    <a:pt x="2093" y="2087"/>
                  </a:lnTo>
                  <a:lnTo>
                    <a:pt x="2093" y="2085"/>
                  </a:lnTo>
                  <a:lnTo>
                    <a:pt x="2093" y="2085"/>
                  </a:lnTo>
                  <a:lnTo>
                    <a:pt x="2093" y="2087"/>
                  </a:lnTo>
                  <a:lnTo>
                    <a:pt x="2093" y="2090"/>
                  </a:lnTo>
                  <a:lnTo>
                    <a:pt x="2093" y="2090"/>
                  </a:lnTo>
                  <a:lnTo>
                    <a:pt x="2093" y="2092"/>
                  </a:lnTo>
                  <a:lnTo>
                    <a:pt x="2090" y="2094"/>
                  </a:lnTo>
                  <a:lnTo>
                    <a:pt x="2090" y="2094"/>
                  </a:lnTo>
                  <a:lnTo>
                    <a:pt x="2090" y="2094"/>
                  </a:lnTo>
                  <a:lnTo>
                    <a:pt x="2093" y="2094"/>
                  </a:lnTo>
                  <a:lnTo>
                    <a:pt x="2093" y="2094"/>
                  </a:lnTo>
                  <a:lnTo>
                    <a:pt x="2093" y="2094"/>
                  </a:lnTo>
                  <a:lnTo>
                    <a:pt x="2093" y="2094"/>
                  </a:lnTo>
                  <a:lnTo>
                    <a:pt x="2093" y="2097"/>
                  </a:lnTo>
                  <a:lnTo>
                    <a:pt x="2093" y="2097"/>
                  </a:lnTo>
                  <a:lnTo>
                    <a:pt x="2093" y="2097"/>
                  </a:lnTo>
                  <a:lnTo>
                    <a:pt x="2093" y="2097"/>
                  </a:lnTo>
                  <a:lnTo>
                    <a:pt x="2093" y="2094"/>
                  </a:lnTo>
                  <a:lnTo>
                    <a:pt x="2093" y="2094"/>
                  </a:lnTo>
                  <a:lnTo>
                    <a:pt x="2093" y="2097"/>
                  </a:lnTo>
                  <a:lnTo>
                    <a:pt x="2093" y="2097"/>
                  </a:lnTo>
                  <a:lnTo>
                    <a:pt x="2095" y="2099"/>
                  </a:lnTo>
                  <a:lnTo>
                    <a:pt x="2095" y="2099"/>
                  </a:lnTo>
                  <a:lnTo>
                    <a:pt x="2095" y="2102"/>
                  </a:lnTo>
                  <a:lnTo>
                    <a:pt x="2095" y="2102"/>
                  </a:lnTo>
                  <a:lnTo>
                    <a:pt x="2095" y="2102"/>
                  </a:lnTo>
                  <a:lnTo>
                    <a:pt x="2095" y="2102"/>
                  </a:lnTo>
                  <a:lnTo>
                    <a:pt x="2098" y="2102"/>
                  </a:lnTo>
                  <a:lnTo>
                    <a:pt x="2098" y="2102"/>
                  </a:lnTo>
                  <a:lnTo>
                    <a:pt x="2098" y="2102"/>
                  </a:lnTo>
                  <a:lnTo>
                    <a:pt x="2098" y="2102"/>
                  </a:lnTo>
                  <a:lnTo>
                    <a:pt x="2100" y="2102"/>
                  </a:lnTo>
                  <a:lnTo>
                    <a:pt x="2100" y="2102"/>
                  </a:lnTo>
                  <a:lnTo>
                    <a:pt x="2100" y="2104"/>
                  </a:lnTo>
                  <a:lnTo>
                    <a:pt x="2100" y="2106"/>
                  </a:lnTo>
                  <a:lnTo>
                    <a:pt x="2102" y="2106"/>
                  </a:lnTo>
                  <a:lnTo>
                    <a:pt x="2102" y="2109"/>
                  </a:lnTo>
                  <a:lnTo>
                    <a:pt x="2102" y="2111"/>
                  </a:lnTo>
                  <a:lnTo>
                    <a:pt x="2102" y="2111"/>
                  </a:lnTo>
                  <a:lnTo>
                    <a:pt x="2105" y="2111"/>
                  </a:lnTo>
                  <a:lnTo>
                    <a:pt x="2105" y="2113"/>
                  </a:lnTo>
                  <a:lnTo>
                    <a:pt x="2107" y="2113"/>
                  </a:lnTo>
                  <a:lnTo>
                    <a:pt x="2107" y="2116"/>
                  </a:lnTo>
                  <a:lnTo>
                    <a:pt x="2107" y="2116"/>
                  </a:lnTo>
                  <a:lnTo>
                    <a:pt x="2105" y="2116"/>
                  </a:lnTo>
                  <a:lnTo>
                    <a:pt x="2105" y="2116"/>
                  </a:lnTo>
                  <a:lnTo>
                    <a:pt x="2107" y="2118"/>
                  </a:lnTo>
                  <a:lnTo>
                    <a:pt x="2107" y="2118"/>
                  </a:lnTo>
                  <a:lnTo>
                    <a:pt x="2107" y="2118"/>
                  </a:lnTo>
                  <a:lnTo>
                    <a:pt x="2107" y="2118"/>
                  </a:lnTo>
                  <a:lnTo>
                    <a:pt x="2107" y="2118"/>
                  </a:lnTo>
                  <a:lnTo>
                    <a:pt x="2107" y="2118"/>
                  </a:lnTo>
                  <a:lnTo>
                    <a:pt x="2107" y="2116"/>
                  </a:lnTo>
                  <a:lnTo>
                    <a:pt x="2109" y="2118"/>
                  </a:lnTo>
                  <a:lnTo>
                    <a:pt x="2109" y="2116"/>
                  </a:lnTo>
                  <a:lnTo>
                    <a:pt x="2109" y="2116"/>
                  </a:lnTo>
                  <a:lnTo>
                    <a:pt x="2109" y="2116"/>
                  </a:lnTo>
                  <a:lnTo>
                    <a:pt x="2109" y="2116"/>
                  </a:lnTo>
                  <a:lnTo>
                    <a:pt x="2109" y="2116"/>
                  </a:lnTo>
                  <a:lnTo>
                    <a:pt x="2109" y="2116"/>
                  </a:lnTo>
                  <a:lnTo>
                    <a:pt x="2112" y="2113"/>
                  </a:lnTo>
                  <a:lnTo>
                    <a:pt x="2112" y="2113"/>
                  </a:lnTo>
                  <a:lnTo>
                    <a:pt x="2112" y="2113"/>
                  </a:lnTo>
                  <a:lnTo>
                    <a:pt x="2112" y="2113"/>
                  </a:lnTo>
                  <a:lnTo>
                    <a:pt x="2112" y="2113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6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6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4" y="2118"/>
                  </a:lnTo>
                  <a:lnTo>
                    <a:pt x="2112" y="2116"/>
                  </a:lnTo>
                  <a:lnTo>
                    <a:pt x="2112" y="2116"/>
                  </a:lnTo>
                  <a:lnTo>
                    <a:pt x="2112" y="2118"/>
                  </a:lnTo>
                  <a:lnTo>
                    <a:pt x="2109" y="2118"/>
                  </a:lnTo>
                  <a:lnTo>
                    <a:pt x="2109" y="2120"/>
                  </a:lnTo>
                  <a:lnTo>
                    <a:pt x="2109" y="2120"/>
                  </a:lnTo>
                  <a:lnTo>
                    <a:pt x="2107" y="2120"/>
                  </a:lnTo>
                  <a:lnTo>
                    <a:pt x="2107" y="2120"/>
                  </a:lnTo>
                  <a:lnTo>
                    <a:pt x="2107" y="2123"/>
                  </a:lnTo>
                  <a:lnTo>
                    <a:pt x="2109" y="2123"/>
                  </a:lnTo>
                  <a:lnTo>
                    <a:pt x="2107" y="2123"/>
                  </a:lnTo>
                  <a:lnTo>
                    <a:pt x="2109" y="2123"/>
                  </a:lnTo>
                  <a:lnTo>
                    <a:pt x="2109" y="2123"/>
                  </a:lnTo>
                  <a:lnTo>
                    <a:pt x="2109" y="2123"/>
                  </a:lnTo>
                  <a:lnTo>
                    <a:pt x="2109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3"/>
                  </a:lnTo>
                  <a:lnTo>
                    <a:pt x="2112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4" y="2125"/>
                  </a:lnTo>
                  <a:lnTo>
                    <a:pt x="2116" y="2125"/>
                  </a:lnTo>
                  <a:lnTo>
                    <a:pt x="2116" y="2125"/>
                  </a:lnTo>
                  <a:lnTo>
                    <a:pt x="2116" y="2123"/>
                  </a:lnTo>
                  <a:lnTo>
                    <a:pt x="2116" y="2123"/>
                  </a:lnTo>
                  <a:lnTo>
                    <a:pt x="2116" y="2123"/>
                  </a:lnTo>
                  <a:lnTo>
                    <a:pt x="2116" y="2123"/>
                  </a:lnTo>
                  <a:lnTo>
                    <a:pt x="2119" y="2123"/>
                  </a:lnTo>
                  <a:lnTo>
                    <a:pt x="2119" y="2123"/>
                  </a:lnTo>
                  <a:lnTo>
                    <a:pt x="2119" y="2125"/>
                  </a:lnTo>
                  <a:lnTo>
                    <a:pt x="2119" y="2125"/>
                  </a:lnTo>
                  <a:lnTo>
                    <a:pt x="2119" y="2125"/>
                  </a:lnTo>
                  <a:lnTo>
                    <a:pt x="2119" y="2125"/>
                  </a:lnTo>
                  <a:lnTo>
                    <a:pt x="2121" y="2125"/>
                  </a:lnTo>
                  <a:lnTo>
                    <a:pt x="2121" y="2125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1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1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4" y="2128"/>
                  </a:lnTo>
                  <a:lnTo>
                    <a:pt x="2126" y="2128"/>
                  </a:lnTo>
                  <a:lnTo>
                    <a:pt x="2126" y="2128"/>
                  </a:lnTo>
                  <a:lnTo>
                    <a:pt x="2126" y="2128"/>
                  </a:lnTo>
                  <a:lnTo>
                    <a:pt x="2126" y="2125"/>
                  </a:lnTo>
                  <a:lnTo>
                    <a:pt x="2126" y="2128"/>
                  </a:lnTo>
                  <a:lnTo>
                    <a:pt x="2126" y="2128"/>
                  </a:lnTo>
                  <a:lnTo>
                    <a:pt x="2126" y="2128"/>
                  </a:lnTo>
                  <a:lnTo>
                    <a:pt x="2126" y="2128"/>
                  </a:lnTo>
                  <a:lnTo>
                    <a:pt x="2128" y="2128"/>
                  </a:lnTo>
                  <a:lnTo>
                    <a:pt x="2126" y="2130"/>
                  </a:lnTo>
                  <a:lnTo>
                    <a:pt x="2128" y="2130"/>
                  </a:lnTo>
                  <a:lnTo>
                    <a:pt x="2128" y="2130"/>
                  </a:lnTo>
                  <a:lnTo>
                    <a:pt x="2128" y="2130"/>
                  </a:lnTo>
                  <a:lnTo>
                    <a:pt x="2128" y="2130"/>
                  </a:lnTo>
                  <a:lnTo>
                    <a:pt x="2128" y="2130"/>
                  </a:lnTo>
                  <a:lnTo>
                    <a:pt x="2128" y="2130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8" y="2128"/>
                  </a:lnTo>
                  <a:lnTo>
                    <a:pt x="2126" y="2128"/>
                  </a:lnTo>
                  <a:lnTo>
                    <a:pt x="2126" y="2125"/>
                  </a:lnTo>
                  <a:lnTo>
                    <a:pt x="2126" y="2125"/>
                  </a:lnTo>
                  <a:lnTo>
                    <a:pt x="2126" y="2125"/>
                  </a:lnTo>
                  <a:lnTo>
                    <a:pt x="2126" y="2123"/>
                  </a:lnTo>
                  <a:lnTo>
                    <a:pt x="2126" y="2123"/>
                  </a:lnTo>
                  <a:lnTo>
                    <a:pt x="2126" y="2125"/>
                  </a:lnTo>
                  <a:lnTo>
                    <a:pt x="2126" y="2125"/>
                  </a:lnTo>
                  <a:lnTo>
                    <a:pt x="2128" y="2125"/>
                  </a:lnTo>
                  <a:lnTo>
                    <a:pt x="2126" y="2123"/>
                  </a:lnTo>
                  <a:lnTo>
                    <a:pt x="2126" y="2123"/>
                  </a:lnTo>
                  <a:lnTo>
                    <a:pt x="2126" y="2123"/>
                  </a:lnTo>
                  <a:lnTo>
                    <a:pt x="2128" y="2123"/>
                  </a:lnTo>
                  <a:lnTo>
                    <a:pt x="2128" y="2123"/>
                  </a:lnTo>
                  <a:lnTo>
                    <a:pt x="2128" y="2123"/>
                  </a:lnTo>
                  <a:lnTo>
                    <a:pt x="2128" y="2123"/>
                  </a:lnTo>
                  <a:lnTo>
                    <a:pt x="2128" y="2123"/>
                  </a:lnTo>
                  <a:lnTo>
                    <a:pt x="2131" y="2123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1" y="2125"/>
                  </a:lnTo>
                  <a:lnTo>
                    <a:pt x="2133" y="2125"/>
                  </a:lnTo>
                  <a:lnTo>
                    <a:pt x="2133" y="2125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3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3" y="2120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20"/>
                  </a:lnTo>
                  <a:lnTo>
                    <a:pt x="2131" y="2120"/>
                  </a:lnTo>
                  <a:lnTo>
                    <a:pt x="2131" y="2120"/>
                  </a:lnTo>
                  <a:lnTo>
                    <a:pt x="2131" y="2120"/>
                  </a:lnTo>
                  <a:lnTo>
                    <a:pt x="2131" y="2120"/>
                  </a:lnTo>
                  <a:lnTo>
                    <a:pt x="2131" y="2120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31" y="2118"/>
                  </a:lnTo>
                  <a:lnTo>
                    <a:pt x="2128" y="2118"/>
                  </a:lnTo>
                  <a:lnTo>
                    <a:pt x="2128" y="2118"/>
                  </a:lnTo>
                  <a:lnTo>
                    <a:pt x="2128" y="2118"/>
                  </a:lnTo>
                  <a:lnTo>
                    <a:pt x="2126" y="2120"/>
                  </a:lnTo>
                  <a:lnTo>
                    <a:pt x="2128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6" y="2120"/>
                  </a:lnTo>
                  <a:lnTo>
                    <a:pt x="2124" y="2120"/>
                  </a:lnTo>
                  <a:lnTo>
                    <a:pt x="2124" y="2123"/>
                  </a:lnTo>
                  <a:lnTo>
                    <a:pt x="2124" y="2123"/>
                  </a:lnTo>
                  <a:lnTo>
                    <a:pt x="2124" y="2120"/>
                  </a:lnTo>
                  <a:lnTo>
                    <a:pt x="2124" y="2120"/>
                  </a:lnTo>
                  <a:lnTo>
                    <a:pt x="2124" y="2120"/>
                  </a:lnTo>
                  <a:lnTo>
                    <a:pt x="2124" y="2120"/>
                  </a:lnTo>
                  <a:lnTo>
                    <a:pt x="2121" y="2120"/>
                  </a:lnTo>
                  <a:lnTo>
                    <a:pt x="2121" y="2120"/>
                  </a:lnTo>
                  <a:lnTo>
                    <a:pt x="2121" y="2118"/>
                  </a:lnTo>
                  <a:lnTo>
                    <a:pt x="2121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4" y="2118"/>
                  </a:lnTo>
                  <a:lnTo>
                    <a:pt x="2126" y="2118"/>
                  </a:lnTo>
                  <a:lnTo>
                    <a:pt x="2126" y="2118"/>
                  </a:lnTo>
                  <a:lnTo>
                    <a:pt x="2126" y="2118"/>
                  </a:lnTo>
                  <a:lnTo>
                    <a:pt x="2126" y="2118"/>
                  </a:lnTo>
                  <a:lnTo>
                    <a:pt x="2128" y="2118"/>
                  </a:lnTo>
                  <a:lnTo>
                    <a:pt x="2128" y="2118"/>
                  </a:lnTo>
                  <a:lnTo>
                    <a:pt x="2128" y="2118"/>
                  </a:lnTo>
                  <a:lnTo>
                    <a:pt x="2128" y="2116"/>
                  </a:lnTo>
                  <a:lnTo>
                    <a:pt x="2131" y="2116"/>
                  </a:lnTo>
                  <a:lnTo>
                    <a:pt x="2131" y="2116"/>
                  </a:lnTo>
                  <a:lnTo>
                    <a:pt x="2131" y="2116"/>
                  </a:lnTo>
                  <a:lnTo>
                    <a:pt x="2128" y="2116"/>
                  </a:lnTo>
                  <a:lnTo>
                    <a:pt x="2128" y="2116"/>
                  </a:lnTo>
                  <a:lnTo>
                    <a:pt x="2128" y="2116"/>
                  </a:lnTo>
                  <a:lnTo>
                    <a:pt x="2126" y="2116"/>
                  </a:lnTo>
                  <a:lnTo>
                    <a:pt x="2128" y="2116"/>
                  </a:lnTo>
                  <a:lnTo>
                    <a:pt x="2128" y="2116"/>
                  </a:lnTo>
                  <a:lnTo>
                    <a:pt x="2126" y="2113"/>
                  </a:lnTo>
                  <a:lnTo>
                    <a:pt x="2126" y="2116"/>
                  </a:lnTo>
                  <a:lnTo>
                    <a:pt x="2126" y="2116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4" y="2113"/>
                  </a:lnTo>
                  <a:lnTo>
                    <a:pt x="2124" y="2113"/>
                  </a:lnTo>
                  <a:lnTo>
                    <a:pt x="2124" y="2116"/>
                  </a:lnTo>
                  <a:lnTo>
                    <a:pt x="2124" y="2116"/>
                  </a:lnTo>
                  <a:lnTo>
                    <a:pt x="2124" y="2113"/>
                  </a:lnTo>
                  <a:lnTo>
                    <a:pt x="2124" y="2113"/>
                  </a:lnTo>
                  <a:lnTo>
                    <a:pt x="2124" y="2113"/>
                  </a:lnTo>
                  <a:lnTo>
                    <a:pt x="2124" y="2113"/>
                  </a:lnTo>
                  <a:lnTo>
                    <a:pt x="2126" y="2113"/>
                  </a:lnTo>
                  <a:lnTo>
                    <a:pt x="2124" y="2113"/>
                  </a:lnTo>
                  <a:lnTo>
                    <a:pt x="2126" y="2113"/>
                  </a:lnTo>
                  <a:lnTo>
                    <a:pt x="2126" y="2113"/>
                  </a:lnTo>
                  <a:lnTo>
                    <a:pt x="2126" y="2111"/>
                  </a:lnTo>
                  <a:lnTo>
                    <a:pt x="2126" y="2111"/>
                  </a:lnTo>
                  <a:lnTo>
                    <a:pt x="2128" y="2111"/>
                  </a:lnTo>
                  <a:lnTo>
                    <a:pt x="2128" y="2111"/>
                  </a:lnTo>
                  <a:lnTo>
                    <a:pt x="2128" y="2111"/>
                  </a:lnTo>
                  <a:lnTo>
                    <a:pt x="2128" y="2111"/>
                  </a:lnTo>
                  <a:lnTo>
                    <a:pt x="2128" y="2111"/>
                  </a:lnTo>
                  <a:lnTo>
                    <a:pt x="2128" y="2111"/>
                  </a:lnTo>
                  <a:lnTo>
                    <a:pt x="2131" y="2111"/>
                  </a:lnTo>
                  <a:lnTo>
                    <a:pt x="2131" y="2111"/>
                  </a:lnTo>
                  <a:lnTo>
                    <a:pt x="2131" y="2111"/>
                  </a:lnTo>
                  <a:lnTo>
                    <a:pt x="2131" y="2111"/>
                  </a:lnTo>
                  <a:lnTo>
                    <a:pt x="2131" y="2111"/>
                  </a:lnTo>
                  <a:lnTo>
                    <a:pt x="2131" y="2111"/>
                  </a:lnTo>
                  <a:lnTo>
                    <a:pt x="2133" y="2111"/>
                  </a:lnTo>
                  <a:lnTo>
                    <a:pt x="2133" y="2111"/>
                  </a:lnTo>
                  <a:lnTo>
                    <a:pt x="2133" y="2111"/>
                  </a:lnTo>
                  <a:lnTo>
                    <a:pt x="2133" y="2111"/>
                  </a:lnTo>
                  <a:lnTo>
                    <a:pt x="2135" y="2111"/>
                  </a:lnTo>
                  <a:lnTo>
                    <a:pt x="2135" y="2111"/>
                  </a:lnTo>
                  <a:lnTo>
                    <a:pt x="2135" y="2111"/>
                  </a:lnTo>
                  <a:lnTo>
                    <a:pt x="2135" y="2111"/>
                  </a:lnTo>
                  <a:lnTo>
                    <a:pt x="2135" y="2111"/>
                  </a:lnTo>
                  <a:lnTo>
                    <a:pt x="2135" y="2111"/>
                  </a:lnTo>
                  <a:lnTo>
                    <a:pt x="2135" y="2113"/>
                  </a:lnTo>
                  <a:lnTo>
                    <a:pt x="2135" y="2111"/>
                  </a:lnTo>
                  <a:lnTo>
                    <a:pt x="2135" y="2113"/>
                  </a:lnTo>
                  <a:lnTo>
                    <a:pt x="2135" y="2113"/>
                  </a:lnTo>
                  <a:lnTo>
                    <a:pt x="2138" y="2113"/>
                  </a:lnTo>
                  <a:lnTo>
                    <a:pt x="2138" y="2113"/>
                  </a:lnTo>
                  <a:lnTo>
                    <a:pt x="2138" y="2113"/>
                  </a:lnTo>
                  <a:lnTo>
                    <a:pt x="2138" y="2113"/>
                  </a:lnTo>
                  <a:lnTo>
                    <a:pt x="2138" y="2113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6"/>
                  </a:lnTo>
                  <a:lnTo>
                    <a:pt x="2138" y="2118"/>
                  </a:lnTo>
                  <a:lnTo>
                    <a:pt x="2138" y="2118"/>
                  </a:lnTo>
                  <a:lnTo>
                    <a:pt x="2138" y="2118"/>
                  </a:lnTo>
                  <a:lnTo>
                    <a:pt x="2138" y="2118"/>
                  </a:lnTo>
                  <a:lnTo>
                    <a:pt x="2138" y="2118"/>
                  </a:lnTo>
                  <a:lnTo>
                    <a:pt x="2138" y="2118"/>
                  </a:lnTo>
                  <a:lnTo>
                    <a:pt x="2140" y="2118"/>
                  </a:lnTo>
                  <a:lnTo>
                    <a:pt x="2140" y="2118"/>
                  </a:lnTo>
                  <a:lnTo>
                    <a:pt x="2140" y="2118"/>
                  </a:lnTo>
                  <a:lnTo>
                    <a:pt x="2142" y="2118"/>
                  </a:lnTo>
                  <a:lnTo>
                    <a:pt x="2142" y="2116"/>
                  </a:lnTo>
                  <a:lnTo>
                    <a:pt x="2145" y="2116"/>
                  </a:lnTo>
                  <a:lnTo>
                    <a:pt x="2145" y="2116"/>
                  </a:lnTo>
                  <a:lnTo>
                    <a:pt x="2145" y="2116"/>
                  </a:lnTo>
                  <a:lnTo>
                    <a:pt x="2142" y="2113"/>
                  </a:lnTo>
                  <a:lnTo>
                    <a:pt x="2142" y="2113"/>
                  </a:lnTo>
                  <a:lnTo>
                    <a:pt x="2142" y="2113"/>
                  </a:lnTo>
                  <a:lnTo>
                    <a:pt x="2142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40" y="2113"/>
                  </a:lnTo>
                  <a:lnTo>
                    <a:pt x="2138" y="2113"/>
                  </a:lnTo>
                  <a:lnTo>
                    <a:pt x="2138" y="2113"/>
                  </a:lnTo>
                  <a:lnTo>
                    <a:pt x="2138" y="2111"/>
                  </a:lnTo>
                  <a:lnTo>
                    <a:pt x="2140" y="2111"/>
                  </a:lnTo>
                  <a:lnTo>
                    <a:pt x="2140" y="2111"/>
                  </a:lnTo>
                  <a:lnTo>
                    <a:pt x="2140" y="2111"/>
                  </a:lnTo>
                  <a:lnTo>
                    <a:pt x="2142" y="2111"/>
                  </a:lnTo>
                  <a:lnTo>
                    <a:pt x="2142" y="2109"/>
                  </a:lnTo>
                  <a:lnTo>
                    <a:pt x="2142" y="2109"/>
                  </a:lnTo>
                  <a:lnTo>
                    <a:pt x="2142" y="2109"/>
                  </a:lnTo>
                  <a:lnTo>
                    <a:pt x="2142" y="2109"/>
                  </a:lnTo>
                  <a:lnTo>
                    <a:pt x="2142" y="2109"/>
                  </a:lnTo>
                  <a:lnTo>
                    <a:pt x="2140" y="2109"/>
                  </a:lnTo>
                  <a:lnTo>
                    <a:pt x="2140" y="2109"/>
                  </a:lnTo>
                  <a:lnTo>
                    <a:pt x="2140" y="2109"/>
                  </a:lnTo>
                  <a:lnTo>
                    <a:pt x="2140" y="2109"/>
                  </a:lnTo>
                  <a:lnTo>
                    <a:pt x="2138" y="2109"/>
                  </a:lnTo>
                  <a:lnTo>
                    <a:pt x="2140" y="2106"/>
                  </a:lnTo>
                  <a:lnTo>
                    <a:pt x="2140" y="2106"/>
                  </a:lnTo>
                  <a:lnTo>
                    <a:pt x="2140" y="2106"/>
                  </a:lnTo>
                  <a:lnTo>
                    <a:pt x="2140" y="2104"/>
                  </a:lnTo>
                  <a:lnTo>
                    <a:pt x="2140" y="2104"/>
                  </a:lnTo>
                  <a:lnTo>
                    <a:pt x="2140" y="2106"/>
                  </a:lnTo>
                  <a:lnTo>
                    <a:pt x="2142" y="2106"/>
                  </a:lnTo>
                  <a:lnTo>
                    <a:pt x="2142" y="2104"/>
                  </a:lnTo>
                  <a:lnTo>
                    <a:pt x="2142" y="2104"/>
                  </a:lnTo>
                  <a:lnTo>
                    <a:pt x="2142" y="2104"/>
                  </a:lnTo>
                  <a:lnTo>
                    <a:pt x="2142" y="2104"/>
                  </a:lnTo>
                  <a:lnTo>
                    <a:pt x="2145" y="2102"/>
                  </a:lnTo>
                  <a:lnTo>
                    <a:pt x="2145" y="2102"/>
                  </a:lnTo>
                  <a:lnTo>
                    <a:pt x="2145" y="2102"/>
                  </a:lnTo>
                  <a:lnTo>
                    <a:pt x="2147" y="2102"/>
                  </a:lnTo>
                  <a:lnTo>
                    <a:pt x="2147" y="2102"/>
                  </a:lnTo>
                  <a:lnTo>
                    <a:pt x="2147" y="2099"/>
                  </a:lnTo>
                  <a:lnTo>
                    <a:pt x="2150" y="2099"/>
                  </a:lnTo>
                  <a:lnTo>
                    <a:pt x="2150" y="2099"/>
                  </a:lnTo>
                  <a:lnTo>
                    <a:pt x="2152" y="2102"/>
                  </a:lnTo>
                  <a:lnTo>
                    <a:pt x="2152" y="2099"/>
                  </a:lnTo>
                  <a:lnTo>
                    <a:pt x="2152" y="2099"/>
                  </a:lnTo>
                  <a:lnTo>
                    <a:pt x="2152" y="2099"/>
                  </a:lnTo>
                  <a:lnTo>
                    <a:pt x="2152" y="2099"/>
                  </a:lnTo>
                  <a:lnTo>
                    <a:pt x="2154" y="2099"/>
                  </a:lnTo>
                  <a:lnTo>
                    <a:pt x="2154" y="2099"/>
                  </a:lnTo>
                  <a:lnTo>
                    <a:pt x="2154" y="2099"/>
                  </a:lnTo>
                  <a:lnTo>
                    <a:pt x="2154" y="2099"/>
                  </a:lnTo>
                  <a:lnTo>
                    <a:pt x="2154" y="2099"/>
                  </a:lnTo>
                  <a:lnTo>
                    <a:pt x="2157" y="2099"/>
                  </a:lnTo>
                  <a:lnTo>
                    <a:pt x="2154" y="2102"/>
                  </a:lnTo>
                  <a:lnTo>
                    <a:pt x="2154" y="2102"/>
                  </a:lnTo>
                  <a:lnTo>
                    <a:pt x="2154" y="2102"/>
                  </a:lnTo>
                  <a:lnTo>
                    <a:pt x="2154" y="2102"/>
                  </a:lnTo>
                  <a:lnTo>
                    <a:pt x="2154" y="2102"/>
                  </a:lnTo>
                  <a:lnTo>
                    <a:pt x="2152" y="2102"/>
                  </a:lnTo>
                  <a:lnTo>
                    <a:pt x="2152" y="2104"/>
                  </a:lnTo>
                  <a:lnTo>
                    <a:pt x="2152" y="2104"/>
                  </a:lnTo>
                  <a:lnTo>
                    <a:pt x="2152" y="2106"/>
                  </a:lnTo>
                  <a:lnTo>
                    <a:pt x="2152" y="2106"/>
                  </a:lnTo>
                  <a:lnTo>
                    <a:pt x="2152" y="2106"/>
                  </a:lnTo>
                  <a:lnTo>
                    <a:pt x="2152" y="2109"/>
                  </a:lnTo>
                  <a:lnTo>
                    <a:pt x="2152" y="2109"/>
                  </a:lnTo>
                  <a:lnTo>
                    <a:pt x="2152" y="2111"/>
                  </a:lnTo>
                  <a:lnTo>
                    <a:pt x="2152" y="2111"/>
                  </a:lnTo>
                  <a:lnTo>
                    <a:pt x="2152" y="2111"/>
                  </a:lnTo>
                  <a:lnTo>
                    <a:pt x="2154" y="2111"/>
                  </a:lnTo>
                  <a:lnTo>
                    <a:pt x="2157" y="2111"/>
                  </a:lnTo>
                  <a:lnTo>
                    <a:pt x="2157" y="2111"/>
                  </a:lnTo>
                  <a:lnTo>
                    <a:pt x="2159" y="2111"/>
                  </a:lnTo>
                  <a:lnTo>
                    <a:pt x="2159" y="2111"/>
                  </a:lnTo>
                  <a:lnTo>
                    <a:pt x="2159" y="2113"/>
                  </a:lnTo>
                  <a:lnTo>
                    <a:pt x="2159" y="2113"/>
                  </a:lnTo>
                  <a:lnTo>
                    <a:pt x="2159" y="2113"/>
                  </a:lnTo>
                  <a:lnTo>
                    <a:pt x="2161" y="2113"/>
                  </a:lnTo>
                  <a:lnTo>
                    <a:pt x="2159" y="2111"/>
                  </a:lnTo>
                  <a:lnTo>
                    <a:pt x="2159" y="2111"/>
                  </a:lnTo>
                  <a:lnTo>
                    <a:pt x="2161" y="2109"/>
                  </a:lnTo>
                  <a:lnTo>
                    <a:pt x="2161" y="2106"/>
                  </a:lnTo>
                  <a:lnTo>
                    <a:pt x="2161" y="2106"/>
                  </a:lnTo>
                  <a:lnTo>
                    <a:pt x="2164" y="2106"/>
                  </a:lnTo>
                  <a:lnTo>
                    <a:pt x="2161" y="2106"/>
                  </a:lnTo>
                  <a:lnTo>
                    <a:pt x="2161" y="2106"/>
                  </a:lnTo>
                  <a:lnTo>
                    <a:pt x="2161" y="2104"/>
                  </a:lnTo>
                  <a:lnTo>
                    <a:pt x="2161" y="2104"/>
                  </a:lnTo>
                  <a:lnTo>
                    <a:pt x="2159" y="2104"/>
                  </a:lnTo>
                  <a:lnTo>
                    <a:pt x="2159" y="2104"/>
                  </a:lnTo>
                  <a:lnTo>
                    <a:pt x="2159" y="2104"/>
                  </a:lnTo>
                  <a:lnTo>
                    <a:pt x="2159" y="2104"/>
                  </a:lnTo>
                  <a:lnTo>
                    <a:pt x="2159" y="2104"/>
                  </a:lnTo>
                  <a:lnTo>
                    <a:pt x="2159" y="2104"/>
                  </a:lnTo>
                  <a:lnTo>
                    <a:pt x="2159" y="2102"/>
                  </a:lnTo>
                  <a:lnTo>
                    <a:pt x="2159" y="2102"/>
                  </a:lnTo>
                  <a:lnTo>
                    <a:pt x="2157" y="2102"/>
                  </a:lnTo>
                  <a:lnTo>
                    <a:pt x="2159" y="2102"/>
                  </a:lnTo>
                  <a:lnTo>
                    <a:pt x="2159" y="2102"/>
                  </a:lnTo>
                  <a:lnTo>
                    <a:pt x="2159" y="2102"/>
                  </a:lnTo>
                  <a:lnTo>
                    <a:pt x="2161" y="2102"/>
                  </a:lnTo>
                  <a:lnTo>
                    <a:pt x="2161" y="2102"/>
                  </a:lnTo>
                  <a:lnTo>
                    <a:pt x="2161" y="2102"/>
                  </a:lnTo>
                  <a:lnTo>
                    <a:pt x="2161" y="2102"/>
                  </a:lnTo>
                  <a:lnTo>
                    <a:pt x="2161" y="2104"/>
                  </a:lnTo>
                  <a:lnTo>
                    <a:pt x="2164" y="2104"/>
                  </a:lnTo>
                  <a:lnTo>
                    <a:pt x="2161" y="2104"/>
                  </a:lnTo>
                  <a:lnTo>
                    <a:pt x="2164" y="2106"/>
                  </a:lnTo>
                  <a:lnTo>
                    <a:pt x="2164" y="2106"/>
                  </a:lnTo>
                  <a:lnTo>
                    <a:pt x="2164" y="2106"/>
                  </a:lnTo>
                  <a:lnTo>
                    <a:pt x="2164" y="2106"/>
                  </a:lnTo>
                  <a:lnTo>
                    <a:pt x="2164" y="2106"/>
                  </a:lnTo>
                  <a:lnTo>
                    <a:pt x="2164" y="2104"/>
                  </a:lnTo>
                  <a:lnTo>
                    <a:pt x="2166" y="2104"/>
                  </a:lnTo>
                  <a:lnTo>
                    <a:pt x="2166" y="2104"/>
                  </a:lnTo>
                  <a:lnTo>
                    <a:pt x="2166" y="2104"/>
                  </a:lnTo>
                  <a:lnTo>
                    <a:pt x="2166" y="2104"/>
                  </a:lnTo>
                  <a:lnTo>
                    <a:pt x="2166" y="2104"/>
                  </a:lnTo>
                  <a:lnTo>
                    <a:pt x="2166" y="2104"/>
                  </a:lnTo>
                  <a:lnTo>
                    <a:pt x="2166" y="2102"/>
                  </a:lnTo>
                  <a:lnTo>
                    <a:pt x="2166" y="2102"/>
                  </a:lnTo>
                  <a:lnTo>
                    <a:pt x="2166" y="2102"/>
                  </a:lnTo>
                  <a:lnTo>
                    <a:pt x="2166" y="2102"/>
                  </a:lnTo>
                  <a:lnTo>
                    <a:pt x="2168" y="2099"/>
                  </a:lnTo>
                  <a:lnTo>
                    <a:pt x="2168" y="2099"/>
                  </a:lnTo>
                  <a:lnTo>
                    <a:pt x="2171" y="2099"/>
                  </a:lnTo>
                  <a:lnTo>
                    <a:pt x="2171" y="2099"/>
                  </a:lnTo>
                  <a:lnTo>
                    <a:pt x="2171" y="2099"/>
                  </a:lnTo>
                  <a:lnTo>
                    <a:pt x="2173" y="2099"/>
                  </a:lnTo>
                  <a:lnTo>
                    <a:pt x="2173" y="2099"/>
                  </a:lnTo>
                  <a:lnTo>
                    <a:pt x="2173" y="2099"/>
                  </a:lnTo>
                  <a:lnTo>
                    <a:pt x="2173" y="2099"/>
                  </a:lnTo>
                  <a:lnTo>
                    <a:pt x="2173" y="2099"/>
                  </a:lnTo>
                  <a:lnTo>
                    <a:pt x="2176" y="2097"/>
                  </a:lnTo>
                  <a:lnTo>
                    <a:pt x="2176" y="2097"/>
                  </a:lnTo>
                  <a:lnTo>
                    <a:pt x="2178" y="2097"/>
                  </a:lnTo>
                  <a:lnTo>
                    <a:pt x="2178" y="2097"/>
                  </a:lnTo>
                  <a:lnTo>
                    <a:pt x="2178" y="2097"/>
                  </a:lnTo>
                  <a:lnTo>
                    <a:pt x="2178" y="2094"/>
                  </a:lnTo>
                  <a:lnTo>
                    <a:pt x="2180" y="2094"/>
                  </a:lnTo>
                  <a:lnTo>
                    <a:pt x="2180" y="2094"/>
                  </a:lnTo>
                  <a:lnTo>
                    <a:pt x="2180" y="2094"/>
                  </a:lnTo>
                  <a:lnTo>
                    <a:pt x="2180" y="2094"/>
                  </a:lnTo>
                  <a:lnTo>
                    <a:pt x="2180" y="2094"/>
                  </a:lnTo>
                  <a:lnTo>
                    <a:pt x="2180" y="2097"/>
                  </a:lnTo>
                  <a:lnTo>
                    <a:pt x="2183" y="2097"/>
                  </a:lnTo>
                  <a:lnTo>
                    <a:pt x="2183" y="2097"/>
                  </a:lnTo>
                  <a:lnTo>
                    <a:pt x="2180" y="2097"/>
                  </a:lnTo>
                  <a:lnTo>
                    <a:pt x="2178" y="2099"/>
                  </a:lnTo>
                  <a:lnTo>
                    <a:pt x="2178" y="2099"/>
                  </a:lnTo>
                  <a:lnTo>
                    <a:pt x="2178" y="2099"/>
                  </a:lnTo>
                  <a:lnTo>
                    <a:pt x="2178" y="2099"/>
                  </a:lnTo>
                  <a:lnTo>
                    <a:pt x="2180" y="2099"/>
                  </a:lnTo>
                  <a:lnTo>
                    <a:pt x="2183" y="2099"/>
                  </a:lnTo>
                  <a:lnTo>
                    <a:pt x="2185" y="2102"/>
                  </a:lnTo>
                  <a:lnTo>
                    <a:pt x="2185" y="2102"/>
                  </a:lnTo>
                  <a:lnTo>
                    <a:pt x="2185" y="2099"/>
                  </a:lnTo>
                  <a:lnTo>
                    <a:pt x="2187" y="2099"/>
                  </a:lnTo>
                  <a:lnTo>
                    <a:pt x="2187" y="2102"/>
                  </a:lnTo>
                  <a:lnTo>
                    <a:pt x="2187" y="2102"/>
                  </a:lnTo>
                  <a:lnTo>
                    <a:pt x="2187" y="2102"/>
                  </a:lnTo>
                  <a:lnTo>
                    <a:pt x="2185" y="2102"/>
                  </a:lnTo>
                  <a:lnTo>
                    <a:pt x="2185" y="2102"/>
                  </a:lnTo>
                  <a:lnTo>
                    <a:pt x="2183" y="2102"/>
                  </a:lnTo>
                  <a:lnTo>
                    <a:pt x="2183" y="2102"/>
                  </a:lnTo>
                  <a:lnTo>
                    <a:pt x="2183" y="2104"/>
                  </a:lnTo>
                  <a:lnTo>
                    <a:pt x="2183" y="2104"/>
                  </a:lnTo>
                  <a:lnTo>
                    <a:pt x="2183" y="2104"/>
                  </a:lnTo>
                  <a:lnTo>
                    <a:pt x="2185" y="2106"/>
                  </a:lnTo>
                  <a:lnTo>
                    <a:pt x="2185" y="2106"/>
                  </a:lnTo>
                  <a:lnTo>
                    <a:pt x="2187" y="2106"/>
                  </a:lnTo>
                  <a:lnTo>
                    <a:pt x="2187" y="2104"/>
                  </a:lnTo>
                  <a:lnTo>
                    <a:pt x="2190" y="2104"/>
                  </a:lnTo>
                  <a:lnTo>
                    <a:pt x="2190" y="2106"/>
                  </a:lnTo>
                  <a:lnTo>
                    <a:pt x="2192" y="2106"/>
                  </a:lnTo>
                  <a:lnTo>
                    <a:pt x="2192" y="2106"/>
                  </a:lnTo>
                  <a:lnTo>
                    <a:pt x="2194" y="2106"/>
                  </a:lnTo>
                  <a:lnTo>
                    <a:pt x="2194" y="2106"/>
                  </a:lnTo>
                  <a:lnTo>
                    <a:pt x="2194" y="2104"/>
                  </a:lnTo>
                  <a:lnTo>
                    <a:pt x="2194" y="2104"/>
                  </a:lnTo>
                  <a:lnTo>
                    <a:pt x="2197" y="2104"/>
                  </a:lnTo>
                  <a:lnTo>
                    <a:pt x="2194" y="2102"/>
                  </a:lnTo>
                  <a:lnTo>
                    <a:pt x="2194" y="2102"/>
                  </a:lnTo>
                  <a:lnTo>
                    <a:pt x="2194" y="2104"/>
                  </a:lnTo>
                  <a:lnTo>
                    <a:pt x="2194" y="2104"/>
                  </a:lnTo>
                  <a:lnTo>
                    <a:pt x="2192" y="2102"/>
                  </a:lnTo>
                  <a:lnTo>
                    <a:pt x="2192" y="2102"/>
                  </a:lnTo>
                  <a:lnTo>
                    <a:pt x="2192" y="2099"/>
                  </a:lnTo>
                  <a:lnTo>
                    <a:pt x="2194" y="2099"/>
                  </a:lnTo>
                  <a:lnTo>
                    <a:pt x="2197" y="2097"/>
                  </a:lnTo>
                  <a:lnTo>
                    <a:pt x="2197" y="2097"/>
                  </a:lnTo>
                  <a:lnTo>
                    <a:pt x="2197" y="2097"/>
                  </a:lnTo>
                  <a:lnTo>
                    <a:pt x="2197" y="2097"/>
                  </a:lnTo>
                  <a:lnTo>
                    <a:pt x="2194" y="2097"/>
                  </a:lnTo>
                  <a:lnTo>
                    <a:pt x="2194" y="2097"/>
                  </a:lnTo>
                  <a:lnTo>
                    <a:pt x="2194" y="2097"/>
                  </a:lnTo>
                  <a:lnTo>
                    <a:pt x="2194" y="2097"/>
                  </a:lnTo>
                  <a:lnTo>
                    <a:pt x="2192" y="2097"/>
                  </a:lnTo>
                  <a:lnTo>
                    <a:pt x="2192" y="2097"/>
                  </a:lnTo>
                  <a:lnTo>
                    <a:pt x="2192" y="2097"/>
                  </a:lnTo>
                  <a:lnTo>
                    <a:pt x="2192" y="2097"/>
                  </a:lnTo>
                  <a:lnTo>
                    <a:pt x="2190" y="2097"/>
                  </a:lnTo>
                  <a:lnTo>
                    <a:pt x="2190" y="2097"/>
                  </a:lnTo>
                  <a:lnTo>
                    <a:pt x="2190" y="2097"/>
                  </a:lnTo>
                  <a:lnTo>
                    <a:pt x="2190" y="2097"/>
                  </a:lnTo>
                  <a:lnTo>
                    <a:pt x="2190" y="2094"/>
                  </a:lnTo>
                  <a:lnTo>
                    <a:pt x="2190" y="2094"/>
                  </a:lnTo>
                  <a:lnTo>
                    <a:pt x="2190" y="2092"/>
                  </a:lnTo>
                  <a:lnTo>
                    <a:pt x="2190" y="2092"/>
                  </a:lnTo>
                  <a:lnTo>
                    <a:pt x="2187" y="2094"/>
                  </a:lnTo>
                  <a:lnTo>
                    <a:pt x="2187" y="2094"/>
                  </a:lnTo>
                  <a:lnTo>
                    <a:pt x="2187" y="2094"/>
                  </a:lnTo>
                  <a:lnTo>
                    <a:pt x="2187" y="2092"/>
                  </a:lnTo>
                  <a:lnTo>
                    <a:pt x="2185" y="2092"/>
                  </a:lnTo>
                  <a:lnTo>
                    <a:pt x="2187" y="2092"/>
                  </a:lnTo>
                  <a:lnTo>
                    <a:pt x="2187" y="2092"/>
                  </a:lnTo>
                  <a:lnTo>
                    <a:pt x="2187" y="2092"/>
                  </a:lnTo>
                  <a:lnTo>
                    <a:pt x="2187" y="2092"/>
                  </a:lnTo>
                  <a:lnTo>
                    <a:pt x="2187" y="2092"/>
                  </a:lnTo>
                  <a:lnTo>
                    <a:pt x="2190" y="2092"/>
                  </a:lnTo>
                  <a:lnTo>
                    <a:pt x="2190" y="2094"/>
                  </a:lnTo>
                  <a:lnTo>
                    <a:pt x="2192" y="2094"/>
                  </a:lnTo>
                  <a:lnTo>
                    <a:pt x="2192" y="2094"/>
                  </a:lnTo>
                  <a:lnTo>
                    <a:pt x="2194" y="2094"/>
                  </a:lnTo>
                  <a:lnTo>
                    <a:pt x="2194" y="2094"/>
                  </a:lnTo>
                  <a:lnTo>
                    <a:pt x="2192" y="2094"/>
                  </a:lnTo>
                  <a:lnTo>
                    <a:pt x="2192" y="2097"/>
                  </a:lnTo>
                  <a:lnTo>
                    <a:pt x="2192" y="2097"/>
                  </a:lnTo>
                  <a:lnTo>
                    <a:pt x="2194" y="2097"/>
                  </a:lnTo>
                  <a:lnTo>
                    <a:pt x="2194" y="2097"/>
                  </a:lnTo>
                  <a:lnTo>
                    <a:pt x="2194" y="2094"/>
                  </a:lnTo>
                  <a:lnTo>
                    <a:pt x="2194" y="2094"/>
                  </a:lnTo>
                  <a:lnTo>
                    <a:pt x="2194" y="2094"/>
                  </a:lnTo>
                  <a:lnTo>
                    <a:pt x="2199" y="2094"/>
                  </a:lnTo>
                  <a:lnTo>
                    <a:pt x="2199" y="2094"/>
                  </a:lnTo>
                  <a:lnTo>
                    <a:pt x="2199" y="2094"/>
                  </a:lnTo>
                  <a:lnTo>
                    <a:pt x="2202" y="2092"/>
                  </a:lnTo>
                  <a:lnTo>
                    <a:pt x="2202" y="2092"/>
                  </a:lnTo>
                  <a:lnTo>
                    <a:pt x="2204" y="2092"/>
                  </a:lnTo>
                  <a:lnTo>
                    <a:pt x="2204" y="2092"/>
                  </a:lnTo>
                  <a:lnTo>
                    <a:pt x="2204" y="2092"/>
                  </a:lnTo>
                  <a:lnTo>
                    <a:pt x="2202" y="2094"/>
                  </a:lnTo>
                  <a:lnTo>
                    <a:pt x="2202" y="2094"/>
                  </a:lnTo>
                  <a:lnTo>
                    <a:pt x="2202" y="2092"/>
                  </a:lnTo>
                  <a:lnTo>
                    <a:pt x="2202" y="2094"/>
                  </a:lnTo>
                  <a:lnTo>
                    <a:pt x="2202" y="2094"/>
                  </a:lnTo>
                  <a:lnTo>
                    <a:pt x="2202" y="2094"/>
                  </a:lnTo>
                  <a:lnTo>
                    <a:pt x="2202" y="2094"/>
                  </a:lnTo>
                  <a:lnTo>
                    <a:pt x="2202" y="2097"/>
                  </a:lnTo>
                  <a:lnTo>
                    <a:pt x="2204" y="2097"/>
                  </a:lnTo>
                  <a:lnTo>
                    <a:pt x="2204" y="2097"/>
                  </a:lnTo>
                  <a:lnTo>
                    <a:pt x="2206" y="2097"/>
                  </a:lnTo>
                  <a:lnTo>
                    <a:pt x="2206" y="2097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102"/>
                  </a:lnTo>
                  <a:lnTo>
                    <a:pt x="2206" y="2102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099"/>
                  </a:lnTo>
                  <a:lnTo>
                    <a:pt x="2206" y="2102"/>
                  </a:lnTo>
                  <a:lnTo>
                    <a:pt x="2206" y="2102"/>
                  </a:lnTo>
                  <a:lnTo>
                    <a:pt x="2206" y="2102"/>
                  </a:lnTo>
                  <a:lnTo>
                    <a:pt x="2209" y="2102"/>
                  </a:lnTo>
                  <a:lnTo>
                    <a:pt x="2209" y="2102"/>
                  </a:lnTo>
                  <a:lnTo>
                    <a:pt x="2209" y="2102"/>
                  </a:lnTo>
                  <a:lnTo>
                    <a:pt x="2211" y="2099"/>
                  </a:lnTo>
                  <a:lnTo>
                    <a:pt x="2211" y="2099"/>
                  </a:lnTo>
                  <a:lnTo>
                    <a:pt x="2213" y="2099"/>
                  </a:lnTo>
                  <a:lnTo>
                    <a:pt x="2213" y="2099"/>
                  </a:lnTo>
                  <a:lnTo>
                    <a:pt x="2216" y="2099"/>
                  </a:lnTo>
                  <a:lnTo>
                    <a:pt x="2216" y="2099"/>
                  </a:lnTo>
                  <a:lnTo>
                    <a:pt x="2218" y="2097"/>
                  </a:lnTo>
                  <a:lnTo>
                    <a:pt x="2218" y="2097"/>
                  </a:lnTo>
                  <a:lnTo>
                    <a:pt x="2218" y="2097"/>
                  </a:lnTo>
                  <a:lnTo>
                    <a:pt x="2218" y="2097"/>
                  </a:lnTo>
                  <a:lnTo>
                    <a:pt x="2221" y="2097"/>
                  </a:lnTo>
                  <a:lnTo>
                    <a:pt x="2221" y="2097"/>
                  </a:lnTo>
                  <a:lnTo>
                    <a:pt x="2221" y="2094"/>
                  </a:lnTo>
                  <a:lnTo>
                    <a:pt x="2223" y="2094"/>
                  </a:lnTo>
                  <a:lnTo>
                    <a:pt x="2221" y="2094"/>
                  </a:lnTo>
                  <a:lnTo>
                    <a:pt x="2221" y="2092"/>
                  </a:lnTo>
                  <a:lnTo>
                    <a:pt x="2221" y="2092"/>
                  </a:lnTo>
                  <a:lnTo>
                    <a:pt x="2223" y="2094"/>
                  </a:lnTo>
                  <a:lnTo>
                    <a:pt x="2223" y="2094"/>
                  </a:lnTo>
                  <a:lnTo>
                    <a:pt x="2223" y="2094"/>
                  </a:lnTo>
                  <a:lnTo>
                    <a:pt x="2221" y="2097"/>
                  </a:lnTo>
                  <a:lnTo>
                    <a:pt x="2223" y="2097"/>
                  </a:lnTo>
                  <a:lnTo>
                    <a:pt x="2223" y="2097"/>
                  </a:lnTo>
                  <a:lnTo>
                    <a:pt x="2223" y="2097"/>
                  </a:lnTo>
                  <a:lnTo>
                    <a:pt x="2225" y="2097"/>
                  </a:lnTo>
                  <a:lnTo>
                    <a:pt x="2225" y="2097"/>
                  </a:lnTo>
                  <a:lnTo>
                    <a:pt x="2228" y="2094"/>
                  </a:lnTo>
                  <a:lnTo>
                    <a:pt x="2228" y="2092"/>
                  </a:lnTo>
                  <a:lnTo>
                    <a:pt x="2228" y="2092"/>
                  </a:lnTo>
                  <a:lnTo>
                    <a:pt x="2230" y="2092"/>
                  </a:lnTo>
                  <a:lnTo>
                    <a:pt x="2232" y="2090"/>
                  </a:lnTo>
                  <a:lnTo>
                    <a:pt x="2232" y="2090"/>
                  </a:lnTo>
                  <a:lnTo>
                    <a:pt x="2230" y="2090"/>
                  </a:lnTo>
                  <a:lnTo>
                    <a:pt x="2230" y="2090"/>
                  </a:lnTo>
                  <a:lnTo>
                    <a:pt x="2228" y="2090"/>
                  </a:lnTo>
                  <a:lnTo>
                    <a:pt x="2228" y="2090"/>
                  </a:lnTo>
                  <a:lnTo>
                    <a:pt x="2230" y="2090"/>
                  </a:lnTo>
                  <a:lnTo>
                    <a:pt x="2230" y="2090"/>
                  </a:lnTo>
                  <a:lnTo>
                    <a:pt x="2232" y="2090"/>
                  </a:lnTo>
                  <a:lnTo>
                    <a:pt x="2232" y="2090"/>
                  </a:lnTo>
                  <a:lnTo>
                    <a:pt x="2235" y="2090"/>
                  </a:lnTo>
                  <a:lnTo>
                    <a:pt x="2235" y="2092"/>
                  </a:lnTo>
                  <a:lnTo>
                    <a:pt x="2237" y="2092"/>
                  </a:lnTo>
                  <a:lnTo>
                    <a:pt x="2239" y="2092"/>
                  </a:lnTo>
                  <a:lnTo>
                    <a:pt x="2242" y="2092"/>
                  </a:lnTo>
                  <a:lnTo>
                    <a:pt x="2244" y="2092"/>
                  </a:lnTo>
                  <a:lnTo>
                    <a:pt x="2244" y="2090"/>
                  </a:lnTo>
                  <a:lnTo>
                    <a:pt x="2244" y="2087"/>
                  </a:lnTo>
                  <a:lnTo>
                    <a:pt x="2247" y="2087"/>
                  </a:lnTo>
                  <a:lnTo>
                    <a:pt x="2247" y="2087"/>
                  </a:lnTo>
                  <a:lnTo>
                    <a:pt x="2247" y="2085"/>
                  </a:lnTo>
                  <a:lnTo>
                    <a:pt x="2247" y="2085"/>
                  </a:lnTo>
                  <a:lnTo>
                    <a:pt x="2247" y="2083"/>
                  </a:lnTo>
                  <a:lnTo>
                    <a:pt x="2244" y="2083"/>
                  </a:lnTo>
                  <a:lnTo>
                    <a:pt x="2247" y="2080"/>
                  </a:lnTo>
                  <a:lnTo>
                    <a:pt x="2247" y="2078"/>
                  </a:lnTo>
                  <a:lnTo>
                    <a:pt x="2249" y="2078"/>
                  </a:lnTo>
                  <a:lnTo>
                    <a:pt x="2249" y="2076"/>
                  </a:lnTo>
                  <a:lnTo>
                    <a:pt x="2249" y="2076"/>
                  </a:lnTo>
                  <a:lnTo>
                    <a:pt x="2247" y="2076"/>
                  </a:lnTo>
                  <a:lnTo>
                    <a:pt x="2247" y="2076"/>
                  </a:lnTo>
                  <a:lnTo>
                    <a:pt x="2247" y="2076"/>
                  </a:lnTo>
                  <a:lnTo>
                    <a:pt x="2247" y="2076"/>
                  </a:lnTo>
                  <a:lnTo>
                    <a:pt x="2244" y="2076"/>
                  </a:lnTo>
                  <a:lnTo>
                    <a:pt x="2244" y="2076"/>
                  </a:lnTo>
                  <a:lnTo>
                    <a:pt x="2244" y="2076"/>
                  </a:lnTo>
                  <a:lnTo>
                    <a:pt x="2244" y="2076"/>
                  </a:lnTo>
                  <a:lnTo>
                    <a:pt x="2247" y="2073"/>
                  </a:lnTo>
                  <a:lnTo>
                    <a:pt x="2249" y="2073"/>
                  </a:lnTo>
                  <a:lnTo>
                    <a:pt x="2249" y="2076"/>
                  </a:lnTo>
                  <a:lnTo>
                    <a:pt x="2249" y="2076"/>
                  </a:lnTo>
                  <a:lnTo>
                    <a:pt x="2249" y="2076"/>
                  </a:lnTo>
                  <a:lnTo>
                    <a:pt x="2249" y="2078"/>
                  </a:lnTo>
                  <a:lnTo>
                    <a:pt x="2249" y="2078"/>
                  </a:lnTo>
                  <a:lnTo>
                    <a:pt x="2251" y="2078"/>
                  </a:lnTo>
                  <a:lnTo>
                    <a:pt x="2251" y="2078"/>
                  </a:lnTo>
                  <a:lnTo>
                    <a:pt x="2251" y="2078"/>
                  </a:lnTo>
                  <a:lnTo>
                    <a:pt x="2251" y="2078"/>
                  </a:lnTo>
                  <a:lnTo>
                    <a:pt x="2251" y="2076"/>
                  </a:lnTo>
                  <a:lnTo>
                    <a:pt x="2254" y="2076"/>
                  </a:lnTo>
                  <a:lnTo>
                    <a:pt x="2254" y="2076"/>
                  </a:lnTo>
                  <a:lnTo>
                    <a:pt x="2254" y="2073"/>
                  </a:lnTo>
                  <a:lnTo>
                    <a:pt x="2254" y="2073"/>
                  </a:lnTo>
                  <a:lnTo>
                    <a:pt x="2254" y="2073"/>
                  </a:lnTo>
                  <a:lnTo>
                    <a:pt x="2254" y="2073"/>
                  </a:lnTo>
                  <a:lnTo>
                    <a:pt x="2251" y="2073"/>
                  </a:lnTo>
                  <a:lnTo>
                    <a:pt x="2254" y="2073"/>
                  </a:lnTo>
                  <a:lnTo>
                    <a:pt x="2256" y="2073"/>
                  </a:lnTo>
                  <a:lnTo>
                    <a:pt x="2256" y="2076"/>
                  </a:lnTo>
                  <a:lnTo>
                    <a:pt x="2258" y="2076"/>
                  </a:lnTo>
                  <a:lnTo>
                    <a:pt x="2258" y="2076"/>
                  </a:lnTo>
                  <a:lnTo>
                    <a:pt x="2258" y="2076"/>
                  </a:lnTo>
                  <a:lnTo>
                    <a:pt x="2258" y="2076"/>
                  </a:lnTo>
                  <a:lnTo>
                    <a:pt x="2258" y="2076"/>
                  </a:lnTo>
                  <a:lnTo>
                    <a:pt x="2258" y="2073"/>
                  </a:lnTo>
                  <a:lnTo>
                    <a:pt x="2258" y="2071"/>
                  </a:lnTo>
                  <a:lnTo>
                    <a:pt x="2256" y="2068"/>
                  </a:lnTo>
                  <a:lnTo>
                    <a:pt x="2256" y="2068"/>
                  </a:lnTo>
                  <a:lnTo>
                    <a:pt x="2256" y="2071"/>
                  </a:lnTo>
                  <a:lnTo>
                    <a:pt x="2254" y="2071"/>
                  </a:lnTo>
                  <a:lnTo>
                    <a:pt x="2254" y="2068"/>
                  </a:lnTo>
                  <a:lnTo>
                    <a:pt x="2251" y="2068"/>
                  </a:lnTo>
                  <a:lnTo>
                    <a:pt x="2251" y="2071"/>
                  </a:lnTo>
                  <a:lnTo>
                    <a:pt x="2249" y="2071"/>
                  </a:lnTo>
                  <a:lnTo>
                    <a:pt x="2249" y="2071"/>
                  </a:lnTo>
                  <a:lnTo>
                    <a:pt x="2247" y="2071"/>
                  </a:lnTo>
                  <a:lnTo>
                    <a:pt x="2247" y="2068"/>
                  </a:lnTo>
                  <a:lnTo>
                    <a:pt x="2244" y="2068"/>
                  </a:lnTo>
                  <a:lnTo>
                    <a:pt x="2244" y="2066"/>
                  </a:lnTo>
                  <a:lnTo>
                    <a:pt x="2244" y="2064"/>
                  </a:lnTo>
                  <a:lnTo>
                    <a:pt x="2244" y="2064"/>
                  </a:lnTo>
                  <a:lnTo>
                    <a:pt x="2244" y="2064"/>
                  </a:lnTo>
                  <a:lnTo>
                    <a:pt x="2247" y="2064"/>
                  </a:lnTo>
                  <a:lnTo>
                    <a:pt x="2247" y="2064"/>
                  </a:lnTo>
                  <a:lnTo>
                    <a:pt x="2247" y="2066"/>
                  </a:lnTo>
                  <a:lnTo>
                    <a:pt x="2247" y="2066"/>
                  </a:lnTo>
                  <a:lnTo>
                    <a:pt x="2249" y="2066"/>
                  </a:lnTo>
                  <a:lnTo>
                    <a:pt x="2251" y="2068"/>
                  </a:lnTo>
                  <a:lnTo>
                    <a:pt x="2254" y="2068"/>
                  </a:lnTo>
                  <a:lnTo>
                    <a:pt x="2254" y="2068"/>
                  </a:lnTo>
                  <a:lnTo>
                    <a:pt x="2254" y="2068"/>
                  </a:lnTo>
                  <a:lnTo>
                    <a:pt x="2256" y="2068"/>
                  </a:lnTo>
                  <a:lnTo>
                    <a:pt x="2256" y="2068"/>
                  </a:lnTo>
                  <a:lnTo>
                    <a:pt x="2256" y="2068"/>
                  </a:lnTo>
                  <a:lnTo>
                    <a:pt x="2258" y="2068"/>
                  </a:lnTo>
                  <a:lnTo>
                    <a:pt x="2263" y="2061"/>
                  </a:lnTo>
                  <a:lnTo>
                    <a:pt x="2263" y="2061"/>
                  </a:lnTo>
                  <a:lnTo>
                    <a:pt x="2261" y="2059"/>
                  </a:lnTo>
                  <a:lnTo>
                    <a:pt x="2261" y="2059"/>
                  </a:lnTo>
                  <a:lnTo>
                    <a:pt x="2263" y="2059"/>
                  </a:lnTo>
                  <a:lnTo>
                    <a:pt x="2263" y="2057"/>
                  </a:lnTo>
                  <a:lnTo>
                    <a:pt x="2263" y="2057"/>
                  </a:lnTo>
                  <a:lnTo>
                    <a:pt x="2263" y="2057"/>
                  </a:lnTo>
                  <a:lnTo>
                    <a:pt x="2263" y="2054"/>
                  </a:lnTo>
                  <a:lnTo>
                    <a:pt x="2263" y="2054"/>
                  </a:lnTo>
                  <a:lnTo>
                    <a:pt x="2263" y="2054"/>
                  </a:lnTo>
                  <a:lnTo>
                    <a:pt x="2263" y="2054"/>
                  </a:lnTo>
                  <a:lnTo>
                    <a:pt x="2263" y="2052"/>
                  </a:lnTo>
                  <a:lnTo>
                    <a:pt x="2265" y="2052"/>
                  </a:lnTo>
                  <a:lnTo>
                    <a:pt x="2265" y="2052"/>
                  </a:lnTo>
                  <a:lnTo>
                    <a:pt x="2265" y="2052"/>
                  </a:lnTo>
                  <a:lnTo>
                    <a:pt x="2265" y="2049"/>
                  </a:lnTo>
                  <a:lnTo>
                    <a:pt x="2265" y="2049"/>
                  </a:lnTo>
                  <a:lnTo>
                    <a:pt x="2265" y="2049"/>
                  </a:lnTo>
                  <a:lnTo>
                    <a:pt x="2265" y="2052"/>
                  </a:lnTo>
                  <a:lnTo>
                    <a:pt x="2265" y="2052"/>
                  </a:lnTo>
                  <a:lnTo>
                    <a:pt x="2268" y="2054"/>
                  </a:lnTo>
                  <a:lnTo>
                    <a:pt x="2268" y="2054"/>
                  </a:lnTo>
                  <a:lnTo>
                    <a:pt x="2268" y="2052"/>
                  </a:lnTo>
                  <a:lnTo>
                    <a:pt x="2270" y="2052"/>
                  </a:lnTo>
                  <a:lnTo>
                    <a:pt x="2270" y="2052"/>
                  </a:lnTo>
                  <a:lnTo>
                    <a:pt x="2270" y="2049"/>
                  </a:lnTo>
                  <a:lnTo>
                    <a:pt x="2270" y="2049"/>
                  </a:lnTo>
                  <a:lnTo>
                    <a:pt x="2273" y="2052"/>
                  </a:lnTo>
                  <a:lnTo>
                    <a:pt x="2273" y="2052"/>
                  </a:lnTo>
                  <a:lnTo>
                    <a:pt x="2273" y="2052"/>
                  </a:lnTo>
                  <a:lnTo>
                    <a:pt x="2273" y="2052"/>
                  </a:lnTo>
                  <a:lnTo>
                    <a:pt x="2273" y="2052"/>
                  </a:lnTo>
                  <a:lnTo>
                    <a:pt x="2273" y="2054"/>
                  </a:lnTo>
                  <a:lnTo>
                    <a:pt x="2275" y="2054"/>
                  </a:lnTo>
                  <a:lnTo>
                    <a:pt x="2273" y="2057"/>
                  </a:lnTo>
                  <a:lnTo>
                    <a:pt x="2273" y="2057"/>
                  </a:lnTo>
                  <a:lnTo>
                    <a:pt x="2275" y="2057"/>
                  </a:lnTo>
                  <a:lnTo>
                    <a:pt x="2275" y="2057"/>
                  </a:lnTo>
                  <a:lnTo>
                    <a:pt x="2277" y="2057"/>
                  </a:lnTo>
                  <a:lnTo>
                    <a:pt x="2277" y="2054"/>
                  </a:lnTo>
                  <a:lnTo>
                    <a:pt x="2280" y="2054"/>
                  </a:lnTo>
                  <a:lnTo>
                    <a:pt x="2280" y="2052"/>
                  </a:lnTo>
                  <a:lnTo>
                    <a:pt x="2282" y="2052"/>
                  </a:lnTo>
                  <a:lnTo>
                    <a:pt x="2282" y="2052"/>
                  </a:lnTo>
                  <a:lnTo>
                    <a:pt x="2282" y="2052"/>
                  </a:lnTo>
                  <a:lnTo>
                    <a:pt x="2280" y="2049"/>
                  </a:lnTo>
                  <a:lnTo>
                    <a:pt x="2282" y="2049"/>
                  </a:lnTo>
                  <a:lnTo>
                    <a:pt x="2282" y="2049"/>
                  </a:lnTo>
                  <a:lnTo>
                    <a:pt x="2282" y="2049"/>
                  </a:lnTo>
                  <a:lnTo>
                    <a:pt x="2282" y="2052"/>
                  </a:lnTo>
                  <a:lnTo>
                    <a:pt x="2282" y="2052"/>
                  </a:lnTo>
                  <a:lnTo>
                    <a:pt x="2282" y="2052"/>
                  </a:lnTo>
                  <a:lnTo>
                    <a:pt x="2282" y="2054"/>
                  </a:lnTo>
                  <a:lnTo>
                    <a:pt x="2282" y="2054"/>
                  </a:lnTo>
                  <a:lnTo>
                    <a:pt x="2284" y="2052"/>
                  </a:lnTo>
                  <a:lnTo>
                    <a:pt x="2284" y="2052"/>
                  </a:lnTo>
                  <a:lnTo>
                    <a:pt x="2284" y="2049"/>
                  </a:lnTo>
                  <a:lnTo>
                    <a:pt x="2284" y="2049"/>
                  </a:lnTo>
                  <a:lnTo>
                    <a:pt x="2284" y="2047"/>
                  </a:lnTo>
                  <a:lnTo>
                    <a:pt x="2284" y="2045"/>
                  </a:lnTo>
                  <a:lnTo>
                    <a:pt x="2284" y="2045"/>
                  </a:lnTo>
                  <a:lnTo>
                    <a:pt x="2284" y="2045"/>
                  </a:lnTo>
                  <a:lnTo>
                    <a:pt x="2284" y="2042"/>
                  </a:lnTo>
                  <a:lnTo>
                    <a:pt x="2284" y="2045"/>
                  </a:lnTo>
                  <a:lnTo>
                    <a:pt x="2287" y="2045"/>
                  </a:lnTo>
                  <a:lnTo>
                    <a:pt x="2287" y="2045"/>
                  </a:lnTo>
                  <a:lnTo>
                    <a:pt x="2289" y="2045"/>
                  </a:lnTo>
                  <a:lnTo>
                    <a:pt x="2289" y="2042"/>
                  </a:lnTo>
                  <a:lnTo>
                    <a:pt x="2289" y="2042"/>
                  </a:lnTo>
                  <a:lnTo>
                    <a:pt x="2289" y="2042"/>
                  </a:lnTo>
                  <a:lnTo>
                    <a:pt x="2291" y="2045"/>
                  </a:lnTo>
                  <a:lnTo>
                    <a:pt x="2294" y="2042"/>
                  </a:lnTo>
                  <a:lnTo>
                    <a:pt x="2296" y="2040"/>
                  </a:lnTo>
                  <a:lnTo>
                    <a:pt x="2296" y="2038"/>
                  </a:lnTo>
                  <a:lnTo>
                    <a:pt x="2294" y="2035"/>
                  </a:lnTo>
                  <a:lnTo>
                    <a:pt x="2294" y="2035"/>
                  </a:lnTo>
                  <a:lnTo>
                    <a:pt x="2291" y="2035"/>
                  </a:lnTo>
                  <a:lnTo>
                    <a:pt x="2291" y="2035"/>
                  </a:lnTo>
                  <a:lnTo>
                    <a:pt x="2291" y="2035"/>
                  </a:lnTo>
                  <a:lnTo>
                    <a:pt x="2291" y="2035"/>
                  </a:lnTo>
                  <a:lnTo>
                    <a:pt x="2291" y="2035"/>
                  </a:lnTo>
                  <a:lnTo>
                    <a:pt x="2294" y="2035"/>
                  </a:lnTo>
                  <a:lnTo>
                    <a:pt x="2294" y="2035"/>
                  </a:lnTo>
                  <a:lnTo>
                    <a:pt x="2299" y="2035"/>
                  </a:lnTo>
                  <a:lnTo>
                    <a:pt x="2299" y="2035"/>
                  </a:lnTo>
                  <a:lnTo>
                    <a:pt x="2299" y="2038"/>
                  </a:lnTo>
                  <a:lnTo>
                    <a:pt x="2301" y="2038"/>
                  </a:lnTo>
                  <a:lnTo>
                    <a:pt x="2301" y="2038"/>
                  </a:lnTo>
                  <a:lnTo>
                    <a:pt x="2301" y="2040"/>
                  </a:lnTo>
                  <a:lnTo>
                    <a:pt x="2301" y="2040"/>
                  </a:lnTo>
                  <a:lnTo>
                    <a:pt x="2301" y="2042"/>
                  </a:lnTo>
                  <a:lnTo>
                    <a:pt x="2301" y="2045"/>
                  </a:lnTo>
                  <a:lnTo>
                    <a:pt x="2301" y="2045"/>
                  </a:lnTo>
                  <a:lnTo>
                    <a:pt x="2301" y="2047"/>
                  </a:lnTo>
                  <a:lnTo>
                    <a:pt x="2301" y="2045"/>
                  </a:lnTo>
                  <a:lnTo>
                    <a:pt x="2301" y="2045"/>
                  </a:lnTo>
                  <a:lnTo>
                    <a:pt x="2303" y="2042"/>
                  </a:lnTo>
                  <a:lnTo>
                    <a:pt x="2303" y="2042"/>
                  </a:lnTo>
                  <a:lnTo>
                    <a:pt x="2303" y="2040"/>
                  </a:lnTo>
                  <a:lnTo>
                    <a:pt x="2303" y="2038"/>
                  </a:lnTo>
                  <a:lnTo>
                    <a:pt x="2303" y="2035"/>
                  </a:lnTo>
                  <a:lnTo>
                    <a:pt x="2306" y="2035"/>
                  </a:lnTo>
                  <a:lnTo>
                    <a:pt x="2306" y="2033"/>
                  </a:lnTo>
                  <a:lnTo>
                    <a:pt x="2306" y="2033"/>
                  </a:lnTo>
                  <a:lnTo>
                    <a:pt x="2306" y="2031"/>
                  </a:lnTo>
                  <a:lnTo>
                    <a:pt x="2306" y="2028"/>
                  </a:lnTo>
                  <a:lnTo>
                    <a:pt x="2306" y="2028"/>
                  </a:lnTo>
                  <a:lnTo>
                    <a:pt x="2306" y="2028"/>
                  </a:lnTo>
                  <a:lnTo>
                    <a:pt x="2306" y="2028"/>
                  </a:lnTo>
                  <a:lnTo>
                    <a:pt x="2303" y="2028"/>
                  </a:lnTo>
                  <a:lnTo>
                    <a:pt x="2306" y="2028"/>
                  </a:lnTo>
                  <a:lnTo>
                    <a:pt x="2308" y="2028"/>
                  </a:lnTo>
                  <a:lnTo>
                    <a:pt x="2308" y="2028"/>
                  </a:lnTo>
                  <a:lnTo>
                    <a:pt x="2308" y="2028"/>
                  </a:lnTo>
                  <a:lnTo>
                    <a:pt x="2310" y="2028"/>
                  </a:lnTo>
                  <a:lnTo>
                    <a:pt x="2310" y="2028"/>
                  </a:lnTo>
                  <a:lnTo>
                    <a:pt x="2310" y="2028"/>
                  </a:lnTo>
                  <a:lnTo>
                    <a:pt x="2310" y="2028"/>
                  </a:lnTo>
                  <a:lnTo>
                    <a:pt x="2310" y="2031"/>
                  </a:lnTo>
                  <a:lnTo>
                    <a:pt x="2308" y="2031"/>
                  </a:lnTo>
                  <a:lnTo>
                    <a:pt x="2310" y="2031"/>
                  </a:lnTo>
                  <a:lnTo>
                    <a:pt x="2310" y="2031"/>
                  </a:lnTo>
                  <a:lnTo>
                    <a:pt x="2310" y="2031"/>
                  </a:lnTo>
                  <a:lnTo>
                    <a:pt x="2310" y="2031"/>
                  </a:lnTo>
                  <a:lnTo>
                    <a:pt x="2308" y="2033"/>
                  </a:lnTo>
                  <a:lnTo>
                    <a:pt x="2308" y="2035"/>
                  </a:lnTo>
                  <a:lnTo>
                    <a:pt x="2308" y="2035"/>
                  </a:lnTo>
                  <a:lnTo>
                    <a:pt x="2308" y="2038"/>
                  </a:lnTo>
                  <a:lnTo>
                    <a:pt x="2308" y="2035"/>
                  </a:lnTo>
                  <a:lnTo>
                    <a:pt x="2310" y="2035"/>
                  </a:lnTo>
                  <a:lnTo>
                    <a:pt x="2310" y="2035"/>
                  </a:lnTo>
                  <a:lnTo>
                    <a:pt x="2310" y="2033"/>
                  </a:lnTo>
                  <a:lnTo>
                    <a:pt x="2310" y="2033"/>
                  </a:lnTo>
                  <a:lnTo>
                    <a:pt x="2313" y="2031"/>
                  </a:lnTo>
                  <a:lnTo>
                    <a:pt x="2315" y="2028"/>
                  </a:lnTo>
                  <a:lnTo>
                    <a:pt x="2315" y="2031"/>
                  </a:lnTo>
                  <a:lnTo>
                    <a:pt x="2317" y="2028"/>
                  </a:lnTo>
                  <a:lnTo>
                    <a:pt x="2317" y="2028"/>
                  </a:lnTo>
                  <a:lnTo>
                    <a:pt x="2317" y="2028"/>
                  </a:lnTo>
                  <a:lnTo>
                    <a:pt x="2315" y="2028"/>
                  </a:lnTo>
                  <a:lnTo>
                    <a:pt x="2317" y="2026"/>
                  </a:lnTo>
                  <a:lnTo>
                    <a:pt x="2317" y="2026"/>
                  </a:lnTo>
                  <a:lnTo>
                    <a:pt x="2317" y="2023"/>
                  </a:lnTo>
                  <a:lnTo>
                    <a:pt x="2317" y="2021"/>
                  </a:lnTo>
                  <a:lnTo>
                    <a:pt x="2317" y="2021"/>
                  </a:lnTo>
                  <a:lnTo>
                    <a:pt x="2317" y="2021"/>
                  </a:lnTo>
                  <a:lnTo>
                    <a:pt x="2317" y="2021"/>
                  </a:lnTo>
                  <a:lnTo>
                    <a:pt x="2317" y="2019"/>
                  </a:lnTo>
                  <a:lnTo>
                    <a:pt x="2320" y="2019"/>
                  </a:lnTo>
                  <a:lnTo>
                    <a:pt x="2320" y="2019"/>
                  </a:lnTo>
                  <a:lnTo>
                    <a:pt x="2320" y="2021"/>
                  </a:lnTo>
                  <a:lnTo>
                    <a:pt x="2320" y="2021"/>
                  </a:lnTo>
                  <a:lnTo>
                    <a:pt x="2320" y="2021"/>
                  </a:lnTo>
                  <a:lnTo>
                    <a:pt x="2320" y="2021"/>
                  </a:lnTo>
                  <a:lnTo>
                    <a:pt x="2322" y="2021"/>
                  </a:lnTo>
                  <a:lnTo>
                    <a:pt x="2322" y="2021"/>
                  </a:lnTo>
                  <a:lnTo>
                    <a:pt x="2322" y="2021"/>
                  </a:lnTo>
                  <a:lnTo>
                    <a:pt x="2322" y="2019"/>
                  </a:lnTo>
                  <a:lnTo>
                    <a:pt x="2322" y="2019"/>
                  </a:lnTo>
                  <a:lnTo>
                    <a:pt x="2325" y="2019"/>
                  </a:lnTo>
                  <a:lnTo>
                    <a:pt x="2325" y="2016"/>
                  </a:lnTo>
                  <a:lnTo>
                    <a:pt x="2325" y="2016"/>
                  </a:lnTo>
                  <a:lnTo>
                    <a:pt x="2327" y="2016"/>
                  </a:lnTo>
                  <a:lnTo>
                    <a:pt x="2327" y="2016"/>
                  </a:lnTo>
                  <a:lnTo>
                    <a:pt x="2329" y="2016"/>
                  </a:lnTo>
                  <a:lnTo>
                    <a:pt x="2329" y="2016"/>
                  </a:lnTo>
                  <a:lnTo>
                    <a:pt x="2329" y="2016"/>
                  </a:lnTo>
                  <a:lnTo>
                    <a:pt x="2327" y="2014"/>
                  </a:lnTo>
                  <a:lnTo>
                    <a:pt x="2327" y="2014"/>
                  </a:lnTo>
                  <a:lnTo>
                    <a:pt x="2327" y="2014"/>
                  </a:lnTo>
                  <a:lnTo>
                    <a:pt x="2327" y="2014"/>
                  </a:lnTo>
                  <a:lnTo>
                    <a:pt x="2327" y="2012"/>
                  </a:lnTo>
                  <a:lnTo>
                    <a:pt x="2325" y="2012"/>
                  </a:lnTo>
                  <a:lnTo>
                    <a:pt x="2325" y="2012"/>
                  </a:lnTo>
                  <a:lnTo>
                    <a:pt x="2325" y="2012"/>
                  </a:lnTo>
                  <a:lnTo>
                    <a:pt x="2325" y="2012"/>
                  </a:lnTo>
                  <a:lnTo>
                    <a:pt x="2322" y="2012"/>
                  </a:lnTo>
                  <a:lnTo>
                    <a:pt x="2322" y="2012"/>
                  </a:lnTo>
                  <a:lnTo>
                    <a:pt x="2322" y="2012"/>
                  </a:lnTo>
                  <a:lnTo>
                    <a:pt x="2325" y="2012"/>
                  </a:lnTo>
                  <a:lnTo>
                    <a:pt x="2325" y="2012"/>
                  </a:lnTo>
                  <a:lnTo>
                    <a:pt x="2325" y="2009"/>
                  </a:lnTo>
                  <a:lnTo>
                    <a:pt x="2325" y="2009"/>
                  </a:lnTo>
                  <a:lnTo>
                    <a:pt x="2325" y="2009"/>
                  </a:lnTo>
                  <a:lnTo>
                    <a:pt x="2325" y="2007"/>
                  </a:lnTo>
                  <a:lnTo>
                    <a:pt x="2325" y="2007"/>
                  </a:lnTo>
                  <a:lnTo>
                    <a:pt x="2322" y="2007"/>
                  </a:lnTo>
                  <a:lnTo>
                    <a:pt x="2322" y="2009"/>
                  </a:lnTo>
                  <a:lnTo>
                    <a:pt x="2317" y="2009"/>
                  </a:lnTo>
                  <a:lnTo>
                    <a:pt x="2315" y="2009"/>
                  </a:lnTo>
                  <a:lnTo>
                    <a:pt x="2310" y="2005"/>
                  </a:lnTo>
                  <a:lnTo>
                    <a:pt x="2310" y="2005"/>
                  </a:lnTo>
                  <a:lnTo>
                    <a:pt x="2313" y="2005"/>
                  </a:lnTo>
                  <a:lnTo>
                    <a:pt x="2317" y="2005"/>
                  </a:lnTo>
                  <a:lnTo>
                    <a:pt x="2315" y="2005"/>
                  </a:lnTo>
                  <a:lnTo>
                    <a:pt x="2315" y="2005"/>
                  </a:lnTo>
                  <a:lnTo>
                    <a:pt x="2313" y="2005"/>
                  </a:lnTo>
                  <a:lnTo>
                    <a:pt x="2313" y="2005"/>
                  </a:lnTo>
                  <a:lnTo>
                    <a:pt x="2315" y="2002"/>
                  </a:lnTo>
                  <a:lnTo>
                    <a:pt x="2317" y="2005"/>
                  </a:lnTo>
                  <a:lnTo>
                    <a:pt x="2322" y="2007"/>
                  </a:lnTo>
                  <a:lnTo>
                    <a:pt x="2322" y="2007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2" y="2005"/>
                  </a:lnTo>
                  <a:lnTo>
                    <a:pt x="2325" y="2002"/>
                  </a:lnTo>
                  <a:lnTo>
                    <a:pt x="2325" y="2002"/>
                  </a:lnTo>
                  <a:lnTo>
                    <a:pt x="2325" y="2002"/>
                  </a:lnTo>
                  <a:lnTo>
                    <a:pt x="2325" y="2002"/>
                  </a:lnTo>
                  <a:lnTo>
                    <a:pt x="2322" y="2000"/>
                  </a:lnTo>
                  <a:lnTo>
                    <a:pt x="2320" y="2000"/>
                  </a:lnTo>
                  <a:lnTo>
                    <a:pt x="2320" y="2000"/>
                  </a:lnTo>
                  <a:lnTo>
                    <a:pt x="2322" y="1997"/>
                  </a:lnTo>
                  <a:lnTo>
                    <a:pt x="2322" y="1997"/>
                  </a:lnTo>
                  <a:lnTo>
                    <a:pt x="2322" y="2000"/>
                  </a:lnTo>
                  <a:lnTo>
                    <a:pt x="2322" y="2000"/>
                  </a:lnTo>
                  <a:lnTo>
                    <a:pt x="2325" y="2000"/>
                  </a:lnTo>
                  <a:lnTo>
                    <a:pt x="2325" y="1997"/>
                  </a:lnTo>
                  <a:lnTo>
                    <a:pt x="2325" y="1997"/>
                  </a:lnTo>
                  <a:lnTo>
                    <a:pt x="2325" y="1995"/>
                  </a:lnTo>
                  <a:lnTo>
                    <a:pt x="2327" y="1997"/>
                  </a:lnTo>
                  <a:lnTo>
                    <a:pt x="2327" y="1997"/>
                  </a:lnTo>
                  <a:lnTo>
                    <a:pt x="2327" y="1997"/>
                  </a:lnTo>
                  <a:lnTo>
                    <a:pt x="2327" y="1997"/>
                  </a:lnTo>
                  <a:lnTo>
                    <a:pt x="2329" y="1997"/>
                  </a:lnTo>
                  <a:lnTo>
                    <a:pt x="2329" y="1995"/>
                  </a:lnTo>
                  <a:lnTo>
                    <a:pt x="2329" y="1995"/>
                  </a:lnTo>
                  <a:lnTo>
                    <a:pt x="2329" y="1993"/>
                  </a:lnTo>
                  <a:lnTo>
                    <a:pt x="2329" y="1993"/>
                  </a:lnTo>
                  <a:lnTo>
                    <a:pt x="2329" y="1993"/>
                  </a:lnTo>
                  <a:lnTo>
                    <a:pt x="2329" y="1993"/>
                  </a:lnTo>
                  <a:lnTo>
                    <a:pt x="2329" y="1993"/>
                  </a:lnTo>
                  <a:lnTo>
                    <a:pt x="2332" y="1993"/>
                  </a:lnTo>
                  <a:lnTo>
                    <a:pt x="2332" y="1993"/>
                  </a:lnTo>
                  <a:lnTo>
                    <a:pt x="2332" y="1995"/>
                  </a:lnTo>
                  <a:lnTo>
                    <a:pt x="2332" y="1995"/>
                  </a:lnTo>
                  <a:lnTo>
                    <a:pt x="2332" y="1995"/>
                  </a:lnTo>
                  <a:lnTo>
                    <a:pt x="2332" y="1995"/>
                  </a:lnTo>
                  <a:lnTo>
                    <a:pt x="2334" y="1995"/>
                  </a:lnTo>
                  <a:lnTo>
                    <a:pt x="2334" y="1997"/>
                  </a:lnTo>
                  <a:lnTo>
                    <a:pt x="2332" y="1997"/>
                  </a:lnTo>
                  <a:lnTo>
                    <a:pt x="2332" y="1997"/>
                  </a:lnTo>
                  <a:lnTo>
                    <a:pt x="2332" y="1997"/>
                  </a:lnTo>
                  <a:lnTo>
                    <a:pt x="2332" y="1997"/>
                  </a:lnTo>
                  <a:lnTo>
                    <a:pt x="2332" y="2000"/>
                  </a:lnTo>
                  <a:lnTo>
                    <a:pt x="2334" y="2000"/>
                  </a:lnTo>
                  <a:lnTo>
                    <a:pt x="2334" y="2000"/>
                  </a:lnTo>
                  <a:lnTo>
                    <a:pt x="2334" y="1997"/>
                  </a:lnTo>
                  <a:lnTo>
                    <a:pt x="2336" y="2000"/>
                  </a:lnTo>
                  <a:lnTo>
                    <a:pt x="2336" y="1997"/>
                  </a:lnTo>
                  <a:lnTo>
                    <a:pt x="2336" y="1997"/>
                  </a:lnTo>
                  <a:lnTo>
                    <a:pt x="2336" y="1997"/>
                  </a:lnTo>
                  <a:lnTo>
                    <a:pt x="2339" y="1997"/>
                  </a:lnTo>
                  <a:lnTo>
                    <a:pt x="2339" y="1997"/>
                  </a:lnTo>
                  <a:lnTo>
                    <a:pt x="2339" y="1997"/>
                  </a:lnTo>
                  <a:lnTo>
                    <a:pt x="2341" y="1997"/>
                  </a:lnTo>
                  <a:lnTo>
                    <a:pt x="2341" y="1997"/>
                  </a:lnTo>
                  <a:lnTo>
                    <a:pt x="2343" y="1997"/>
                  </a:lnTo>
                  <a:lnTo>
                    <a:pt x="2343" y="1995"/>
                  </a:lnTo>
                  <a:lnTo>
                    <a:pt x="2343" y="1993"/>
                  </a:lnTo>
                  <a:lnTo>
                    <a:pt x="2343" y="1993"/>
                  </a:lnTo>
                  <a:lnTo>
                    <a:pt x="2343" y="1993"/>
                  </a:lnTo>
                  <a:lnTo>
                    <a:pt x="2343" y="1990"/>
                  </a:lnTo>
                  <a:lnTo>
                    <a:pt x="2343" y="1993"/>
                  </a:lnTo>
                  <a:lnTo>
                    <a:pt x="2343" y="1993"/>
                  </a:lnTo>
                  <a:lnTo>
                    <a:pt x="2343" y="1995"/>
                  </a:lnTo>
                  <a:lnTo>
                    <a:pt x="2343" y="1995"/>
                  </a:lnTo>
                  <a:lnTo>
                    <a:pt x="2346" y="1995"/>
                  </a:lnTo>
                  <a:lnTo>
                    <a:pt x="2346" y="1995"/>
                  </a:lnTo>
                  <a:lnTo>
                    <a:pt x="2348" y="1997"/>
                  </a:lnTo>
                  <a:lnTo>
                    <a:pt x="2348" y="1997"/>
                  </a:lnTo>
                  <a:lnTo>
                    <a:pt x="2351" y="2000"/>
                  </a:lnTo>
                  <a:lnTo>
                    <a:pt x="2353" y="2000"/>
                  </a:lnTo>
                  <a:lnTo>
                    <a:pt x="2351" y="2000"/>
                  </a:lnTo>
                  <a:lnTo>
                    <a:pt x="2351" y="2000"/>
                  </a:lnTo>
                  <a:lnTo>
                    <a:pt x="2351" y="2000"/>
                  </a:lnTo>
                  <a:lnTo>
                    <a:pt x="2351" y="2000"/>
                  </a:lnTo>
                  <a:lnTo>
                    <a:pt x="2351" y="2002"/>
                  </a:lnTo>
                  <a:lnTo>
                    <a:pt x="2351" y="2002"/>
                  </a:lnTo>
                  <a:lnTo>
                    <a:pt x="2351" y="2002"/>
                  </a:lnTo>
                  <a:lnTo>
                    <a:pt x="2351" y="2002"/>
                  </a:lnTo>
                  <a:lnTo>
                    <a:pt x="2351" y="2002"/>
                  </a:lnTo>
                  <a:lnTo>
                    <a:pt x="2353" y="2002"/>
                  </a:lnTo>
                  <a:lnTo>
                    <a:pt x="2355" y="2000"/>
                  </a:lnTo>
                  <a:lnTo>
                    <a:pt x="2355" y="2000"/>
                  </a:lnTo>
                  <a:lnTo>
                    <a:pt x="2355" y="1997"/>
                  </a:lnTo>
                  <a:lnTo>
                    <a:pt x="2358" y="1997"/>
                  </a:lnTo>
                  <a:lnTo>
                    <a:pt x="2355" y="1995"/>
                  </a:lnTo>
                  <a:lnTo>
                    <a:pt x="2355" y="1995"/>
                  </a:lnTo>
                  <a:lnTo>
                    <a:pt x="2355" y="1995"/>
                  </a:lnTo>
                  <a:lnTo>
                    <a:pt x="2355" y="1995"/>
                  </a:lnTo>
                  <a:lnTo>
                    <a:pt x="2355" y="1993"/>
                  </a:lnTo>
                  <a:lnTo>
                    <a:pt x="2355" y="1993"/>
                  </a:lnTo>
                  <a:lnTo>
                    <a:pt x="2355" y="1993"/>
                  </a:lnTo>
                  <a:lnTo>
                    <a:pt x="2358" y="1993"/>
                  </a:lnTo>
                  <a:lnTo>
                    <a:pt x="2358" y="1993"/>
                  </a:lnTo>
                  <a:lnTo>
                    <a:pt x="2358" y="1993"/>
                  </a:lnTo>
                  <a:lnTo>
                    <a:pt x="2358" y="1993"/>
                  </a:lnTo>
                  <a:lnTo>
                    <a:pt x="2360" y="1990"/>
                  </a:lnTo>
                  <a:lnTo>
                    <a:pt x="2360" y="1990"/>
                  </a:lnTo>
                  <a:lnTo>
                    <a:pt x="2360" y="1990"/>
                  </a:lnTo>
                  <a:lnTo>
                    <a:pt x="2360" y="1990"/>
                  </a:lnTo>
                  <a:lnTo>
                    <a:pt x="2362" y="1988"/>
                  </a:lnTo>
                  <a:lnTo>
                    <a:pt x="2362" y="1988"/>
                  </a:lnTo>
                  <a:lnTo>
                    <a:pt x="2362" y="1988"/>
                  </a:lnTo>
                  <a:lnTo>
                    <a:pt x="2360" y="1988"/>
                  </a:lnTo>
                  <a:lnTo>
                    <a:pt x="2360" y="1988"/>
                  </a:lnTo>
                  <a:lnTo>
                    <a:pt x="2360" y="1988"/>
                  </a:lnTo>
                  <a:lnTo>
                    <a:pt x="2360" y="1986"/>
                  </a:lnTo>
                  <a:lnTo>
                    <a:pt x="2360" y="1986"/>
                  </a:lnTo>
                  <a:lnTo>
                    <a:pt x="2360" y="1986"/>
                  </a:lnTo>
                  <a:lnTo>
                    <a:pt x="2360" y="1986"/>
                  </a:lnTo>
                  <a:lnTo>
                    <a:pt x="2358" y="1986"/>
                  </a:lnTo>
                  <a:lnTo>
                    <a:pt x="2358" y="1986"/>
                  </a:lnTo>
                  <a:lnTo>
                    <a:pt x="2358" y="1986"/>
                  </a:lnTo>
                  <a:lnTo>
                    <a:pt x="2358" y="1986"/>
                  </a:lnTo>
                  <a:lnTo>
                    <a:pt x="2355" y="1986"/>
                  </a:lnTo>
                  <a:lnTo>
                    <a:pt x="2355" y="1986"/>
                  </a:lnTo>
                  <a:lnTo>
                    <a:pt x="2355" y="1986"/>
                  </a:lnTo>
                  <a:lnTo>
                    <a:pt x="2355" y="1986"/>
                  </a:lnTo>
                  <a:lnTo>
                    <a:pt x="2355" y="1988"/>
                  </a:lnTo>
                  <a:lnTo>
                    <a:pt x="2355" y="1988"/>
                  </a:lnTo>
                  <a:lnTo>
                    <a:pt x="2355" y="1986"/>
                  </a:lnTo>
                  <a:lnTo>
                    <a:pt x="2355" y="1986"/>
                  </a:lnTo>
                  <a:lnTo>
                    <a:pt x="2355" y="1983"/>
                  </a:lnTo>
                  <a:lnTo>
                    <a:pt x="2355" y="1983"/>
                  </a:lnTo>
                  <a:lnTo>
                    <a:pt x="2353" y="1983"/>
                  </a:lnTo>
                  <a:lnTo>
                    <a:pt x="2351" y="1981"/>
                  </a:lnTo>
                  <a:lnTo>
                    <a:pt x="2353" y="1981"/>
                  </a:lnTo>
                  <a:lnTo>
                    <a:pt x="2355" y="1981"/>
                  </a:lnTo>
                  <a:lnTo>
                    <a:pt x="2355" y="1981"/>
                  </a:lnTo>
                  <a:lnTo>
                    <a:pt x="2358" y="1981"/>
                  </a:lnTo>
                  <a:lnTo>
                    <a:pt x="2358" y="1981"/>
                  </a:lnTo>
                  <a:lnTo>
                    <a:pt x="2355" y="1981"/>
                  </a:lnTo>
                  <a:lnTo>
                    <a:pt x="2355" y="1979"/>
                  </a:lnTo>
                  <a:lnTo>
                    <a:pt x="2355" y="1979"/>
                  </a:lnTo>
                  <a:lnTo>
                    <a:pt x="2355" y="1979"/>
                  </a:lnTo>
                  <a:lnTo>
                    <a:pt x="2355" y="1979"/>
                  </a:lnTo>
                  <a:lnTo>
                    <a:pt x="2358" y="1976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58" y="1981"/>
                  </a:lnTo>
                  <a:lnTo>
                    <a:pt x="2358" y="1981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58" y="1979"/>
                  </a:lnTo>
                  <a:lnTo>
                    <a:pt x="2360" y="1979"/>
                  </a:lnTo>
                  <a:lnTo>
                    <a:pt x="2360" y="1981"/>
                  </a:lnTo>
                  <a:lnTo>
                    <a:pt x="2360" y="1981"/>
                  </a:lnTo>
                  <a:lnTo>
                    <a:pt x="2360" y="1981"/>
                  </a:lnTo>
                  <a:lnTo>
                    <a:pt x="2358" y="1981"/>
                  </a:lnTo>
                  <a:lnTo>
                    <a:pt x="2358" y="1981"/>
                  </a:lnTo>
                  <a:lnTo>
                    <a:pt x="2358" y="1983"/>
                  </a:lnTo>
                  <a:lnTo>
                    <a:pt x="2358" y="1983"/>
                  </a:lnTo>
                  <a:lnTo>
                    <a:pt x="2358" y="1983"/>
                  </a:lnTo>
                  <a:lnTo>
                    <a:pt x="2360" y="1983"/>
                  </a:lnTo>
                  <a:lnTo>
                    <a:pt x="2360" y="1983"/>
                  </a:lnTo>
                  <a:lnTo>
                    <a:pt x="2362" y="1983"/>
                  </a:lnTo>
                  <a:lnTo>
                    <a:pt x="2362" y="1981"/>
                  </a:lnTo>
                  <a:lnTo>
                    <a:pt x="2362" y="1981"/>
                  </a:lnTo>
                  <a:lnTo>
                    <a:pt x="2362" y="1981"/>
                  </a:lnTo>
                  <a:lnTo>
                    <a:pt x="2365" y="1981"/>
                  </a:lnTo>
                  <a:lnTo>
                    <a:pt x="2365" y="1981"/>
                  </a:lnTo>
                  <a:lnTo>
                    <a:pt x="2365" y="1981"/>
                  </a:lnTo>
                  <a:lnTo>
                    <a:pt x="2365" y="1981"/>
                  </a:lnTo>
                  <a:lnTo>
                    <a:pt x="2367" y="1981"/>
                  </a:lnTo>
                  <a:lnTo>
                    <a:pt x="2367" y="1981"/>
                  </a:lnTo>
                  <a:lnTo>
                    <a:pt x="2370" y="1981"/>
                  </a:lnTo>
                  <a:lnTo>
                    <a:pt x="2370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2" y="1981"/>
                  </a:lnTo>
                  <a:lnTo>
                    <a:pt x="2370" y="1979"/>
                  </a:lnTo>
                  <a:lnTo>
                    <a:pt x="2370" y="1979"/>
                  </a:lnTo>
                  <a:lnTo>
                    <a:pt x="2370" y="1976"/>
                  </a:lnTo>
                  <a:lnTo>
                    <a:pt x="2372" y="1976"/>
                  </a:lnTo>
                  <a:lnTo>
                    <a:pt x="2372" y="1976"/>
                  </a:lnTo>
                  <a:lnTo>
                    <a:pt x="2372" y="1976"/>
                  </a:lnTo>
                  <a:lnTo>
                    <a:pt x="2372" y="1979"/>
                  </a:lnTo>
                  <a:lnTo>
                    <a:pt x="2374" y="1979"/>
                  </a:lnTo>
                  <a:lnTo>
                    <a:pt x="2374" y="1976"/>
                  </a:lnTo>
                  <a:lnTo>
                    <a:pt x="2374" y="1976"/>
                  </a:lnTo>
                  <a:lnTo>
                    <a:pt x="2374" y="1976"/>
                  </a:lnTo>
                  <a:lnTo>
                    <a:pt x="2374" y="1976"/>
                  </a:lnTo>
                  <a:lnTo>
                    <a:pt x="2374" y="1976"/>
                  </a:lnTo>
                  <a:lnTo>
                    <a:pt x="2374" y="1974"/>
                  </a:lnTo>
                  <a:lnTo>
                    <a:pt x="2374" y="1974"/>
                  </a:lnTo>
                  <a:lnTo>
                    <a:pt x="2374" y="1974"/>
                  </a:lnTo>
                  <a:lnTo>
                    <a:pt x="2374" y="1974"/>
                  </a:lnTo>
                  <a:lnTo>
                    <a:pt x="2374" y="1971"/>
                  </a:lnTo>
                  <a:lnTo>
                    <a:pt x="2374" y="1971"/>
                  </a:lnTo>
                  <a:lnTo>
                    <a:pt x="2374" y="1971"/>
                  </a:lnTo>
                  <a:lnTo>
                    <a:pt x="2374" y="1971"/>
                  </a:lnTo>
                  <a:lnTo>
                    <a:pt x="2374" y="1974"/>
                  </a:lnTo>
                  <a:lnTo>
                    <a:pt x="2372" y="1974"/>
                  </a:lnTo>
                  <a:lnTo>
                    <a:pt x="2372" y="1974"/>
                  </a:lnTo>
                  <a:lnTo>
                    <a:pt x="2372" y="1974"/>
                  </a:lnTo>
                  <a:lnTo>
                    <a:pt x="2370" y="1974"/>
                  </a:lnTo>
                  <a:lnTo>
                    <a:pt x="2372" y="1974"/>
                  </a:lnTo>
                  <a:lnTo>
                    <a:pt x="2370" y="1971"/>
                  </a:lnTo>
                  <a:lnTo>
                    <a:pt x="2367" y="1971"/>
                  </a:lnTo>
                  <a:lnTo>
                    <a:pt x="2367" y="1971"/>
                  </a:lnTo>
                  <a:lnTo>
                    <a:pt x="2367" y="1969"/>
                  </a:lnTo>
                  <a:lnTo>
                    <a:pt x="2367" y="1969"/>
                  </a:lnTo>
                  <a:lnTo>
                    <a:pt x="2367" y="1969"/>
                  </a:lnTo>
                  <a:lnTo>
                    <a:pt x="2367" y="1969"/>
                  </a:lnTo>
                  <a:lnTo>
                    <a:pt x="2367" y="1969"/>
                  </a:lnTo>
                  <a:lnTo>
                    <a:pt x="2370" y="1969"/>
                  </a:lnTo>
                  <a:lnTo>
                    <a:pt x="2370" y="1969"/>
                  </a:lnTo>
                  <a:lnTo>
                    <a:pt x="2372" y="1969"/>
                  </a:lnTo>
                  <a:lnTo>
                    <a:pt x="2372" y="1967"/>
                  </a:lnTo>
                  <a:lnTo>
                    <a:pt x="2372" y="1967"/>
                  </a:lnTo>
                  <a:lnTo>
                    <a:pt x="2372" y="1967"/>
                  </a:lnTo>
                  <a:lnTo>
                    <a:pt x="2372" y="1967"/>
                  </a:lnTo>
                  <a:lnTo>
                    <a:pt x="2372" y="1964"/>
                  </a:lnTo>
                  <a:lnTo>
                    <a:pt x="2372" y="1964"/>
                  </a:lnTo>
                  <a:lnTo>
                    <a:pt x="2372" y="1964"/>
                  </a:lnTo>
                  <a:lnTo>
                    <a:pt x="2372" y="1962"/>
                  </a:lnTo>
                  <a:lnTo>
                    <a:pt x="2372" y="1962"/>
                  </a:lnTo>
                  <a:lnTo>
                    <a:pt x="2370" y="1962"/>
                  </a:lnTo>
                  <a:lnTo>
                    <a:pt x="2370" y="1964"/>
                  </a:lnTo>
                  <a:lnTo>
                    <a:pt x="2370" y="1964"/>
                  </a:lnTo>
                  <a:lnTo>
                    <a:pt x="2370" y="1962"/>
                  </a:lnTo>
                  <a:lnTo>
                    <a:pt x="2370" y="1962"/>
                  </a:lnTo>
                  <a:lnTo>
                    <a:pt x="2370" y="1962"/>
                  </a:lnTo>
                  <a:lnTo>
                    <a:pt x="2367" y="1962"/>
                  </a:lnTo>
                  <a:lnTo>
                    <a:pt x="2367" y="1962"/>
                  </a:lnTo>
                  <a:lnTo>
                    <a:pt x="2367" y="1960"/>
                  </a:lnTo>
                  <a:lnTo>
                    <a:pt x="2370" y="1960"/>
                  </a:lnTo>
                  <a:lnTo>
                    <a:pt x="2370" y="1960"/>
                  </a:lnTo>
                  <a:lnTo>
                    <a:pt x="2370" y="1960"/>
                  </a:lnTo>
                  <a:lnTo>
                    <a:pt x="2374" y="1957"/>
                  </a:lnTo>
                  <a:lnTo>
                    <a:pt x="2377" y="1957"/>
                  </a:lnTo>
                  <a:lnTo>
                    <a:pt x="2377" y="1960"/>
                  </a:lnTo>
                  <a:lnTo>
                    <a:pt x="2374" y="1960"/>
                  </a:lnTo>
                  <a:lnTo>
                    <a:pt x="2374" y="1960"/>
                  </a:lnTo>
                  <a:lnTo>
                    <a:pt x="2372" y="1962"/>
                  </a:lnTo>
                  <a:lnTo>
                    <a:pt x="2374" y="1962"/>
                  </a:lnTo>
                  <a:lnTo>
                    <a:pt x="2377" y="1962"/>
                  </a:lnTo>
                  <a:lnTo>
                    <a:pt x="2377" y="1962"/>
                  </a:lnTo>
                  <a:lnTo>
                    <a:pt x="2377" y="1962"/>
                  </a:lnTo>
                  <a:lnTo>
                    <a:pt x="2377" y="1962"/>
                  </a:lnTo>
                  <a:lnTo>
                    <a:pt x="2377" y="1964"/>
                  </a:lnTo>
                  <a:lnTo>
                    <a:pt x="2377" y="1964"/>
                  </a:lnTo>
                  <a:lnTo>
                    <a:pt x="2377" y="1967"/>
                  </a:lnTo>
                  <a:lnTo>
                    <a:pt x="2377" y="1967"/>
                  </a:lnTo>
                  <a:lnTo>
                    <a:pt x="2377" y="1967"/>
                  </a:lnTo>
                  <a:lnTo>
                    <a:pt x="2377" y="1964"/>
                  </a:lnTo>
                  <a:lnTo>
                    <a:pt x="2377" y="1964"/>
                  </a:lnTo>
                  <a:lnTo>
                    <a:pt x="2379" y="1964"/>
                  </a:lnTo>
                  <a:lnTo>
                    <a:pt x="2379" y="1967"/>
                  </a:lnTo>
                  <a:lnTo>
                    <a:pt x="2377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79" y="1967"/>
                  </a:lnTo>
                  <a:lnTo>
                    <a:pt x="2381" y="1967"/>
                  </a:lnTo>
                  <a:lnTo>
                    <a:pt x="2381" y="1967"/>
                  </a:lnTo>
                  <a:lnTo>
                    <a:pt x="2381" y="1967"/>
                  </a:lnTo>
                  <a:lnTo>
                    <a:pt x="2381" y="1967"/>
                  </a:lnTo>
                  <a:lnTo>
                    <a:pt x="2381" y="1967"/>
                  </a:lnTo>
                  <a:lnTo>
                    <a:pt x="2381" y="1967"/>
                  </a:lnTo>
                  <a:lnTo>
                    <a:pt x="2381" y="1964"/>
                  </a:lnTo>
                  <a:lnTo>
                    <a:pt x="2381" y="1964"/>
                  </a:lnTo>
                  <a:lnTo>
                    <a:pt x="2381" y="1964"/>
                  </a:lnTo>
                  <a:lnTo>
                    <a:pt x="2379" y="1964"/>
                  </a:lnTo>
                  <a:lnTo>
                    <a:pt x="2379" y="1964"/>
                  </a:lnTo>
                  <a:lnTo>
                    <a:pt x="2379" y="1962"/>
                  </a:lnTo>
                  <a:lnTo>
                    <a:pt x="2381" y="1962"/>
                  </a:lnTo>
                  <a:lnTo>
                    <a:pt x="2381" y="1962"/>
                  </a:lnTo>
                  <a:lnTo>
                    <a:pt x="2381" y="1962"/>
                  </a:lnTo>
                  <a:lnTo>
                    <a:pt x="2384" y="1962"/>
                  </a:lnTo>
                  <a:lnTo>
                    <a:pt x="2384" y="1964"/>
                  </a:lnTo>
                  <a:lnTo>
                    <a:pt x="2384" y="1964"/>
                  </a:lnTo>
                  <a:lnTo>
                    <a:pt x="2386" y="1964"/>
                  </a:lnTo>
                  <a:lnTo>
                    <a:pt x="2386" y="1962"/>
                  </a:lnTo>
                  <a:lnTo>
                    <a:pt x="2386" y="1962"/>
                  </a:lnTo>
                  <a:lnTo>
                    <a:pt x="2388" y="1964"/>
                  </a:lnTo>
                  <a:lnTo>
                    <a:pt x="2388" y="1964"/>
                  </a:lnTo>
                  <a:lnTo>
                    <a:pt x="2388" y="1964"/>
                  </a:lnTo>
                  <a:lnTo>
                    <a:pt x="2388" y="1960"/>
                  </a:lnTo>
                  <a:lnTo>
                    <a:pt x="2388" y="1960"/>
                  </a:lnTo>
                  <a:lnTo>
                    <a:pt x="2391" y="1960"/>
                  </a:lnTo>
                  <a:lnTo>
                    <a:pt x="2393" y="1960"/>
                  </a:lnTo>
                  <a:lnTo>
                    <a:pt x="2393" y="1960"/>
                  </a:lnTo>
                  <a:lnTo>
                    <a:pt x="2393" y="1960"/>
                  </a:lnTo>
                  <a:lnTo>
                    <a:pt x="2391" y="1957"/>
                  </a:lnTo>
                  <a:lnTo>
                    <a:pt x="2391" y="1957"/>
                  </a:lnTo>
                  <a:lnTo>
                    <a:pt x="2391" y="1957"/>
                  </a:lnTo>
                  <a:lnTo>
                    <a:pt x="2391" y="1957"/>
                  </a:lnTo>
                  <a:lnTo>
                    <a:pt x="2388" y="1955"/>
                  </a:lnTo>
                  <a:lnTo>
                    <a:pt x="2391" y="1955"/>
                  </a:lnTo>
                  <a:lnTo>
                    <a:pt x="2388" y="1955"/>
                  </a:lnTo>
                  <a:lnTo>
                    <a:pt x="2388" y="1955"/>
                  </a:lnTo>
                  <a:lnTo>
                    <a:pt x="2388" y="1955"/>
                  </a:lnTo>
                  <a:lnTo>
                    <a:pt x="2388" y="1955"/>
                  </a:lnTo>
                  <a:lnTo>
                    <a:pt x="2388" y="1955"/>
                  </a:lnTo>
                  <a:lnTo>
                    <a:pt x="2388" y="1955"/>
                  </a:lnTo>
                  <a:lnTo>
                    <a:pt x="2386" y="1955"/>
                  </a:lnTo>
                  <a:lnTo>
                    <a:pt x="2386" y="1957"/>
                  </a:lnTo>
                  <a:lnTo>
                    <a:pt x="2386" y="1957"/>
                  </a:lnTo>
                  <a:lnTo>
                    <a:pt x="2386" y="1957"/>
                  </a:lnTo>
                  <a:lnTo>
                    <a:pt x="2386" y="1960"/>
                  </a:lnTo>
                  <a:lnTo>
                    <a:pt x="2384" y="1960"/>
                  </a:lnTo>
                  <a:lnTo>
                    <a:pt x="2384" y="1960"/>
                  </a:lnTo>
                  <a:lnTo>
                    <a:pt x="2384" y="1957"/>
                  </a:lnTo>
                  <a:lnTo>
                    <a:pt x="2384" y="1957"/>
                  </a:lnTo>
                  <a:lnTo>
                    <a:pt x="2384" y="1957"/>
                  </a:lnTo>
                  <a:lnTo>
                    <a:pt x="2384" y="1957"/>
                  </a:lnTo>
                  <a:lnTo>
                    <a:pt x="2386" y="1955"/>
                  </a:lnTo>
                  <a:lnTo>
                    <a:pt x="2384" y="1952"/>
                  </a:lnTo>
                  <a:lnTo>
                    <a:pt x="2384" y="1952"/>
                  </a:lnTo>
                  <a:lnTo>
                    <a:pt x="2384" y="1955"/>
                  </a:lnTo>
                  <a:lnTo>
                    <a:pt x="2384" y="1955"/>
                  </a:lnTo>
                  <a:lnTo>
                    <a:pt x="2384" y="1955"/>
                  </a:lnTo>
                  <a:lnTo>
                    <a:pt x="2384" y="1955"/>
                  </a:lnTo>
                  <a:lnTo>
                    <a:pt x="2384" y="1955"/>
                  </a:lnTo>
                  <a:lnTo>
                    <a:pt x="2381" y="1952"/>
                  </a:lnTo>
                  <a:lnTo>
                    <a:pt x="2379" y="1950"/>
                  </a:lnTo>
                  <a:lnTo>
                    <a:pt x="2379" y="1950"/>
                  </a:lnTo>
                  <a:lnTo>
                    <a:pt x="2381" y="1950"/>
                  </a:lnTo>
                  <a:lnTo>
                    <a:pt x="2381" y="1950"/>
                  </a:lnTo>
                  <a:lnTo>
                    <a:pt x="2384" y="1948"/>
                  </a:lnTo>
                  <a:lnTo>
                    <a:pt x="2384" y="1948"/>
                  </a:lnTo>
                  <a:lnTo>
                    <a:pt x="2384" y="1948"/>
                  </a:lnTo>
                  <a:lnTo>
                    <a:pt x="2386" y="1948"/>
                  </a:lnTo>
                  <a:lnTo>
                    <a:pt x="2386" y="1948"/>
                  </a:lnTo>
                  <a:lnTo>
                    <a:pt x="2386" y="1945"/>
                  </a:lnTo>
                  <a:lnTo>
                    <a:pt x="2388" y="1945"/>
                  </a:lnTo>
                  <a:lnTo>
                    <a:pt x="2388" y="1943"/>
                  </a:lnTo>
                  <a:lnTo>
                    <a:pt x="2388" y="1943"/>
                  </a:lnTo>
                  <a:lnTo>
                    <a:pt x="2388" y="1941"/>
                  </a:lnTo>
                  <a:lnTo>
                    <a:pt x="2391" y="1941"/>
                  </a:lnTo>
                  <a:lnTo>
                    <a:pt x="2391" y="1941"/>
                  </a:lnTo>
                  <a:lnTo>
                    <a:pt x="2391" y="1938"/>
                  </a:lnTo>
                  <a:lnTo>
                    <a:pt x="2391" y="1938"/>
                  </a:lnTo>
                  <a:lnTo>
                    <a:pt x="2393" y="1938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3"/>
                  </a:lnTo>
                  <a:lnTo>
                    <a:pt x="2393" y="1943"/>
                  </a:lnTo>
                  <a:lnTo>
                    <a:pt x="2393" y="1943"/>
                  </a:lnTo>
                  <a:lnTo>
                    <a:pt x="2393" y="1943"/>
                  </a:lnTo>
                  <a:lnTo>
                    <a:pt x="2398" y="1945"/>
                  </a:lnTo>
                  <a:lnTo>
                    <a:pt x="2398" y="1945"/>
                  </a:lnTo>
                  <a:lnTo>
                    <a:pt x="2398" y="1945"/>
                  </a:lnTo>
                  <a:lnTo>
                    <a:pt x="2398" y="1948"/>
                  </a:lnTo>
                  <a:lnTo>
                    <a:pt x="2398" y="1948"/>
                  </a:lnTo>
                  <a:lnTo>
                    <a:pt x="2398" y="1948"/>
                  </a:lnTo>
                  <a:lnTo>
                    <a:pt x="2398" y="1948"/>
                  </a:lnTo>
                  <a:lnTo>
                    <a:pt x="2398" y="1948"/>
                  </a:lnTo>
                  <a:lnTo>
                    <a:pt x="2398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48"/>
                  </a:lnTo>
                  <a:lnTo>
                    <a:pt x="2400" y="1950"/>
                  </a:lnTo>
                  <a:lnTo>
                    <a:pt x="2400" y="1950"/>
                  </a:lnTo>
                  <a:lnTo>
                    <a:pt x="2400" y="1950"/>
                  </a:lnTo>
                  <a:lnTo>
                    <a:pt x="2400" y="1950"/>
                  </a:lnTo>
                  <a:lnTo>
                    <a:pt x="2400" y="1952"/>
                  </a:lnTo>
                  <a:lnTo>
                    <a:pt x="2400" y="1952"/>
                  </a:lnTo>
                  <a:lnTo>
                    <a:pt x="2400" y="1952"/>
                  </a:lnTo>
                  <a:lnTo>
                    <a:pt x="2403" y="1952"/>
                  </a:lnTo>
                  <a:lnTo>
                    <a:pt x="2403" y="1952"/>
                  </a:lnTo>
                  <a:lnTo>
                    <a:pt x="2403" y="1952"/>
                  </a:lnTo>
                  <a:lnTo>
                    <a:pt x="2403" y="1950"/>
                  </a:lnTo>
                  <a:lnTo>
                    <a:pt x="2403" y="1950"/>
                  </a:lnTo>
                  <a:lnTo>
                    <a:pt x="2403" y="1950"/>
                  </a:lnTo>
                  <a:lnTo>
                    <a:pt x="2403" y="1950"/>
                  </a:lnTo>
                  <a:lnTo>
                    <a:pt x="2403" y="1950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3" y="1948"/>
                  </a:lnTo>
                  <a:lnTo>
                    <a:pt x="2405" y="1948"/>
                  </a:lnTo>
                  <a:lnTo>
                    <a:pt x="2405" y="1948"/>
                  </a:lnTo>
                  <a:lnTo>
                    <a:pt x="2405" y="1948"/>
                  </a:lnTo>
                  <a:lnTo>
                    <a:pt x="2405" y="1948"/>
                  </a:lnTo>
                  <a:lnTo>
                    <a:pt x="2405" y="1948"/>
                  </a:lnTo>
                  <a:lnTo>
                    <a:pt x="2405" y="1950"/>
                  </a:lnTo>
                  <a:lnTo>
                    <a:pt x="2405" y="1950"/>
                  </a:lnTo>
                  <a:lnTo>
                    <a:pt x="2405" y="1950"/>
                  </a:lnTo>
                  <a:lnTo>
                    <a:pt x="2405" y="1950"/>
                  </a:lnTo>
                  <a:lnTo>
                    <a:pt x="2405" y="1952"/>
                  </a:lnTo>
                  <a:lnTo>
                    <a:pt x="2405" y="1952"/>
                  </a:lnTo>
                  <a:lnTo>
                    <a:pt x="2405" y="1952"/>
                  </a:lnTo>
                  <a:lnTo>
                    <a:pt x="2405" y="1955"/>
                  </a:lnTo>
                  <a:lnTo>
                    <a:pt x="2405" y="1955"/>
                  </a:lnTo>
                  <a:lnTo>
                    <a:pt x="2405" y="1955"/>
                  </a:lnTo>
                  <a:lnTo>
                    <a:pt x="2407" y="1952"/>
                  </a:lnTo>
                  <a:lnTo>
                    <a:pt x="2407" y="1952"/>
                  </a:lnTo>
                  <a:lnTo>
                    <a:pt x="2407" y="1952"/>
                  </a:lnTo>
                  <a:lnTo>
                    <a:pt x="2407" y="1952"/>
                  </a:lnTo>
                  <a:lnTo>
                    <a:pt x="2407" y="1952"/>
                  </a:lnTo>
                  <a:lnTo>
                    <a:pt x="2407" y="1952"/>
                  </a:lnTo>
                  <a:lnTo>
                    <a:pt x="2407" y="1950"/>
                  </a:lnTo>
                  <a:lnTo>
                    <a:pt x="2407" y="1950"/>
                  </a:lnTo>
                  <a:lnTo>
                    <a:pt x="2407" y="1948"/>
                  </a:lnTo>
                  <a:lnTo>
                    <a:pt x="2407" y="1948"/>
                  </a:lnTo>
                  <a:lnTo>
                    <a:pt x="2407" y="1948"/>
                  </a:lnTo>
                  <a:lnTo>
                    <a:pt x="2407" y="1948"/>
                  </a:lnTo>
                  <a:lnTo>
                    <a:pt x="2407" y="1948"/>
                  </a:lnTo>
                  <a:lnTo>
                    <a:pt x="2407" y="1948"/>
                  </a:lnTo>
                  <a:lnTo>
                    <a:pt x="2405" y="1948"/>
                  </a:lnTo>
                  <a:lnTo>
                    <a:pt x="2405" y="1948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3" y="1945"/>
                  </a:lnTo>
                  <a:lnTo>
                    <a:pt x="2405" y="1945"/>
                  </a:lnTo>
                  <a:lnTo>
                    <a:pt x="2405" y="1945"/>
                  </a:lnTo>
                  <a:lnTo>
                    <a:pt x="2405" y="1943"/>
                  </a:lnTo>
                  <a:lnTo>
                    <a:pt x="2405" y="1943"/>
                  </a:lnTo>
                  <a:lnTo>
                    <a:pt x="2405" y="1943"/>
                  </a:lnTo>
                  <a:lnTo>
                    <a:pt x="2405" y="1943"/>
                  </a:lnTo>
                  <a:lnTo>
                    <a:pt x="2405" y="1941"/>
                  </a:lnTo>
                  <a:lnTo>
                    <a:pt x="2405" y="1941"/>
                  </a:lnTo>
                  <a:lnTo>
                    <a:pt x="2405" y="1941"/>
                  </a:lnTo>
                  <a:lnTo>
                    <a:pt x="2403" y="1941"/>
                  </a:lnTo>
                  <a:lnTo>
                    <a:pt x="2403" y="1941"/>
                  </a:lnTo>
                  <a:lnTo>
                    <a:pt x="2403" y="1941"/>
                  </a:lnTo>
                  <a:lnTo>
                    <a:pt x="2403" y="1941"/>
                  </a:lnTo>
                  <a:lnTo>
                    <a:pt x="2403" y="1941"/>
                  </a:lnTo>
                  <a:lnTo>
                    <a:pt x="2400" y="1943"/>
                  </a:lnTo>
                  <a:lnTo>
                    <a:pt x="2400" y="1941"/>
                  </a:lnTo>
                  <a:lnTo>
                    <a:pt x="2400" y="1941"/>
                  </a:lnTo>
                  <a:lnTo>
                    <a:pt x="2400" y="1938"/>
                  </a:lnTo>
                  <a:lnTo>
                    <a:pt x="2400" y="1938"/>
                  </a:lnTo>
                  <a:lnTo>
                    <a:pt x="2398" y="1938"/>
                  </a:lnTo>
                  <a:lnTo>
                    <a:pt x="2398" y="1938"/>
                  </a:lnTo>
                  <a:lnTo>
                    <a:pt x="2398" y="1936"/>
                  </a:lnTo>
                  <a:lnTo>
                    <a:pt x="2398" y="1934"/>
                  </a:lnTo>
                  <a:lnTo>
                    <a:pt x="2398" y="1934"/>
                  </a:lnTo>
                  <a:lnTo>
                    <a:pt x="2398" y="1934"/>
                  </a:lnTo>
                  <a:lnTo>
                    <a:pt x="2400" y="1936"/>
                  </a:lnTo>
                  <a:lnTo>
                    <a:pt x="2400" y="1934"/>
                  </a:lnTo>
                  <a:lnTo>
                    <a:pt x="2400" y="1934"/>
                  </a:lnTo>
                  <a:lnTo>
                    <a:pt x="2400" y="1934"/>
                  </a:lnTo>
                  <a:lnTo>
                    <a:pt x="2403" y="1934"/>
                  </a:lnTo>
                  <a:lnTo>
                    <a:pt x="2403" y="1934"/>
                  </a:lnTo>
                  <a:lnTo>
                    <a:pt x="2403" y="1934"/>
                  </a:lnTo>
                  <a:lnTo>
                    <a:pt x="2405" y="1936"/>
                  </a:lnTo>
                  <a:lnTo>
                    <a:pt x="2405" y="1936"/>
                  </a:lnTo>
                  <a:lnTo>
                    <a:pt x="2405" y="1936"/>
                  </a:lnTo>
                  <a:lnTo>
                    <a:pt x="2405" y="1934"/>
                  </a:lnTo>
                  <a:lnTo>
                    <a:pt x="2405" y="1934"/>
                  </a:lnTo>
                  <a:lnTo>
                    <a:pt x="2405" y="1934"/>
                  </a:lnTo>
                  <a:lnTo>
                    <a:pt x="2405" y="1934"/>
                  </a:lnTo>
                  <a:lnTo>
                    <a:pt x="2405" y="1934"/>
                  </a:lnTo>
                  <a:lnTo>
                    <a:pt x="2405" y="1931"/>
                  </a:lnTo>
                  <a:lnTo>
                    <a:pt x="2407" y="1931"/>
                  </a:lnTo>
                  <a:lnTo>
                    <a:pt x="2407" y="1931"/>
                  </a:lnTo>
                  <a:lnTo>
                    <a:pt x="2407" y="1929"/>
                  </a:lnTo>
                  <a:lnTo>
                    <a:pt x="2405" y="1929"/>
                  </a:lnTo>
                  <a:lnTo>
                    <a:pt x="2405" y="1929"/>
                  </a:lnTo>
                  <a:lnTo>
                    <a:pt x="2405" y="1929"/>
                  </a:lnTo>
                  <a:lnTo>
                    <a:pt x="2405" y="1926"/>
                  </a:lnTo>
                  <a:lnTo>
                    <a:pt x="2405" y="1926"/>
                  </a:lnTo>
                  <a:lnTo>
                    <a:pt x="2405" y="1926"/>
                  </a:lnTo>
                  <a:lnTo>
                    <a:pt x="2405" y="1926"/>
                  </a:lnTo>
                  <a:lnTo>
                    <a:pt x="2405" y="1924"/>
                  </a:lnTo>
                  <a:lnTo>
                    <a:pt x="2403" y="1924"/>
                  </a:lnTo>
                  <a:lnTo>
                    <a:pt x="2405" y="1924"/>
                  </a:lnTo>
                  <a:lnTo>
                    <a:pt x="2405" y="1924"/>
                  </a:lnTo>
                  <a:lnTo>
                    <a:pt x="2405" y="1926"/>
                  </a:lnTo>
                  <a:lnTo>
                    <a:pt x="2407" y="1922"/>
                  </a:lnTo>
                  <a:lnTo>
                    <a:pt x="2407" y="1922"/>
                  </a:lnTo>
                  <a:lnTo>
                    <a:pt x="2407" y="1922"/>
                  </a:lnTo>
                  <a:lnTo>
                    <a:pt x="2407" y="1922"/>
                  </a:lnTo>
                  <a:lnTo>
                    <a:pt x="2410" y="1922"/>
                  </a:lnTo>
                  <a:lnTo>
                    <a:pt x="2410" y="1922"/>
                  </a:lnTo>
                  <a:lnTo>
                    <a:pt x="2410" y="1917"/>
                  </a:lnTo>
                  <a:lnTo>
                    <a:pt x="2412" y="1917"/>
                  </a:lnTo>
                  <a:lnTo>
                    <a:pt x="2410" y="1917"/>
                  </a:lnTo>
                  <a:lnTo>
                    <a:pt x="2410" y="1917"/>
                  </a:lnTo>
                  <a:lnTo>
                    <a:pt x="2410" y="1915"/>
                  </a:lnTo>
                  <a:lnTo>
                    <a:pt x="2407" y="1915"/>
                  </a:lnTo>
                  <a:lnTo>
                    <a:pt x="2407" y="1915"/>
                  </a:lnTo>
                  <a:lnTo>
                    <a:pt x="2403" y="1912"/>
                  </a:lnTo>
                  <a:lnTo>
                    <a:pt x="2403" y="1915"/>
                  </a:lnTo>
                  <a:lnTo>
                    <a:pt x="2400" y="1915"/>
                  </a:lnTo>
                  <a:lnTo>
                    <a:pt x="2400" y="1915"/>
                  </a:lnTo>
                  <a:lnTo>
                    <a:pt x="2400" y="1915"/>
                  </a:lnTo>
                  <a:lnTo>
                    <a:pt x="2400" y="1915"/>
                  </a:lnTo>
                  <a:lnTo>
                    <a:pt x="2400" y="1917"/>
                  </a:lnTo>
                  <a:lnTo>
                    <a:pt x="2400" y="1917"/>
                  </a:lnTo>
                  <a:lnTo>
                    <a:pt x="2398" y="1919"/>
                  </a:lnTo>
                  <a:lnTo>
                    <a:pt x="2396" y="1919"/>
                  </a:lnTo>
                  <a:lnTo>
                    <a:pt x="2393" y="1919"/>
                  </a:lnTo>
                  <a:lnTo>
                    <a:pt x="2393" y="1919"/>
                  </a:lnTo>
                  <a:lnTo>
                    <a:pt x="2391" y="1919"/>
                  </a:lnTo>
                  <a:lnTo>
                    <a:pt x="2391" y="1919"/>
                  </a:lnTo>
                  <a:lnTo>
                    <a:pt x="2388" y="1919"/>
                  </a:lnTo>
                  <a:lnTo>
                    <a:pt x="2386" y="1919"/>
                  </a:lnTo>
                  <a:lnTo>
                    <a:pt x="2386" y="1917"/>
                  </a:lnTo>
                  <a:lnTo>
                    <a:pt x="2386" y="1917"/>
                  </a:lnTo>
                  <a:lnTo>
                    <a:pt x="2386" y="1915"/>
                  </a:lnTo>
                  <a:lnTo>
                    <a:pt x="2386" y="1915"/>
                  </a:lnTo>
                  <a:lnTo>
                    <a:pt x="2384" y="1912"/>
                  </a:lnTo>
                  <a:lnTo>
                    <a:pt x="2384" y="1912"/>
                  </a:lnTo>
                  <a:lnTo>
                    <a:pt x="2384" y="1910"/>
                  </a:lnTo>
                  <a:lnTo>
                    <a:pt x="2381" y="1912"/>
                  </a:lnTo>
                  <a:lnTo>
                    <a:pt x="2381" y="1910"/>
                  </a:lnTo>
                  <a:lnTo>
                    <a:pt x="2381" y="1910"/>
                  </a:lnTo>
                  <a:lnTo>
                    <a:pt x="2379" y="1908"/>
                  </a:lnTo>
                  <a:lnTo>
                    <a:pt x="2379" y="1908"/>
                  </a:lnTo>
                  <a:lnTo>
                    <a:pt x="2379" y="1908"/>
                  </a:lnTo>
                  <a:lnTo>
                    <a:pt x="2381" y="1908"/>
                  </a:lnTo>
                  <a:lnTo>
                    <a:pt x="2381" y="1910"/>
                  </a:lnTo>
                  <a:lnTo>
                    <a:pt x="2384" y="1910"/>
                  </a:lnTo>
                  <a:lnTo>
                    <a:pt x="2384" y="1910"/>
                  </a:lnTo>
                  <a:lnTo>
                    <a:pt x="2386" y="1910"/>
                  </a:lnTo>
                  <a:lnTo>
                    <a:pt x="2386" y="1912"/>
                  </a:lnTo>
                  <a:lnTo>
                    <a:pt x="2388" y="1912"/>
                  </a:lnTo>
                  <a:lnTo>
                    <a:pt x="2388" y="1912"/>
                  </a:lnTo>
                  <a:lnTo>
                    <a:pt x="2391" y="1915"/>
                  </a:lnTo>
                  <a:lnTo>
                    <a:pt x="2393" y="1915"/>
                  </a:lnTo>
                  <a:lnTo>
                    <a:pt x="2393" y="1915"/>
                  </a:lnTo>
                  <a:lnTo>
                    <a:pt x="2393" y="1915"/>
                  </a:lnTo>
                  <a:lnTo>
                    <a:pt x="2396" y="1915"/>
                  </a:lnTo>
                  <a:lnTo>
                    <a:pt x="2396" y="1917"/>
                  </a:lnTo>
                  <a:lnTo>
                    <a:pt x="2396" y="1917"/>
                  </a:lnTo>
                  <a:lnTo>
                    <a:pt x="2398" y="1917"/>
                  </a:lnTo>
                  <a:lnTo>
                    <a:pt x="2398" y="1917"/>
                  </a:lnTo>
                  <a:lnTo>
                    <a:pt x="2398" y="1917"/>
                  </a:lnTo>
                  <a:lnTo>
                    <a:pt x="2398" y="1917"/>
                  </a:lnTo>
                  <a:lnTo>
                    <a:pt x="2400" y="1915"/>
                  </a:lnTo>
                  <a:lnTo>
                    <a:pt x="2400" y="1912"/>
                  </a:lnTo>
                  <a:lnTo>
                    <a:pt x="2403" y="1910"/>
                  </a:lnTo>
                  <a:lnTo>
                    <a:pt x="2403" y="1910"/>
                  </a:lnTo>
                  <a:lnTo>
                    <a:pt x="2405" y="1908"/>
                  </a:lnTo>
                  <a:lnTo>
                    <a:pt x="2405" y="1908"/>
                  </a:lnTo>
                  <a:lnTo>
                    <a:pt x="2405" y="1905"/>
                  </a:lnTo>
                  <a:lnTo>
                    <a:pt x="2407" y="1905"/>
                  </a:lnTo>
                  <a:lnTo>
                    <a:pt x="2407" y="1905"/>
                  </a:lnTo>
                  <a:lnTo>
                    <a:pt x="2407" y="1905"/>
                  </a:lnTo>
                  <a:lnTo>
                    <a:pt x="2407" y="1905"/>
                  </a:lnTo>
                  <a:lnTo>
                    <a:pt x="2407" y="1903"/>
                  </a:lnTo>
                  <a:lnTo>
                    <a:pt x="2410" y="1903"/>
                  </a:lnTo>
                  <a:lnTo>
                    <a:pt x="2410" y="1903"/>
                  </a:lnTo>
                  <a:lnTo>
                    <a:pt x="2410" y="1903"/>
                  </a:lnTo>
                  <a:lnTo>
                    <a:pt x="2407" y="1903"/>
                  </a:lnTo>
                  <a:lnTo>
                    <a:pt x="2407" y="1900"/>
                  </a:lnTo>
                  <a:lnTo>
                    <a:pt x="2407" y="1900"/>
                  </a:lnTo>
                  <a:lnTo>
                    <a:pt x="2410" y="1900"/>
                  </a:lnTo>
                  <a:lnTo>
                    <a:pt x="2410" y="1900"/>
                  </a:lnTo>
                  <a:lnTo>
                    <a:pt x="2412" y="1900"/>
                  </a:lnTo>
                  <a:lnTo>
                    <a:pt x="2412" y="1900"/>
                  </a:lnTo>
                  <a:lnTo>
                    <a:pt x="2414" y="1900"/>
                  </a:lnTo>
                  <a:lnTo>
                    <a:pt x="2414" y="1898"/>
                  </a:lnTo>
                  <a:lnTo>
                    <a:pt x="2414" y="1900"/>
                  </a:lnTo>
                  <a:lnTo>
                    <a:pt x="2414" y="1900"/>
                  </a:lnTo>
                  <a:lnTo>
                    <a:pt x="2417" y="1900"/>
                  </a:lnTo>
                  <a:lnTo>
                    <a:pt x="2417" y="1900"/>
                  </a:lnTo>
                  <a:lnTo>
                    <a:pt x="2414" y="1898"/>
                  </a:lnTo>
                  <a:lnTo>
                    <a:pt x="2414" y="1898"/>
                  </a:lnTo>
                  <a:lnTo>
                    <a:pt x="2417" y="1898"/>
                  </a:lnTo>
                  <a:lnTo>
                    <a:pt x="2417" y="1898"/>
                  </a:lnTo>
                  <a:lnTo>
                    <a:pt x="2419" y="1898"/>
                  </a:lnTo>
                  <a:lnTo>
                    <a:pt x="2419" y="1898"/>
                  </a:lnTo>
                  <a:lnTo>
                    <a:pt x="2422" y="1898"/>
                  </a:lnTo>
                  <a:lnTo>
                    <a:pt x="2424" y="1896"/>
                  </a:lnTo>
                  <a:lnTo>
                    <a:pt x="2424" y="1896"/>
                  </a:lnTo>
                  <a:lnTo>
                    <a:pt x="2424" y="1896"/>
                  </a:lnTo>
                  <a:lnTo>
                    <a:pt x="2422" y="1896"/>
                  </a:lnTo>
                  <a:lnTo>
                    <a:pt x="2422" y="1896"/>
                  </a:lnTo>
                  <a:lnTo>
                    <a:pt x="2419" y="1896"/>
                  </a:lnTo>
                  <a:lnTo>
                    <a:pt x="2419" y="1893"/>
                  </a:lnTo>
                  <a:lnTo>
                    <a:pt x="2419" y="1893"/>
                  </a:lnTo>
                  <a:lnTo>
                    <a:pt x="2419" y="1893"/>
                  </a:lnTo>
                  <a:lnTo>
                    <a:pt x="2419" y="1893"/>
                  </a:lnTo>
                  <a:lnTo>
                    <a:pt x="2417" y="1893"/>
                  </a:lnTo>
                  <a:lnTo>
                    <a:pt x="2417" y="1891"/>
                  </a:lnTo>
                  <a:lnTo>
                    <a:pt x="2417" y="1893"/>
                  </a:lnTo>
                  <a:lnTo>
                    <a:pt x="2414" y="1893"/>
                  </a:lnTo>
                  <a:lnTo>
                    <a:pt x="2414" y="1893"/>
                  </a:lnTo>
                  <a:lnTo>
                    <a:pt x="2414" y="1893"/>
                  </a:lnTo>
                  <a:lnTo>
                    <a:pt x="2414" y="1896"/>
                  </a:lnTo>
                  <a:lnTo>
                    <a:pt x="2414" y="1896"/>
                  </a:lnTo>
                  <a:lnTo>
                    <a:pt x="2414" y="1896"/>
                  </a:lnTo>
                  <a:lnTo>
                    <a:pt x="2414" y="1896"/>
                  </a:lnTo>
                  <a:lnTo>
                    <a:pt x="2412" y="1898"/>
                  </a:lnTo>
                  <a:lnTo>
                    <a:pt x="2412" y="1898"/>
                  </a:lnTo>
                  <a:lnTo>
                    <a:pt x="2410" y="1898"/>
                  </a:lnTo>
                  <a:lnTo>
                    <a:pt x="2410" y="1898"/>
                  </a:lnTo>
                  <a:lnTo>
                    <a:pt x="2410" y="1898"/>
                  </a:lnTo>
                  <a:lnTo>
                    <a:pt x="2410" y="1898"/>
                  </a:lnTo>
                  <a:lnTo>
                    <a:pt x="2410" y="1896"/>
                  </a:lnTo>
                  <a:lnTo>
                    <a:pt x="2410" y="1896"/>
                  </a:lnTo>
                  <a:lnTo>
                    <a:pt x="2407" y="1896"/>
                  </a:lnTo>
                  <a:lnTo>
                    <a:pt x="2407" y="1891"/>
                  </a:lnTo>
                  <a:lnTo>
                    <a:pt x="2407" y="1891"/>
                  </a:lnTo>
                  <a:lnTo>
                    <a:pt x="2407" y="1891"/>
                  </a:lnTo>
                  <a:lnTo>
                    <a:pt x="2407" y="1891"/>
                  </a:lnTo>
                  <a:lnTo>
                    <a:pt x="2407" y="1891"/>
                  </a:lnTo>
                  <a:lnTo>
                    <a:pt x="2407" y="1891"/>
                  </a:lnTo>
                  <a:lnTo>
                    <a:pt x="2405" y="1891"/>
                  </a:lnTo>
                  <a:lnTo>
                    <a:pt x="2405" y="1891"/>
                  </a:lnTo>
                  <a:lnTo>
                    <a:pt x="2403" y="1891"/>
                  </a:lnTo>
                  <a:lnTo>
                    <a:pt x="2405" y="1889"/>
                  </a:lnTo>
                  <a:lnTo>
                    <a:pt x="2405" y="1889"/>
                  </a:lnTo>
                  <a:lnTo>
                    <a:pt x="2405" y="1889"/>
                  </a:lnTo>
                  <a:lnTo>
                    <a:pt x="2405" y="1889"/>
                  </a:lnTo>
                  <a:lnTo>
                    <a:pt x="2407" y="1889"/>
                  </a:lnTo>
                  <a:lnTo>
                    <a:pt x="2407" y="1889"/>
                  </a:lnTo>
                  <a:lnTo>
                    <a:pt x="2407" y="1889"/>
                  </a:lnTo>
                  <a:lnTo>
                    <a:pt x="2407" y="1889"/>
                  </a:lnTo>
                  <a:lnTo>
                    <a:pt x="2407" y="1889"/>
                  </a:lnTo>
                  <a:lnTo>
                    <a:pt x="2407" y="1889"/>
                  </a:lnTo>
                  <a:lnTo>
                    <a:pt x="2410" y="1889"/>
                  </a:lnTo>
                  <a:lnTo>
                    <a:pt x="2410" y="1889"/>
                  </a:lnTo>
                  <a:lnTo>
                    <a:pt x="2410" y="1891"/>
                  </a:lnTo>
                  <a:lnTo>
                    <a:pt x="2412" y="1891"/>
                  </a:lnTo>
                  <a:lnTo>
                    <a:pt x="2412" y="1891"/>
                  </a:lnTo>
                  <a:lnTo>
                    <a:pt x="2414" y="1891"/>
                  </a:lnTo>
                  <a:lnTo>
                    <a:pt x="2414" y="1893"/>
                  </a:lnTo>
                  <a:lnTo>
                    <a:pt x="2414" y="1893"/>
                  </a:lnTo>
                  <a:lnTo>
                    <a:pt x="2414" y="1893"/>
                  </a:lnTo>
                  <a:lnTo>
                    <a:pt x="2414" y="1893"/>
                  </a:lnTo>
                  <a:lnTo>
                    <a:pt x="2414" y="1891"/>
                  </a:lnTo>
                  <a:lnTo>
                    <a:pt x="2414" y="1891"/>
                  </a:lnTo>
                  <a:lnTo>
                    <a:pt x="2417" y="1891"/>
                  </a:lnTo>
                  <a:lnTo>
                    <a:pt x="2417" y="1891"/>
                  </a:lnTo>
                  <a:lnTo>
                    <a:pt x="2417" y="1891"/>
                  </a:lnTo>
                  <a:lnTo>
                    <a:pt x="2417" y="1891"/>
                  </a:lnTo>
                  <a:lnTo>
                    <a:pt x="2417" y="1891"/>
                  </a:lnTo>
                  <a:lnTo>
                    <a:pt x="2417" y="1889"/>
                  </a:lnTo>
                  <a:lnTo>
                    <a:pt x="2417" y="1889"/>
                  </a:lnTo>
                  <a:lnTo>
                    <a:pt x="2417" y="1889"/>
                  </a:lnTo>
                  <a:lnTo>
                    <a:pt x="2417" y="1889"/>
                  </a:lnTo>
                  <a:lnTo>
                    <a:pt x="2414" y="1886"/>
                  </a:lnTo>
                  <a:lnTo>
                    <a:pt x="2414" y="1886"/>
                  </a:lnTo>
                  <a:lnTo>
                    <a:pt x="2417" y="1886"/>
                  </a:lnTo>
                  <a:lnTo>
                    <a:pt x="2417" y="1886"/>
                  </a:lnTo>
                  <a:lnTo>
                    <a:pt x="2417" y="1886"/>
                  </a:lnTo>
                  <a:lnTo>
                    <a:pt x="2414" y="1886"/>
                  </a:lnTo>
                  <a:lnTo>
                    <a:pt x="2414" y="1886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4"/>
                  </a:lnTo>
                  <a:lnTo>
                    <a:pt x="2414" y="1881"/>
                  </a:lnTo>
                  <a:lnTo>
                    <a:pt x="2414" y="1881"/>
                  </a:lnTo>
                  <a:lnTo>
                    <a:pt x="2412" y="1881"/>
                  </a:lnTo>
                  <a:lnTo>
                    <a:pt x="2412" y="1881"/>
                  </a:lnTo>
                  <a:lnTo>
                    <a:pt x="2412" y="1881"/>
                  </a:lnTo>
                  <a:lnTo>
                    <a:pt x="2412" y="1881"/>
                  </a:lnTo>
                  <a:lnTo>
                    <a:pt x="2412" y="1881"/>
                  </a:lnTo>
                  <a:lnTo>
                    <a:pt x="2412" y="1881"/>
                  </a:lnTo>
                  <a:lnTo>
                    <a:pt x="2410" y="1881"/>
                  </a:lnTo>
                  <a:lnTo>
                    <a:pt x="2410" y="1881"/>
                  </a:lnTo>
                  <a:lnTo>
                    <a:pt x="2410" y="1881"/>
                  </a:lnTo>
                  <a:lnTo>
                    <a:pt x="2410" y="1881"/>
                  </a:lnTo>
                  <a:lnTo>
                    <a:pt x="2407" y="1881"/>
                  </a:lnTo>
                  <a:lnTo>
                    <a:pt x="2407" y="1881"/>
                  </a:lnTo>
                  <a:lnTo>
                    <a:pt x="2405" y="1884"/>
                  </a:lnTo>
                  <a:lnTo>
                    <a:pt x="2405" y="1884"/>
                  </a:lnTo>
                  <a:lnTo>
                    <a:pt x="2405" y="1881"/>
                  </a:lnTo>
                  <a:lnTo>
                    <a:pt x="2403" y="1881"/>
                  </a:lnTo>
                  <a:lnTo>
                    <a:pt x="2403" y="1879"/>
                  </a:lnTo>
                  <a:lnTo>
                    <a:pt x="2403" y="1879"/>
                  </a:lnTo>
                  <a:lnTo>
                    <a:pt x="2403" y="1877"/>
                  </a:lnTo>
                  <a:lnTo>
                    <a:pt x="2403" y="1877"/>
                  </a:lnTo>
                  <a:lnTo>
                    <a:pt x="2405" y="1877"/>
                  </a:lnTo>
                  <a:lnTo>
                    <a:pt x="2405" y="1879"/>
                  </a:lnTo>
                  <a:lnTo>
                    <a:pt x="2405" y="1877"/>
                  </a:lnTo>
                  <a:lnTo>
                    <a:pt x="2405" y="1877"/>
                  </a:lnTo>
                  <a:lnTo>
                    <a:pt x="2405" y="1877"/>
                  </a:lnTo>
                  <a:lnTo>
                    <a:pt x="2405" y="1874"/>
                  </a:lnTo>
                  <a:lnTo>
                    <a:pt x="2405" y="1874"/>
                  </a:lnTo>
                  <a:lnTo>
                    <a:pt x="2405" y="1874"/>
                  </a:lnTo>
                  <a:lnTo>
                    <a:pt x="2403" y="1874"/>
                  </a:lnTo>
                  <a:lnTo>
                    <a:pt x="2403" y="1874"/>
                  </a:lnTo>
                  <a:lnTo>
                    <a:pt x="2403" y="1874"/>
                  </a:lnTo>
                  <a:lnTo>
                    <a:pt x="2403" y="1874"/>
                  </a:lnTo>
                  <a:lnTo>
                    <a:pt x="2403" y="1872"/>
                  </a:lnTo>
                  <a:lnTo>
                    <a:pt x="2403" y="1872"/>
                  </a:lnTo>
                  <a:lnTo>
                    <a:pt x="2405" y="1872"/>
                  </a:lnTo>
                  <a:lnTo>
                    <a:pt x="2405" y="1872"/>
                  </a:lnTo>
                  <a:lnTo>
                    <a:pt x="2405" y="1870"/>
                  </a:lnTo>
                  <a:lnTo>
                    <a:pt x="2405" y="1870"/>
                  </a:lnTo>
                  <a:lnTo>
                    <a:pt x="2405" y="1870"/>
                  </a:lnTo>
                  <a:lnTo>
                    <a:pt x="2405" y="1870"/>
                  </a:lnTo>
                  <a:lnTo>
                    <a:pt x="2407" y="1870"/>
                  </a:lnTo>
                  <a:lnTo>
                    <a:pt x="2407" y="1872"/>
                  </a:lnTo>
                  <a:lnTo>
                    <a:pt x="2407" y="1872"/>
                  </a:lnTo>
                  <a:lnTo>
                    <a:pt x="2407" y="1872"/>
                  </a:lnTo>
                  <a:lnTo>
                    <a:pt x="2407" y="1872"/>
                  </a:lnTo>
                  <a:lnTo>
                    <a:pt x="2410" y="1874"/>
                  </a:lnTo>
                  <a:lnTo>
                    <a:pt x="2410" y="1874"/>
                  </a:lnTo>
                  <a:lnTo>
                    <a:pt x="2410" y="1874"/>
                  </a:lnTo>
                  <a:lnTo>
                    <a:pt x="2412" y="1877"/>
                  </a:lnTo>
                  <a:lnTo>
                    <a:pt x="2412" y="1877"/>
                  </a:lnTo>
                  <a:lnTo>
                    <a:pt x="2412" y="1874"/>
                  </a:lnTo>
                  <a:lnTo>
                    <a:pt x="2412" y="1874"/>
                  </a:lnTo>
                  <a:lnTo>
                    <a:pt x="2412" y="1874"/>
                  </a:lnTo>
                  <a:lnTo>
                    <a:pt x="2412" y="1874"/>
                  </a:lnTo>
                  <a:lnTo>
                    <a:pt x="2410" y="1872"/>
                  </a:lnTo>
                  <a:lnTo>
                    <a:pt x="2410" y="1872"/>
                  </a:lnTo>
                  <a:lnTo>
                    <a:pt x="2410" y="1872"/>
                  </a:lnTo>
                  <a:lnTo>
                    <a:pt x="2410" y="1870"/>
                  </a:lnTo>
                  <a:lnTo>
                    <a:pt x="2410" y="1870"/>
                  </a:lnTo>
                  <a:lnTo>
                    <a:pt x="2410" y="1870"/>
                  </a:lnTo>
                  <a:lnTo>
                    <a:pt x="2410" y="1870"/>
                  </a:lnTo>
                  <a:lnTo>
                    <a:pt x="2412" y="1870"/>
                  </a:lnTo>
                  <a:lnTo>
                    <a:pt x="2412" y="1870"/>
                  </a:lnTo>
                  <a:lnTo>
                    <a:pt x="2412" y="1872"/>
                  </a:lnTo>
                  <a:lnTo>
                    <a:pt x="2412" y="1872"/>
                  </a:lnTo>
                  <a:lnTo>
                    <a:pt x="2412" y="1872"/>
                  </a:lnTo>
                  <a:lnTo>
                    <a:pt x="2412" y="1874"/>
                  </a:lnTo>
                  <a:lnTo>
                    <a:pt x="2414" y="1874"/>
                  </a:lnTo>
                  <a:lnTo>
                    <a:pt x="2414" y="1872"/>
                  </a:lnTo>
                  <a:lnTo>
                    <a:pt x="2414" y="1872"/>
                  </a:lnTo>
                  <a:lnTo>
                    <a:pt x="2414" y="1872"/>
                  </a:lnTo>
                  <a:lnTo>
                    <a:pt x="2414" y="1870"/>
                  </a:lnTo>
                  <a:lnTo>
                    <a:pt x="2414" y="1870"/>
                  </a:lnTo>
                  <a:lnTo>
                    <a:pt x="2414" y="1870"/>
                  </a:lnTo>
                  <a:lnTo>
                    <a:pt x="2414" y="1867"/>
                  </a:lnTo>
                  <a:lnTo>
                    <a:pt x="2417" y="1867"/>
                  </a:lnTo>
                  <a:lnTo>
                    <a:pt x="2417" y="1867"/>
                  </a:lnTo>
                  <a:lnTo>
                    <a:pt x="2419" y="1867"/>
                  </a:lnTo>
                  <a:lnTo>
                    <a:pt x="2417" y="1867"/>
                  </a:lnTo>
                  <a:lnTo>
                    <a:pt x="2417" y="1867"/>
                  </a:lnTo>
                  <a:lnTo>
                    <a:pt x="2417" y="1870"/>
                  </a:lnTo>
                  <a:lnTo>
                    <a:pt x="2414" y="1870"/>
                  </a:lnTo>
                  <a:lnTo>
                    <a:pt x="2417" y="1870"/>
                  </a:lnTo>
                  <a:lnTo>
                    <a:pt x="2417" y="1870"/>
                  </a:lnTo>
                  <a:lnTo>
                    <a:pt x="2417" y="1870"/>
                  </a:lnTo>
                  <a:lnTo>
                    <a:pt x="2419" y="1870"/>
                  </a:lnTo>
                  <a:lnTo>
                    <a:pt x="2417" y="1872"/>
                  </a:lnTo>
                  <a:lnTo>
                    <a:pt x="2417" y="1872"/>
                  </a:lnTo>
                  <a:lnTo>
                    <a:pt x="2414" y="1874"/>
                  </a:lnTo>
                  <a:lnTo>
                    <a:pt x="2414" y="1877"/>
                  </a:lnTo>
                  <a:lnTo>
                    <a:pt x="2417" y="1877"/>
                  </a:lnTo>
                  <a:lnTo>
                    <a:pt x="2417" y="1874"/>
                  </a:lnTo>
                  <a:lnTo>
                    <a:pt x="2417" y="1874"/>
                  </a:lnTo>
                  <a:lnTo>
                    <a:pt x="2419" y="1877"/>
                  </a:lnTo>
                  <a:lnTo>
                    <a:pt x="2419" y="1877"/>
                  </a:lnTo>
                  <a:lnTo>
                    <a:pt x="2419" y="1879"/>
                  </a:lnTo>
                  <a:lnTo>
                    <a:pt x="2419" y="1879"/>
                  </a:lnTo>
                  <a:lnTo>
                    <a:pt x="2422" y="1879"/>
                  </a:lnTo>
                  <a:lnTo>
                    <a:pt x="2422" y="1877"/>
                  </a:lnTo>
                  <a:lnTo>
                    <a:pt x="2422" y="1874"/>
                  </a:lnTo>
                  <a:lnTo>
                    <a:pt x="2422" y="1874"/>
                  </a:lnTo>
                  <a:lnTo>
                    <a:pt x="2424" y="1872"/>
                  </a:lnTo>
                  <a:lnTo>
                    <a:pt x="2422" y="1872"/>
                  </a:lnTo>
                  <a:lnTo>
                    <a:pt x="2422" y="1870"/>
                  </a:lnTo>
                  <a:lnTo>
                    <a:pt x="2424" y="1870"/>
                  </a:lnTo>
                  <a:lnTo>
                    <a:pt x="2426" y="1870"/>
                  </a:lnTo>
                  <a:lnTo>
                    <a:pt x="2431" y="1870"/>
                  </a:lnTo>
                  <a:lnTo>
                    <a:pt x="2431" y="1870"/>
                  </a:lnTo>
                  <a:lnTo>
                    <a:pt x="2431" y="1870"/>
                  </a:lnTo>
                  <a:lnTo>
                    <a:pt x="2429" y="1874"/>
                  </a:lnTo>
                  <a:lnTo>
                    <a:pt x="2429" y="1874"/>
                  </a:lnTo>
                  <a:lnTo>
                    <a:pt x="2429" y="1874"/>
                  </a:lnTo>
                  <a:lnTo>
                    <a:pt x="2429" y="1874"/>
                  </a:lnTo>
                  <a:lnTo>
                    <a:pt x="2429" y="1874"/>
                  </a:lnTo>
                  <a:lnTo>
                    <a:pt x="2426" y="1874"/>
                  </a:lnTo>
                  <a:lnTo>
                    <a:pt x="2426" y="1874"/>
                  </a:lnTo>
                  <a:lnTo>
                    <a:pt x="2426" y="1874"/>
                  </a:lnTo>
                  <a:lnTo>
                    <a:pt x="2426" y="1874"/>
                  </a:lnTo>
                  <a:lnTo>
                    <a:pt x="2426" y="1877"/>
                  </a:lnTo>
                  <a:lnTo>
                    <a:pt x="2426" y="1877"/>
                  </a:lnTo>
                  <a:lnTo>
                    <a:pt x="2426" y="1877"/>
                  </a:lnTo>
                  <a:lnTo>
                    <a:pt x="2426" y="1879"/>
                  </a:lnTo>
                  <a:lnTo>
                    <a:pt x="2426" y="1879"/>
                  </a:lnTo>
                  <a:lnTo>
                    <a:pt x="2424" y="1879"/>
                  </a:lnTo>
                  <a:lnTo>
                    <a:pt x="2424" y="1879"/>
                  </a:lnTo>
                  <a:lnTo>
                    <a:pt x="2424" y="1879"/>
                  </a:lnTo>
                  <a:lnTo>
                    <a:pt x="2422" y="1881"/>
                  </a:lnTo>
                  <a:lnTo>
                    <a:pt x="2419" y="1881"/>
                  </a:lnTo>
                  <a:lnTo>
                    <a:pt x="2419" y="1881"/>
                  </a:lnTo>
                  <a:lnTo>
                    <a:pt x="2419" y="1881"/>
                  </a:lnTo>
                  <a:lnTo>
                    <a:pt x="2419" y="1884"/>
                  </a:lnTo>
                  <a:lnTo>
                    <a:pt x="2419" y="1884"/>
                  </a:lnTo>
                  <a:lnTo>
                    <a:pt x="2419" y="1884"/>
                  </a:lnTo>
                  <a:lnTo>
                    <a:pt x="2419" y="1884"/>
                  </a:lnTo>
                  <a:lnTo>
                    <a:pt x="2417" y="1884"/>
                  </a:lnTo>
                  <a:lnTo>
                    <a:pt x="2417" y="1884"/>
                  </a:lnTo>
                  <a:lnTo>
                    <a:pt x="2417" y="1886"/>
                  </a:lnTo>
                  <a:lnTo>
                    <a:pt x="2419" y="1886"/>
                  </a:lnTo>
                  <a:lnTo>
                    <a:pt x="2422" y="1886"/>
                  </a:lnTo>
                  <a:lnTo>
                    <a:pt x="2424" y="1884"/>
                  </a:lnTo>
                  <a:lnTo>
                    <a:pt x="2424" y="1884"/>
                  </a:lnTo>
                  <a:lnTo>
                    <a:pt x="2424" y="1881"/>
                  </a:lnTo>
                  <a:lnTo>
                    <a:pt x="2424" y="1881"/>
                  </a:lnTo>
                  <a:lnTo>
                    <a:pt x="2424" y="1881"/>
                  </a:lnTo>
                  <a:lnTo>
                    <a:pt x="2426" y="1881"/>
                  </a:lnTo>
                  <a:lnTo>
                    <a:pt x="2429" y="1881"/>
                  </a:lnTo>
                  <a:lnTo>
                    <a:pt x="2431" y="1879"/>
                  </a:lnTo>
                  <a:lnTo>
                    <a:pt x="2431" y="1879"/>
                  </a:lnTo>
                  <a:lnTo>
                    <a:pt x="2431" y="1879"/>
                  </a:lnTo>
                  <a:lnTo>
                    <a:pt x="2431" y="1879"/>
                  </a:lnTo>
                  <a:lnTo>
                    <a:pt x="2431" y="1881"/>
                  </a:lnTo>
                  <a:lnTo>
                    <a:pt x="2431" y="1879"/>
                  </a:lnTo>
                  <a:lnTo>
                    <a:pt x="2431" y="1879"/>
                  </a:lnTo>
                  <a:lnTo>
                    <a:pt x="2433" y="1879"/>
                  </a:lnTo>
                  <a:lnTo>
                    <a:pt x="2433" y="1879"/>
                  </a:lnTo>
                  <a:lnTo>
                    <a:pt x="2433" y="1879"/>
                  </a:lnTo>
                  <a:lnTo>
                    <a:pt x="2433" y="1879"/>
                  </a:lnTo>
                  <a:lnTo>
                    <a:pt x="2431" y="1877"/>
                  </a:lnTo>
                  <a:lnTo>
                    <a:pt x="2431" y="1877"/>
                  </a:lnTo>
                  <a:lnTo>
                    <a:pt x="2431" y="1877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3" y="1874"/>
                  </a:lnTo>
                  <a:lnTo>
                    <a:pt x="2431" y="1872"/>
                  </a:lnTo>
                  <a:lnTo>
                    <a:pt x="2431" y="1872"/>
                  </a:lnTo>
                  <a:lnTo>
                    <a:pt x="2431" y="1872"/>
                  </a:lnTo>
                  <a:lnTo>
                    <a:pt x="2433" y="1870"/>
                  </a:lnTo>
                  <a:lnTo>
                    <a:pt x="2433" y="1870"/>
                  </a:lnTo>
                  <a:lnTo>
                    <a:pt x="2433" y="1870"/>
                  </a:lnTo>
                  <a:lnTo>
                    <a:pt x="2431" y="1870"/>
                  </a:lnTo>
                  <a:lnTo>
                    <a:pt x="2431" y="1870"/>
                  </a:lnTo>
                  <a:lnTo>
                    <a:pt x="2431" y="1870"/>
                  </a:lnTo>
                  <a:lnTo>
                    <a:pt x="2429" y="1870"/>
                  </a:lnTo>
                  <a:lnTo>
                    <a:pt x="2429" y="1870"/>
                  </a:lnTo>
                  <a:lnTo>
                    <a:pt x="2429" y="1867"/>
                  </a:lnTo>
                  <a:lnTo>
                    <a:pt x="2429" y="1867"/>
                  </a:lnTo>
                  <a:lnTo>
                    <a:pt x="2429" y="1867"/>
                  </a:lnTo>
                  <a:lnTo>
                    <a:pt x="2429" y="1865"/>
                  </a:lnTo>
                  <a:lnTo>
                    <a:pt x="2429" y="1865"/>
                  </a:lnTo>
                  <a:lnTo>
                    <a:pt x="2429" y="1865"/>
                  </a:lnTo>
                  <a:lnTo>
                    <a:pt x="2429" y="1865"/>
                  </a:lnTo>
                  <a:lnTo>
                    <a:pt x="2431" y="1865"/>
                  </a:lnTo>
                  <a:lnTo>
                    <a:pt x="2431" y="1865"/>
                  </a:lnTo>
                  <a:lnTo>
                    <a:pt x="2431" y="1865"/>
                  </a:lnTo>
                  <a:lnTo>
                    <a:pt x="2431" y="1865"/>
                  </a:lnTo>
                  <a:lnTo>
                    <a:pt x="2431" y="1865"/>
                  </a:lnTo>
                  <a:lnTo>
                    <a:pt x="2431" y="1865"/>
                  </a:lnTo>
                  <a:lnTo>
                    <a:pt x="2433" y="1865"/>
                  </a:lnTo>
                  <a:lnTo>
                    <a:pt x="2433" y="1865"/>
                  </a:lnTo>
                  <a:lnTo>
                    <a:pt x="2433" y="1863"/>
                  </a:lnTo>
                  <a:lnTo>
                    <a:pt x="2433" y="1863"/>
                  </a:lnTo>
                  <a:lnTo>
                    <a:pt x="2433" y="1863"/>
                  </a:lnTo>
                  <a:lnTo>
                    <a:pt x="2436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3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8" y="1860"/>
                  </a:lnTo>
                  <a:lnTo>
                    <a:pt x="2436" y="1860"/>
                  </a:lnTo>
                  <a:lnTo>
                    <a:pt x="2433" y="1860"/>
                  </a:lnTo>
                  <a:lnTo>
                    <a:pt x="2436" y="1860"/>
                  </a:lnTo>
                  <a:lnTo>
                    <a:pt x="2438" y="1860"/>
                  </a:lnTo>
                  <a:lnTo>
                    <a:pt x="2438" y="1858"/>
                  </a:lnTo>
                  <a:lnTo>
                    <a:pt x="2438" y="1860"/>
                  </a:lnTo>
                  <a:lnTo>
                    <a:pt x="2440" y="1858"/>
                  </a:lnTo>
                  <a:lnTo>
                    <a:pt x="2440" y="1858"/>
                  </a:lnTo>
                  <a:lnTo>
                    <a:pt x="2438" y="1855"/>
                  </a:lnTo>
                  <a:lnTo>
                    <a:pt x="2438" y="1855"/>
                  </a:lnTo>
                  <a:lnTo>
                    <a:pt x="2438" y="1855"/>
                  </a:lnTo>
                  <a:lnTo>
                    <a:pt x="2438" y="1855"/>
                  </a:lnTo>
                  <a:lnTo>
                    <a:pt x="2440" y="1855"/>
                  </a:lnTo>
                  <a:lnTo>
                    <a:pt x="2440" y="1853"/>
                  </a:lnTo>
                  <a:lnTo>
                    <a:pt x="2440" y="1855"/>
                  </a:lnTo>
                  <a:lnTo>
                    <a:pt x="2440" y="1855"/>
                  </a:lnTo>
                  <a:lnTo>
                    <a:pt x="2440" y="1853"/>
                  </a:lnTo>
                  <a:lnTo>
                    <a:pt x="2440" y="1851"/>
                  </a:lnTo>
                  <a:lnTo>
                    <a:pt x="2440" y="1851"/>
                  </a:lnTo>
                  <a:lnTo>
                    <a:pt x="2440" y="1851"/>
                  </a:lnTo>
                  <a:lnTo>
                    <a:pt x="2438" y="1851"/>
                  </a:lnTo>
                  <a:lnTo>
                    <a:pt x="2440" y="1851"/>
                  </a:lnTo>
                  <a:lnTo>
                    <a:pt x="2440" y="1851"/>
                  </a:lnTo>
                  <a:lnTo>
                    <a:pt x="2440" y="1851"/>
                  </a:lnTo>
                  <a:lnTo>
                    <a:pt x="2440" y="1851"/>
                  </a:lnTo>
                  <a:lnTo>
                    <a:pt x="2445" y="1853"/>
                  </a:lnTo>
                  <a:lnTo>
                    <a:pt x="2445" y="1853"/>
                  </a:lnTo>
                  <a:lnTo>
                    <a:pt x="2448" y="1853"/>
                  </a:lnTo>
                  <a:lnTo>
                    <a:pt x="2445" y="1853"/>
                  </a:lnTo>
                  <a:lnTo>
                    <a:pt x="2445" y="1851"/>
                  </a:lnTo>
                  <a:lnTo>
                    <a:pt x="2448" y="1851"/>
                  </a:lnTo>
                  <a:lnTo>
                    <a:pt x="2448" y="1851"/>
                  </a:lnTo>
                  <a:lnTo>
                    <a:pt x="2445" y="1851"/>
                  </a:lnTo>
                  <a:lnTo>
                    <a:pt x="2445" y="1851"/>
                  </a:lnTo>
                  <a:lnTo>
                    <a:pt x="2448" y="1851"/>
                  </a:lnTo>
                  <a:lnTo>
                    <a:pt x="2448" y="1851"/>
                  </a:lnTo>
                  <a:lnTo>
                    <a:pt x="2448" y="1851"/>
                  </a:lnTo>
                  <a:lnTo>
                    <a:pt x="2445" y="1851"/>
                  </a:lnTo>
                  <a:lnTo>
                    <a:pt x="2448" y="1848"/>
                  </a:lnTo>
                  <a:lnTo>
                    <a:pt x="2448" y="1851"/>
                  </a:lnTo>
                  <a:lnTo>
                    <a:pt x="2448" y="1851"/>
                  </a:lnTo>
                  <a:lnTo>
                    <a:pt x="2448" y="1848"/>
                  </a:lnTo>
                  <a:lnTo>
                    <a:pt x="2448" y="1848"/>
                  </a:lnTo>
                  <a:lnTo>
                    <a:pt x="2448" y="1848"/>
                  </a:lnTo>
                  <a:lnTo>
                    <a:pt x="2445" y="1848"/>
                  </a:lnTo>
                  <a:lnTo>
                    <a:pt x="2445" y="1848"/>
                  </a:lnTo>
                  <a:lnTo>
                    <a:pt x="2445" y="1846"/>
                  </a:lnTo>
                  <a:lnTo>
                    <a:pt x="2445" y="1846"/>
                  </a:lnTo>
                  <a:lnTo>
                    <a:pt x="2445" y="1844"/>
                  </a:lnTo>
                  <a:lnTo>
                    <a:pt x="2445" y="1844"/>
                  </a:lnTo>
                  <a:lnTo>
                    <a:pt x="2445" y="1844"/>
                  </a:lnTo>
                  <a:lnTo>
                    <a:pt x="2445" y="1844"/>
                  </a:lnTo>
                  <a:lnTo>
                    <a:pt x="2443" y="1844"/>
                  </a:lnTo>
                  <a:lnTo>
                    <a:pt x="2443" y="1844"/>
                  </a:lnTo>
                  <a:lnTo>
                    <a:pt x="2443" y="1846"/>
                  </a:lnTo>
                  <a:lnTo>
                    <a:pt x="2443" y="1846"/>
                  </a:lnTo>
                  <a:lnTo>
                    <a:pt x="2443" y="1846"/>
                  </a:lnTo>
                  <a:lnTo>
                    <a:pt x="2440" y="1844"/>
                  </a:lnTo>
                  <a:lnTo>
                    <a:pt x="2440" y="1844"/>
                  </a:lnTo>
                  <a:lnTo>
                    <a:pt x="2440" y="1844"/>
                  </a:lnTo>
                  <a:lnTo>
                    <a:pt x="2438" y="1844"/>
                  </a:lnTo>
                  <a:lnTo>
                    <a:pt x="2438" y="1844"/>
                  </a:lnTo>
                  <a:lnTo>
                    <a:pt x="2438" y="1844"/>
                  </a:lnTo>
                  <a:lnTo>
                    <a:pt x="2438" y="1846"/>
                  </a:lnTo>
                  <a:lnTo>
                    <a:pt x="2438" y="1846"/>
                  </a:lnTo>
                  <a:lnTo>
                    <a:pt x="2436" y="1846"/>
                  </a:lnTo>
                  <a:lnTo>
                    <a:pt x="2436" y="1846"/>
                  </a:lnTo>
                  <a:lnTo>
                    <a:pt x="2436" y="1846"/>
                  </a:lnTo>
                  <a:lnTo>
                    <a:pt x="2436" y="1844"/>
                  </a:lnTo>
                  <a:lnTo>
                    <a:pt x="2436" y="1844"/>
                  </a:lnTo>
                  <a:lnTo>
                    <a:pt x="2436" y="1844"/>
                  </a:lnTo>
                  <a:lnTo>
                    <a:pt x="2436" y="1844"/>
                  </a:lnTo>
                  <a:lnTo>
                    <a:pt x="2436" y="1841"/>
                  </a:lnTo>
                  <a:lnTo>
                    <a:pt x="2436" y="1841"/>
                  </a:lnTo>
                  <a:lnTo>
                    <a:pt x="2436" y="1841"/>
                  </a:lnTo>
                  <a:lnTo>
                    <a:pt x="2436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41"/>
                  </a:lnTo>
                  <a:lnTo>
                    <a:pt x="2438" y="1839"/>
                  </a:lnTo>
                  <a:lnTo>
                    <a:pt x="2438" y="1839"/>
                  </a:lnTo>
                  <a:lnTo>
                    <a:pt x="2440" y="1841"/>
                  </a:lnTo>
                  <a:lnTo>
                    <a:pt x="2440" y="1841"/>
                  </a:lnTo>
                  <a:lnTo>
                    <a:pt x="2440" y="1841"/>
                  </a:lnTo>
                  <a:lnTo>
                    <a:pt x="2440" y="1841"/>
                  </a:lnTo>
                  <a:lnTo>
                    <a:pt x="2440" y="1839"/>
                  </a:lnTo>
                  <a:lnTo>
                    <a:pt x="2440" y="1839"/>
                  </a:lnTo>
                  <a:lnTo>
                    <a:pt x="2440" y="1839"/>
                  </a:lnTo>
                  <a:lnTo>
                    <a:pt x="2440" y="1839"/>
                  </a:lnTo>
                  <a:lnTo>
                    <a:pt x="2440" y="1839"/>
                  </a:lnTo>
                  <a:lnTo>
                    <a:pt x="2440" y="1841"/>
                  </a:lnTo>
                  <a:lnTo>
                    <a:pt x="2443" y="1839"/>
                  </a:lnTo>
                  <a:lnTo>
                    <a:pt x="2443" y="1839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3" y="1841"/>
                  </a:lnTo>
                  <a:lnTo>
                    <a:pt x="2440" y="1844"/>
                  </a:lnTo>
                  <a:lnTo>
                    <a:pt x="2443" y="1844"/>
                  </a:lnTo>
                  <a:lnTo>
                    <a:pt x="2443" y="1844"/>
                  </a:lnTo>
                  <a:lnTo>
                    <a:pt x="2443" y="1844"/>
                  </a:lnTo>
                  <a:lnTo>
                    <a:pt x="2443" y="1844"/>
                  </a:lnTo>
                  <a:lnTo>
                    <a:pt x="2445" y="1844"/>
                  </a:lnTo>
                  <a:lnTo>
                    <a:pt x="2445" y="1844"/>
                  </a:lnTo>
                  <a:lnTo>
                    <a:pt x="2448" y="1848"/>
                  </a:lnTo>
                  <a:lnTo>
                    <a:pt x="2450" y="1848"/>
                  </a:lnTo>
                  <a:lnTo>
                    <a:pt x="2448" y="1846"/>
                  </a:lnTo>
                  <a:lnTo>
                    <a:pt x="2448" y="1846"/>
                  </a:lnTo>
                  <a:lnTo>
                    <a:pt x="2448" y="1846"/>
                  </a:lnTo>
                  <a:lnTo>
                    <a:pt x="2448" y="1846"/>
                  </a:lnTo>
                  <a:lnTo>
                    <a:pt x="2450" y="1846"/>
                  </a:lnTo>
                  <a:lnTo>
                    <a:pt x="2450" y="1846"/>
                  </a:lnTo>
                  <a:lnTo>
                    <a:pt x="2450" y="1846"/>
                  </a:lnTo>
                  <a:lnTo>
                    <a:pt x="2450" y="1846"/>
                  </a:lnTo>
                  <a:lnTo>
                    <a:pt x="2450" y="1848"/>
                  </a:lnTo>
                  <a:lnTo>
                    <a:pt x="2452" y="1848"/>
                  </a:lnTo>
                  <a:lnTo>
                    <a:pt x="2452" y="1846"/>
                  </a:lnTo>
                  <a:lnTo>
                    <a:pt x="2455" y="1846"/>
                  </a:lnTo>
                  <a:lnTo>
                    <a:pt x="2452" y="1846"/>
                  </a:lnTo>
                  <a:lnTo>
                    <a:pt x="2452" y="1846"/>
                  </a:lnTo>
                  <a:lnTo>
                    <a:pt x="2455" y="1844"/>
                  </a:lnTo>
                  <a:lnTo>
                    <a:pt x="2455" y="1844"/>
                  </a:lnTo>
                  <a:lnTo>
                    <a:pt x="2455" y="1844"/>
                  </a:lnTo>
                  <a:lnTo>
                    <a:pt x="2455" y="1844"/>
                  </a:lnTo>
                  <a:lnTo>
                    <a:pt x="2455" y="1844"/>
                  </a:lnTo>
                  <a:lnTo>
                    <a:pt x="2455" y="1844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41"/>
                  </a:lnTo>
                  <a:lnTo>
                    <a:pt x="2455" y="1839"/>
                  </a:lnTo>
                  <a:lnTo>
                    <a:pt x="2455" y="1839"/>
                  </a:lnTo>
                  <a:lnTo>
                    <a:pt x="2455" y="1839"/>
                  </a:lnTo>
                  <a:lnTo>
                    <a:pt x="2455" y="1839"/>
                  </a:lnTo>
                  <a:lnTo>
                    <a:pt x="2455" y="1839"/>
                  </a:lnTo>
                  <a:lnTo>
                    <a:pt x="2452" y="1839"/>
                  </a:lnTo>
                  <a:lnTo>
                    <a:pt x="2452" y="1839"/>
                  </a:lnTo>
                  <a:lnTo>
                    <a:pt x="2455" y="1837"/>
                  </a:lnTo>
                  <a:lnTo>
                    <a:pt x="2455" y="1837"/>
                  </a:lnTo>
                  <a:lnTo>
                    <a:pt x="2455" y="1837"/>
                  </a:lnTo>
                  <a:lnTo>
                    <a:pt x="2455" y="1834"/>
                  </a:lnTo>
                  <a:lnTo>
                    <a:pt x="2455" y="1834"/>
                  </a:lnTo>
                  <a:lnTo>
                    <a:pt x="2459" y="1837"/>
                  </a:lnTo>
                  <a:lnTo>
                    <a:pt x="2459" y="1837"/>
                  </a:lnTo>
                  <a:lnTo>
                    <a:pt x="2459" y="1837"/>
                  </a:lnTo>
                  <a:lnTo>
                    <a:pt x="2459" y="1834"/>
                  </a:lnTo>
                  <a:lnTo>
                    <a:pt x="2459" y="1834"/>
                  </a:lnTo>
                  <a:lnTo>
                    <a:pt x="2459" y="1834"/>
                  </a:lnTo>
                  <a:lnTo>
                    <a:pt x="2459" y="1834"/>
                  </a:lnTo>
                  <a:lnTo>
                    <a:pt x="2459" y="1832"/>
                  </a:lnTo>
                  <a:lnTo>
                    <a:pt x="2459" y="1832"/>
                  </a:lnTo>
                  <a:lnTo>
                    <a:pt x="2462" y="1832"/>
                  </a:lnTo>
                  <a:lnTo>
                    <a:pt x="2462" y="1832"/>
                  </a:lnTo>
                  <a:lnTo>
                    <a:pt x="2462" y="1832"/>
                  </a:lnTo>
                  <a:lnTo>
                    <a:pt x="2462" y="1829"/>
                  </a:lnTo>
                  <a:lnTo>
                    <a:pt x="2462" y="1829"/>
                  </a:lnTo>
                  <a:lnTo>
                    <a:pt x="2462" y="1829"/>
                  </a:lnTo>
                  <a:lnTo>
                    <a:pt x="2462" y="1829"/>
                  </a:lnTo>
                  <a:lnTo>
                    <a:pt x="2459" y="1829"/>
                  </a:lnTo>
                  <a:lnTo>
                    <a:pt x="2459" y="1827"/>
                  </a:lnTo>
                  <a:lnTo>
                    <a:pt x="2459" y="1827"/>
                  </a:lnTo>
                  <a:lnTo>
                    <a:pt x="2457" y="1827"/>
                  </a:lnTo>
                  <a:lnTo>
                    <a:pt x="2457" y="1825"/>
                  </a:lnTo>
                  <a:lnTo>
                    <a:pt x="2459" y="1825"/>
                  </a:lnTo>
                  <a:lnTo>
                    <a:pt x="2459" y="1822"/>
                  </a:lnTo>
                  <a:lnTo>
                    <a:pt x="2459" y="1822"/>
                  </a:lnTo>
                  <a:lnTo>
                    <a:pt x="2462" y="1822"/>
                  </a:lnTo>
                  <a:lnTo>
                    <a:pt x="2462" y="1820"/>
                  </a:lnTo>
                  <a:lnTo>
                    <a:pt x="2462" y="1820"/>
                  </a:lnTo>
                  <a:lnTo>
                    <a:pt x="2462" y="1820"/>
                  </a:lnTo>
                  <a:lnTo>
                    <a:pt x="2462" y="1818"/>
                  </a:lnTo>
                  <a:lnTo>
                    <a:pt x="2462" y="1818"/>
                  </a:lnTo>
                  <a:lnTo>
                    <a:pt x="2462" y="1818"/>
                  </a:lnTo>
                  <a:lnTo>
                    <a:pt x="2462" y="1818"/>
                  </a:lnTo>
                  <a:lnTo>
                    <a:pt x="2459" y="1815"/>
                  </a:lnTo>
                  <a:lnTo>
                    <a:pt x="2459" y="1815"/>
                  </a:lnTo>
                  <a:lnTo>
                    <a:pt x="2459" y="1813"/>
                  </a:lnTo>
                  <a:lnTo>
                    <a:pt x="2462" y="1813"/>
                  </a:lnTo>
                  <a:lnTo>
                    <a:pt x="2462" y="1815"/>
                  </a:lnTo>
                  <a:lnTo>
                    <a:pt x="2464" y="1815"/>
                  </a:lnTo>
                  <a:lnTo>
                    <a:pt x="2464" y="1815"/>
                  </a:lnTo>
                  <a:lnTo>
                    <a:pt x="2464" y="1815"/>
                  </a:lnTo>
                  <a:lnTo>
                    <a:pt x="2466" y="1813"/>
                  </a:lnTo>
                  <a:lnTo>
                    <a:pt x="2469" y="1810"/>
                  </a:lnTo>
                  <a:lnTo>
                    <a:pt x="2469" y="1808"/>
                  </a:lnTo>
                  <a:lnTo>
                    <a:pt x="2469" y="1808"/>
                  </a:lnTo>
                  <a:lnTo>
                    <a:pt x="2471" y="1808"/>
                  </a:lnTo>
                  <a:lnTo>
                    <a:pt x="2471" y="1806"/>
                  </a:lnTo>
                  <a:lnTo>
                    <a:pt x="2471" y="1806"/>
                  </a:lnTo>
                  <a:lnTo>
                    <a:pt x="2471" y="1803"/>
                  </a:lnTo>
                  <a:lnTo>
                    <a:pt x="2471" y="1803"/>
                  </a:lnTo>
                  <a:lnTo>
                    <a:pt x="2471" y="1803"/>
                  </a:lnTo>
                  <a:lnTo>
                    <a:pt x="2471" y="1801"/>
                  </a:lnTo>
                  <a:lnTo>
                    <a:pt x="2466" y="1801"/>
                  </a:lnTo>
                  <a:lnTo>
                    <a:pt x="2464" y="1801"/>
                  </a:lnTo>
                  <a:lnTo>
                    <a:pt x="2464" y="1799"/>
                  </a:lnTo>
                  <a:lnTo>
                    <a:pt x="2462" y="1799"/>
                  </a:lnTo>
                  <a:lnTo>
                    <a:pt x="2462" y="1799"/>
                  </a:lnTo>
                  <a:lnTo>
                    <a:pt x="2457" y="1799"/>
                  </a:lnTo>
                  <a:lnTo>
                    <a:pt x="2457" y="1799"/>
                  </a:lnTo>
                  <a:lnTo>
                    <a:pt x="2457" y="1796"/>
                  </a:lnTo>
                  <a:lnTo>
                    <a:pt x="2457" y="1796"/>
                  </a:lnTo>
                  <a:lnTo>
                    <a:pt x="2457" y="1794"/>
                  </a:lnTo>
                  <a:lnTo>
                    <a:pt x="2457" y="1794"/>
                  </a:lnTo>
                  <a:lnTo>
                    <a:pt x="2455" y="1794"/>
                  </a:lnTo>
                  <a:lnTo>
                    <a:pt x="2457" y="1792"/>
                  </a:lnTo>
                  <a:lnTo>
                    <a:pt x="2457" y="1794"/>
                  </a:lnTo>
                  <a:lnTo>
                    <a:pt x="2457" y="1796"/>
                  </a:lnTo>
                  <a:lnTo>
                    <a:pt x="2457" y="1796"/>
                  </a:lnTo>
                  <a:lnTo>
                    <a:pt x="2459" y="1796"/>
                  </a:lnTo>
                  <a:lnTo>
                    <a:pt x="2462" y="1796"/>
                  </a:lnTo>
                  <a:lnTo>
                    <a:pt x="2464" y="1796"/>
                  </a:lnTo>
                  <a:lnTo>
                    <a:pt x="2464" y="1796"/>
                  </a:lnTo>
                  <a:lnTo>
                    <a:pt x="2466" y="1799"/>
                  </a:lnTo>
                  <a:lnTo>
                    <a:pt x="2466" y="1799"/>
                  </a:lnTo>
                  <a:lnTo>
                    <a:pt x="2466" y="1799"/>
                  </a:lnTo>
                  <a:lnTo>
                    <a:pt x="2469" y="1799"/>
                  </a:lnTo>
                  <a:lnTo>
                    <a:pt x="2469" y="1801"/>
                  </a:lnTo>
                  <a:lnTo>
                    <a:pt x="2471" y="1799"/>
                  </a:lnTo>
                  <a:lnTo>
                    <a:pt x="2474" y="1799"/>
                  </a:lnTo>
                  <a:lnTo>
                    <a:pt x="2474" y="1801"/>
                  </a:lnTo>
                  <a:lnTo>
                    <a:pt x="2474" y="1801"/>
                  </a:lnTo>
                  <a:lnTo>
                    <a:pt x="2476" y="1801"/>
                  </a:lnTo>
                  <a:lnTo>
                    <a:pt x="2478" y="1799"/>
                  </a:lnTo>
                  <a:lnTo>
                    <a:pt x="2478" y="1799"/>
                  </a:lnTo>
                  <a:lnTo>
                    <a:pt x="2478" y="1796"/>
                  </a:lnTo>
                  <a:lnTo>
                    <a:pt x="2478" y="1794"/>
                  </a:lnTo>
                  <a:lnTo>
                    <a:pt x="2478" y="1794"/>
                  </a:lnTo>
                  <a:lnTo>
                    <a:pt x="2481" y="1792"/>
                  </a:lnTo>
                  <a:lnTo>
                    <a:pt x="2481" y="1792"/>
                  </a:lnTo>
                  <a:lnTo>
                    <a:pt x="2483" y="1789"/>
                  </a:lnTo>
                  <a:lnTo>
                    <a:pt x="2483" y="1789"/>
                  </a:lnTo>
                  <a:lnTo>
                    <a:pt x="2485" y="1787"/>
                  </a:lnTo>
                  <a:lnTo>
                    <a:pt x="2485" y="1787"/>
                  </a:lnTo>
                  <a:lnTo>
                    <a:pt x="2485" y="1784"/>
                  </a:lnTo>
                  <a:lnTo>
                    <a:pt x="2485" y="1784"/>
                  </a:lnTo>
                  <a:lnTo>
                    <a:pt x="2485" y="1782"/>
                  </a:lnTo>
                  <a:lnTo>
                    <a:pt x="2483" y="1782"/>
                  </a:lnTo>
                  <a:lnTo>
                    <a:pt x="2483" y="1782"/>
                  </a:lnTo>
                  <a:lnTo>
                    <a:pt x="2481" y="1782"/>
                  </a:lnTo>
                  <a:lnTo>
                    <a:pt x="2481" y="1782"/>
                  </a:lnTo>
                  <a:lnTo>
                    <a:pt x="2481" y="1782"/>
                  </a:lnTo>
                  <a:lnTo>
                    <a:pt x="2483" y="1782"/>
                  </a:lnTo>
                  <a:lnTo>
                    <a:pt x="2483" y="1782"/>
                  </a:lnTo>
                  <a:lnTo>
                    <a:pt x="2483" y="1782"/>
                  </a:lnTo>
                  <a:lnTo>
                    <a:pt x="2483" y="1782"/>
                  </a:lnTo>
                  <a:lnTo>
                    <a:pt x="2485" y="1782"/>
                  </a:lnTo>
                  <a:lnTo>
                    <a:pt x="2485" y="1780"/>
                  </a:lnTo>
                  <a:lnTo>
                    <a:pt x="2488" y="1777"/>
                  </a:lnTo>
                  <a:lnTo>
                    <a:pt x="2488" y="1777"/>
                  </a:lnTo>
                  <a:lnTo>
                    <a:pt x="2488" y="1777"/>
                  </a:lnTo>
                  <a:lnTo>
                    <a:pt x="2488" y="1777"/>
                  </a:lnTo>
                  <a:lnTo>
                    <a:pt x="2490" y="1777"/>
                  </a:lnTo>
                  <a:lnTo>
                    <a:pt x="2490" y="1777"/>
                  </a:lnTo>
                  <a:lnTo>
                    <a:pt x="2493" y="1777"/>
                  </a:lnTo>
                  <a:lnTo>
                    <a:pt x="2493" y="1777"/>
                  </a:lnTo>
                  <a:lnTo>
                    <a:pt x="2493" y="1780"/>
                  </a:lnTo>
                  <a:lnTo>
                    <a:pt x="2490" y="1780"/>
                  </a:lnTo>
                  <a:lnTo>
                    <a:pt x="2490" y="1780"/>
                  </a:lnTo>
                  <a:lnTo>
                    <a:pt x="2490" y="1780"/>
                  </a:lnTo>
                  <a:lnTo>
                    <a:pt x="2490" y="1780"/>
                  </a:lnTo>
                  <a:lnTo>
                    <a:pt x="2490" y="1782"/>
                  </a:lnTo>
                  <a:lnTo>
                    <a:pt x="2493" y="1784"/>
                  </a:lnTo>
                  <a:lnTo>
                    <a:pt x="2490" y="1784"/>
                  </a:lnTo>
                  <a:lnTo>
                    <a:pt x="2493" y="1787"/>
                  </a:lnTo>
                  <a:lnTo>
                    <a:pt x="2493" y="1787"/>
                  </a:lnTo>
                  <a:lnTo>
                    <a:pt x="2495" y="1789"/>
                  </a:lnTo>
                  <a:lnTo>
                    <a:pt x="2495" y="1789"/>
                  </a:lnTo>
                  <a:lnTo>
                    <a:pt x="2495" y="1789"/>
                  </a:lnTo>
                  <a:lnTo>
                    <a:pt x="2495" y="1792"/>
                  </a:lnTo>
                  <a:lnTo>
                    <a:pt x="2497" y="1792"/>
                  </a:lnTo>
                  <a:lnTo>
                    <a:pt x="2497" y="1792"/>
                  </a:lnTo>
                  <a:lnTo>
                    <a:pt x="2497" y="1792"/>
                  </a:lnTo>
                  <a:lnTo>
                    <a:pt x="2497" y="1792"/>
                  </a:lnTo>
                  <a:lnTo>
                    <a:pt x="2497" y="1789"/>
                  </a:lnTo>
                  <a:lnTo>
                    <a:pt x="2497" y="1789"/>
                  </a:lnTo>
                  <a:lnTo>
                    <a:pt x="2497" y="1789"/>
                  </a:lnTo>
                  <a:lnTo>
                    <a:pt x="2500" y="1789"/>
                  </a:lnTo>
                  <a:lnTo>
                    <a:pt x="2500" y="1787"/>
                  </a:lnTo>
                  <a:lnTo>
                    <a:pt x="2497" y="1789"/>
                  </a:lnTo>
                  <a:lnTo>
                    <a:pt x="2497" y="1789"/>
                  </a:lnTo>
                  <a:lnTo>
                    <a:pt x="2497" y="1787"/>
                  </a:lnTo>
                  <a:lnTo>
                    <a:pt x="2497" y="1787"/>
                  </a:lnTo>
                  <a:lnTo>
                    <a:pt x="2497" y="1787"/>
                  </a:lnTo>
                  <a:lnTo>
                    <a:pt x="2500" y="1784"/>
                  </a:lnTo>
                  <a:lnTo>
                    <a:pt x="2500" y="1784"/>
                  </a:lnTo>
                  <a:lnTo>
                    <a:pt x="2500" y="1784"/>
                  </a:lnTo>
                  <a:lnTo>
                    <a:pt x="2500" y="1784"/>
                  </a:lnTo>
                  <a:lnTo>
                    <a:pt x="2500" y="1784"/>
                  </a:lnTo>
                  <a:lnTo>
                    <a:pt x="2500" y="1784"/>
                  </a:lnTo>
                  <a:lnTo>
                    <a:pt x="2500" y="1782"/>
                  </a:lnTo>
                  <a:lnTo>
                    <a:pt x="2500" y="1782"/>
                  </a:lnTo>
                  <a:lnTo>
                    <a:pt x="2500" y="1782"/>
                  </a:lnTo>
                  <a:lnTo>
                    <a:pt x="2500" y="1782"/>
                  </a:lnTo>
                  <a:lnTo>
                    <a:pt x="2500" y="1782"/>
                  </a:lnTo>
                  <a:lnTo>
                    <a:pt x="2502" y="1782"/>
                  </a:lnTo>
                  <a:lnTo>
                    <a:pt x="2502" y="1782"/>
                  </a:lnTo>
                  <a:lnTo>
                    <a:pt x="2502" y="1782"/>
                  </a:lnTo>
                  <a:lnTo>
                    <a:pt x="2502" y="1782"/>
                  </a:lnTo>
                  <a:lnTo>
                    <a:pt x="2502" y="1782"/>
                  </a:lnTo>
                  <a:lnTo>
                    <a:pt x="2502" y="1780"/>
                  </a:lnTo>
                  <a:lnTo>
                    <a:pt x="2502" y="1780"/>
                  </a:lnTo>
                  <a:lnTo>
                    <a:pt x="2504" y="1780"/>
                  </a:lnTo>
                  <a:lnTo>
                    <a:pt x="2504" y="1780"/>
                  </a:lnTo>
                  <a:lnTo>
                    <a:pt x="2507" y="1780"/>
                  </a:lnTo>
                  <a:lnTo>
                    <a:pt x="2507" y="1780"/>
                  </a:lnTo>
                  <a:lnTo>
                    <a:pt x="2509" y="1782"/>
                  </a:lnTo>
                  <a:lnTo>
                    <a:pt x="2509" y="1782"/>
                  </a:lnTo>
                  <a:lnTo>
                    <a:pt x="2509" y="1784"/>
                  </a:lnTo>
                  <a:lnTo>
                    <a:pt x="2509" y="1784"/>
                  </a:lnTo>
                  <a:lnTo>
                    <a:pt x="2511" y="1784"/>
                  </a:lnTo>
                  <a:lnTo>
                    <a:pt x="2511" y="1782"/>
                  </a:lnTo>
                  <a:lnTo>
                    <a:pt x="2511" y="1780"/>
                  </a:lnTo>
                  <a:lnTo>
                    <a:pt x="2514" y="1780"/>
                  </a:lnTo>
                  <a:lnTo>
                    <a:pt x="2514" y="1780"/>
                  </a:lnTo>
                  <a:lnTo>
                    <a:pt x="2511" y="1780"/>
                  </a:lnTo>
                  <a:lnTo>
                    <a:pt x="2511" y="1780"/>
                  </a:lnTo>
                  <a:lnTo>
                    <a:pt x="2511" y="1777"/>
                  </a:lnTo>
                  <a:lnTo>
                    <a:pt x="2511" y="1777"/>
                  </a:lnTo>
                  <a:lnTo>
                    <a:pt x="2511" y="1777"/>
                  </a:lnTo>
                  <a:lnTo>
                    <a:pt x="2511" y="1775"/>
                  </a:lnTo>
                  <a:lnTo>
                    <a:pt x="2511" y="1775"/>
                  </a:lnTo>
                  <a:lnTo>
                    <a:pt x="2509" y="1775"/>
                  </a:lnTo>
                  <a:lnTo>
                    <a:pt x="2509" y="1773"/>
                  </a:lnTo>
                  <a:lnTo>
                    <a:pt x="2509" y="1773"/>
                  </a:lnTo>
                  <a:lnTo>
                    <a:pt x="2509" y="1773"/>
                  </a:lnTo>
                  <a:lnTo>
                    <a:pt x="2511" y="1770"/>
                  </a:lnTo>
                  <a:lnTo>
                    <a:pt x="2509" y="1770"/>
                  </a:lnTo>
                  <a:lnTo>
                    <a:pt x="2507" y="1770"/>
                  </a:lnTo>
                  <a:lnTo>
                    <a:pt x="2507" y="1770"/>
                  </a:lnTo>
                  <a:lnTo>
                    <a:pt x="2507" y="1770"/>
                  </a:lnTo>
                  <a:lnTo>
                    <a:pt x="2507" y="1770"/>
                  </a:lnTo>
                  <a:lnTo>
                    <a:pt x="2507" y="1770"/>
                  </a:lnTo>
                  <a:lnTo>
                    <a:pt x="2507" y="1770"/>
                  </a:lnTo>
                  <a:lnTo>
                    <a:pt x="2509" y="1770"/>
                  </a:lnTo>
                  <a:lnTo>
                    <a:pt x="2509" y="1768"/>
                  </a:lnTo>
                  <a:lnTo>
                    <a:pt x="2507" y="1768"/>
                  </a:lnTo>
                  <a:lnTo>
                    <a:pt x="2507" y="1766"/>
                  </a:lnTo>
                  <a:lnTo>
                    <a:pt x="2507" y="1763"/>
                  </a:lnTo>
                  <a:lnTo>
                    <a:pt x="2507" y="1763"/>
                  </a:lnTo>
                  <a:lnTo>
                    <a:pt x="2507" y="1761"/>
                  </a:lnTo>
                  <a:lnTo>
                    <a:pt x="2504" y="1761"/>
                  </a:lnTo>
                  <a:lnTo>
                    <a:pt x="2502" y="1758"/>
                  </a:lnTo>
                  <a:lnTo>
                    <a:pt x="2500" y="1758"/>
                  </a:lnTo>
                  <a:lnTo>
                    <a:pt x="2500" y="1758"/>
                  </a:lnTo>
                  <a:lnTo>
                    <a:pt x="2497" y="1758"/>
                  </a:lnTo>
                  <a:lnTo>
                    <a:pt x="2495" y="1758"/>
                  </a:lnTo>
                  <a:lnTo>
                    <a:pt x="2493" y="1758"/>
                  </a:lnTo>
                  <a:lnTo>
                    <a:pt x="2493" y="1758"/>
                  </a:lnTo>
                  <a:lnTo>
                    <a:pt x="2495" y="1758"/>
                  </a:lnTo>
                  <a:lnTo>
                    <a:pt x="2495" y="1758"/>
                  </a:lnTo>
                  <a:lnTo>
                    <a:pt x="2495" y="1756"/>
                  </a:lnTo>
                  <a:lnTo>
                    <a:pt x="2495" y="1756"/>
                  </a:lnTo>
                  <a:lnTo>
                    <a:pt x="2493" y="1754"/>
                  </a:lnTo>
                  <a:lnTo>
                    <a:pt x="2490" y="1754"/>
                  </a:lnTo>
                  <a:lnTo>
                    <a:pt x="2490" y="1754"/>
                  </a:lnTo>
                  <a:lnTo>
                    <a:pt x="2490" y="1754"/>
                  </a:lnTo>
                  <a:lnTo>
                    <a:pt x="2490" y="1751"/>
                  </a:lnTo>
                  <a:lnTo>
                    <a:pt x="2488" y="1751"/>
                  </a:lnTo>
                  <a:lnTo>
                    <a:pt x="2488" y="1751"/>
                  </a:lnTo>
                  <a:lnTo>
                    <a:pt x="2488" y="1751"/>
                  </a:lnTo>
                  <a:lnTo>
                    <a:pt x="2485" y="1749"/>
                  </a:lnTo>
                  <a:lnTo>
                    <a:pt x="2485" y="1749"/>
                  </a:lnTo>
                  <a:lnTo>
                    <a:pt x="2488" y="1749"/>
                  </a:lnTo>
                  <a:lnTo>
                    <a:pt x="2488" y="1749"/>
                  </a:lnTo>
                  <a:lnTo>
                    <a:pt x="2488" y="1751"/>
                  </a:lnTo>
                  <a:lnTo>
                    <a:pt x="2488" y="1751"/>
                  </a:lnTo>
                  <a:lnTo>
                    <a:pt x="2488" y="1751"/>
                  </a:lnTo>
                  <a:lnTo>
                    <a:pt x="2488" y="1751"/>
                  </a:lnTo>
                  <a:lnTo>
                    <a:pt x="2490" y="1751"/>
                  </a:lnTo>
                  <a:lnTo>
                    <a:pt x="2490" y="1751"/>
                  </a:lnTo>
                  <a:lnTo>
                    <a:pt x="2490" y="1751"/>
                  </a:lnTo>
                  <a:lnTo>
                    <a:pt x="2490" y="1751"/>
                  </a:lnTo>
                  <a:lnTo>
                    <a:pt x="2490" y="1754"/>
                  </a:lnTo>
                  <a:lnTo>
                    <a:pt x="2490" y="1754"/>
                  </a:lnTo>
                  <a:lnTo>
                    <a:pt x="2490" y="1754"/>
                  </a:lnTo>
                  <a:lnTo>
                    <a:pt x="2493" y="1754"/>
                  </a:lnTo>
                  <a:lnTo>
                    <a:pt x="2493" y="1754"/>
                  </a:lnTo>
                  <a:lnTo>
                    <a:pt x="2493" y="1754"/>
                  </a:lnTo>
                  <a:lnTo>
                    <a:pt x="2495" y="1756"/>
                  </a:lnTo>
                  <a:lnTo>
                    <a:pt x="2495" y="1756"/>
                  </a:lnTo>
                  <a:lnTo>
                    <a:pt x="2495" y="1756"/>
                  </a:lnTo>
                  <a:lnTo>
                    <a:pt x="2495" y="1756"/>
                  </a:lnTo>
                  <a:lnTo>
                    <a:pt x="2495" y="1756"/>
                  </a:lnTo>
                  <a:lnTo>
                    <a:pt x="2497" y="1756"/>
                  </a:lnTo>
                  <a:lnTo>
                    <a:pt x="2497" y="1758"/>
                  </a:lnTo>
                  <a:lnTo>
                    <a:pt x="2504" y="1758"/>
                  </a:lnTo>
                  <a:lnTo>
                    <a:pt x="2511" y="1756"/>
                  </a:lnTo>
                  <a:lnTo>
                    <a:pt x="2511" y="1756"/>
                  </a:lnTo>
                  <a:lnTo>
                    <a:pt x="2511" y="1756"/>
                  </a:lnTo>
                  <a:lnTo>
                    <a:pt x="2511" y="1756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1" y="1754"/>
                  </a:lnTo>
                  <a:lnTo>
                    <a:pt x="2514" y="1754"/>
                  </a:lnTo>
                  <a:lnTo>
                    <a:pt x="2514" y="1754"/>
                  </a:lnTo>
                  <a:lnTo>
                    <a:pt x="2514" y="1751"/>
                  </a:lnTo>
                  <a:lnTo>
                    <a:pt x="2511" y="1751"/>
                  </a:lnTo>
                  <a:lnTo>
                    <a:pt x="2511" y="1751"/>
                  </a:lnTo>
                  <a:lnTo>
                    <a:pt x="2514" y="1751"/>
                  </a:lnTo>
                  <a:lnTo>
                    <a:pt x="2514" y="1751"/>
                  </a:lnTo>
                  <a:lnTo>
                    <a:pt x="2514" y="1751"/>
                  </a:lnTo>
                  <a:lnTo>
                    <a:pt x="2514" y="1749"/>
                  </a:lnTo>
                  <a:lnTo>
                    <a:pt x="2514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9"/>
                  </a:lnTo>
                  <a:lnTo>
                    <a:pt x="2511" y="1747"/>
                  </a:lnTo>
                  <a:lnTo>
                    <a:pt x="2511" y="1747"/>
                  </a:lnTo>
                  <a:lnTo>
                    <a:pt x="2511" y="1747"/>
                  </a:lnTo>
                  <a:lnTo>
                    <a:pt x="2511" y="1747"/>
                  </a:lnTo>
                  <a:lnTo>
                    <a:pt x="2511" y="1747"/>
                  </a:lnTo>
                  <a:lnTo>
                    <a:pt x="2509" y="1747"/>
                  </a:lnTo>
                  <a:lnTo>
                    <a:pt x="2509" y="1747"/>
                  </a:lnTo>
                  <a:lnTo>
                    <a:pt x="2509" y="1747"/>
                  </a:lnTo>
                  <a:lnTo>
                    <a:pt x="2507" y="1747"/>
                  </a:lnTo>
                  <a:lnTo>
                    <a:pt x="2507" y="1747"/>
                  </a:lnTo>
                  <a:lnTo>
                    <a:pt x="2507" y="1744"/>
                  </a:lnTo>
                  <a:lnTo>
                    <a:pt x="2507" y="1744"/>
                  </a:lnTo>
                  <a:lnTo>
                    <a:pt x="2507" y="1744"/>
                  </a:lnTo>
                  <a:lnTo>
                    <a:pt x="2504" y="1744"/>
                  </a:lnTo>
                  <a:lnTo>
                    <a:pt x="2504" y="1744"/>
                  </a:lnTo>
                  <a:lnTo>
                    <a:pt x="2504" y="1744"/>
                  </a:lnTo>
                  <a:lnTo>
                    <a:pt x="2504" y="1744"/>
                  </a:lnTo>
                  <a:lnTo>
                    <a:pt x="2507" y="1742"/>
                  </a:lnTo>
                  <a:lnTo>
                    <a:pt x="2507" y="1742"/>
                  </a:lnTo>
                  <a:lnTo>
                    <a:pt x="2507" y="1742"/>
                  </a:lnTo>
                  <a:lnTo>
                    <a:pt x="2507" y="1744"/>
                  </a:lnTo>
                  <a:lnTo>
                    <a:pt x="2509" y="1744"/>
                  </a:lnTo>
                  <a:lnTo>
                    <a:pt x="2509" y="1744"/>
                  </a:lnTo>
                  <a:lnTo>
                    <a:pt x="2509" y="1742"/>
                  </a:lnTo>
                  <a:lnTo>
                    <a:pt x="2511" y="1744"/>
                  </a:lnTo>
                  <a:lnTo>
                    <a:pt x="2511" y="1744"/>
                  </a:lnTo>
                  <a:lnTo>
                    <a:pt x="2514" y="1744"/>
                  </a:lnTo>
                  <a:lnTo>
                    <a:pt x="2514" y="1744"/>
                  </a:lnTo>
                  <a:lnTo>
                    <a:pt x="2516" y="1744"/>
                  </a:lnTo>
                  <a:lnTo>
                    <a:pt x="2516" y="1744"/>
                  </a:lnTo>
                  <a:lnTo>
                    <a:pt x="2516" y="1744"/>
                  </a:lnTo>
                  <a:lnTo>
                    <a:pt x="2516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42"/>
                  </a:lnTo>
                  <a:lnTo>
                    <a:pt x="2514" y="1739"/>
                  </a:lnTo>
                  <a:lnTo>
                    <a:pt x="2514" y="1739"/>
                  </a:lnTo>
                  <a:lnTo>
                    <a:pt x="2514" y="1739"/>
                  </a:lnTo>
                  <a:lnTo>
                    <a:pt x="2514" y="1739"/>
                  </a:lnTo>
                  <a:lnTo>
                    <a:pt x="2511" y="1737"/>
                  </a:lnTo>
                  <a:lnTo>
                    <a:pt x="2511" y="1737"/>
                  </a:lnTo>
                  <a:lnTo>
                    <a:pt x="2509" y="1737"/>
                  </a:lnTo>
                  <a:lnTo>
                    <a:pt x="2507" y="1737"/>
                  </a:lnTo>
                  <a:lnTo>
                    <a:pt x="2507" y="1739"/>
                  </a:lnTo>
                  <a:lnTo>
                    <a:pt x="2507" y="1739"/>
                  </a:lnTo>
                  <a:lnTo>
                    <a:pt x="2507" y="1739"/>
                  </a:lnTo>
                  <a:lnTo>
                    <a:pt x="2507" y="1739"/>
                  </a:lnTo>
                  <a:lnTo>
                    <a:pt x="2507" y="1737"/>
                  </a:lnTo>
                  <a:lnTo>
                    <a:pt x="2507" y="1737"/>
                  </a:lnTo>
                  <a:lnTo>
                    <a:pt x="2509" y="1737"/>
                  </a:lnTo>
                  <a:lnTo>
                    <a:pt x="2509" y="1737"/>
                  </a:lnTo>
                  <a:lnTo>
                    <a:pt x="2509" y="1737"/>
                  </a:lnTo>
                  <a:lnTo>
                    <a:pt x="2509" y="1737"/>
                  </a:lnTo>
                  <a:lnTo>
                    <a:pt x="2511" y="1737"/>
                  </a:lnTo>
                  <a:lnTo>
                    <a:pt x="2511" y="1735"/>
                  </a:lnTo>
                  <a:lnTo>
                    <a:pt x="2511" y="1735"/>
                  </a:lnTo>
                  <a:lnTo>
                    <a:pt x="2511" y="1735"/>
                  </a:lnTo>
                  <a:lnTo>
                    <a:pt x="2511" y="1732"/>
                  </a:lnTo>
                  <a:lnTo>
                    <a:pt x="2507" y="1732"/>
                  </a:lnTo>
                  <a:lnTo>
                    <a:pt x="2504" y="1735"/>
                  </a:lnTo>
                  <a:lnTo>
                    <a:pt x="2500" y="1735"/>
                  </a:lnTo>
                  <a:lnTo>
                    <a:pt x="2500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2" y="1732"/>
                  </a:lnTo>
                  <a:lnTo>
                    <a:pt x="2500" y="1730"/>
                  </a:lnTo>
                  <a:lnTo>
                    <a:pt x="2502" y="1730"/>
                  </a:lnTo>
                  <a:lnTo>
                    <a:pt x="2502" y="1730"/>
                  </a:lnTo>
                  <a:lnTo>
                    <a:pt x="2502" y="1730"/>
                  </a:lnTo>
                  <a:lnTo>
                    <a:pt x="2502" y="1730"/>
                  </a:lnTo>
                  <a:lnTo>
                    <a:pt x="2504" y="1728"/>
                  </a:lnTo>
                  <a:lnTo>
                    <a:pt x="2504" y="1728"/>
                  </a:lnTo>
                  <a:lnTo>
                    <a:pt x="2504" y="1730"/>
                  </a:lnTo>
                  <a:lnTo>
                    <a:pt x="2504" y="1730"/>
                  </a:lnTo>
                  <a:lnTo>
                    <a:pt x="2504" y="1730"/>
                  </a:lnTo>
                  <a:lnTo>
                    <a:pt x="2507" y="1730"/>
                  </a:lnTo>
                  <a:lnTo>
                    <a:pt x="2504" y="1728"/>
                  </a:lnTo>
                  <a:lnTo>
                    <a:pt x="2504" y="1728"/>
                  </a:lnTo>
                  <a:lnTo>
                    <a:pt x="2507" y="1728"/>
                  </a:lnTo>
                  <a:lnTo>
                    <a:pt x="2507" y="1725"/>
                  </a:lnTo>
                  <a:lnTo>
                    <a:pt x="2507" y="1725"/>
                  </a:lnTo>
                  <a:lnTo>
                    <a:pt x="2507" y="1723"/>
                  </a:lnTo>
                  <a:lnTo>
                    <a:pt x="2507" y="1723"/>
                  </a:lnTo>
                  <a:lnTo>
                    <a:pt x="2507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09" y="1723"/>
                  </a:lnTo>
                  <a:lnTo>
                    <a:pt x="2511" y="1728"/>
                  </a:lnTo>
                  <a:lnTo>
                    <a:pt x="2511" y="1728"/>
                  </a:lnTo>
                  <a:lnTo>
                    <a:pt x="2511" y="1730"/>
                  </a:lnTo>
                  <a:lnTo>
                    <a:pt x="2511" y="1728"/>
                  </a:lnTo>
                  <a:lnTo>
                    <a:pt x="2511" y="1725"/>
                  </a:lnTo>
                  <a:lnTo>
                    <a:pt x="2511" y="1723"/>
                  </a:lnTo>
                  <a:lnTo>
                    <a:pt x="2511" y="1723"/>
                  </a:lnTo>
                  <a:lnTo>
                    <a:pt x="2511" y="1723"/>
                  </a:lnTo>
                  <a:lnTo>
                    <a:pt x="2514" y="1723"/>
                  </a:lnTo>
                  <a:lnTo>
                    <a:pt x="2514" y="1723"/>
                  </a:lnTo>
                  <a:lnTo>
                    <a:pt x="2511" y="1725"/>
                  </a:lnTo>
                  <a:lnTo>
                    <a:pt x="2511" y="1728"/>
                  </a:lnTo>
                  <a:lnTo>
                    <a:pt x="2511" y="1728"/>
                  </a:lnTo>
                  <a:lnTo>
                    <a:pt x="2514" y="1730"/>
                  </a:lnTo>
                  <a:lnTo>
                    <a:pt x="2514" y="1730"/>
                  </a:lnTo>
                  <a:lnTo>
                    <a:pt x="2516" y="1730"/>
                  </a:lnTo>
                  <a:lnTo>
                    <a:pt x="2516" y="1730"/>
                  </a:lnTo>
                  <a:lnTo>
                    <a:pt x="2519" y="1728"/>
                  </a:lnTo>
                  <a:lnTo>
                    <a:pt x="2519" y="1728"/>
                  </a:lnTo>
                  <a:lnTo>
                    <a:pt x="2519" y="1728"/>
                  </a:lnTo>
                  <a:lnTo>
                    <a:pt x="2519" y="1725"/>
                  </a:lnTo>
                  <a:lnTo>
                    <a:pt x="2519" y="1723"/>
                  </a:lnTo>
                  <a:lnTo>
                    <a:pt x="2519" y="1721"/>
                  </a:lnTo>
                  <a:lnTo>
                    <a:pt x="2519" y="1718"/>
                  </a:lnTo>
                  <a:lnTo>
                    <a:pt x="2519" y="1718"/>
                  </a:lnTo>
                  <a:lnTo>
                    <a:pt x="2519" y="1718"/>
                  </a:lnTo>
                  <a:lnTo>
                    <a:pt x="2521" y="1718"/>
                  </a:lnTo>
                  <a:lnTo>
                    <a:pt x="2521" y="1718"/>
                  </a:lnTo>
                  <a:lnTo>
                    <a:pt x="2521" y="1721"/>
                  </a:lnTo>
                  <a:lnTo>
                    <a:pt x="2521" y="1721"/>
                  </a:lnTo>
                  <a:lnTo>
                    <a:pt x="2521" y="1721"/>
                  </a:lnTo>
                  <a:lnTo>
                    <a:pt x="2521" y="1721"/>
                  </a:lnTo>
                  <a:lnTo>
                    <a:pt x="2521" y="1721"/>
                  </a:lnTo>
                  <a:lnTo>
                    <a:pt x="2523" y="1721"/>
                  </a:lnTo>
                  <a:lnTo>
                    <a:pt x="2523" y="1721"/>
                  </a:lnTo>
                  <a:lnTo>
                    <a:pt x="2523" y="1721"/>
                  </a:lnTo>
                  <a:lnTo>
                    <a:pt x="2521" y="1721"/>
                  </a:lnTo>
                  <a:lnTo>
                    <a:pt x="2521" y="1721"/>
                  </a:lnTo>
                  <a:lnTo>
                    <a:pt x="2521" y="1723"/>
                  </a:lnTo>
                  <a:lnTo>
                    <a:pt x="2521" y="1723"/>
                  </a:lnTo>
                  <a:lnTo>
                    <a:pt x="2521" y="1725"/>
                  </a:lnTo>
                  <a:lnTo>
                    <a:pt x="2521" y="1725"/>
                  </a:lnTo>
                  <a:lnTo>
                    <a:pt x="2521" y="1728"/>
                  </a:lnTo>
                  <a:lnTo>
                    <a:pt x="2521" y="1728"/>
                  </a:lnTo>
                  <a:lnTo>
                    <a:pt x="2521" y="1730"/>
                  </a:lnTo>
                  <a:lnTo>
                    <a:pt x="2521" y="1730"/>
                  </a:lnTo>
                  <a:lnTo>
                    <a:pt x="2523" y="1730"/>
                  </a:lnTo>
                  <a:lnTo>
                    <a:pt x="2526" y="1730"/>
                  </a:lnTo>
                  <a:lnTo>
                    <a:pt x="2528" y="1728"/>
                  </a:lnTo>
                  <a:lnTo>
                    <a:pt x="2528" y="1728"/>
                  </a:lnTo>
                  <a:lnTo>
                    <a:pt x="2528" y="1728"/>
                  </a:lnTo>
                  <a:lnTo>
                    <a:pt x="2528" y="1728"/>
                  </a:lnTo>
                  <a:lnTo>
                    <a:pt x="2528" y="1728"/>
                  </a:lnTo>
                  <a:lnTo>
                    <a:pt x="2528" y="1728"/>
                  </a:lnTo>
                  <a:lnTo>
                    <a:pt x="2528" y="1725"/>
                  </a:lnTo>
                  <a:lnTo>
                    <a:pt x="2528" y="1725"/>
                  </a:lnTo>
                  <a:lnTo>
                    <a:pt x="2530" y="1725"/>
                  </a:lnTo>
                  <a:lnTo>
                    <a:pt x="2530" y="1725"/>
                  </a:lnTo>
                  <a:lnTo>
                    <a:pt x="2530" y="1725"/>
                  </a:lnTo>
                  <a:lnTo>
                    <a:pt x="2530" y="1723"/>
                  </a:lnTo>
                  <a:lnTo>
                    <a:pt x="2530" y="1723"/>
                  </a:lnTo>
                  <a:lnTo>
                    <a:pt x="2530" y="1723"/>
                  </a:lnTo>
                  <a:lnTo>
                    <a:pt x="2528" y="1725"/>
                  </a:lnTo>
                  <a:lnTo>
                    <a:pt x="2528" y="1725"/>
                  </a:lnTo>
                  <a:lnTo>
                    <a:pt x="2528" y="1723"/>
                  </a:lnTo>
                  <a:lnTo>
                    <a:pt x="2526" y="1723"/>
                  </a:lnTo>
                  <a:lnTo>
                    <a:pt x="2526" y="1723"/>
                  </a:lnTo>
                  <a:lnTo>
                    <a:pt x="2526" y="1723"/>
                  </a:lnTo>
                  <a:lnTo>
                    <a:pt x="2526" y="1721"/>
                  </a:lnTo>
                  <a:lnTo>
                    <a:pt x="2526" y="1721"/>
                  </a:lnTo>
                  <a:lnTo>
                    <a:pt x="2528" y="1721"/>
                  </a:lnTo>
                  <a:lnTo>
                    <a:pt x="2528" y="1721"/>
                  </a:lnTo>
                  <a:lnTo>
                    <a:pt x="2528" y="1721"/>
                  </a:lnTo>
                  <a:lnTo>
                    <a:pt x="2528" y="1721"/>
                  </a:lnTo>
                  <a:lnTo>
                    <a:pt x="2528" y="1721"/>
                  </a:lnTo>
                  <a:lnTo>
                    <a:pt x="2526" y="1718"/>
                  </a:lnTo>
                  <a:lnTo>
                    <a:pt x="2526" y="1718"/>
                  </a:lnTo>
                  <a:lnTo>
                    <a:pt x="2528" y="1718"/>
                  </a:lnTo>
                  <a:lnTo>
                    <a:pt x="2526" y="1716"/>
                  </a:lnTo>
                  <a:lnTo>
                    <a:pt x="2528" y="1716"/>
                  </a:lnTo>
                  <a:lnTo>
                    <a:pt x="2528" y="1716"/>
                  </a:lnTo>
                  <a:lnTo>
                    <a:pt x="2528" y="1716"/>
                  </a:lnTo>
                  <a:lnTo>
                    <a:pt x="2528" y="1716"/>
                  </a:lnTo>
                  <a:lnTo>
                    <a:pt x="2528" y="1713"/>
                  </a:lnTo>
                  <a:lnTo>
                    <a:pt x="2528" y="1716"/>
                  </a:lnTo>
                  <a:lnTo>
                    <a:pt x="2528" y="1716"/>
                  </a:lnTo>
                  <a:lnTo>
                    <a:pt x="2528" y="1716"/>
                  </a:lnTo>
                  <a:lnTo>
                    <a:pt x="2530" y="1713"/>
                  </a:lnTo>
                  <a:lnTo>
                    <a:pt x="2530" y="1713"/>
                  </a:lnTo>
                  <a:lnTo>
                    <a:pt x="2530" y="1713"/>
                  </a:lnTo>
                  <a:lnTo>
                    <a:pt x="2528" y="1711"/>
                  </a:lnTo>
                  <a:lnTo>
                    <a:pt x="2528" y="1711"/>
                  </a:lnTo>
                  <a:lnTo>
                    <a:pt x="2528" y="1711"/>
                  </a:lnTo>
                  <a:lnTo>
                    <a:pt x="2528" y="1711"/>
                  </a:lnTo>
                  <a:lnTo>
                    <a:pt x="2528" y="1709"/>
                  </a:lnTo>
                  <a:lnTo>
                    <a:pt x="2526" y="1709"/>
                  </a:lnTo>
                  <a:lnTo>
                    <a:pt x="2526" y="1709"/>
                  </a:lnTo>
                  <a:lnTo>
                    <a:pt x="2528" y="1709"/>
                  </a:lnTo>
                  <a:lnTo>
                    <a:pt x="2528" y="1709"/>
                  </a:lnTo>
                  <a:lnTo>
                    <a:pt x="2528" y="1706"/>
                  </a:lnTo>
                  <a:lnTo>
                    <a:pt x="2528" y="1706"/>
                  </a:lnTo>
                  <a:lnTo>
                    <a:pt x="2530" y="1706"/>
                  </a:lnTo>
                  <a:lnTo>
                    <a:pt x="2530" y="1706"/>
                  </a:lnTo>
                  <a:lnTo>
                    <a:pt x="2530" y="1704"/>
                  </a:lnTo>
                  <a:lnTo>
                    <a:pt x="2530" y="1704"/>
                  </a:lnTo>
                  <a:lnTo>
                    <a:pt x="2528" y="1704"/>
                  </a:lnTo>
                  <a:lnTo>
                    <a:pt x="2528" y="1704"/>
                  </a:lnTo>
                  <a:lnTo>
                    <a:pt x="2528" y="1702"/>
                  </a:lnTo>
                  <a:lnTo>
                    <a:pt x="2526" y="1702"/>
                  </a:lnTo>
                  <a:lnTo>
                    <a:pt x="2526" y="1702"/>
                  </a:lnTo>
                  <a:lnTo>
                    <a:pt x="2526" y="1704"/>
                  </a:lnTo>
                  <a:lnTo>
                    <a:pt x="2523" y="1702"/>
                  </a:lnTo>
                  <a:lnTo>
                    <a:pt x="2523" y="1704"/>
                  </a:lnTo>
                  <a:lnTo>
                    <a:pt x="2523" y="1704"/>
                  </a:lnTo>
                  <a:lnTo>
                    <a:pt x="2521" y="1704"/>
                  </a:lnTo>
                  <a:lnTo>
                    <a:pt x="2521" y="1704"/>
                  </a:lnTo>
                  <a:lnTo>
                    <a:pt x="2519" y="1706"/>
                  </a:lnTo>
                  <a:lnTo>
                    <a:pt x="2519" y="1706"/>
                  </a:lnTo>
                  <a:lnTo>
                    <a:pt x="2519" y="1709"/>
                  </a:lnTo>
                  <a:lnTo>
                    <a:pt x="2519" y="1706"/>
                  </a:lnTo>
                  <a:lnTo>
                    <a:pt x="2519" y="1709"/>
                  </a:lnTo>
                  <a:lnTo>
                    <a:pt x="2521" y="1709"/>
                  </a:lnTo>
                  <a:lnTo>
                    <a:pt x="2521" y="1709"/>
                  </a:lnTo>
                  <a:lnTo>
                    <a:pt x="2521" y="1706"/>
                  </a:lnTo>
                  <a:lnTo>
                    <a:pt x="2521" y="1706"/>
                  </a:lnTo>
                  <a:lnTo>
                    <a:pt x="2523" y="1709"/>
                  </a:lnTo>
                  <a:lnTo>
                    <a:pt x="2523" y="1709"/>
                  </a:lnTo>
                  <a:lnTo>
                    <a:pt x="2523" y="1709"/>
                  </a:lnTo>
                  <a:lnTo>
                    <a:pt x="2523" y="1709"/>
                  </a:lnTo>
                  <a:lnTo>
                    <a:pt x="2521" y="1709"/>
                  </a:lnTo>
                  <a:lnTo>
                    <a:pt x="2521" y="1711"/>
                  </a:lnTo>
                  <a:lnTo>
                    <a:pt x="2521" y="1711"/>
                  </a:lnTo>
                  <a:lnTo>
                    <a:pt x="2519" y="1711"/>
                  </a:lnTo>
                  <a:lnTo>
                    <a:pt x="2519" y="1711"/>
                  </a:lnTo>
                  <a:lnTo>
                    <a:pt x="2519" y="1711"/>
                  </a:lnTo>
                  <a:lnTo>
                    <a:pt x="2519" y="1711"/>
                  </a:lnTo>
                  <a:lnTo>
                    <a:pt x="2519" y="1709"/>
                  </a:lnTo>
                  <a:lnTo>
                    <a:pt x="2519" y="1709"/>
                  </a:lnTo>
                  <a:lnTo>
                    <a:pt x="2519" y="1709"/>
                  </a:lnTo>
                  <a:lnTo>
                    <a:pt x="2519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6" y="1709"/>
                  </a:lnTo>
                  <a:lnTo>
                    <a:pt x="2514" y="1709"/>
                  </a:lnTo>
                  <a:lnTo>
                    <a:pt x="2514" y="1709"/>
                  </a:lnTo>
                  <a:lnTo>
                    <a:pt x="2514" y="1709"/>
                  </a:lnTo>
                  <a:lnTo>
                    <a:pt x="2511" y="1711"/>
                  </a:lnTo>
                  <a:lnTo>
                    <a:pt x="2511" y="1711"/>
                  </a:lnTo>
                  <a:lnTo>
                    <a:pt x="2509" y="1711"/>
                  </a:lnTo>
                  <a:lnTo>
                    <a:pt x="2509" y="1711"/>
                  </a:lnTo>
                  <a:lnTo>
                    <a:pt x="2509" y="1713"/>
                  </a:lnTo>
                  <a:lnTo>
                    <a:pt x="2507" y="1713"/>
                  </a:lnTo>
                  <a:lnTo>
                    <a:pt x="2507" y="1713"/>
                  </a:lnTo>
                  <a:lnTo>
                    <a:pt x="2507" y="1716"/>
                  </a:lnTo>
                  <a:lnTo>
                    <a:pt x="2507" y="1716"/>
                  </a:lnTo>
                  <a:lnTo>
                    <a:pt x="2507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4" y="1716"/>
                  </a:lnTo>
                  <a:lnTo>
                    <a:pt x="2507" y="1713"/>
                  </a:lnTo>
                  <a:lnTo>
                    <a:pt x="2507" y="1713"/>
                  </a:lnTo>
                  <a:lnTo>
                    <a:pt x="2504" y="1713"/>
                  </a:lnTo>
                  <a:lnTo>
                    <a:pt x="2504" y="1711"/>
                  </a:lnTo>
                  <a:lnTo>
                    <a:pt x="2504" y="1711"/>
                  </a:lnTo>
                  <a:lnTo>
                    <a:pt x="2504" y="1711"/>
                  </a:lnTo>
                  <a:lnTo>
                    <a:pt x="2504" y="1713"/>
                  </a:lnTo>
                  <a:lnTo>
                    <a:pt x="2504" y="1716"/>
                  </a:lnTo>
                  <a:lnTo>
                    <a:pt x="2502" y="1716"/>
                  </a:lnTo>
                  <a:lnTo>
                    <a:pt x="2502" y="1713"/>
                  </a:lnTo>
                  <a:lnTo>
                    <a:pt x="2502" y="1711"/>
                  </a:lnTo>
                  <a:lnTo>
                    <a:pt x="2502" y="1711"/>
                  </a:lnTo>
                  <a:lnTo>
                    <a:pt x="2502" y="1711"/>
                  </a:lnTo>
                  <a:lnTo>
                    <a:pt x="2502" y="1711"/>
                  </a:lnTo>
                  <a:lnTo>
                    <a:pt x="2502" y="1709"/>
                  </a:lnTo>
                  <a:lnTo>
                    <a:pt x="2502" y="1709"/>
                  </a:lnTo>
                  <a:lnTo>
                    <a:pt x="2502" y="1709"/>
                  </a:lnTo>
                  <a:lnTo>
                    <a:pt x="2502" y="1709"/>
                  </a:lnTo>
                  <a:lnTo>
                    <a:pt x="2504" y="1709"/>
                  </a:lnTo>
                  <a:lnTo>
                    <a:pt x="2504" y="1709"/>
                  </a:lnTo>
                  <a:lnTo>
                    <a:pt x="2504" y="1709"/>
                  </a:lnTo>
                  <a:lnTo>
                    <a:pt x="2504" y="1706"/>
                  </a:lnTo>
                  <a:lnTo>
                    <a:pt x="2507" y="1706"/>
                  </a:lnTo>
                  <a:lnTo>
                    <a:pt x="2507" y="1706"/>
                  </a:lnTo>
                  <a:lnTo>
                    <a:pt x="2507" y="1709"/>
                  </a:lnTo>
                  <a:lnTo>
                    <a:pt x="2507" y="1709"/>
                  </a:lnTo>
                  <a:lnTo>
                    <a:pt x="2507" y="1709"/>
                  </a:lnTo>
                  <a:lnTo>
                    <a:pt x="2509" y="1706"/>
                  </a:lnTo>
                  <a:lnTo>
                    <a:pt x="2509" y="1709"/>
                  </a:lnTo>
                  <a:lnTo>
                    <a:pt x="2511" y="1709"/>
                  </a:lnTo>
                  <a:lnTo>
                    <a:pt x="2511" y="1706"/>
                  </a:lnTo>
                  <a:lnTo>
                    <a:pt x="2511" y="1706"/>
                  </a:lnTo>
                  <a:lnTo>
                    <a:pt x="2514" y="1706"/>
                  </a:lnTo>
                  <a:lnTo>
                    <a:pt x="2514" y="1706"/>
                  </a:lnTo>
                  <a:lnTo>
                    <a:pt x="2514" y="1706"/>
                  </a:lnTo>
                  <a:lnTo>
                    <a:pt x="2516" y="1706"/>
                  </a:lnTo>
                  <a:lnTo>
                    <a:pt x="2516" y="1704"/>
                  </a:lnTo>
                  <a:lnTo>
                    <a:pt x="2519" y="1702"/>
                  </a:lnTo>
                  <a:lnTo>
                    <a:pt x="2523" y="1699"/>
                  </a:lnTo>
                  <a:lnTo>
                    <a:pt x="2523" y="1697"/>
                  </a:lnTo>
                  <a:lnTo>
                    <a:pt x="2523" y="1697"/>
                  </a:lnTo>
                  <a:lnTo>
                    <a:pt x="2526" y="1695"/>
                  </a:lnTo>
                  <a:lnTo>
                    <a:pt x="2526" y="1695"/>
                  </a:lnTo>
                  <a:lnTo>
                    <a:pt x="2526" y="1695"/>
                  </a:lnTo>
                  <a:lnTo>
                    <a:pt x="2528" y="1695"/>
                  </a:lnTo>
                  <a:lnTo>
                    <a:pt x="2528" y="1692"/>
                  </a:lnTo>
                  <a:lnTo>
                    <a:pt x="2530" y="1692"/>
                  </a:lnTo>
                  <a:lnTo>
                    <a:pt x="2530" y="1690"/>
                  </a:lnTo>
                  <a:lnTo>
                    <a:pt x="2533" y="1690"/>
                  </a:lnTo>
                  <a:lnTo>
                    <a:pt x="2535" y="1690"/>
                  </a:lnTo>
                  <a:lnTo>
                    <a:pt x="2537" y="1687"/>
                  </a:lnTo>
                  <a:lnTo>
                    <a:pt x="2537" y="1687"/>
                  </a:lnTo>
                  <a:lnTo>
                    <a:pt x="2537" y="1685"/>
                  </a:lnTo>
                  <a:lnTo>
                    <a:pt x="2537" y="1685"/>
                  </a:lnTo>
                  <a:lnTo>
                    <a:pt x="2535" y="1687"/>
                  </a:lnTo>
                  <a:lnTo>
                    <a:pt x="2535" y="1687"/>
                  </a:lnTo>
                  <a:lnTo>
                    <a:pt x="2535" y="1687"/>
                  </a:lnTo>
                  <a:lnTo>
                    <a:pt x="2530" y="1687"/>
                  </a:lnTo>
                  <a:lnTo>
                    <a:pt x="2530" y="1687"/>
                  </a:lnTo>
                  <a:lnTo>
                    <a:pt x="2528" y="1687"/>
                  </a:lnTo>
                  <a:lnTo>
                    <a:pt x="2528" y="1687"/>
                  </a:lnTo>
                  <a:lnTo>
                    <a:pt x="2526" y="1685"/>
                  </a:lnTo>
                  <a:lnTo>
                    <a:pt x="2526" y="1685"/>
                  </a:lnTo>
                  <a:lnTo>
                    <a:pt x="2526" y="1685"/>
                  </a:lnTo>
                  <a:lnTo>
                    <a:pt x="2523" y="1685"/>
                  </a:lnTo>
                  <a:lnTo>
                    <a:pt x="2521" y="1683"/>
                  </a:lnTo>
                  <a:lnTo>
                    <a:pt x="2521" y="1683"/>
                  </a:lnTo>
                  <a:lnTo>
                    <a:pt x="2519" y="1683"/>
                  </a:lnTo>
                  <a:lnTo>
                    <a:pt x="2519" y="1683"/>
                  </a:lnTo>
                  <a:lnTo>
                    <a:pt x="2516" y="1683"/>
                  </a:lnTo>
                  <a:lnTo>
                    <a:pt x="2516" y="1683"/>
                  </a:lnTo>
                  <a:lnTo>
                    <a:pt x="2516" y="1683"/>
                  </a:lnTo>
                  <a:lnTo>
                    <a:pt x="2516" y="1680"/>
                  </a:lnTo>
                  <a:lnTo>
                    <a:pt x="2514" y="1680"/>
                  </a:lnTo>
                  <a:lnTo>
                    <a:pt x="2514" y="1680"/>
                  </a:lnTo>
                  <a:lnTo>
                    <a:pt x="2511" y="1678"/>
                  </a:lnTo>
                  <a:lnTo>
                    <a:pt x="2511" y="1676"/>
                  </a:lnTo>
                  <a:lnTo>
                    <a:pt x="2509" y="1673"/>
                  </a:lnTo>
                  <a:lnTo>
                    <a:pt x="2507" y="1671"/>
                  </a:lnTo>
                  <a:lnTo>
                    <a:pt x="2504" y="1666"/>
                  </a:lnTo>
                  <a:lnTo>
                    <a:pt x="2502" y="1664"/>
                  </a:lnTo>
                  <a:lnTo>
                    <a:pt x="2500" y="1661"/>
                  </a:lnTo>
                  <a:lnTo>
                    <a:pt x="2495" y="1659"/>
                  </a:lnTo>
                  <a:lnTo>
                    <a:pt x="2493" y="1659"/>
                  </a:lnTo>
                  <a:lnTo>
                    <a:pt x="2488" y="1659"/>
                  </a:lnTo>
                  <a:lnTo>
                    <a:pt x="2488" y="1661"/>
                  </a:lnTo>
                  <a:lnTo>
                    <a:pt x="2485" y="1661"/>
                  </a:lnTo>
                  <a:lnTo>
                    <a:pt x="2485" y="1664"/>
                  </a:lnTo>
                  <a:lnTo>
                    <a:pt x="2478" y="1668"/>
                  </a:lnTo>
                  <a:lnTo>
                    <a:pt x="2476" y="1668"/>
                  </a:lnTo>
                  <a:lnTo>
                    <a:pt x="2476" y="1668"/>
                  </a:lnTo>
                  <a:lnTo>
                    <a:pt x="2476" y="1668"/>
                  </a:lnTo>
                  <a:lnTo>
                    <a:pt x="2474" y="1671"/>
                  </a:lnTo>
                  <a:lnTo>
                    <a:pt x="2471" y="1671"/>
                  </a:lnTo>
                  <a:lnTo>
                    <a:pt x="2469" y="1668"/>
                  </a:lnTo>
                  <a:lnTo>
                    <a:pt x="2469" y="1668"/>
                  </a:lnTo>
                  <a:lnTo>
                    <a:pt x="2466" y="1666"/>
                  </a:lnTo>
                  <a:lnTo>
                    <a:pt x="2464" y="1668"/>
                  </a:lnTo>
                  <a:lnTo>
                    <a:pt x="2462" y="1671"/>
                  </a:lnTo>
                  <a:lnTo>
                    <a:pt x="2459" y="1673"/>
                  </a:lnTo>
                  <a:lnTo>
                    <a:pt x="2462" y="1673"/>
                  </a:lnTo>
                  <a:lnTo>
                    <a:pt x="2462" y="1676"/>
                  </a:lnTo>
                  <a:lnTo>
                    <a:pt x="2464" y="1676"/>
                  </a:lnTo>
                  <a:lnTo>
                    <a:pt x="2466" y="1676"/>
                  </a:lnTo>
                  <a:lnTo>
                    <a:pt x="2466" y="1676"/>
                  </a:lnTo>
                  <a:lnTo>
                    <a:pt x="2469" y="1676"/>
                  </a:lnTo>
                  <a:lnTo>
                    <a:pt x="2466" y="1676"/>
                  </a:lnTo>
                  <a:lnTo>
                    <a:pt x="2466" y="1676"/>
                  </a:lnTo>
                  <a:lnTo>
                    <a:pt x="2466" y="1676"/>
                  </a:lnTo>
                  <a:lnTo>
                    <a:pt x="2466" y="1676"/>
                  </a:lnTo>
                  <a:lnTo>
                    <a:pt x="2464" y="1676"/>
                  </a:lnTo>
                  <a:lnTo>
                    <a:pt x="2464" y="1676"/>
                  </a:lnTo>
                  <a:lnTo>
                    <a:pt x="2462" y="1676"/>
                  </a:lnTo>
                  <a:lnTo>
                    <a:pt x="2462" y="1673"/>
                  </a:lnTo>
                  <a:lnTo>
                    <a:pt x="2459" y="1673"/>
                  </a:lnTo>
                  <a:lnTo>
                    <a:pt x="2459" y="1673"/>
                  </a:lnTo>
                  <a:lnTo>
                    <a:pt x="2459" y="1671"/>
                  </a:lnTo>
                  <a:lnTo>
                    <a:pt x="2462" y="1671"/>
                  </a:lnTo>
                  <a:lnTo>
                    <a:pt x="2462" y="1668"/>
                  </a:lnTo>
                  <a:lnTo>
                    <a:pt x="2464" y="1666"/>
                  </a:lnTo>
                  <a:lnTo>
                    <a:pt x="2464" y="1666"/>
                  </a:lnTo>
                  <a:lnTo>
                    <a:pt x="2464" y="1666"/>
                  </a:lnTo>
                  <a:lnTo>
                    <a:pt x="2462" y="1664"/>
                  </a:lnTo>
                  <a:lnTo>
                    <a:pt x="2462" y="1659"/>
                  </a:lnTo>
                  <a:lnTo>
                    <a:pt x="2462" y="1659"/>
                  </a:lnTo>
                  <a:lnTo>
                    <a:pt x="2459" y="1657"/>
                  </a:lnTo>
                  <a:lnTo>
                    <a:pt x="2455" y="1657"/>
                  </a:lnTo>
                  <a:lnTo>
                    <a:pt x="2452" y="1657"/>
                  </a:lnTo>
                  <a:lnTo>
                    <a:pt x="2450" y="1659"/>
                  </a:lnTo>
                  <a:lnTo>
                    <a:pt x="2448" y="1661"/>
                  </a:lnTo>
                  <a:lnTo>
                    <a:pt x="2448" y="1664"/>
                  </a:lnTo>
                  <a:lnTo>
                    <a:pt x="2448" y="1664"/>
                  </a:lnTo>
                  <a:lnTo>
                    <a:pt x="2448" y="1666"/>
                  </a:lnTo>
                  <a:lnTo>
                    <a:pt x="2445" y="1666"/>
                  </a:lnTo>
                  <a:lnTo>
                    <a:pt x="2445" y="1666"/>
                  </a:lnTo>
                  <a:lnTo>
                    <a:pt x="2443" y="1666"/>
                  </a:lnTo>
                  <a:lnTo>
                    <a:pt x="2443" y="1664"/>
                  </a:lnTo>
                  <a:lnTo>
                    <a:pt x="2443" y="1664"/>
                  </a:lnTo>
                  <a:lnTo>
                    <a:pt x="2440" y="1664"/>
                  </a:lnTo>
                  <a:lnTo>
                    <a:pt x="2440" y="1664"/>
                  </a:lnTo>
                  <a:lnTo>
                    <a:pt x="2438" y="1666"/>
                  </a:lnTo>
                  <a:lnTo>
                    <a:pt x="2438" y="1666"/>
                  </a:lnTo>
                  <a:lnTo>
                    <a:pt x="2436" y="1668"/>
                  </a:lnTo>
                  <a:lnTo>
                    <a:pt x="2433" y="1668"/>
                  </a:lnTo>
                  <a:lnTo>
                    <a:pt x="2436" y="1666"/>
                  </a:lnTo>
                  <a:lnTo>
                    <a:pt x="2438" y="1664"/>
                  </a:lnTo>
                  <a:lnTo>
                    <a:pt x="2440" y="1661"/>
                  </a:lnTo>
                  <a:lnTo>
                    <a:pt x="2440" y="1661"/>
                  </a:lnTo>
                  <a:lnTo>
                    <a:pt x="2443" y="1664"/>
                  </a:lnTo>
                  <a:lnTo>
                    <a:pt x="2445" y="1664"/>
                  </a:lnTo>
                  <a:lnTo>
                    <a:pt x="2445" y="1664"/>
                  </a:lnTo>
                  <a:lnTo>
                    <a:pt x="2445" y="1664"/>
                  </a:lnTo>
                  <a:lnTo>
                    <a:pt x="2448" y="1664"/>
                  </a:lnTo>
                  <a:lnTo>
                    <a:pt x="2448" y="1661"/>
                  </a:lnTo>
                  <a:lnTo>
                    <a:pt x="2448" y="1659"/>
                  </a:lnTo>
                  <a:lnTo>
                    <a:pt x="2448" y="1659"/>
                  </a:lnTo>
                  <a:lnTo>
                    <a:pt x="2450" y="1657"/>
                  </a:lnTo>
                  <a:lnTo>
                    <a:pt x="2452" y="1657"/>
                  </a:lnTo>
                  <a:lnTo>
                    <a:pt x="2459" y="1657"/>
                  </a:lnTo>
                  <a:lnTo>
                    <a:pt x="2462" y="1657"/>
                  </a:lnTo>
                  <a:lnTo>
                    <a:pt x="2464" y="1657"/>
                  </a:lnTo>
                  <a:lnTo>
                    <a:pt x="2464" y="1657"/>
                  </a:lnTo>
                  <a:lnTo>
                    <a:pt x="2466" y="1659"/>
                  </a:lnTo>
                  <a:lnTo>
                    <a:pt x="2466" y="1661"/>
                  </a:lnTo>
                  <a:lnTo>
                    <a:pt x="2466" y="1661"/>
                  </a:lnTo>
                  <a:lnTo>
                    <a:pt x="2469" y="1664"/>
                  </a:lnTo>
                  <a:lnTo>
                    <a:pt x="2469" y="1661"/>
                  </a:lnTo>
                  <a:lnTo>
                    <a:pt x="2469" y="1661"/>
                  </a:lnTo>
                  <a:lnTo>
                    <a:pt x="2471" y="1661"/>
                  </a:lnTo>
                  <a:lnTo>
                    <a:pt x="2474" y="1659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4" y="1657"/>
                  </a:lnTo>
                  <a:lnTo>
                    <a:pt x="2476" y="1657"/>
                  </a:lnTo>
                  <a:lnTo>
                    <a:pt x="2476" y="1654"/>
                  </a:lnTo>
                  <a:lnTo>
                    <a:pt x="2476" y="1654"/>
                  </a:lnTo>
                  <a:lnTo>
                    <a:pt x="2476" y="1654"/>
                  </a:lnTo>
                  <a:lnTo>
                    <a:pt x="2476" y="1652"/>
                  </a:lnTo>
                  <a:lnTo>
                    <a:pt x="2476" y="1652"/>
                  </a:lnTo>
                  <a:lnTo>
                    <a:pt x="2476" y="1650"/>
                  </a:lnTo>
                  <a:lnTo>
                    <a:pt x="2478" y="1647"/>
                  </a:lnTo>
                  <a:lnTo>
                    <a:pt x="2478" y="1647"/>
                  </a:lnTo>
                  <a:lnTo>
                    <a:pt x="2481" y="1645"/>
                  </a:lnTo>
                  <a:lnTo>
                    <a:pt x="2481" y="1645"/>
                  </a:lnTo>
                  <a:lnTo>
                    <a:pt x="2483" y="1645"/>
                  </a:lnTo>
                  <a:lnTo>
                    <a:pt x="2485" y="1645"/>
                  </a:lnTo>
                  <a:lnTo>
                    <a:pt x="2485" y="1645"/>
                  </a:lnTo>
                  <a:lnTo>
                    <a:pt x="2485" y="1642"/>
                  </a:lnTo>
                  <a:lnTo>
                    <a:pt x="2485" y="1642"/>
                  </a:lnTo>
                  <a:lnTo>
                    <a:pt x="2488" y="1642"/>
                  </a:lnTo>
                  <a:lnTo>
                    <a:pt x="2488" y="1642"/>
                  </a:lnTo>
                  <a:lnTo>
                    <a:pt x="2488" y="1642"/>
                  </a:lnTo>
                  <a:lnTo>
                    <a:pt x="2490" y="1640"/>
                  </a:lnTo>
                  <a:lnTo>
                    <a:pt x="2490" y="1640"/>
                  </a:lnTo>
                  <a:lnTo>
                    <a:pt x="2493" y="1638"/>
                  </a:lnTo>
                  <a:lnTo>
                    <a:pt x="2497" y="1638"/>
                  </a:lnTo>
                  <a:lnTo>
                    <a:pt x="2497" y="1638"/>
                  </a:lnTo>
                  <a:lnTo>
                    <a:pt x="2500" y="1633"/>
                  </a:lnTo>
                  <a:lnTo>
                    <a:pt x="2502" y="1633"/>
                  </a:lnTo>
                  <a:lnTo>
                    <a:pt x="2504" y="1633"/>
                  </a:lnTo>
                  <a:lnTo>
                    <a:pt x="2507" y="1631"/>
                  </a:lnTo>
                  <a:lnTo>
                    <a:pt x="2511" y="1631"/>
                  </a:lnTo>
                  <a:lnTo>
                    <a:pt x="2516" y="1628"/>
                  </a:lnTo>
                  <a:lnTo>
                    <a:pt x="2521" y="1628"/>
                  </a:lnTo>
                  <a:lnTo>
                    <a:pt x="2526" y="1628"/>
                  </a:lnTo>
                  <a:lnTo>
                    <a:pt x="2528" y="1628"/>
                  </a:lnTo>
                  <a:lnTo>
                    <a:pt x="2530" y="1626"/>
                  </a:lnTo>
                  <a:lnTo>
                    <a:pt x="2528" y="1621"/>
                  </a:lnTo>
                  <a:lnTo>
                    <a:pt x="2526" y="1614"/>
                  </a:lnTo>
                  <a:lnTo>
                    <a:pt x="2519" y="1607"/>
                  </a:lnTo>
                  <a:lnTo>
                    <a:pt x="2516" y="1602"/>
                  </a:lnTo>
                  <a:lnTo>
                    <a:pt x="2514" y="1600"/>
                  </a:lnTo>
                  <a:lnTo>
                    <a:pt x="2511" y="1600"/>
                  </a:lnTo>
                  <a:lnTo>
                    <a:pt x="2507" y="1597"/>
                  </a:lnTo>
                  <a:lnTo>
                    <a:pt x="2502" y="1593"/>
                  </a:lnTo>
                  <a:lnTo>
                    <a:pt x="2500" y="1593"/>
                  </a:lnTo>
                  <a:lnTo>
                    <a:pt x="2497" y="1590"/>
                  </a:lnTo>
                  <a:lnTo>
                    <a:pt x="2497" y="1590"/>
                  </a:lnTo>
                  <a:lnTo>
                    <a:pt x="2495" y="1588"/>
                  </a:lnTo>
                  <a:lnTo>
                    <a:pt x="2493" y="1583"/>
                  </a:lnTo>
                  <a:lnTo>
                    <a:pt x="2490" y="1581"/>
                  </a:lnTo>
                  <a:lnTo>
                    <a:pt x="2485" y="1579"/>
                  </a:lnTo>
                  <a:lnTo>
                    <a:pt x="2483" y="1576"/>
                  </a:lnTo>
                  <a:lnTo>
                    <a:pt x="2481" y="1574"/>
                  </a:lnTo>
                  <a:lnTo>
                    <a:pt x="2478" y="1574"/>
                  </a:lnTo>
                  <a:lnTo>
                    <a:pt x="2476" y="1574"/>
                  </a:lnTo>
                  <a:lnTo>
                    <a:pt x="2474" y="1574"/>
                  </a:lnTo>
                  <a:lnTo>
                    <a:pt x="2469" y="1571"/>
                  </a:lnTo>
                  <a:lnTo>
                    <a:pt x="2466" y="1571"/>
                  </a:lnTo>
                  <a:lnTo>
                    <a:pt x="2464" y="1569"/>
                  </a:lnTo>
                  <a:lnTo>
                    <a:pt x="2464" y="1569"/>
                  </a:lnTo>
                  <a:lnTo>
                    <a:pt x="2464" y="1567"/>
                  </a:lnTo>
                  <a:lnTo>
                    <a:pt x="2464" y="1567"/>
                  </a:lnTo>
                  <a:lnTo>
                    <a:pt x="2464" y="1569"/>
                  </a:lnTo>
                  <a:lnTo>
                    <a:pt x="2466" y="1569"/>
                  </a:lnTo>
                  <a:lnTo>
                    <a:pt x="2469" y="1571"/>
                  </a:lnTo>
                  <a:lnTo>
                    <a:pt x="2469" y="1569"/>
                  </a:lnTo>
                  <a:lnTo>
                    <a:pt x="2469" y="1567"/>
                  </a:lnTo>
                  <a:lnTo>
                    <a:pt x="2466" y="1564"/>
                  </a:lnTo>
                  <a:lnTo>
                    <a:pt x="2466" y="1560"/>
                  </a:lnTo>
                  <a:lnTo>
                    <a:pt x="2462" y="1560"/>
                  </a:lnTo>
                  <a:lnTo>
                    <a:pt x="2462" y="1560"/>
                  </a:lnTo>
                  <a:lnTo>
                    <a:pt x="2457" y="1560"/>
                  </a:lnTo>
                  <a:lnTo>
                    <a:pt x="2455" y="1557"/>
                  </a:lnTo>
                  <a:lnTo>
                    <a:pt x="2450" y="1557"/>
                  </a:lnTo>
                  <a:lnTo>
                    <a:pt x="2450" y="1557"/>
                  </a:lnTo>
                  <a:lnTo>
                    <a:pt x="2450" y="1560"/>
                  </a:lnTo>
                  <a:lnTo>
                    <a:pt x="2450" y="1560"/>
                  </a:lnTo>
                  <a:lnTo>
                    <a:pt x="2450" y="1560"/>
                  </a:lnTo>
                  <a:lnTo>
                    <a:pt x="2448" y="1560"/>
                  </a:lnTo>
                  <a:lnTo>
                    <a:pt x="2445" y="1562"/>
                  </a:lnTo>
                  <a:lnTo>
                    <a:pt x="2438" y="1564"/>
                  </a:lnTo>
                  <a:lnTo>
                    <a:pt x="2436" y="1564"/>
                  </a:lnTo>
                  <a:lnTo>
                    <a:pt x="2433" y="1564"/>
                  </a:lnTo>
                  <a:lnTo>
                    <a:pt x="2429" y="1562"/>
                  </a:lnTo>
                  <a:lnTo>
                    <a:pt x="2426" y="1562"/>
                  </a:lnTo>
                  <a:lnTo>
                    <a:pt x="2426" y="1560"/>
                  </a:lnTo>
                  <a:lnTo>
                    <a:pt x="2424" y="1560"/>
                  </a:lnTo>
                  <a:lnTo>
                    <a:pt x="2424" y="1557"/>
                  </a:lnTo>
                  <a:lnTo>
                    <a:pt x="2422" y="1555"/>
                  </a:lnTo>
                  <a:lnTo>
                    <a:pt x="2419" y="1555"/>
                  </a:lnTo>
                  <a:lnTo>
                    <a:pt x="2419" y="1553"/>
                  </a:lnTo>
                  <a:lnTo>
                    <a:pt x="2414" y="1553"/>
                  </a:lnTo>
                  <a:lnTo>
                    <a:pt x="2414" y="1550"/>
                  </a:lnTo>
                  <a:lnTo>
                    <a:pt x="2414" y="1550"/>
                  </a:lnTo>
                  <a:lnTo>
                    <a:pt x="2414" y="1548"/>
                  </a:lnTo>
                  <a:lnTo>
                    <a:pt x="2414" y="1545"/>
                  </a:lnTo>
                  <a:lnTo>
                    <a:pt x="2414" y="1545"/>
                  </a:lnTo>
                  <a:lnTo>
                    <a:pt x="2414" y="1545"/>
                  </a:lnTo>
                  <a:lnTo>
                    <a:pt x="2412" y="1545"/>
                  </a:lnTo>
                  <a:lnTo>
                    <a:pt x="2412" y="1545"/>
                  </a:lnTo>
                  <a:lnTo>
                    <a:pt x="2410" y="1545"/>
                  </a:lnTo>
                  <a:lnTo>
                    <a:pt x="2410" y="1543"/>
                  </a:lnTo>
                  <a:lnTo>
                    <a:pt x="2410" y="1545"/>
                  </a:lnTo>
                  <a:lnTo>
                    <a:pt x="2410" y="1545"/>
                  </a:lnTo>
                  <a:lnTo>
                    <a:pt x="2407" y="1548"/>
                  </a:lnTo>
                  <a:lnTo>
                    <a:pt x="2407" y="1548"/>
                  </a:lnTo>
                  <a:lnTo>
                    <a:pt x="2405" y="1545"/>
                  </a:lnTo>
                  <a:lnTo>
                    <a:pt x="2407" y="1545"/>
                  </a:lnTo>
                  <a:lnTo>
                    <a:pt x="2407" y="1545"/>
                  </a:lnTo>
                  <a:lnTo>
                    <a:pt x="2407" y="1545"/>
                  </a:lnTo>
                  <a:lnTo>
                    <a:pt x="2407" y="1545"/>
                  </a:lnTo>
                  <a:lnTo>
                    <a:pt x="2410" y="1541"/>
                  </a:lnTo>
                  <a:lnTo>
                    <a:pt x="2410" y="1541"/>
                  </a:lnTo>
                  <a:lnTo>
                    <a:pt x="2410" y="1541"/>
                  </a:lnTo>
                  <a:lnTo>
                    <a:pt x="2410" y="1541"/>
                  </a:lnTo>
                  <a:lnTo>
                    <a:pt x="2410" y="1538"/>
                  </a:lnTo>
                  <a:lnTo>
                    <a:pt x="2407" y="1538"/>
                  </a:lnTo>
                  <a:lnTo>
                    <a:pt x="2407" y="1536"/>
                  </a:lnTo>
                  <a:lnTo>
                    <a:pt x="2407" y="1536"/>
                  </a:lnTo>
                  <a:lnTo>
                    <a:pt x="2410" y="1538"/>
                  </a:lnTo>
                  <a:lnTo>
                    <a:pt x="2410" y="1538"/>
                  </a:lnTo>
                  <a:lnTo>
                    <a:pt x="2410" y="1538"/>
                  </a:lnTo>
                  <a:lnTo>
                    <a:pt x="2412" y="1538"/>
                  </a:lnTo>
                  <a:lnTo>
                    <a:pt x="2414" y="1538"/>
                  </a:lnTo>
                  <a:lnTo>
                    <a:pt x="2414" y="1538"/>
                  </a:lnTo>
                  <a:lnTo>
                    <a:pt x="2417" y="1538"/>
                  </a:lnTo>
                  <a:lnTo>
                    <a:pt x="2417" y="1538"/>
                  </a:lnTo>
                  <a:lnTo>
                    <a:pt x="2419" y="1541"/>
                  </a:lnTo>
                  <a:lnTo>
                    <a:pt x="2419" y="1541"/>
                  </a:lnTo>
                  <a:lnTo>
                    <a:pt x="2419" y="1543"/>
                  </a:lnTo>
                  <a:lnTo>
                    <a:pt x="2422" y="1545"/>
                  </a:lnTo>
                  <a:lnTo>
                    <a:pt x="2422" y="1545"/>
                  </a:lnTo>
                  <a:lnTo>
                    <a:pt x="2422" y="1545"/>
                  </a:lnTo>
                  <a:lnTo>
                    <a:pt x="2422" y="1548"/>
                  </a:lnTo>
                  <a:lnTo>
                    <a:pt x="2422" y="1550"/>
                  </a:lnTo>
                  <a:lnTo>
                    <a:pt x="2422" y="1550"/>
                  </a:lnTo>
                  <a:lnTo>
                    <a:pt x="2422" y="1550"/>
                  </a:lnTo>
                  <a:lnTo>
                    <a:pt x="2422" y="1553"/>
                  </a:lnTo>
                  <a:lnTo>
                    <a:pt x="2426" y="1557"/>
                  </a:lnTo>
                  <a:lnTo>
                    <a:pt x="2429" y="1560"/>
                  </a:lnTo>
                  <a:lnTo>
                    <a:pt x="2429" y="1560"/>
                  </a:lnTo>
                  <a:lnTo>
                    <a:pt x="2431" y="1562"/>
                  </a:lnTo>
                  <a:lnTo>
                    <a:pt x="2433" y="1562"/>
                  </a:lnTo>
                  <a:lnTo>
                    <a:pt x="2436" y="1562"/>
                  </a:lnTo>
                  <a:lnTo>
                    <a:pt x="2438" y="1562"/>
                  </a:lnTo>
                  <a:lnTo>
                    <a:pt x="2440" y="1562"/>
                  </a:lnTo>
                  <a:lnTo>
                    <a:pt x="2443" y="1560"/>
                  </a:lnTo>
                  <a:lnTo>
                    <a:pt x="2445" y="1557"/>
                  </a:lnTo>
                  <a:lnTo>
                    <a:pt x="2450" y="1555"/>
                  </a:lnTo>
                  <a:lnTo>
                    <a:pt x="2452" y="1553"/>
                  </a:lnTo>
                  <a:lnTo>
                    <a:pt x="2455" y="1553"/>
                  </a:lnTo>
                  <a:lnTo>
                    <a:pt x="2457" y="1555"/>
                  </a:lnTo>
                  <a:lnTo>
                    <a:pt x="2459" y="1555"/>
                  </a:lnTo>
                  <a:lnTo>
                    <a:pt x="2466" y="1557"/>
                  </a:lnTo>
                  <a:lnTo>
                    <a:pt x="2469" y="1557"/>
                  </a:lnTo>
                  <a:lnTo>
                    <a:pt x="2471" y="1560"/>
                  </a:lnTo>
                  <a:lnTo>
                    <a:pt x="2474" y="1564"/>
                  </a:lnTo>
                  <a:lnTo>
                    <a:pt x="2474" y="1564"/>
                  </a:lnTo>
                  <a:lnTo>
                    <a:pt x="2474" y="1564"/>
                  </a:lnTo>
                  <a:lnTo>
                    <a:pt x="2476" y="1564"/>
                  </a:lnTo>
                  <a:lnTo>
                    <a:pt x="2476" y="1564"/>
                  </a:lnTo>
                  <a:lnTo>
                    <a:pt x="2476" y="1567"/>
                  </a:lnTo>
                  <a:lnTo>
                    <a:pt x="2476" y="1567"/>
                  </a:lnTo>
                  <a:lnTo>
                    <a:pt x="2476" y="1567"/>
                  </a:lnTo>
                  <a:lnTo>
                    <a:pt x="2476" y="1569"/>
                  </a:lnTo>
                  <a:lnTo>
                    <a:pt x="2476" y="1569"/>
                  </a:lnTo>
                  <a:lnTo>
                    <a:pt x="2478" y="1569"/>
                  </a:lnTo>
                  <a:lnTo>
                    <a:pt x="2478" y="1569"/>
                  </a:lnTo>
                  <a:lnTo>
                    <a:pt x="2481" y="1569"/>
                  </a:lnTo>
                  <a:lnTo>
                    <a:pt x="2483" y="1569"/>
                  </a:lnTo>
                  <a:lnTo>
                    <a:pt x="2483" y="1571"/>
                  </a:lnTo>
                  <a:lnTo>
                    <a:pt x="2485" y="1571"/>
                  </a:lnTo>
                  <a:lnTo>
                    <a:pt x="2488" y="1569"/>
                  </a:lnTo>
                  <a:lnTo>
                    <a:pt x="2490" y="1567"/>
                  </a:lnTo>
                  <a:lnTo>
                    <a:pt x="2495" y="1564"/>
                  </a:lnTo>
                  <a:lnTo>
                    <a:pt x="2495" y="1567"/>
                  </a:lnTo>
                  <a:lnTo>
                    <a:pt x="2500" y="1569"/>
                  </a:lnTo>
                  <a:lnTo>
                    <a:pt x="2504" y="1571"/>
                  </a:lnTo>
                  <a:lnTo>
                    <a:pt x="2504" y="1571"/>
                  </a:lnTo>
                  <a:lnTo>
                    <a:pt x="2504" y="1571"/>
                  </a:lnTo>
                  <a:lnTo>
                    <a:pt x="2504" y="1571"/>
                  </a:lnTo>
                  <a:lnTo>
                    <a:pt x="2507" y="1571"/>
                  </a:lnTo>
                  <a:lnTo>
                    <a:pt x="2507" y="1571"/>
                  </a:lnTo>
                  <a:lnTo>
                    <a:pt x="2507" y="1571"/>
                  </a:lnTo>
                  <a:lnTo>
                    <a:pt x="2509" y="1574"/>
                  </a:lnTo>
                  <a:lnTo>
                    <a:pt x="2511" y="1574"/>
                  </a:lnTo>
                  <a:lnTo>
                    <a:pt x="2514" y="1576"/>
                  </a:lnTo>
                  <a:lnTo>
                    <a:pt x="2514" y="1576"/>
                  </a:lnTo>
                  <a:lnTo>
                    <a:pt x="2516" y="1576"/>
                  </a:lnTo>
                  <a:lnTo>
                    <a:pt x="2519" y="1576"/>
                  </a:lnTo>
                  <a:lnTo>
                    <a:pt x="2521" y="1579"/>
                  </a:lnTo>
                  <a:lnTo>
                    <a:pt x="2526" y="1579"/>
                  </a:lnTo>
                  <a:lnTo>
                    <a:pt x="2526" y="1576"/>
                  </a:lnTo>
                  <a:lnTo>
                    <a:pt x="2528" y="1576"/>
                  </a:lnTo>
                  <a:lnTo>
                    <a:pt x="2528" y="1574"/>
                  </a:lnTo>
                  <a:lnTo>
                    <a:pt x="2526" y="1571"/>
                  </a:lnTo>
                  <a:lnTo>
                    <a:pt x="2526" y="1569"/>
                  </a:lnTo>
                  <a:lnTo>
                    <a:pt x="2526" y="1567"/>
                  </a:lnTo>
                  <a:lnTo>
                    <a:pt x="2523" y="1564"/>
                  </a:lnTo>
                  <a:lnTo>
                    <a:pt x="2521" y="1562"/>
                  </a:lnTo>
                  <a:lnTo>
                    <a:pt x="2521" y="1562"/>
                  </a:lnTo>
                  <a:lnTo>
                    <a:pt x="2521" y="1560"/>
                  </a:lnTo>
                  <a:lnTo>
                    <a:pt x="2519" y="1560"/>
                  </a:lnTo>
                  <a:lnTo>
                    <a:pt x="2516" y="1557"/>
                  </a:lnTo>
                  <a:lnTo>
                    <a:pt x="2516" y="1557"/>
                  </a:lnTo>
                  <a:lnTo>
                    <a:pt x="2514" y="1557"/>
                  </a:lnTo>
                  <a:lnTo>
                    <a:pt x="2514" y="1555"/>
                  </a:lnTo>
                  <a:lnTo>
                    <a:pt x="2509" y="1553"/>
                  </a:lnTo>
                  <a:lnTo>
                    <a:pt x="2507" y="1553"/>
                  </a:lnTo>
                  <a:lnTo>
                    <a:pt x="2507" y="1553"/>
                  </a:lnTo>
                  <a:lnTo>
                    <a:pt x="2504" y="1553"/>
                  </a:lnTo>
                  <a:lnTo>
                    <a:pt x="2504" y="1553"/>
                  </a:lnTo>
                  <a:lnTo>
                    <a:pt x="2504" y="1553"/>
                  </a:lnTo>
                  <a:lnTo>
                    <a:pt x="2504" y="1553"/>
                  </a:lnTo>
                  <a:lnTo>
                    <a:pt x="2504" y="1550"/>
                  </a:lnTo>
                  <a:lnTo>
                    <a:pt x="2502" y="1553"/>
                  </a:lnTo>
                  <a:lnTo>
                    <a:pt x="2502" y="1553"/>
                  </a:lnTo>
                  <a:lnTo>
                    <a:pt x="2502" y="1553"/>
                  </a:lnTo>
                  <a:lnTo>
                    <a:pt x="2502" y="1553"/>
                  </a:lnTo>
                  <a:lnTo>
                    <a:pt x="2502" y="1550"/>
                  </a:lnTo>
                  <a:lnTo>
                    <a:pt x="2502" y="1550"/>
                  </a:lnTo>
                  <a:lnTo>
                    <a:pt x="2502" y="1548"/>
                  </a:lnTo>
                  <a:lnTo>
                    <a:pt x="2500" y="1548"/>
                  </a:lnTo>
                  <a:lnTo>
                    <a:pt x="2497" y="1545"/>
                  </a:lnTo>
                  <a:lnTo>
                    <a:pt x="2497" y="1545"/>
                  </a:lnTo>
                  <a:lnTo>
                    <a:pt x="2497" y="1543"/>
                  </a:lnTo>
                  <a:lnTo>
                    <a:pt x="2500" y="1543"/>
                  </a:lnTo>
                  <a:lnTo>
                    <a:pt x="2500" y="1543"/>
                  </a:lnTo>
                  <a:lnTo>
                    <a:pt x="2500" y="1543"/>
                  </a:lnTo>
                  <a:lnTo>
                    <a:pt x="2500" y="1543"/>
                  </a:lnTo>
                  <a:lnTo>
                    <a:pt x="2500" y="1543"/>
                  </a:lnTo>
                  <a:lnTo>
                    <a:pt x="2500" y="1543"/>
                  </a:lnTo>
                  <a:lnTo>
                    <a:pt x="2500" y="1536"/>
                  </a:lnTo>
                  <a:lnTo>
                    <a:pt x="2500" y="1536"/>
                  </a:lnTo>
                  <a:lnTo>
                    <a:pt x="2497" y="1534"/>
                  </a:lnTo>
                  <a:lnTo>
                    <a:pt x="2493" y="1531"/>
                  </a:lnTo>
                  <a:lnTo>
                    <a:pt x="2490" y="1529"/>
                  </a:lnTo>
                  <a:lnTo>
                    <a:pt x="2488" y="1529"/>
                  </a:lnTo>
                  <a:lnTo>
                    <a:pt x="2488" y="1529"/>
                  </a:lnTo>
                  <a:lnTo>
                    <a:pt x="2488" y="1529"/>
                  </a:lnTo>
                  <a:lnTo>
                    <a:pt x="2485" y="1526"/>
                  </a:lnTo>
                  <a:lnTo>
                    <a:pt x="2485" y="1529"/>
                  </a:lnTo>
                  <a:lnTo>
                    <a:pt x="2483" y="1529"/>
                  </a:lnTo>
                  <a:lnTo>
                    <a:pt x="2483" y="1526"/>
                  </a:lnTo>
                  <a:lnTo>
                    <a:pt x="2483" y="1526"/>
                  </a:lnTo>
                  <a:lnTo>
                    <a:pt x="2483" y="1524"/>
                  </a:lnTo>
                  <a:lnTo>
                    <a:pt x="2481" y="1524"/>
                  </a:lnTo>
                  <a:lnTo>
                    <a:pt x="2481" y="1524"/>
                  </a:lnTo>
                  <a:lnTo>
                    <a:pt x="2478" y="1522"/>
                  </a:lnTo>
                  <a:lnTo>
                    <a:pt x="2476" y="1522"/>
                  </a:lnTo>
                  <a:lnTo>
                    <a:pt x="2474" y="1519"/>
                  </a:lnTo>
                  <a:lnTo>
                    <a:pt x="2474" y="1517"/>
                  </a:lnTo>
                  <a:lnTo>
                    <a:pt x="2471" y="1517"/>
                  </a:lnTo>
                  <a:lnTo>
                    <a:pt x="2469" y="1515"/>
                  </a:lnTo>
                  <a:lnTo>
                    <a:pt x="2469" y="1515"/>
                  </a:lnTo>
                  <a:lnTo>
                    <a:pt x="2471" y="1515"/>
                  </a:lnTo>
                  <a:lnTo>
                    <a:pt x="2471" y="1515"/>
                  </a:lnTo>
                  <a:lnTo>
                    <a:pt x="2471" y="1515"/>
                  </a:lnTo>
                  <a:lnTo>
                    <a:pt x="2471" y="1515"/>
                  </a:lnTo>
                  <a:lnTo>
                    <a:pt x="2471" y="1515"/>
                  </a:lnTo>
                  <a:lnTo>
                    <a:pt x="2471" y="1517"/>
                  </a:lnTo>
                  <a:lnTo>
                    <a:pt x="2471" y="1515"/>
                  </a:lnTo>
                  <a:lnTo>
                    <a:pt x="2471" y="1512"/>
                  </a:lnTo>
                  <a:lnTo>
                    <a:pt x="2474" y="1510"/>
                  </a:lnTo>
                  <a:lnTo>
                    <a:pt x="2474" y="1508"/>
                  </a:lnTo>
                  <a:lnTo>
                    <a:pt x="2474" y="1508"/>
                  </a:lnTo>
                  <a:lnTo>
                    <a:pt x="2474" y="1498"/>
                  </a:lnTo>
                  <a:lnTo>
                    <a:pt x="2474" y="1498"/>
                  </a:lnTo>
                  <a:lnTo>
                    <a:pt x="2474" y="1496"/>
                  </a:lnTo>
                  <a:lnTo>
                    <a:pt x="2474" y="1496"/>
                  </a:lnTo>
                  <a:lnTo>
                    <a:pt x="2471" y="1496"/>
                  </a:lnTo>
                  <a:lnTo>
                    <a:pt x="2471" y="1496"/>
                  </a:lnTo>
                  <a:lnTo>
                    <a:pt x="2471" y="1496"/>
                  </a:lnTo>
                  <a:lnTo>
                    <a:pt x="2469" y="1496"/>
                  </a:lnTo>
                  <a:lnTo>
                    <a:pt x="2469" y="1493"/>
                  </a:lnTo>
                  <a:lnTo>
                    <a:pt x="2469" y="1491"/>
                  </a:lnTo>
                  <a:lnTo>
                    <a:pt x="2469" y="1491"/>
                  </a:lnTo>
                  <a:lnTo>
                    <a:pt x="2469" y="1491"/>
                  </a:lnTo>
                  <a:lnTo>
                    <a:pt x="2469" y="1489"/>
                  </a:lnTo>
                  <a:lnTo>
                    <a:pt x="2466" y="1486"/>
                  </a:lnTo>
                  <a:lnTo>
                    <a:pt x="2464" y="1484"/>
                  </a:lnTo>
                  <a:lnTo>
                    <a:pt x="2464" y="1484"/>
                  </a:lnTo>
                  <a:lnTo>
                    <a:pt x="2466" y="1484"/>
                  </a:lnTo>
                  <a:lnTo>
                    <a:pt x="2466" y="1484"/>
                  </a:lnTo>
                  <a:lnTo>
                    <a:pt x="2466" y="1484"/>
                  </a:lnTo>
                  <a:lnTo>
                    <a:pt x="2464" y="1482"/>
                  </a:lnTo>
                  <a:lnTo>
                    <a:pt x="2464" y="1482"/>
                  </a:lnTo>
                  <a:lnTo>
                    <a:pt x="2464" y="1482"/>
                  </a:lnTo>
                  <a:lnTo>
                    <a:pt x="2464" y="1482"/>
                  </a:lnTo>
                  <a:lnTo>
                    <a:pt x="2466" y="1482"/>
                  </a:lnTo>
                  <a:lnTo>
                    <a:pt x="2466" y="1482"/>
                  </a:lnTo>
                  <a:lnTo>
                    <a:pt x="2466" y="1479"/>
                  </a:lnTo>
                  <a:lnTo>
                    <a:pt x="2464" y="1479"/>
                  </a:lnTo>
                  <a:lnTo>
                    <a:pt x="2464" y="1479"/>
                  </a:lnTo>
                  <a:lnTo>
                    <a:pt x="2464" y="1479"/>
                  </a:lnTo>
                  <a:lnTo>
                    <a:pt x="2462" y="1479"/>
                  </a:lnTo>
                  <a:lnTo>
                    <a:pt x="2462" y="1477"/>
                  </a:lnTo>
                  <a:lnTo>
                    <a:pt x="2462" y="1477"/>
                  </a:lnTo>
                  <a:lnTo>
                    <a:pt x="2462" y="1477"/>
                  </a:lnTo>
                  <a:lnTo>
                    <a:pt x="2462" y="1472"/>
                  </a:lnTo>
                  <a:lnTo>
                    <a:pt x="2462" y="1470"/>
                  </a:lnTo>
                  <a:lnTo>
                    <a:pt x="2459" y="1467"/>
                  </a:lnTo>
                  <a:lnTo>
                    <a:pt x="2459" y="1467"/>
                  </a:lnTo>
                  <a:lnTo>
                    <a:pt x="2457" y="1463"/>
                  </a:lnTo>
                  <a:lnTo>
                    <a:pt x="2457" y="1463"/>
                  </a:lnTo>
                  <a:lnTo>
                    <a:pt x="2455" y="1460"/>
                  </a:lnTo>
                  <a:lnTo>
                    <a:pt x="2455" y="1458"/>
                  </a:lnTo>
                  <a:lnTo>
                    <a:pt x="2452" y="1455"/>
                  </a:lnTo>
                  <a:lnTo>
                    <a:pt x="2452" y="1455"/>
                  </a:lnTo>
                  <a:lnTo>
                    <a:pt x="2452" y="1455"/>
                  </a:lnTo>
                  <a:lnTo>
                    <a:pt x="2452" y="1455"/>
                  </a:lnTo>
                  <a:lnTo>
                    <a:pt x="2452" y="1455"/>
                  </a:lnTo>
                  <a:lnTo>
                    <a:pt x="2452" y="1453"/>
                  </a:lnTo>
                  <a:lnTo>
                    <a:pt x="2452" y="1451"/>
                  </a:lnTo>
                  <a:lnTo>
                    <a:pt x="2452" y="1451"/>
                  </a:lnTo>
                  <a:lnTo>
                    <a:pt x="2452" y="1448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50" y="1446"/>
                  </a:lnTo>
                  <a:lnTo>
                    <a:pt x="2450" y="1446"/>
                  </a:lnTo>
                  <a:lnTo>
                    <a:pt x="2450" y="1444"/>
                  </a:lnTo>
                  <a:lnTo>
                    <a:pt x="2448" y="1444"/>
                  </a:lnTo>
                  <a:lnTo>
                    <a:pt x="2448" y="1444"/>
                  </a:lnTo>
                  <a:lnTo>
                    <a:pt x="2448" y="1444"/>
                  </a:lnTo>
                  <a:lnTo>
                    <a:pt x="2448" y="1441"/>
                  </a:lnTo>
                  <a:lnTo>
                    <a:pt x="2448" y="1441"/>
                  </a:lnTo>
                  <a:lnTo>
                    <a:pt x="2448" y="1441"/>
                  </a:lnTo>
                  <a:lnTo>
                    <a:pt x="2448" y="1439"/>
                  </a:lnTo>
                  <a:lnTo>
                    <a:pt x="2448" y="1437"/>
                  </a:lnTo>
                  <a:lnTo>
                    <a:pt x="2445" y="1432"/>
                  </a:lnTo>
                  <a:lnTo>
                    <a:pt x="2445" y="1432"/>
                  </a:lnTo>
                  <a:lnTo>
                    <a:pt x="2445" y="1432"/>
                  </a:lnTo>
                  <a:lnTo>
                    <a:pt x="2445" y="1429"/>
                  </a:lnTo>
                  <a:lnTo>
                    <a:pt x="2445" y="1429"/>
                  </a:lnTo>
                  <a:lnTo>
                    <a:pt x="2443" y="1427"/>
                  </a:lnTo>
                  <a:lnTo>
                    <a:pt x="2443" y="1425"/>
                  </a:lnTo>
                  <a:lnTo>
                    <a:pt x="2443" y="1425"/>
                  </a:lnTo>
                  <a:lnTo>
                    <a:pt x="2443" y="1422"/>
                  </a:lnTo>
                  <a:lnTo>
                    <a:pt x="2443" y="1422"/>
                  </a:lnTo>
                  <a:lnTo>
                    <a:pt x="2440" y="1420"/>
                  </a:lnTo>
                  <a:lnTo>
                    <a:pt x="2440" y="1418"/>
                  </a:lnTo>
                  <a:lnTo>
                    <a:pt x="2440" y="1415"/>
                  </a:lnTo>
                  <a:lnTo>
                    <a:pt x="2440" y="1415"/>
                  </a:lnTo>
                  <a:lnTo>
                    <a:pt x="2438" y="1413"/>
                  </a:lnTo>
                  <a:lnTo>
                    <a:pt x="2433" y="1413"/>
                  </a:lnTo>
                  <a:lnTo>
                    <a:pt x="2431" y="1411"/>
                  </a:lnTo>
                  <a:lnTo>
                    <a:pt x="2429" y="1408"/>
                  </a:lnTo>
                  <a:lnTo>
                    <a:pt x="2426" y="1406"/>
                  </a:lnTo>
                  <a:lnTo>
                    <a:pt x="2424" y="1406"/>
                  </a:lnTo>
                  <a:lnTo>
                    <a:pt x="2422" y="1406"/>
                  </a:lnTo>
                  <a:lnTo>
                    <a:pt x="2419" y="1406"/>
                  </a:lnTo>
                  <a:lnTo>
                    <a:pt x="2417" y="1406"/>
                  </a:lnTo>
                  <a:lnTo>
                    <a:pt x="2417" y="1403"/>
                  </a:lnTo>
                  <a:lnTo>
                    <a:pt x="2414" y="1401"/>
                  </a:lnTo>
                  <a:lnTo>
                    <a:pt x="2412" y="1401"/>
                  </a:lnTo>
                  <a:lnTo>
                    <a:pt x="2412" y="1401"/>
                  </a:lnTo>
                  <a:lnTo>
                    <a:pt x="2410" y="1401"/>
                  </a:lnTo>
                  <a:lnTo>
                    <a:pt x="2410" y="1401"/>
                  </a:lnTo>
                  <a:lnTo>
                    <a:pt x="2407" y="1401"/>
                  </a:lnTo>
                  <a:lnTo>
                    <a:pt x="2407" y="1401"/>
                  </a:lnTo>
                  <a:lnTo>
                    <a:pt x="2407" y="1401"/>
                  </a:lnTo>
                  <a:lnTo>
                    <a:pt x="2407" y="1401"/>
                  </a:lnTo>
                  <a:lnTo>
                    <a:pt x="2407" y="1399"/>
                  </a:lnTo>
                  <a:lnTo>
                    <a:pt x="2405" y="1399"/>
                  </a:lnTo>
                  <a:lnTo>
                    <a:pt x="2405" y="1399"/>
                  </a:lnTo>
                  <a:lnTo>
                    <a:pt x="2405" y="1399"/>
                  </a:lnTo>
                  <a:lnTo>
                    <a:pt x="2403" y="1396"/>
                  </a:lnTo>
                  <a:lnTo>
                    <a:pt x="2398" y="1392"/>
                  </a:lnTo>
                  <a:lnTo>
                    <a:pt x="2398" y="1389"/>
                  </a:lnTo>
                  <a:lnTo>
                    <a:pt x="2398" y="1389"/>
                  </a:lnTo>
                  <a:lnTo>
                    <a:pt x="2398" y="1389"/>
                  </a:lnTo>
                  <a:lnTo>
                    <a:pt x="2398" y="1387"/>
                  </a:lnTo>
                  <a:lnTo>
                    <a:pt x="2396" y="1387"/>
                  </a:lnTo>
                  <a:lnTo>
                    <a:pt x="2396" y="1387"/>
                  </a:lnTo>
                  <a:lnTo>
                    <a:pt x="2396" y="1387"/>
                  </a:lnTo>
                  <a:lnTo>
                    <a:pt x="2393" y="1387"/>
                  </a:lnTo>
                  <a:lnTo>
                    <a:pt x="2393" y="1384"/>
                  </a:lnTo>
                  <a:lnTo>
                    <a:pt x="2393" y="1384"/>
                  </a:lnTo>
                  <a:lnTo>
                    <a:pt x="2391" y="1387"/>
                  </a:lnTo>
                  <a:lnTo>
                    <a:pt x="2391" y="1387"/>
                  </a:lnTo>
                  <a:lnTo>
                    <a:pt x="2391" y="1387"/>
                  </a:lnTo>
                  <a:lnTo>
                    <a:pt x="2388" y="1387"/>
                  </a:lnTo>
                  <a:lnTo>
                    <a:pt x="2386" y="1387"/>
                  </a:lnTo>
                  <a:lnTo>
                    <a:pt x="2386" y="1387"/>
                  </a:lnTo>
                  <a:lnTo>
                    <a:pt x="2386" y="1387"/>
                  </a:lnTo>
                  <a:lnTo>
                    <a:pt x="2386" y="1389"/>
                  </a:lnTo>
                  <a:lnTo>
                    <a:pt x="2384" y="1389"/>
                  </a:lnTo>
                  <a:lnTo>
                    <a:pt x="2384" y="1389"/>
                  </a:lnTo>
                  <a:lnTo>
                    <a:pt x="2384" y="1389"/>
                  </a:lnTo>
                  <a:lnTo>
                    <a:pt x="2384" y="1387"/>
                  </a:lnTo>
                  <a:lnTo>
                    <a:pt x="2384" y="1387"/>
                  </a:lnTo>
                  <a:lnTo>
                    <a:pt x="2384" y="1387"/>
                  </a:lnTo>
                  <a:lnTo>
                    <a:pt x="2384" y="1384"/>
                  </a:lnTo>
                  <a:lnTo>
                    <a:pt x="2384" y="1382"/>
                  </a:lnTo>
                  <a:lnTo>
                    <a:pt x="2384" y="1380"/>
                  </a:lnTo>
                  <a:lnTo>
                    <a:pt x="2384" y="1375"/>
                  </a:lnTo>
                  <a:lnTo>
                    <a:pt x="2384" y="1375"/>
                  </a:lnTo>
                  <a:lnTo>
                    <a:pt x="2384" y="1373"/>
                  </a:lnTo>
                  <a:lnTo>
                    <a:pt x="2384" y="1370"/>
                  </a:lnTo>
                  <a:lnTo>
                    <a:pt x="2384" y="1370"/>
                  </a:lnTo>
                  <a:lnTo>
                    <a:pt x="2384" y="1370"/>
                  </a:lnTo>
                  <a:lnTo>
                    <a:pt x="2386" y="1368"/>
                  </a:lnTo>
                  <a:lnTo>
                    <a:pt x="2386" y="1368"/>
                  </a:lnTo>
                  <a:lnTo>
                    <a:pt x="2386" y="1368"/>
                  </a:lnTo>
                  <a:lnTo>
                    <a:pt x="2386" y="1368"/>
                  </a:lnTo>
                  <a:lnTo>
                    <a:pt x="2388" y="1368"/>
                  </a:lnTo>
                  <a:lnTo>
                    <a:pt x="2388" y="1366"/>
                  </a:lnTo>
                  <a:lnTo>
                    <a:pt x="2391" y="1366"/>
                  </a:lnTo>
                  <a:lnTo>
                    <a:pt x="2391" y="1366"/>
                  </a:lnTo>
                  <a:lnTo>
                    <a:pt x="2393" y="1366"/>
                  </a:lnTo>
                  <a:lnTo>
                    <a:pt x="2393" y="1363"/>
                  </a:lnTo>
                  <a:lnTo>
                    <a:pt x="2396" y="1358"/>
                  </a:lnTo>
                  <a:lnTo>
                    <a:pt x="2396" y="1356"/>
                  </a:lnTo>
                  <a:lnTo>
                    <a:pt x="2396" y="1354"/>
                  </a:lnTo>
                  <a:lnTo>
                    <a:pt x="2396" y="1354"/>
                  </a:lnTo>
                  <a:lnTo>
                    <a:pt x="2396" y="1351"/>
                  </a:lnTo>
                  <a:lnTo>
                    <a:pt x="2396" y="1351"/>
                  </a:lnTo>
                  <a:lnTo>
                    <a:pt x="2396" y="1351"/>
                  </a:lnTo>
                  <a:lnTo>
                    <a:pt x="2398" y="1351"/>
                  </a:lnTo>
                  <a:lnTo>
                    <a:pt x="2398" y="1351"/>
                  </a:lnTo>
                  <a:lnTo>
                    <a:pt x="2400" y="1349"/>
                  </a:lnTo>
                  <a:lnTo>
                    <a:pt x="2400" y="1349"/>
                  </a:lnTo>
                  <a:lnTo>
                    <a:pt x="2403" y="1349"/>
                  </a:lnTo>
                  <a:lnTo>
                    <a:pt x="2403" y="1347"/>
                  </a:lnTo>
                  <a:lnTo>
                    <a:pt x="2403" y="1347"/>
                  </a:lnTo>
                  <a:lnTo>
                    <a:pt x="2403" y="1347"/>
                  </a:lnTo>
                  <a:lnTo>
                    <a:pt x="2403" y="1344"/>
                  </a:lnTo>
                  <a:lnTo>
                    <a:pt x="2405" y="1344"/>
                  </a:lnTo>
                  <a:lnTo>
                    <a:pt x="2405" y="1342"/>
                  </a:lnTo>
                  <a:lnTo>
                    <a:pt x="2405" y="1342"/>
                  </a:lnTo>
                  <a:lnTo>
                    <a:pt x="2405" y="1340"/>
                  </a:lnTo>
                  <a:lnTo>
                    <a:pt x="2407" y="1337"/>
                  </a:lnTo>
                  <a:lnTo>
                    <a:pt x="2407" y="1335"/>
                  </a:lnTo>
                  <a:lnTo>
                    <a:pt x="2407" y="1335"/>
                  </a:lnTo>
                  <a:lnTo>
                    <a:pt x="2410" y="1332"/>
                  </a:lnTo>
                  <a:lnTo>
                    <a:pt x="2410" y="1332"/>
                  </a:lnTo>
                  <a:lnTo>
                    <a:pt x="2410" y="1332"/>
                  </a:lnTo>
                  <a:lnTo>
                    <a:pt x="2410" y="1332"/>
                  </a:lnTo>
                  <a:lnTo>
                    <a:pt x="2412" y="1332"/>
                  </a:lnTo>
                  <a:lnTo>
                    <a:pt x="2412" y="1332"/>
                  </a:lnTo>
                  <a:lnTo>
                    <a:pt x="2412" y="1332"/>
                  </a:lnTo>
                  <a:lnTo>
                    <a:pt x="2412" y="1332"/>
                  </a:lnTo>
                  <a:lnTo>
                    <a:pt x="2412" y="1332"/>
                  </a:lnTo>
                  <a:lnTo>
                    <a:pt x="2414" y="1332"/>
                  </a:lnTo>
                  <a:lnTo>
                    <a:pt x="2414" y="1332"/>
                  </a:lnTo>
                  <a:lnTo>
                    <a:pt x="2412" y="1335"/>
                  </a:lnTo>
                  <a:lnTo>
                    <a:pt x="2414" y="1332"/>
                  </a:lnTo>
                  <a:lnTo>
                    <a:pt x="2417" y="1330"/>
                  </a:lnTo>
                  <a:lnTo>
                    <a:pt x="2419" y="1330"/>
                  </a:lnTo>
                  <a:lnTo>
                    <a:pt x="2417" y="1330"/>
                  </a:lnTo>
                  <a:lnTo>
                    <a:pt x="2419" y="1332"/>
                  </a:lnTo>
                  <a:lnTo>
                    <a:pt x="2419" y="1332"/>
                  </a:lnTo>
                  <a:lnTo>
                    <a:pt x="2419" y="1332"/>
                  </a:lnTo>
                  <a:lnTo>
                    <a:pt x="2422" y="1332"/>
                  </a:lnTo>
                  <a:lnTo>
                    <a:pt x="2422" y="1332"/>
                  </a:lnTo>
                  <a:lnTo>
                    <a:pt x="2422" y="1332"/>
                  </a:lnTo>
                  <a:lnTo>
                    <a:pt x="2422" y="1330"/>
                  </a:lnTo>
                  <a:lnTo>
                    <a:pt x="2422" y="1330"/>
                  </a:lnTo>
                  <a:lnTo>
                    <a:pt x="2422" y="1330"/>
                  </a:lnTo>
                  <a:lnTo>
                    <a:pt x="2422" y="1330"/>
                  </a:lnTo>
                  <a:lnTo>
                    <a:pt x="2422" y="1328"/>
                  </a:lnTo>
                  <a:lnTo>
                    <a:pt x="2422" y="1328"/>
                  </a:lnTo>
                  <a:lnTo>
                    <a:pt x="2424" y="1325"/>
                  </a:lnTo>
                  <a:lnTo>
                    <a:pt x="2424" y="1325"/>
                  </a:lnTo>
                  <a:lnTo>
                    <a:pt x="2424" y="1325"/>
                  </a:lnTo>
                  <a:lnTo>
                    <a:pt x="2422" y="1323"/>
                  </a:lnTo>
                  <a:lnTo>
                    <a:pt x="2422" y="1323"/>
                  </a:lnTo>
                  <a:lnTo>
                    <a:pt x="2422" y="1323"/>
                  </a:lnTo>
                  <a:lnTo>
                    <a:pt x="2424" y="1323"/>
                  </a:lnTo>
                  <a:lnTo>
                    <a:pt x="2424" y="1323"/>
                  </a:lnTo>
                  <a:lnTo>
                    <a:pt x="2424" y="1325"/>
                  </a:lnTo>
                  <a:lnTo>
                    <a:pt x="2426" y="1325"/>
                  </a:lnTo>
                  <a:lnTo>
                    <a:pt x="2429" y="1323"/>
                  </a:lnTo>
                  <a:lnTo>
                    <a:pt x="2429" y="1318"/>
                  </a:lnTo>
                  <a:lnTo>
                    <a:pt x="2429" y="1316"/>
                  </a:lnTo>
                  <a:lnTo>
                    <a:pt x="2431" y="1314"/>
                  </a:lnTo>
                  <a:lnTo>
                    <a:pt x="2431" y="1314"/>
                  </a:lnTo>
                  <a:lnTo>
                    <a:pt x="2433" y="1314"/>
                  </a:lnTo>
                  <a:lnTo>
                    <a:pt x="2433" y="1314"/>
                  </a:lnTo>
                  <a:lnTo>
                    <a:pt x="2433" y="1314"/>
                  </a:lnTo>
                  <a:lnTo>
                    <a:pt x="2436" y="1311"/>
                  </a:lnTo>
                  <a:lnTo>
                    <a:pt x="2436" y="1311"/>
                  </a:lnTo>
                  <a:lnTo>
                    <a:pt x="2436" y="1311"/>
                  </a:lnTo>
                  <a:lnTo>
                    <a:pt x="2436" y="1311"/>
                  </a:lnTo>
                  <a:lnTo>
                    <a:pt x="2436" y="1311"/>
                  </a:lnTo>
                  <a:lnTo>
                    <a:pt x="2436" y="1314"/>
                  </a:lnTo>
                  <a:lnTo>
                    <a:pt x="2436" y="1314"/>
                  </a:lnTo>
                  <a:lnTo>
                    <a:pt x="2436" y="1314"/>
                  </a:lnTo>
                  <a:lnTo>
                    <a:pt x="2438" y="1311"/>
                  </a:lnTo>
                  <a:lnTo>
                    <a:pt x="2438" y="1311"/>
                  </a:lnTo>
                  <a:lnTo>
                    <a:pt x="2440" y="1309"/>
                  </a:lnTo>
                  <a:lnTo>
                    <a:pt x="2443" y="1309"/>
                  </a:lnTo>
                  <a:lnTo>
                    <a:pt x="2443" y="1309"/>
                  </a:lnTo>
                  <a:lnTo>
                    <a:pt x="2443" y="1309"/>
                  </a:lnTo>
                  <a:lnTo>
                    <a:pt x="2443" y="1306"/>
                  </a:lnTo>
                  <a:lnTo>
                    <a:pt x="2443" y="1306"/>
                  </a:lnTo>
                  <a:lnTo>
                    <a:pt x="2440" y="1306"/>
                  </a:lnTo>
                  <a:lnTo>
                    <a:pt x="2440" y="1306"/>
                  </a:lnTo>
                  <a:lnTo>
                    <a:pt x="2440" y="1306"/>
                  </a:lnTo>
                  <a:lnTo>
                    <a:pt x="2440" y="1306"/>
                  </a:lnTo>
                  <a:lnTo>
                    <a:pt x="2438" y="1309"/>
                  </a:lnTo>
                  <a:lnTo>
                    <a:pt x="2438" y="1309"/>
                  </a:lnTo>
                  <a:lnTo>
                    <a:pt x="2438" y="1306"/>
                  </a:lnTo>
                  <a:lnTo>
                    <a:pt x="2436" y="1309"/>
                  </a:lnTo>
                  <a:lnTo>
                    <a:pt x="2436" y="1309"/>
                  </a:lnTo>
                  <a:lnTo>
                    <a:pt x="2436" y="1306"/>
                  </a:lnTo>
                  <a:lnTo>
                    <a:pt x="2436" y="1306"/>
                  </a:lnTo>
                  <a:lnTo>
                    <a:pt x="2436" y="1304"/>
                  </a:lnTo>
                  <a:lnTo>
                    <a:pt x="2436" y="1304"/>
                  </a:lnTo>
                  <a:lnTo>
                    <a:pt x="2433" y="1302"/>
                  </a:lnTo>
                  <a:lnTo>
                    <a:pt x="2433" y="1302"/>
                  </a:lnTo>
                  <a:lnTo>
                    <a:pt x="2433" y="1302"/>
                  </a:lnTo>
                  <a:lnTo>
                    <a:pt x="2431" y="1302"/>
                  </a:lnTo>
                  <a:lnTo>
                    <a:pt x="2431" y="1299"/>
                  </a:lnTo>
                  <a:lnTo>
                    <a:pt x="2431" y="1299"/>
                  </a:lnTo>
                  <a:lnTo>
                    <a:pt x="2431" y="1297"/>
                  </a:lnTo>
                  <a:lnTo>
                    <a:pt x="2431" y="1297"/>
                  </a:lnTo>
                  <a:lnTo>
                    <a:pt x="2433" y="1295"/>
                  </a:lnTo>
                  <a:lnTo>
                    <a:pt x="2431" y="1295"/>
                  </a:lnTo>
                  <a:lnTo>
                    <a:pt x="2431" y="1295"/>
                  </a:lnTo>
                  <a:lnTo>
                    <a:pt x="2431" y="1295"/>
                  </a:lnTo>
                  <a:lnTo>
                    <a:pt x="2431" y="1292"/>
                  </a:lnTo>
                  <a:lnTo>
                    <a:pt x="2431" y="1292"/>
                  </a:lnTo>
                  <a:lnTo>
                    <a:pt x="2431" y="1292"/>
                  </a:lnTo>
                  <a:lnTo>
                    <a:pt x="2431" y="1292"/>
                  </a:lnTo>
                  <a:lnTo>
                    <a:pt x="2433" y="1292"/>
                  </a:lnTo>
                  <a:lnTo>
                    <a:pt x="2433" y="1292"/>
                  </a:lnTo>
                  <a:lnTo>
                    <a:pt x="2433" y="1295"/>
                  </a:lnTo>
                  <a:lnTo>
                    <a:pt x="2433" y="1295"/>
                  </a:lnTo>
                  <a:lnTo>
                    <a:pt x="2436" y="1292"/>
                  </a:lnTo>
                  <a:lnTo>
                    <a:pt x="2438" y="1292"/>
                  </a:lnTo>
                  <a:lnTo>
                    <a:pt x="2438" y="1295"/>
                  </a:lnTo>
                  <a:lnTo>
                    <a:pt x="2438" y="1295"/>
                  </a:lnTo>
                  <a:lnTo>
                    <a:pt x="2438" y="1295"/>
                  </a:lnTo>
                  <a:lnTo>
                    <a:pt x="2438" y="1295"/>
                  </a:lnTo>
                  <a:lnTo>
                    <a:pt x="2438" y="1295"/>
                  </a:lnTo>
                  <a:lnTo>
                    <a:pt x="2438" y="1295"/>
                  </a:lnTo>
                  <a:lnTo>
                    <a:pt x="2440" y="1295"/>
                  </a:lnTo>
                  <a:lnTo>
                    <a:pt x="2440" y="1297"/>
                  </a:lnTo>
                  <a:lnTo>
                    <a:pt x="2443" y="1295"/>
                  </a:lnTo>
                  <a:lnTo>
                    <a:pt x="2440" y="1295"/>
                  </a:lnTo>
                  <a:lnTo>
                    <a:pt x="2440" y="1292"/>
                  </a:lnTo>
                  <a:lnTo>
                    <a:pt x="2440" y="1290"/>
                  </a:lnTo>
                  <a:lnTo>
                    <a:pt x="2443" y="1290"/>
                  </a:lnTo>
                  <a:lnTo>
                    <a:pt x="2443" y="1290"/>
                  </a:lnTo>
                  <a:lnTo>
                    <a:pt x="2443" y="1292"/>
                  </a:lnTo>
                  <a:lnTo>
                    <a:pt x="2445" y="1292"/>
                  </a:lnTo>
                  <a:lnTo>
                    <a:pt x="2445" y="1292"/>
                  </a:lnTo>
                  <a:lnTo>
                    <a:pt x="2445" y="1295"/>
                  </a:lnTo>
                  <a:lnTo>
                    <a:pt x="2445" y="1299"/>
                  </a:lnTo>
                  <a:lnTo>
                    <a:pt x="2443" y="1299"/>
                  </a:lnTo>
                  <a:lnTo>
                    <a:pt x="2443" y="1299"/>
                  </a:lnTo>
                  <a:lnTo>
                    <a:pt x="2443" y="1302"/>
                  </a:lnTo>
                  <a:lnTo>
                    <a:pt x="2443" y="1302"/>
                  </a:lnTo>
                  <a:lnTo>
                    <a:pt x="2443" y="1302"/>
                  </a:lnTo>
                  <a:lnTo>
                    <a:pt x="2443" y="1304"/>
                  </a:lnTo>
                  <a:lnTo>
                    <a:pt x="2443" y="1304"/>
                  </a:lnTo>
                  <a:lnTo>
                    <a:pt x="2443" y="1304"/>
                  </a:lnTo>
                  <a:lnTo>
                    <a:pt x="2445" y="1304"/>
                  </a:lnTo>
                  <a:lnTo>
                    <a:pt x="2445" y="1304"/>
                  </a:lnTo>
                  <a:lnTo>
                    <a:pt x="2445" y="1304"/>
                  </a:lnTo>
                  <a:lnTo>
                    <a:pt x="2448" y="1304"/>
                  </a:lnTo>
                  <a:lnTo>
                    <a:pt x="2450" y="1302"/>
                  </a:lnTo>
                  <a:lnTo>
                    <a:pt x="2450" y="1302"/>
                  </a:lnTo>
                  <a:lnTo>
                    <a:pt x="2452" y="1302"/>
                  </a:lnTo>
                  <a:lnTo>
                    <a:pt x="2452" y="1302"/>
                  </a:lnTo>
                  <a:lnTo>
                    <a:pt x="2455" y="1302"/>
                  </a:lnTo>
                  <a:lnTo>
                    <a:pt x="2455" y="1302"/>
                  </a:lnTo>
                  <a:lnTo>
                    <a:pt x="2455" y="1299"/>
                  </a:lnTo>
                  <a:lnTo>
                    <a:pt x="2457" y="1299"/>
                  </a:lnTo>
                  <a:lnTo>
                    <a:pt x="2457" y="1299"/>
                  </a:lnTo>
                  <a:lnTo>
                    <a:pt x="2459" y="1299"/>
                  </a:lnTo>
                  <a:lnTo>
                    <a:pt x="2459" y="1299"/>
                  </a:lnTo>
                  <a:lnTo>
                    <a:pt x="2459" y="1299"/>
                  </a:lnTo>
                  <a:lnTo>
                    <a:pt x="2459" y="1299"/>
                  </a:lnTo>
                  <a:lnTo>
                    <a:pt x="2464" y="1297"/>
                  </a:lnTo>
                  <a:lnTo>
                    <a:pt x="2464" y="1297"/>
                  </a:lnTo>
                  <a:lnTo>
                    <a:pt x="2462" y="1297"/>
                  </a:lnTo>
                  <a:lnTo>
                    <a:pt x="2462" y="1295"/>
                  </a:lnTo>
                  <a:lnTo>
                    <a:pt x="2462" y="1290"/>
                  </a:lnTo>
                  <a:lnTo>
                    <a:pt x="2462" y="1290"/>
                  </a:lnTo>
                  <a:lnTo>
                    <a:pt x="2462" y="1290"/>
                  </a:lnTo>
                  <a:lnTo>
                    <a:pt x="2462" y="1287"/>
                  </a:lnTo>
                  <a:lnTo>
                    <a:pt x="2462" y="1287"/>
                  </a:lnTo>
                  <a:lnTo>
                    <a:pt x="2459" y="1287"/>
                  </a:lnTo>
                  <a:lnTo>
                    <a:pt x="2459" y="1287"/>
                  </a:lnTo>
                  <a:lnTo>
                    <a:pt x="2459" y="1285"/>
                  </a:lnTo>
                  <a:lnTo>
                    <a:pt x="2462" y="1285"/>
                  </a:lnTo>
                  <a:lnTo>
                    <a:pt x="2462" y="1285"/>
                  </a:lnTo>
                  <a:lnTo>
                    <a:pt x="2462" y="1285"/>
                  </a:lnTo>
                  <a:lnTo>
                    <a:pt x="2464" y="1287"/>
                  </a:lnTo>
                  <a:lnTo>
                    <a:pt x="2464" y="1285"/>
                  </a:lnTo>
                  <a:lnTo>
                    <a:pt x="2464" y="1285"/>
                  </a:lnTo>
                  <a:lnTo>
                    <a:pt x="2462" y="1283"/>
                  </a:lnTo>
                  <a:lnTo>
                    <a:pt x="2462" y="1283"/>
                  </a:lnTo>
                  <a:lnTo>
                    <a:pt x="2464" y="1280"/>
                  </a:lnTo>
                  <a:lnTo>
                    <a:pt x="2464" y="1280"/>
                  </a:lnTo>
                  <a:lnTo>
                    <a:pt x="2464" y="1278"/>
                  </a:lnTo>
                  <a:lnTo>
                    <a:pt x="2464" y="1278"/>
                  </a:lnTo>
                  <a:lnTo>
                    <a:pt x="2464" y="1278"/>
                  </a:lnTo>
                  <a:lnTo>
                    <a:pt x="2466" y="1278"/>
                  </a:lnTo>
                  <a:lnTo>
                    <a:pt x="2466" y="1278"/>
                  </a:lnTo>
                  <a:lnTo>
                    <a:pt x="2466" y="1278"/>
                  </a:lnTo>
                  <a:lnTo>
                    <a:pt x="2469" y="1278"/>
                  </a:lnTo>
                  <a:lnTo>
                    <a:pt x="2469" y="1278"/>
                  </a:lnTo>
                  <a:lnTo>
                    <a:pt x="2469" y="1280"/>
                  </a:lnTo>
                  <a:lnTo>
                    <a:pt x="2471" y="1280"/>
                  </a:lnTo>
                  <a:lnTo>
                    <a:pt x="2471" y="1283"/>
                  </a:lnTo>
                  <a:lnTo>
                    <a:pt x="2471" y="1283"/>
                  </a:lnTo>
                  <a:lnTo>
                    <a:pt x="2471" y="1283"/>
                  </a:lnTo>
                  <a:lnTo>
                    <a:pt x="2474" y="1283"/>
                  </a:lnTo>
                  <a:lnTo>
                    <a:pt x="2474" y="1280"/>
                  </a:lnTo>
                  <a:lnTo>
                    <a:pt x="2474" y="1280"/>
                  </a:lnTo>
                  <a:lnTo>
                    <a:pt x="2474" y="1280"/>
                  </a:lnTo>
                  <a:lnTo>
                    <a:pt x="2474" y="1280"/>
                  </a:lnTo>
                  <a:lnTo>
                    <a:pt x="2474" y="1278"/>
                  </a:lnTo>
                  <a:lnTo>
                    <a:pt x="2474" y="1278"/>
                  </a:lnTo>
                  <a:lnTo>
                    <a:pt x="2474" y="1278"/>
                  </a:lnTo>
                  <a:lnTo>
                    <a:pt x="2476" y="1278"/>
                  </a:lnTo>
                  <a:lnTo>
                    <a:pt x="2476" y="1278"/>
                  </a:lnTo>
                  <a:lnTo>
                    <a:pt x="2476" y="1276"/>
                  </a:lnTo>
                  <a:lnTo>
                    <a:pt x="2476" y="1276"/>
                  </a:lnTo>
                  <a:lnTo>
                    <a:pt x="2476" y="1273"/>
                  </a:lnTo>
                  <a:lnTo>
                    <a:pt x="2476" y="1273"/>
                  </a:lnTo>
                  <a:lnTo>
                    <a:pt x="2476" y="1273"/>
                  </a:lnTo>
                  <a:lnTo>
                    <a:pt x="2476" y="1271"/>
                  </a:lnTo>
                  <a:lnTo>
                    <a:pt x="2476" y="1271"/>
                  </a:lnTo>
                  <a:lnTo>
                    <a:pt x="2476" y="1273"/>
                  </a:lnTo>
                  <a:lnTo>
                    <a:pt x="2476" y="1273"/>
                  </a:lnTo>
                  <a:lnTo>
                    <a:pt x="2476" y="1273"/>
                  </a:lnTo>
                  <a:lnTo>
                    <a:pt x="2476" y="1273"/>
                  </a:lnTo>
                  <a:lnTo>
                    <a:pt x="2474" y="1271"/>
                  </a:lnTo>
                  <a:lnTo>
                    <a:pt x="2474" y="1271"/>
                  </a:lnTo>
                  <a:lnTo>
                    <a:pt x="2474" y="1271"/>
                  </a:lnTo>
                  <a:lnTo>
                    <a:pt x="2474" y="1271"/>
                  </a:lnTo>
                  <a:lnTo>
                    <a:pt x="2471" y="1269"/>
                  </a:lnTo>
                  <a:lnTo>
                    <a:pt x="2471" y="1269"/>
                  </a:lnTo>
                  <a:lnTo>
                    <a:pt x="2469" y="1269"/>
                  </a:lnTo>
                  <a:lnTo>
                    <a:pt x="2469" y="1269"/>
                  </a:lnTo>
                  <a:lnTo>
                    <a:pt x="2469" y="1271"/>
                  </a:lnTo>
                  <a:lnTo>
                    <a:pt x="2466" y="1273"/>
                  </a:lnTo>
                  <a:lnTo>
                    <a:pt x="2466" y="1273"/>
                  </a:lnTo>
                  <a:lnTo>
                    <a:pt x="2466" y="1271"/>
                  </a:lnTo>
                  <a:lnTo>
                    <a:pt x="2466" y="1271"/>
                  </a:lnTo>
                  <a:lnTo>
                    <a:pt x="2466" y="1269"/>
                  </a:lnTo>
                  <a:lnTo>
                    <a:pt x="2466" y="1269"/>
                  </a:lnTo>
                  <a:lnTo>
                    <a:pt x="2466" y="1269"/>
                  </a:lnTo>
                  <a:lnTo>
                    <a:pt x="2466" y="1269"/>
                  </a:lnTo>
                  <a:lnTo>
                    <a:pt x="2466" y="1266"/>
                  </a:lnTo>
                  <a:lnTo>
                    <a:pt x="2466" y="1266"/>
                  </a:lnTo>
                  <a:lnTo>
                    <a:pt x="2469" y="1266"/>
                  </a:lnTo>
                  <a:lnTo>
                    <a:pt x="2471" y="1266"/>
                  </a:lnTo>
                  <a:lnTo>
                    <a:pt x="2471" y="1266"/>
                  </a:lnTo>
                  <a:lnTo>
                    <a:pt x="2474" y="1266"/>
                  </a:lnTo>
                  <a:lnTo>
                    <a:pt x="2474" y="1266"/>
                  </a:lnTo>
                  <a:lnTo>
                    <a:pt x="2474" y="1266"/>
                  </a:lnTo>
                  <a:lnTo>
                    <a:pt x="2476" y="1266"/>
                  </a:lnTo>
                  <a:lnTo>
                    <a:pt x="2476" y="1269"/>
                  </a:lnTo>
                  <a:lnTo>
                    <a:pt x="2476" y="1269"/>
                  </a:lnTo>
                  <a:lnTo>
                    <a:pt x="2476" y="1269"/>
                  </a:lnTo>
                  <a:lnTo>
                    <a:pt x="2478" y="1269"/>
                  </a:lnTo>
                  <a:lnTo>
                    <a:pt x="2478" y="1269"/>
                  </a:lnTo>
                  <a:lnTo>
                    <a:pt x="2481" y="1269"/>
                  </a:lnTo>
                  <a:lnTo>
                    <a:pt x="2481" y="1269"/>
                  </a:lnTo>
                  <a:lnTo>
                    <a:pt x="2481" y="1269"/>
                  </a:lnTo>
                  <a:lnTo>
                    <a:pt x="2481" y="1269"/>
                  </a:lnTo>
                  <a:lnTo>
                    <a:pt x="2481" y="1266"/>
                  </a:lnTo>
                  <a:lnTo>
                    <a:pt x="2481" y="1266"/>
                  </a:lnTo>
                  <a:lnTo>
                    <a:pt x="2481" y="1266"/>
                  </a:lnTo>
                  <a:lnTo>
                    <a:pt x="2483" y="1269"/>
                  </a:lnTo>
                  <a:lnTo>
                    <a:pt x="2483" y="1269"/>
                  </a:lnTo>
                  <a:lnTo>
                    <a:pt x="2483" y="1266"/>
                  </a:lnTo>
                  <a:lnTo>
                    <a:pt x="2485" y="1266"/>
                  </a:lnTo>
                  <a:lnTo>
                    <a:pt x="2488" y="1264"/>
                  </a:lnTo>
                  <a:lnTo>
                    <a:pt x="2495" y="1261"/>
                  </a:lnTo>
                  <a:lnTo>
                    <a:pt x="2497" y="1261"/>
                  </a:lnTo>
                  <a:lnTo>
                    <a:pt x="2497" y="1261"/>
                  </a:lnTo>
                  <a:lnTo>
                    <a:pt x="2500" y="1261"/>
                  </a:lnTo>
                  <a:lnTo>
                    <a:pt x="2500" y="1261"/>
                  </a:lnTo>
                  <a:lnTo>
                    <a:pt x="2500" y="1261"/>
                  </a:lnTo>
                  <a:lnTo>
                    <a:pt x="2500" y="1259"/>
                  </a:lnTo>
                  <a:lnTo>
                    <a:pt x="2500" y="1259"/>
                  </a:lnTo>
                  <a:lnTo>
                    <a:pt x="2500" y="1259"/>
                  </a:lnTo>
                  <a:lnTo>
                    <a:pt x="2502" y="1259"/>
                  </a:lnTo>
                  <a:lnTo>
                    <a:pt x="2502" y="1259"/>
                  </a:lnTo>
                  <a:lnTo>
                    <a:pt x="2502" y="1259"/>
                  </a:lnTo>
                  <a:lnTo>
                    <a:pt x="2504" y="1257"/>
                  </a:lnTo>
                  <a:lnTo>
                    <a:pt x="2504" y="1257"/>
                  </a:lnTo>
                  <a:lnTo>
                    <a:pt x="2504" y="1257"/>
                  </a:lnTo>
                  <a:lnTo>
                    <a:pt x="2502" y="1254"/>
                  </a:lnTo>
                  <a:lnTo>
                    <a:pt x="2502" y="1254"/>
                  </a:lnTo>
                  <a:lnTo>
                    <a:pt x="2502" y="1254"/>
                  </a:lnTo>
                  <a:lnTo>
                    <a:pt x="2504" y="1254"/>
                  </a:lnTo>
                  <a:lnTo>
                    <a:pt x="2504" y="1254"/>
                  </a:lnTo>
                  <a:lnTo>
                    <a:pt x="2504" y="1254"/>
                  </a:lnTo>
                  <a:lnTo>
                    <a:pt x="2504" y="1254"/>
                  </a:lnTo>
                  <a:lnTo>
                    <a:pt x="2507" y="1254"/>
                  </a:lnTo>
                  <a:lnTo>
                    <a:pt x="2507" y="1254"/>
                  </a:lnTo>
                  <a:lnTo>
                    <a:pt x="2507" y="1254"/>
                  </a:lnTo>
                  <a:lnTo>
                    <a:pt x="2507" y="1254"/>
                  </a:lnTo>
                  <a:lnTo>
                    <a:pt x="2507" y="1252"/>
                  </a:lnTo>
                  <a:lnTo>
                    <a:pt x="2509" y="1252"/>
                  </a:lnTo>
                  <a:lnTo>
                    <a:pt x="2509" y="1252"/>
                  </a:lnTo>
                  <a:lnTo>
                    <a:pt x="2511" y="1252"/>
                  </a:lnTo>
                  <a:lnTo>
                    <a:pt x="2511" y="1254"/>
                  </a:lnTo>
                  <a:lnTo>
                    <a:pt x="2509" y="1254"/>
                  </a:lnTo>
                  <a:lnTo>
                    <a:pt x="2509" y="1254"/>
                  </a:lnTo>
                  <a:lnTo>
                    <a:pt x="2509" y="1254"/>
                  </a:lnTo>
                  <a:lnTo>
                    <a:pt x="2507" y="1254"/>
                  </a:lnTo>
                  <a:lnTo>
                    <a:pt x="2507" y="1254"/>
                  </a:lnTo>
                  <a:lnTo>
                    <a:pt x="2507" y="1257"/>
                  </a:lnTo>
                  <a:lnTo>
                    <a:pt x="2507" y="1257"/>
                  </a:lnTo>
                  <a:lnTo>
                    <a:pt x="2504" y="1257"/>
                  </a:lnTo>
                  <a:lnTo>
                    <a:pt x="2504" y="1257"/>
                  </a:lnTo>
                  <a:lnTo>
                    <a:pt x="2504" y="1259"/>
                  </a:lnTo>
                  <a:lnTo>
                    <a:pt x="2507" y="1259"/>
                  </a:lnTo>
                  <a:lnTo>
                    <a:pt x="2507" y="1259"/>
                  </a:lnTo>
                  <a:lnTo>
                    <a:pt x="2507" y="1257"/>
                  </a:lnTo>
                  <a:lnTo>
                    <a:pt x="2509" y="1257"/>
                  </a:lnTo>
                  <a:lnTo>
                    <a:pt x="2509" y="1257"/>
                  </a:lnTo>
                  <a:lnTo>
                    <a:pt x="2509" y="1257"/>
                  </a:lnTo>
                  <a:lnTo>
                    <a:pt x="2509" y="1257"/>
                  </a:lnTo>
                  <a:lnTo>
                    <a:pt x="2509" y="1259"/>
                  </a:lnTo>
                  <a:lnTo>
                    <a:pt x="2511" y="1259"/>
                  </a:lnTo>
                  <a:lnTo>
                    <a:pt x="2511" y="1259"/>
                  </a:lnTo>
                  <a:lnTo>
                    <a:pt x="2511" y="1259"/>
                  </a:lnTo>
                  <a:lnTo>
                    <a:pt x="2511" y="1259"/>
                  </a:lnTo>
                  <a:lnTo>
                    <a:pt x="2511" y="1257"/>
                  </a:lnTo>
                  <a:lnTo>
                    <a:pt x="2511" y="1257"/>
                  </a:lnTo>
                  <a:lnTo>
                    <a:pt x="2511" y="1254"/>
                  </a:lnTo>
                  <a:lnTo>
                    <a:pt x="2511" y="1254"/>
                  </a:lnTo>
                  <a:lnTo>
                    <a:pt x="2514" y="1252"/>
                  </a:lnTo>
                  <a:lnTo>
                    <a:pt x="2514" y="1252"/>
                  </a:lnTo>
                  <a:lnTo>
                    <a:pt x="2514" y="1252"/>
                  </a:lnTo>
                  <a:lnTo>
                    <a:pt x="2514" y="1254"/>
                  </a:lnTo>
                  <a:lnTo>
                    <a:pt x="2514" y="1254"/>
                  </a:lnTo>
                  <a:lnTo>
                    <a:pt x="2514" y="1254"/>
                  </a:lnTo>
                  <a:lnTo>
                    <a:pt x="2514" y="1254"/>
                  </a:lnTo>
                  <a:lnTo>
                    <a:pt x="2516" y="1254"/>
                  </a:lnTo>
                  <a:lnTo>
                    <a:pt x="2516" y="1252"/>
                  </a:lnTo>
                  <a:lnTo>
                    <a:pt x="2519" y="1252"/>
                  </a:lnTo>
                  <a:lnTo>
                    <a:pt x="2519" y="1252"/>
                  </a:lnTo>
                  <a:lnTo>
                    <a:pt x="2519" y="1252"/>
                  </a:lnTo>
                  <a:lnTo>
                    <a:pt x="2519" y="1252"/>
                  </a:lnTo>
                  <a:lnTo>
                    <a:pt x="2519" y="1250"/>
                  </a:lnTo>
                  <a:lnTo>
                    <a:pt x="2519" y="1250"/>
                  </a:lnTo>
                  <a:lnTo>
                    <a:pt x="2521" y="1250"/>
                  </a:lnTo>
                  <a:lnTo>
                    <a:pt x="2526" y="1247"/>
                  </a:lnTo>
                  <a:lnTo>
                    <a:pt x="2528" y="1247"/>
                  </a:lnTo>
                  <a:lnTo>
                    <a:pt x="2528" y="1245"/>
                  </a:lnTo>
                  <a:lnTo>
                    <a:pt x="2526" y="1243"/>
                  </a:lnTo>
                  <a:lnTo>
                    <a:pt x="2528" y="1243"/>
                  </a:lnTo>
                  <a:lnTo>
                    <a:pt x="2528" y="1243"/>
                  </a:lnTo>
                  <a:lnTo>
                    <a:pt x="2530" y="1243"/>
                  </a:lnTo>
                  <a:lnTo>
                    <a:pt x="2533" y="1243"/>
                  </a:lnTo>
                  <a:lnTo>
                    <a:pt x="2533" y="1243"/>
                  </a:lnTo>
                  <a:lnTo>
                    <a:pt x="2533" y="1243"/>
                  </a:lnTo>
                  <a:lnTo>
                    <a:pt x="2535" y="1245"/>
                  </a:lnTo>
                  <a:lnTo>
                    <a:pt x="2533" y="1245"/>
                  </a:lnTo>
                  <a:lnTo>
                    <a:pt x="2533" y="1245"/>
                  </a:lnTo>
                  <a:lnTo>
                    <a:pt x="2533" y="1247"/>
                  </a:lnTo>
                  <a:lnTo>
                    <a:pt x="2533" y="1247"/>
                  </a:lnTo>
                  <a:lnTo>
                    <a:pt x="2533" y="1250"/>
                  </a:lnTo>
                  <a:lnTo>
                    <a:pt x="2533" y="1250"/>
                  </a:lnTo>
                  <a:lnTo>
                    <a:pt x="2535" y="1247"/>
                  </a:lnTo>
                  <a:lnTo>
                    <a:pt x="2535" y="1247"/>
                  </a:lnTo>
                  <a:lnTo>
                    <a:pt x="2535" y="1247"/>
                  </a:lnTo>
                  <a:lnTo>
                    <a:pt x="2535" y="1245"/>
                  </a:lnTo>
                  <a:lnTo>
                    <a:pt x="2537" y="1245"/>
                  </a:lnTo>
                  <a:lnTo>
                    <a:pt x="2537" y="1245"/>
                  </a:lnTo>
                  <a:lnTo>
                    <a:pt x="2540" y="1245"/>
                  </a:lnTo>
                  <a:lnTo>
                    <a:pt x="2540" y="1245"/>
                  </a:lnTo>
                  <a:lnTo>
                    <a:pt x="2540" y="1243"/>
                  </a:lnTo>
                  <a:lnTo>
                    <a:pt x="2540" y="1243"/>
                  </a:lnTo>
                  <a:lnTo>
                    <a:pt x="2540" y="1243"/>
                  </a:lnTo>
                  <a:lnTo>
                    <a:pt x="2540" y="1243"/>
                  </a:lnTo>
                  <a:lnTo>
                    <a:pt x="2540" y="1243"/>
                  </a:lnTo>
                  <a:lnTo>
                    <a:pt x="2540" y="1245"/>
                  </a:lnTo>
                  <a:lnTo>
                    <a:pt x="2540" y="1247"/>
                  </a:lnTo>
                  <a:lnTo>
                    <a:pt x="2542" y="1247"/>
                  </a:lnTo>
                  <a:lnTo>
                    <a:pt x="2545" y="1250"/>
                  </a:lnTo>
                  <a:lnTo>
                    <a:pt x="2545" y="1250"/>
                  </a:lnTo>
                  <a:lnTo>
                    <a:pt x="2542" y="1250"/>
                  </a:lnTo>
                  <a:lnTo>
                    <a:pt x="2540" y="1250"/>
                  </a:lnTo>
                  <a:lnTo>
                    <a:pt x="2540" y="1252"/>
                  </a:lnTo>
                  <a:lnTo>
                    <a:pt x="2540" y="1252"/>
                  </a:lnTo>
                  <a:lnTo>
                    <a:pt x="2542" y="1252"/>
                  </a:lnTo>
                  <a:lnTo>
                    <a:pt x="2547" y="1254"/>
                  </a:lnTo>
                  <a:lnTo>
                    <a:pt x="2549" y="1254"/>
                  </a:lnTo>
                  <a:lnTo>
                    <a:pt x="2549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2" y="1252"/>
                  </a:lnTo>
                  <a:lnTo>
                    <a:pt x="2554" y="1252"/>
                  </a:lnTo>
                  <a:lnTo>
                    <a:pt x="2554" y="1252"/>
                  </a:lnTo>
                  <a:lnTo>
                    <a:pt x="2554" y="1250"/>
                  </a:lnTo>
                  <a:lnTo>
                    <a:pt x="2554" y="1250"/>
                  </a:lnTo>
                  <a:lnTo>
                    <a:pt x="2554" y="1250"/>
                  </a:lnTo>
                  <a:lnTo>
                    <a:pt x="2554" y="1250"/>
                  </a:lnTo>
                  <a:lnTo>
                    <a:pt x="2552" y="1250"/>
                  </a:lnTo>
                  <a:lnTo>
                    <a:pt x="2552" y="1250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4" y="1247"/>
                  </a:lnTo>
                  <a:lnTo>
                    <a:pt x="2554" y="1247"/>
                  </a:lnTo>
                  <a:lnTo>
                    <a:pt x="2554" y="1247"/>
                  </a:lnTo>
                  <a:lnTo>
                    <a:pt x="2554" y="1247"/>
                  </a:lnTo>
                  <a:lnTo>
                    <a:pt x="2556" y="1247"/>
                  </a:lnTo>
                  <a:lnTo>
                    <a:pt x="2556" y="1247"/>
                  </a:lnTo>
                  <a:lnTo>
                    <a:pt x="2556" y="1247"/>
                  </a:lnTo>
                  <a:lnTo>
                    <a:pt x="2559" y="1247"/>
                  </a:lnTo>
                  <a:lnTo>
                    <a:pt x="2559" y="1247"/>
                  </a:lnTo>
                  <a:lnTo>
                    <a:pt x="2556" y="1247"/>
                  </a:lnTo>
                  <a:lnTo>
                    <a:pt x="2556" y="1250"/>
                  </a:lnTo>
                  <a:lnTo>
                    <a:pt x="2559" y="1250"/>
                  </a:lnTo>
                  <a:lnTo>
                    <a:pt x="2559" y="1250"/>
                  </a:lnTo>
                  <a:lnTo>
                    <a:pt x="2559" y="1247"/>
                  </a:lnTo>
                  <a:lnTo>
                    <a:pt x="2559" y="1247"/>
                  </a:lnTo>
                  <a:lnTo>
                    <a:pt x="2559" y="1245"/>
                  </a:lnTo>
                  <a:lnTo>
                    <a:pt x="2559" y="1240"/>
                  </a:lnTo>
                  <a:lnTo>
                    <a:pt x="2559" y="1240"/>
                  </a:lnTo>
                  <a:lnTo>
                    <a:pt x="2556" y="1240"/>
                  </a:lnTo>
                  <a:lnTo>
                    <a:pt x="2554" y="1240"/>
                  </a:lnTo>
                  <a:lnTo>
                    <a:pt x="2554" y="1243"/>
                  </a:lnTo>
                  <a:lnTo>
                    <a:pt x="2554" y="1243"/>
                  </a:lnTo>
                  <a:lnTo>
                    <a:pt x="2552" y="1243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4" y="1238"/>
                  </a:lnTo>
                  <a:lnTo>
                    <a:pt x="2554" y="1238"/>
                  </a:lnTo>
                  <a:lnTo>
                    <a:pt x="2554" y="1238"/>
                  </a:lnTo>
                  <a:lnTo>
                    <a:pt x="2554" y="1238"/>
                  </a:lnTo>
                  <a:lnTo>
                    <a:pt x="2554" y="1238"/>
                  </a:lnTo>
                  <a:lnTo>
                    <a:pt x="2554" y="1235"/>
                  </a:lnTo>
                  <a:lnTo>
                    <a:pt x="2554" y="1235"/>
                  </a:lnTo>
                  <a:lnTo>
                    <a:pt x="2554" y="1235"/>
                  </a:lnTo>
                  <a:lnTo>
                    <a:pt x="2554" y="1233"/>
                  </a:lnTo>
                  <a:lnTo>
                    <a:pt x="2554" y="1233"/>
                  </a:lnTo>
                  <a:lnTo>
                    <a:pt x="2554" y="1233"/>
                  </a:lnTo>
                  <a:lnTo>
                    <a:pt x="2556" y="1233"/>
                  </a:lnTo>
                  <a:lnTo>
                    <a:pt x="2556" y="1233"/>
                  </a:lnTo>
                  <a:lnTo>
                    <a:pt x="2556" y="1235"/>
                  </a:lnTo>
                  <a:lnTo>
                    <a:pt x="2556" y="1235"/>
                  </a:lnTo>
                  <a:lnTo>
                    <a:pt x="2556" y="1233"/>
                  </a:lnTo>
                  <a:lnTo>
                    <a:pt x="2559" y="1233"/>
                  </a:lnTo>
                  <a:lnTo>
                    <a:pt x="2559" y="1233"/>
                  </a:lnTo>
                  <a:lnTo>
                    <a:pt x="2561" y="1233"/>
                  </a:lnTo>
                  <a:lnTo>
                    <a:pt x="2561" y="1233"/>
                  </a:lnTo>
                  <a:lnTo>
                    <a:pt x="2561" y="1231"/>
                  </a:lnTo>
                  <a:lnTo>
                    <a:pt x="2561" y="1231"/>
                  </a:lnTo>
                  <a:lnTo>
                    <a:pt x="2561" y="1231"/>
                  </a:lnTo>
                  <a:lnTo>
                    <a:pt x="2561" y="1231"/>
                  </a:lnTo>
                  <a:lnTo>
                    <a:pt x="2563" y="1231"/>
                  </a:lnTo>
                  <a:lnTo>
                    <a:pt x="2563" y="1228"/>
                  </a:lnTo>
                  <a:lnTo>
                    <a:pt x="2563" y="1228"/>
                  </a:lnTo>
                  <a:lnTo>
                    <a:pt x="2563" y="1228"/>
                  </a:lnTo>
                  <a:lnTo>
                    <a:pt x="2563" y="1228"/>
                  </a:lnTo>
                  <a:lnTo>
                    <a:pt x="2561" y="1226"/>
                  </a:lnTo>
                  <a:lnTo>
                    <a:pt x="2561" y="1226"/>
                  </a:lnTo>
                  <a:lnTo>
                    <a:pt x="2561" y="1226"/>
                  </a:lnTo>
                  <a:lnTo>
                    <a:pt x="2561" y="1224"/>
                  </a:lnTo>
                  <a:lnTo>
                    <a:pt x="2559" y="1221"/>
                  </a:lnTo>
                  <a:lnTo>
                    <a:pt x="2561" y="1221"/>
                  </a:lnTo>
                  <a:lnTo>
                    <a:pt x="2561" y="1221"/>
                  </a:lnTo>
                  <a:lnTo>
                    <a:pt x="2561" y="1224"/>
                  </a:lnTo>
                  <a:lnTo>
                    <a:pt x="2561" y="1221"/>
                  </a:lnTo>
                  <a:lnTo>
                    <a:pt x="2561" y="1219"/>
                  </a:lnTo>
                  <a:lnTo>
                    <a:pt x="2561" y="1219"/>
                  </a:lnTo>
                  <a:lnTo>
                    <a:pt x="2561" y="1219"/>
                  </a:lnTo>
                  <a:lnTo>
                    <a:pt x="2563" y="1219"/>
                  </a:lnTo>
                  <a:lnTo>
                    <a:pt x="2566" y="1216"/>
                  </a:lnTo>
                  <a:lnTo>
                    <a:pt x="2566" y="1219"/>
                  </a:lnTo>
                  <a:lnTo>
                    <a:pt x="2568" y="1216"/>
                  </a:lnTo>
                  <a:lnTo>
                    <a:pt x="2568" y="1216"/>
                  </a:lnTo>
                  <a:lnTo>
                    <a:pt x="2566" y="1214"/>
                  </a:lnTo>
                  <a:lnTo>
                    <a:pt x="2566" y="1214"/>
                  </a:lnTo>
                  <a:lnTo>
                    <a:pt x="2563" y="1214"/>
                  </a:lnTo>
                  <a:lnTo>
                    <a:pt x="2563" y="1214"/>
                  </a:lnTo>
                  <a:lnTo>
                    <a:pt x="2561" y="1216"/>
                  </a:lnTo>
                  <a:lnTo>
                    <a:pt x="2561" y="1216"/>
                  </a:lnTo>
                  <a:lnTo>
                    <a:pt x="2556" y="1216"/>
                  </a:lnTo>
                  <a:lnTo>
                    <a:pt x="2556" y="1214"/>
                  </a:lnTo>
                  <a:lnTo>
                    <a:pt x="2556" y="1214"/>
                  </a:lnTo>
                  <a:lnTo>
                    <a:pt x="2556" y="1214"/>
                  </a:lnTo>
                  <a:lnTo>
                    <a:pt x="2556" y="1214"/>
                  </a:lnTo>
                  <a:lnTo>
                    <a:pt x="2556" y="1214"/>
                  </a:lnTo>
                  <a:lnTo>
                    <a:pt x="2556" y="1214"/>
                  </a:lnTo>
                  <a:lnTo>
                    <a:pt x="2554" y="1214"/>
                  </a:lnTo>
                  <a:lnTo>
                    <a:pt x="2547" y="1214"/>
                  </a:lnTo>
                  <a:lnTo>
                    <a:pt x="2547" y="1214"/>
                  </a:lnTo>
                  <a:lnTo>
                    <a:pt x="2545" y="1212"/>
                  </a:lnTo>
                  <a:lnTo>
                    <a:pt x="2545" y="1212"/>
                  </a:lnTo>
                  <a:lnTo>
                    <a:pt x="2542" y="1212"/>
                  </a:lnTo>
                  <a:lnTo>
                    <a:pt x="2542" y="1214"/>
                  </a:lnTo>
                  <a:lnTo>
                    <a:pt x="2542" y="1214"/>
                  </a:lnTo>
                  <a:lnTo>
                    <a:pt x="2540" y="1214"/>
                  </a:lnTo>
                  <a:lnTo>
                    <a:pt x="2540" y="1214"/>
                  </a:lnTo>
                  <a:lnTo>
                    <a:pt x="2537" y="1212"/>
                  </a:lnTo>
                  <a:lnTo>
                    <a:pt x="2537" y="1212"/>
                  </a:lnTo>
                  <a:lnTo>
                    <a:pt x="2537" y="1209"/>
                  </a:lnTo>
                  <a:lnTo>
                    <a:pt x="2540" y="1209"/>
                  </a:lnTo>
                  <a:lnTo>
                    <a:pt x="2540" y="1207"/>
                  </a:lnTo>
                  <a:lnTo>
                    <a:pt x="2537" y="1207"/>
                  </a:lnTo>
                  <a:lnTo>
                    <a:pt x="2537" y="1205"/>
                  </a:lnTo>
                  <a:lnTo>
                    <a:pt x="2537" y="1207"/>
                  </a:lnTo>
                  <a:lnTo>
                    <a:pt x="2535" y="1207"/>
                  </a:lnTo>
                  <a:lnTo>
                    <a:pt x="2535" y="1207"/>
                  </a:lnTo>
                  <a:lnTo>
                    <a:pt x="2535" y="1205"/>
                  </a:lnTo>
                  <a:lnTo>
                    <a:pt x="2535" y="1205"/>
                  </a:lnTo>
                  <a:lnTo>
                    <a:pt x="2535" y="1207"/>
                  </a:lnTo>
                  <a:lnTo>
                    <a:pt x="2535" y="1207"/>
                  </a:lnTo>
                  <a:lnTo>
                    <a:pt x="2533" y="1207"/>
                  </a:lnTo>
                  <a:lnTo>
                    <a:pt x="2533" y="1207"/>
                  </a:lnTo>
                  <a:lnTo>
                    <a:pt x="2533" y="1209"/>
                  </a:lnTo>
                  <a:lnTo>
                    <a:pt x="2530" y="1209"/>
                  </a:lnTo>
                  <a:lnTo>
                    <a:pt x="2530" y="1212"/>
                  </a:lnTo>
                  <a:lnTo>
                    <a:pt x="2530" y="1212"/>
                  </a:lnTo>
                  <a:lnTo>
                    <a:pt x="2530" y="1214"/>
                  </a:lnTo>
                  <a:lnTo>
                    <a:pt x="2530" y="1214"/>
                  </a:lnTo>
                  <a:lnTo>
                    <a:pt x="2528" y="1214"/>
                  </a:lnTo>
                  <a:lnTo>
                    <a:pt x="2528" y="1214"/>
                  </a:lnTo>
                  <a:lnTo>
                    <a:pt x="2528" y="1214"/>
                  </a:lnTo>
                  <a:lnTo>
                    <a:pt x="2528" y="1214"/>
                  </a:lnTo>
                  <a:lnTo>
                    <a:pt x="2528" y="1214"/>
                  </a:lnTo>
                  <a:lnTo>
                    <a:pt x="2528" y="1212"/>
                  </a:lnTo>
                  <a:lnTo>
                    <a:pt x="2528" y="1212"/>
                  </a:lnTo>
                  <a:lnTo>
                    <a:pt x="2528" y="1212"/>
                  </a:lnTo>
                  <a:lnTo>
                    <a:pt x="2516" y="1212"/>
                  </a:lnTo>
                  <a:lnTo>
                    <a:pt x="2514" y="1212"/>
                  </a:lnTo>
                  <a:lnTo>
                    <a:pt x="2514" y="1212"/>
                  </a:lnTo>
                  <a:lnTo>
                    <a:pt x="2511" y="1212"/>
                  </a:lnTo>
                  <a:lnTo>
                    <a:pt x="2511" y="1212"/>
                  </a:lnTo>
                  <a:lnTo>
                    <a:pt x="2511" y="1212"/>
                  </a:lnTo>
                  <a:lnTo>
                    <a:pt x="2511" y="1212"/>
                  </a:lnTo>
                  <a:lnTo>
                    <a:pt x="2511" y="1212"/>
                  </a:lnTo>
                  <a:lnTo>
                    <a:pt x="2509" y="1212"/>
                  </a:lnTo>
                  <a:lnTo>
                    <a:pt x="2509" y="1212"/>
                  </a:lnTo>
                  <a:lnTo>
                    <a:pt x="2511" y="1212"/>
                  </a:lnTo>
                  <a:lnTo>
                    <a:pt x="2514" y="1212"/>
                  </a:lnTo>
                  <a:lnTo>
                    <a:pt x="2514" y="1214"/>
                  </a:lnTo>
                  <a:lnTo>
                    <a:pt x="2514" y="1214"/>
                  </a:lnTo>
                  <a:lnTo>
                    <a:pt x="2509" y="1214"/>
                  </a:lnTo>
                  <a:lnTo>
                    <a:pt x="2509" y="1214"/>
                  </a:lnTo>
                  <a:lnTo>
                    <a:pt x="2507" y="1214"/>
                  </a:lnTo>
                  <a:lnTo>
                    <a:pt x="2507" y="1212"/>
                  </a:lnTo>
                  <a:lnTo>
                    <a:pt x="2507" y="1212"/>
                  </a:lnTo>
                  <a:lnTo>
                    <a:pt x="2504" y="1212"/>
                  </a:lnTo>
                  <a:lnTo>
                    <a:pt x="2504" y="1212"/>
                  </a:lnTo>
                  <a:lnTo>
                    <a:pt x="2504" y="1212"/>
                  </a:lnTo>
                  <a:lnTo>
                    <a:pt x="2502" y="1209"/>
                  </a:lnTo>
                  <a:lnTo>
                    <a:pt x="2502" y="1209"/>
                  </a:lnTo>
                  <a:lnTo>
                    <a:pt x="2502" y="1207"/>
                  </a:lnTo>
                  <a:lnTo>
                    <a:pt x="2500" y="1207"/>
                  </a:lnTo>
                  <a:lnTo>
                    <a:pt x="2500" y="1205"/>
                  </a:lnTo>
                  <a:lnTo>
                    <a:pt x="2500" y="1205"/>
                  </a:lnTo>
                  <a:lnTo>
                    <a:pt x="2500" y="1202"/>
                  </a:lnTo>
                  <a:lnTo>
                    <a:pt x="2502" y="1202"/>
                  </a:lnTo>
                  <a:lnTo>
                    <a:pt x="2500" y="1202"/>
                  </a:lnTo>
                  <a:lnTo>
                    <a:pt x="2500" y="1202"/>
                  </a:lnTo>
                  <a:lnTo>
                    <a:pt x="2497" y="1200"/>
                  </a:lnTo>
                  <a:lnTo>
                    <a:pt x="2497" y="1200"/>
                  </a:lnTo>
                  <a:lnTo>
                    <a:pt x="2497" y="1200"/>
                  </a:lnTo>
                  <a:lnTo>
                    <a:pt x="2500" y="1202"/>
                  </a:lnTo>
                  <a:lnTo>
                    <a:pt x="2497" y="1205"/>
                  </a:lnTo>
                  <a:lnTo>
                    <a:pt x="2495" y="1205"/>
                  </a:lnTo>
                  <a:lnTo>
                    <a:pt x="2488" y="1205"/>
                  </a:lnTo>
                  <a:lnTo>
                    <a:pt x="2488" y="1205"/>
                  </a:lnTo>
                  <a:lnTo>
                    <a:pt x="2488" y="1205"/>
                  </a:lnTo>
                  <a:lnTo>
                    <a:pt x="2485" y="1202"/>
                  </a:lnTo>
                  <a:lnTo>
                    <a:pt x="2485" y="1202"/>
                  </a:lnTo>
                  <a:lnTo>
                    <a:pt x="2485" y="1202"/>
                  </a:lnTo>
                  <a:lnTo>
                    <a:pt x="2488" y="1200"/>
                  </a:lnTo>
                  <a:lnTo>
                    <a:pt x="2485" y="1200"/>
                  </a:lnTo>
                  <a:lnTo>
                    <a:pt x="2485" y="1198"/>
                  </a:lnTo>
                  <a:lnTo>
                    <a:pt x="2485" y="1198"/>
                  </a:lnTo>
                  <a:lnTo>
                    <a:pt x="2488" y="1198"/>
                  </a:lnTo>
                  <a:lnTo>
                    <a:pt x="2485" y="1195"/>
                  </a:lnTo>
                  <a:lnTo>
                    <a:pt x="2485" y="1195"/>
                  </a:lnTo>
                  <a:lnTo>
                    <a:pt x="2483" y="1195"/>
                  </a:lnTo>
                  <a:lnTo>
                    <a:pt x="2481" y="1195"/>
                  </a:lnTo>
                  <a:lnTo>
                    <a:pt x="2481" y="1195"/>
                  </a:lnTo>
                  <a:lnTo>
                    <a:pt x="2481" y="1195"/>
                  </a:lnTo>
                  <a:lnTo>
                    <a:pt x="2481" y="1195"/>
                  </a:lnTo>
                  <a:lnTo>
                    <a:pt x="2481" y="1195"/>
                  </a:lnTo>
                  <a:lnTo>
                    <a:pt x="2478" y="1195"/>
                  </a:lnTo>
                  <a:lnTo>
                    <a:pt x="2478" y="1193"/>
                  </a:lnTo>
                  <a:lnTo>
                    <a:pt x="2478" y="1193"/>
                  </a:lnTo>
                  <a:lnTo>
                    <a:pt x="2478" y="1193"/>
                  </a:lnTo>
                  <a:lnTo>
                    <a:pt x="2476" y="1193"/>
                  </a:lnTo>
                  <a:lnTo>
                    <a:pt x="2476" y="1190"/>
                  </a:lnTo>
                  <a:lnTo>
                    <a:pt x="2476" y="1190"/>
                  </a:lnTo>
                  <a:lnTo>
                    <a:pt x="2476" y="1190"/>
                  </a:lnTo>
                  <a:lnTo>
                    <a:pt x="2476" y="1188"/>
                  </a:lnTo>
                  <a:lnTo>
                    <a:pt x="2474" y="1188"/>
                  </a:lnTo>
                  <a:lnTo>
                    <a:pt x="2474" y="1188"/>
                  </a:lnTo>
                  <a:lnTo>
                    <a:pt x="2471" y="1188"/>
                  </a:lnTo>
                  <a:lnTo>
                    <a:pt x="2471" y="1188"/>
                  </a:lnTo>
                  <a:lnTo>
                    <a:pt x="2471" y="1188"/>
                  </a:lnTo>
                  <a:lnTo>
                    <a:pt x="2469" y="1188"/>
                  </a:lnTo>
                  <a:lnTo>
                    <a:pt x="2466" y="1188"/>
                  </a:lnTo>
                  <a:lnTo>
                    <a:pt x="2464" y="1188"/>
                  </a:lnTo>
                  <a:lnTo>
                    <a:pt x="2464" y="1188"/>
                  </a:lnTo>
                  <a:lnTo>
                    <a:pt x="2462" y="1190"/>
                  </a:lnTo>
                  <a:lnTo>
                    <a:pt x="2459" y="1190"/>
                  </a:lnTo>
                  <a:lnTo>
                    <a:pt x="2457" y="1190"/>
                  </a:lnTo>
                  <a:lnTo>
                    <a:pt x="2457" y="1193"/>
                  </a:lnTo>
                  <a:lnTo>
                    <a:pt x="2455" y="1193"/>
                  </a:lnTo>
                  <a:lnTo>
                    <a:pt x="2450" y="1193"/>
                  </a:lnTo>
                  <a:lnTo>
                    <a:pt x="2450" y="1193"/>
                  </a:lnTo>
                  <a:lnTo>
                    <a:pt x="2448" y="1195"/>
                  </a:lnTo>
                  <a:lnTo>
                    <a:pt x="2448" y="1195"/>
                  </a:lnTo>
                  <a:lnTo>
                    <a:pt x="2448" y="1195"/>
                  </a:lnTo>
                  <a:lnTo>
                    <a:pt x="2445" y="1198"/>
                  </a:lnTo>
                  <a:lnTo>
                    <a:pt x="2443" y="1198"/>
                  </a:lnTo>
                  <a:lnTo>
                    <a:pt x="2438" y="1198"/>
                  </a:lnTo>
                  <a:lnTo>
                    <a:pt x="2438" y="1198"/>
                  </a:lnTo>
                  <a:lnTo>
                    <a:pt x="2438" y="1198"/>
                  </a:lnTo>
                  <a:lnTo>
                    <a:pt x="2438" y="1198"/>
                  </a:lnTo>
                  <a:lnTo>
                    <a:pt x="2440" y="1198"/>
                  </a:lnTo>
                  <a:lnTo>
                    <a:pt x="2440" y="1198"/>
                  </a:lnTo>
                  <a:lnTo>
                    <a:pt x="2443" y="1198"/>
                  </a:lnTo>
                  <a:lnTo>
                    <a:pt x="2443" y="1198"/>
                  </a:lnTo>
                  <a:lnTo>
                    <a:pt x="2443" y="1200"/>
                  </a:lnTo>
                  <a:lnTo>
                    <a:pt x="2443" y="1202"/>
                  </a:lnTo>
                  <a:lnTo>
                    <a:pt x="2436" y="1209"/>
                  </a:lnTo>
                  <a:lnTo>
                    <a:pt x="2429" y="1214"/>
                  </a:lnTo>
                  <a:lnTo>
                    <a:pt x="2426" y="1214"/>
                  </a:lnTo>
                  <a:lnTo>
                    <a:pt x="2426" y="1214"/>
                  </a:lnTo>
                  <a:lnTo>
                    <a:pt x="2426" y="1214"/>
                  </a:lnTo>
                  <a:lnTo>
                    <a:pt x="2424" y="1216"/>
                  </a:lnTo>
                  <a:lnTo>
                    <a:pt x="2419" y="1219"/>
                  </a:lnTo>
                  <a:lnTo>
                    <a:pt x="2419" y="1219"/>
                  </a:lnTo>
                  <a:lnTo>
                    <a:pt x="2419" y="1219"/>
                  </a:lnTo>
                  <a:lnTo>
                    <a:pt x="2419" y="1221"/>
                  </a:lnTo>
                  <a:lnTo>
                    <a:pt x="2422" y="1224"/>
                  </a:lnTo>
                  <a:lnTo>
                    <a:pt x="2422" y="1226"/>
                  </a:lnTo>
                  <a:lnTo>
                    <a:pt x="2419" y="1226"/>
                  </a:lnTo>
                  <a:lnTo>
                    <a:pt x="2414" y="1231"/>
                  </a:lnTo>
                  <a:lnTo>
                    <a:pt x="2414" y="1231"/>
                  </a:lnTo>
                  <a:lnTo>
                    <a:pt x="2414" y="1233"/>
                  </a:lnTo>
                  <a:lnTo>
                    <a:pt x="2412" y="1233"/>
                  </a:lnTo>
                  <a:lnTo>
                    <a:pt x="2410" y="1233"/>
                  </a:lnTo>
                  <a:lnTo>
                    <a:pt x="2403" y="1233"/>
                  </a:lnTo>
                  <a:lnTo>
                    <a:pt x="2403" y="1233"/>
                  </a:lnTo>
                  <a:lnTo>
                    <a:pt x="2403" y="1233"/>
                  </a:lnTo>
                  <a:lnTo>
                    <a:pt x="2398" y="1233"/>
                  </a:lnTo>
                  <a:lnTo>
                    <a:pt x="2398" y="1235"/>
                  </a:lnTo>
                  <a:lnTo>
                    <a:pt x="2388" y="1233"/>
                  </a:lnTo>
                  <a:lnTo>
                    <a:pt x="2381" y="1231"/>
                  </a:lnTo>
                  <a:lnTo>
                    <a:pt x="2381" y="1228"/>
                  </a:lnTo>
                  <a:lnTo>
                    <a:pt x="2377" y="1228"/>
                  </a:lnTo>
                  <a:lnTo>
                    <a:pt x="2377" y="1226"/>
                  </a:lnTo>
                  <a:lnTo>
                    <a:pt x="2377" y="1226"/>
                  </a:lnTo>
                  <a:lnTo>
                    <a:pt x="2374" y="1224"/>
                  </a:lnTo>
                  <a:lnTo>
                    <a:pt x="2374" y="1224"/>
                  </a:lnTo>
                  <a:lnTo>
                    <a:pt x="2372" y="1224"/>
                  </a:lnTo>
                  <a:lnTo>
                    <a:pt x="2372" y="1224"/>
                  </a:lnTo>
                  <a:lnTo>
                    <a:pt x="2372" y="1221"/>
                  </a:lnTo>
                  <a:lnTo>
                    <a:pt x="2372" y="1216"/>
                  </a:lnTo>
                  <a:lnTo>
                    <a:pt x="2372" y="1207"/>
                  </a:lnTo>
                  <a:lnTo>
                    <a:pt x="2372" y="1205"/>
                  </a:lnTo>
                  <a:lnTo>
                    <a:pt x="2372" y="1202"/>
                  </a:lnTo>
                  <a:lnTo>
                    <a:pt x="2372" y="1202"/>
                  </a:lnTo>
                  <a:lnTo>
                    <a:pt x="2374" y="1200"/>
                  </a:lnTo>
                  <a:lnTo>
                    <a:pt x="2374" y="1200"/>
                  </a:lnTo>
                  <a:lnTo>
                    <a:pt x="2377" y="1198"/>
                  </a:lnTo>
                  <a:lnTo>
                    <a:pt x="2377" y="1195"/>
                  </a:lnTo>
                  <a:lnTo>
                    <a:pt x="2377" y="1195"/>
                  </a:lnTo>
                  <a:lnTo>
                    <a:pt x="2379" y="1193"/>
                  </a:lnTo>
                  <a:lnTo>
                    <a:pt x="2381" y="1193"/>
                  </a:lnTo>
                  <a:lnTo>
                    <a:pt x="2384" y="1195"/>
                  </a:lnTo>
                  <a:lnTo>
                    <a:pt x="2386" y="1198"/>
                  </a:lnTo>
                  <a:lnTo>
                    <a:pt x="2388" y="1198"/>
                  </a:lnTo>
                  <a:lnTo>
                    <a:pt x="2388" y="1195"/>
                  </a:lnTo>
                  <a:lnTo>
                    <a:pt x="2386" y="1193"/>
                  </a:lnTo>
                  <a:lnTo>
                    <a:pt x="2386" y="1190"/>
                  </a:lnTo>
                  <a:lnTo>
                    <a:pt x="2381" y="1188"/>
                  </a:lnTo>
                  <a:lnTo>
                    <a:pt x="2381" y="1186"/>
                  </a:lnTo>
                  <a:lnTo>
                    <a:pt x="2379" y="1183"/>
                  </a:lnTo>
                  <a:lnTo>
                    <a:pt x="2377" y="1181"/>
                  </a:lnTo>
                  <a:lnTo>
                    <a:pt x="2374" y="1179"/>
                  </a:lnTo>
                  <a:lnTo>
                    <a:pt x="2372" y="1176"/>
                  </a:lnTo>
                  <a:lnTo>
                    <a:pt x="2372" y="1174"/>
                  </a:lnTo>
                  <a:lnTo>
                    <a:pt x="2372" y="1174"/>
                  </a:lnTo>
                  <a:lnTo>
                    <a:pt x="2370" y="1174"/>
                  </a:lnTo>
                  <a:lnTo>
                    <a:pt x="2372" y="1169"/>
                  </a:lnTo>
                  <a:lnTo>
                    <a:pt x="2370" y="1169"/>
                  </a:lnTo>
                  <a:lnTo>
                    <a:pt x="2365" y="1167"/>
                  </a:lnTo>
                  <a:lnTo>
                    <a:pt x="2365" y="1167"/>
                  </a:lnTo>
                  <a:lnTo>
                    <a:pt x="2365" y="1167"/>
                  </a:lnTo>
                  <a:lnTo>
                    <a:pt x="2362" y="1167"/>
                  </a:lnTo>
                  <a:lnTo>
                    <a:pt x="2355" y="1167"/>
                  </a:lnTo>
                  <a:lnTo>
                    <a:pt x="2353" y="1169"/>
                  </a:lnTo>
                  <a:lnTo>
                    <a:pt x="2353" y="1169"/>
                  </a:lnTo>
                  <a:lnTo>
                    <a:pt x="2353" y="1172"/>
                  </a:lnTo>
                  <a:lnTo>
                    <a:pt x="2353" y="1172"/>
                  </a:lnTo>
                  <a:lnTo>
                    <a:pt x="2351" y="1172"/>
                  </a:lnTo>
                  <a:lnTo>
                    <a:pt x="2351" y="1172"/>
                  </a:lnTo>
                  <a:lnTo>
                    <a:pt x="2351" y="1172"/>
                  </a:lnTo>
                  <a:lnTo>
                    <a:pt x="2351" y="1172"/>
                  </a:lnTo>
                  <a:lnTo>
                    <a:pt x="2351" y="1172"/>
                  </a:lnTo>
                  <a:lnTo>
                    <a:pt x="2348" y="1172"/>
                  </a:lnTo>
                  <a:lnTo>
                    <a:pt x="2348" y="1172"/>
                  </a:lnTo>
                  <a:lnTo>
                    <a:pt x="2346" y="1169"/>
                  </a:lnTo>
                  <a:lnTo>
                    <a:pt x="2346" y="1169"/>
                  </a:lnTo>
                  <a:lnTo>
                    <a:pt x="2343" y="1169"/>
                  </a:lnTo>
                  <a:lnTo>
                    <a:pt x="2339" y="1169"/>
                  </a:lnTo>
                  <a:lnTo>
                    <a:pt x="2334" y="1167"/>
                  </a:lnTo>
                  <a:lnTo>
                    <a:pt x="2329" y="1167"/>
                  </a:lnTo>
                  <a:lnTo>
                    <a:pt x="2327" y="1167"/>
                  </a:lnTo>
                  <a:lnTo>
                    <a:pt x="2327" y="1167"/>
                  </a:lnTo>
                  <a:lnTo>
                    <a:pt x="2327" y="1167"/>
                  </a:lnTo>
                  <a:lnTo>
                    <a:pt x="2327" y="1167"/>
                  </a:lnTo>
                  <a:lnTo>
                    <a:pt x="2327" y="1167"/>
                  </a:lnTo>
                  <a:lnTo>
                    <a:pt x="2325" y="1167"/>
                  </a:lnTo>
                  <a:lnTo>
                    <a:pt x="2325" y="1167"/>
                  </a:lnTo>
                  <a:lnTo>
                    <a:pt x="2325" y="1167"/>
                  </a:lnTo>
                  <a:lnTo>
                    <a:pt x="2325" y="1164"/>
                  </a:lnTo>
                  <a:lnTo>
                    <a:pt x="2325" y="1164"/>
                  </a:lnTo>
                  <a:lnTo>
                    <a:pt x="2322" y="1164"/>
                  </a:lnTo>
                  <a:lnTo>
                    <a:pt x="2322" y="1164"/>
                  </a:lnTo>
                  <a:lnTo>
                    <a:pt x="2320" y="1164"/>
                  </a:lnTo>
                  <a:lnTo>
                    <a:pt x="2320" y="1162"/>
                  </a:lnTo>
                  <a:lnTo>
                    <a:pt x="2320" y="1162"/>
                  </a:lnTo>
                  <a:lnTo>
                    <a:pt x="2317" y="1160"/>
                  </a:lnTo>
                  <a:lnTo>
                    <a:pt x="2313" y="1160"/>
                  </a:lnTo>
                  <a:lnTo>
                    <a:pt x="2313" y="1157"/>
                  </a:lnTo>
                  <a:lnTo>
                    <a:pt x="2308" y="1153"/>
                  </a:lnTo>
                  <a:lnTo>
                    <a:pt x="2303" y="1148"/>
                  </a:lnTo>
                  <a:lnTo>
                    <a:pt x="2301" y="1138"/>
                  </a:lnTo>
                  <a:lnTo>
                    <a:pt x="2299" y="1136"/>
                  </a:lnTo>
                  <a:lnTo>
                    <a:pt x="2299" y="1136"/>
                  </a:lnTo>
                  <a:lnTo>
                    <a:pt x="2299" y="1134"/>
                  </a:lnTo>
                  <a:lnTo>
                    <a:pt x="2299" y="1134"/>
                  </a:lnTo>
                  <a:lnTo>
                    <a:pt x="2299" y="1131"/>
                  </a:lnTo>
                  <a:lnTo>
                    <a:pt x="2299" y="1131"/>
                  </a:lnTo>
                  <a:lnTo>
                    <a:pt x="2299" y="1129"/>
                  </a:lnTo>
                  <a:lnTo>
                    <a:pt x="2299" y="1124"/>
                  </a:lnTo>
                  <a:lnTo>
                    <a:pt x="2301" y="1124"/>
                  </a:lnTo>
                  <a:lnTo>
                    <a:pt x="2301" y="1122"/>
                  </a:lnTo>
                  <a:lnTo>
                    <a:pt x="2306" y="1112"/>
                  </a:lnTo>
                  <a:lnTo>
                    <a:pt x="2306" y="1110"/>
                  </a:lnTo>
                  <a:lnTo>
                    <a:pt x="2306" y="1110"/>
                  </a:lnTo>
                  <a:lnTo>
                    <a:pt x="2306" y="1110"/>
                  </a:lnTo>
                  <a:lnTo>
                    <a:pt x="2308" y="1110"/>
                  </a:lnTo>
                  <a:lnTo>
                    <a:pt x="2308" y="1110"/>
                  </a:lnTo>
                  <a:lnTo>
                    <a:pt x="2310" y="1112"/>
                  </a:lnTo>
                  <a:lnTo>
                    <a:pt x="2310" y="1110"/>
                  </a:lnTo>
                  <a:lnTo>
                    <a:pt x="2310" y="1108"/>
                  </a:lnTo>
                  <a:lnTo>
                    <a:pt x="2308" y="1108"/>
                  </a:lnTo>
                  <a:lnTo>
                    <a:pt x="2308" y="1105"/>
                  </a:lnTo>
                  <a:lnTo>
                    <a:pt x="2308" y="1105"/>
                  </a:lnTo>
                  <a:lnTo>
                    <a:pt x="2308" y="1103"/>
                  </a:lnTo>
                  <a:lnTo>
                    <a:pt x="2308" y="1103"/>
                  </a:lnTo>
                  <a:lnTo>
                    <a:pt x="2308" y="1103"/>
                  </a:lnTo>
                  <a:lnTo>
                    <a:pt x="2308" y="1103"/>
                  </a:lnTo>
                  <a:lnTo>
                    <a:pt x="2308" y="1103"/>
                  </a:lnTo>
                  <a:lnTo>
                    <a:pt x="2313" y="1101"/>
                  </a:lnTo>
                  <a:lnTo>
                    <a:pt x="2315" y="1096"/>
                  </a:lnTo>
                  <a:lnTo>
                    <a:pt x="2317" y="1096"/>
                  </a:lnTo>
                  <a:lnTo>
                    <a:pt x="2320" y="1096"/>
                  </a:lnTo>
                  <a:lnTo>
                    <a:pt x="2322" y="1096"/>
                  </a:lnTo>
                  <a:lnTo>
                    <a:pt x="2325" y="1096"/>
                  </a:lnTo>
                  <a:lnTo>
                    <a:pt x="2327" y="1096"/>
                  </a:lnTo>
                  <a:lnTo>
                    <a:pt x="2329" y="1098"/>
                  </a:lnTo>
                  <a:lnTo>
                    <a:pt x="2332" y="1101"/>
                  </a:lnTo>
                  <a:lnTo>
                    <a:pt x="2332" y="1103"/>
                  </a:lnTo>
                  <a:lnTo>
                    <a:pt x="2332" y="1105"/>
                  </a:lnTo>
                  <a:lnTo>
                    <a:pt x="2334" y="1105"/>
                  </a:lnTo>
                  <a:lnTo>
                    <a:pt x="2336" y="1108"/>
                  </a:lnTo>
                  <a:lnTo>
                    <a:pt x="2336" y="1108"/>
                  </a:lnTo>
                  <a:lnTo>
                    <a:pt x="2339" y="1108"/>
                  </a:lnTo>
                  <a:lnTo>
                    <a:pt x="2339" y="1108"/>
                  </a:lnTo>
                  <a:lnTo>
                    <a:pt x="2341" y="1108"/>
                  </a:lnTo>
                  <a:lnTo>
                    <a:pt x="2341" y="1108"/>
                  </a:lnTo>
                  <a:lnTo>
                    <a:pt x="2343" y="1105"/>
                  </a:lnTo>
                  <a:lnTo>
                    <a:pt x="2346" y="1103"/>
                  </a:lnTo>
                  <a:lnTo>
                    <a:pt x="2348" y="1103"/>
                  </a:lnTo>
                  <a:lnTo>
                    <a:pt x="2348" y="1103"/>
                  </a:lnTo>
                  <a:lnTo>
                    <a:pt x="2351" y="1101"/>
                  </a:lnTo>
                  <a:lnTo>
                    <a:pt x="2348" y="1101"/>
                  </a:lnTo>
                  <a:lnTo>
                    <a:pt x="2351" y="1101"/>
                  </a:lnTo>
                  <a:lnTo>
                    <a:pt x="2351" y="1101"/>
                  </a:lnTo>
                  <a:lnTo>
                    <a:pt x="2353" y="1101"/>
                  </a:lnTo>
                  <a:lnTo>
                    <a:pt x="2355" y="1098"/>
                  </a:lnTo>
                  <a:lnTo>
                    <a:pt x="2355" y="1098"/>
                  </a:lnTo>
                  <a:lnTo>
                    <a:pt x="2358" y="1101"/>
                  </a:lnTo>
                  <a:lnTo>
                    <a:pt x="2360" y="1101"/>
                  </a:lnTo>
                  <a:lnTo>
                    <a:pt x="2362" y="1101"/>
                  </a:lnTo>
                  <a:lnTo>
                    <a:pt x="2362" y="1101"/>
                  </a:lnTo>
                  <a:lnTo>
                    <a:pt x="2365" y="1098"/>
                  </a:lnTo>
                  <a:lnTo>
                    <a:pt x="2365" y="1098"/>
                  </a:lnTo>
                  <a:lnTo>
                    <a:pt x="2367" y="1096"/>
                  </a:lnTo>
                  <a:lnTo>
                    <a:pt x="2367" y="1096"/>
                  </a:lnTo>
                  <a:lnTo>
                    <a:pt x="2367" y="1096"/>
                  </a:lnTo>
                  <a:lnTo>
                    <a:pt x="2367" y="1098"/>
                  </a:lnTo>
                  <a:lnTo>
                    <a:pt x="2367" y="1098"/>
                  </a:lnTo>
                  <a:lnTo>
                    <a:pt x="2370" y="1098"/>
                  </a:lnTo>
                  <a:lnTo>
                    <a:pt x="2372" y="1098"/>
                  </a:lnTo>
                  <a:lnTo>
                    <a:pt x="2372" y="1096"/>
                  </a:lnTo>
                  <a:lnTo>
                    <a:pt x="2372" y="1098"/>
                  </a:lnTo>
                  <a:lnTo>
                    <a:pt x="2372" y="1098"/>
                  </a:lnTo>
                  <a:lnTo>
                    <a:pt x="2372" y="1098"/>
                  </a:lnTo>
                  <a:lnTo>
                    <a:pt x="2372" y="1098"/>
                  </a:lnTo>
                  <a:lnTo>
                    <a:pt x="2370" y="1101"/>
                  </a:lnTo>
                  <a:lnTo>
                    <a:pt x="2370" y="1101"/>
                  </a:lnTo>
                  <a:lnTo>
                    <a:pt x="2370" y="1101"/>
                  </a:lnTo>
                  <a:lnTo>
                    <a:pt x="2370" y="1101"/>
                  </a:lnTo>
                  <a:lnTo>
                    <a:pt x="2370" y="1101"/>
                  </a:lnTo>
                  <a:lnTo>
                    <a:pt x="2372" y="1101"/>
                  </a:lnTo>
                  <a:lnTo>
                    <a:pt x="2374" y="1098"/>
                  </a:lnTo>
                  <a:lnTo>
                    <a:pt x="2374" y="1098"/>
                  </a:lnTo>
                  <a:lnTo>
                    <a:pt x="2377" y="1096"/>
                  </a:lnTo>
                  <a:lnTo>
                    <a:pt x="2377" y="1093"/>
                  </a:lnTo>
                  <a:lnTo>
                    <a:pt x="2379" y="1093"/>
                  </a:lnTo>
                  <a:lnTo>
                    <a:pt x="2381" y="1091"/>
                  </a:lnTo>
                  <a:lnTo>
                    <a:pt x="2384" y="1086"/>
                  </a:lnTo>
                  <a:lnTo>
                    <a:pt x="2384" y="1086"/>
                  </a:lnTo>
                  <a:lnTo>
                    <a:pt x="2386" y="1086"/>
                  </a:lnTo>
                  <a:lnTo>
                    <a:pt x="2388" y="1086"/>
                  </a:lnTo>
                  <a:lnTo>
                    <a:pt x="2388" y="1084"/>
                  </a:lnTo>
                  <a:lnTo>
                    <a:pt x="2391" y="1082"/>
                  </a:lnTo>
                  <a:lnTo>
                    <a:pt x="2391" y="1082"/>
                  </a:lnTo>
                  <a:lnTo>
                    <a:pt x="2391" y="1079"/>
                  </a:lnTo>
                  <a:lnTo>
                    <a:pt x="2388" y="1077"/>
                  </a:lnTo>
                  <a:lnTo>
                    <a:pt x="2388" y="1077"/>
                  </a:lnTo>
                  <a:lnTo>
                    <a:pt x="2388" y="1074"/>
                  </a:lnTo>
                  <a:lnTo>
                    <a:pt x="2388" y="1072"/>
                  </a:lnTo>
                  <a:lnTo>
                    <a:pt x="2388" y="1070"/>
                  </a:lnTo>
                  <a:lnTo>
                    <a:pt x="2388" y="1072"/>
                  </a:lnTo>
                  <a:lnTo>
                    <a:pt x="2386" y="1072"/>
                  </a:lnTo>
                  <a:lnTo>
                    <a:pt x="2386" y="1074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2"/>
                  </a:lnTo>
                  <a:lnTo>
                    <a:pt x="2386" y="1070"/>
                  </a:lnTo>
                  <a:lnTo>
                    <a:pt x="2386" y="1070"/>
                  </a:lnTo>
                  <a:lnTo>
                    <a:pt x="2388" y="1070"/>
                  </a:lnTo>
                  <a:lnTo>
                    <a:pt x="2388" y="1070"/>
                  </a:lnTo>
                  <a:lnTo>
                    <a:pt x="2388" y="1070"/>
                  </a:lnTo>
                  <a:lnTo>
                    <a:pt x="2391" y="1067"/>
                  </a:lnTo>
                  <a:lnTo>
                    <a:pt x="2391" y="1067"/>
                  </a:lnTo>
                  <a:lnTo>
                    <a:pt x="2391" y="1063"/>
                  </a:lnTo>
                  <a:lnTo>
                    <a:pt x="2393" y="1060"/>
                  </a:lnTo>
                  <a:lnTo>
                    <a:pt x="2393" y="1060"/>
                  </a:lnTo>
                  <a:lnTo>
                    <a:pt x="2393" y="1060"/>
                  </a:lnTo>
                  <a:lnTo>
                    <a:pt x="2396" y="1058"/>
                  </a:lnTo>
                  <a:lnTo>
                    <a:pt x="2396" y="1058"/>
                  </a:lnTo>
                  <a:lnTo>
                    <a:pt x="2396" y="1056"/>
                  </a:lnTo>
                  <a:lnTo>
                    <a:pt x="2398" y="1056"/>
                  </a:lnTo>
                  <a:lnTo>
                    <a:pt x="2400" y="1056"/>
                  </a:lnTo>
                  <a:lnTo>
                    <a:pt x="2403" y="1056"/>
                  </a:lnTo>
                  <a:lnTo>
                    <a:pt x="2403" y="1053"/>
                  </a:lnTo>
                  <a:lnTo>
                    <a:pt x="2400" y="1051"/>
                  </a:lnTo>
                  <a:lnTo>
                    <a:pt x="2403" y="1051"/>
                  </a:lnTo>
                  <a:lnTo>
                    <a:pt x="2403" y="1051"/>
                  </a:lnTo>
                  <a:lnTo>
                    <a:pt x="2403" y="1048"/>
                  </a:lnTo>
                  <a:lnTo>
                    <a:pt x="2405" y="1048"/>
                  </a:lnTo>
                  <a:lnTo>
                    <a:pt x="2405" y="1048"/>
                  </a:lnTo>
                  <a:lnTo>
                    <a:pt x="2407" y="1048"/>
                  </a:lnTo>
                  <a:lnTo>
                    <a:pt x="2410" y="1046"/>
                  </a:lnTo>
                  <a:lnTo>
                    <a:pt x="2412" y="1046"/>
                  </a:lnTo>
                  <a:lnTo>
                    <a:pt x="2414" y="1046"/>
                  </a:lnTo>
                  <a:lnTo>
                    <a:pt x="2414" y="1046"/>
                  </a:lnTo>
                  <a:lnTo>
                    <a:pt x="2414" y="1044"/>
                  </a:lnTo>
                  <a:lnTo>
                    <a:pt x="2417" y="1044"/>
                  </a:lnTo>
                  <a:lnTo>
                    <a:pt x="2419" y="1044"/>
                  </a:lnTo>
                  <a:lnTo>
                    <a:pt x="2419" y="1044"/>
                  </a:lnTo>
                  <a:lnTo>
                    <a:pt x="2422" y="1041"/>
                  </a:lnTo>
                  <a:lnTo>
                    <a:pt x="2422" y="1041"/>
                  </a:lnTo>
                  <a:lnTo>
                    <a:pt x="2422" y="1039"/>
                  </a:lnTo>
                  <a:lnTo>
                    <a:pt x="2424" y="1039"/>
                  </a:lnTo>
                  <a:lnTo>
                    <a:pt x="2433" y="1037"/>
                  </a:lnTo>
                  <a:lnTo>
                    <a:pt x="2436" y="1034"/>
                  </a:lnTo>
                  <a:lnTo>
                    <a:pt x="2436" y="1034"/>
                  </a:lnTo>
                  <a:lnTo>
                    <a:pt x="2436" y="1034"/>
                  </a:lnTo>
                  <a:lnTo>
                    <a:pt x="2436" y="1034"/>
                  </a:lnTo>
                  <a:lnTo>
                    <a:pt x="2438" y="1034"/>
                  </a:lnTo>
                  <a:lnTo>
                    <a:pt x="2440" y="1032"/>
                  </a:lnTo>
                  <a:lnTo>
                    <a:pt x="2440" y="1032"/>
                  </a:lnTo>
                  <a:lnTo>
                    <a:pt x="2440" y="1032"/>
                  </a:lnTo>
                  <a:lnTo>
                    <a:pt x="2443" y="1030"/>
                  </a:lnTo>
                  <a:lnTo>
                    <a:pt x="2443" y="1030"/>
                  </a:lnTo>
                  <a:lnTo>
                    <a:pt x="2445" y="1030"/>
                  </a:lnTo>
                  <a:lnTo>
                    <a:pt x="2448" y="1030"/>
                  </a:lnTo>
                  <a:lnTo>
                    <a:pt x="2450" y="1030"/>
                  </a:lnTo>
                  <a:lnTo>
                    <a:pt x="2450" y="1030"/>
                  </a:lnTo>
                  <a:lnTo>
                    <a:pt x="2452" y="1027"/>
                  </a:lnTo>
                  <a:lnTo>
                    <a:pt x="2452" y="1027"/>
                  </a:lnTo>
                  <a:lnTo>
                    <a:pt x="2452" y="1025"/>
                  </a:lnTo>
                  <a:lnTo>
                    <a:pt x="2452" y="1025"/>
                  </a:lnTo>
                  <a:lnTo>
                    <a:pt x="2452" y="1022"/>
                  </a:lnTo>
                  <a:lnTo>
                    <a:pt x="2452" y="1022"/>
                  </a:lnTo>
                  <a:lnTo>
                    <a:pt x="2452" y="1020"/>
                  </a:lnTo>
                  <a:lnTo>
                    <a:pt x="2455" y="1018"/>
                  </a:lnTo>
                  <a:lnTo>
                    <a:pt x="2457" y="1018"/>
                  </a:lnTo>
                  <a:lnTo>
                    <a:pt x="2457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5" y="1018"/>
                  </a:lnTo>
                  <a:lnTo>
                    <a:pt x="2455" y="1015"/>
                  </a:lnTo>
                  <a:lnTo>
                    <a:pt x="2455" y="1015"/>
                  </a:lnTo>
                  <a:lnTo>
                    <a:pt x="2457" y="1015"/>
                  </a:lnTo>
                  <a:lnTo>
                    <a:pt x="2457" y="1013"/>
                  </a:lnTo>
                  <a:lnTo>
                    <a:pt x="2457" y="1013"/>
                  </a:lnTo>
                  <a:lnTo>
                    <a:pt x="2457" y="1013"/>
                  </a:lnTo>
                  <a:lnTo>
                    <a:pt x="2457" y="1011"/>
                  </a:lnTo>
                  <a:lnTo>
                    <a:pt x="2457" y="1011"/>
                  </a:lnTo>
                  <a:lnTo>
                    <a:pt x="2459" y="1011"/>
                  </a:lnTo>
                  <a:lnTo>
                    <a:pt x="2459" y="1011"/>
                  </a:lnTo>
                  <a:lnTo>
                    <a:pt x="2462" y="1008"/>
                  </a:lnTo>
                  <a:lnTo>
                    <a:pt x="2462" y="1008"/>
                  </a:lnTo>
                  <a:lnTo>
                    <a:pt x="2462" y="1008"/>
                  </a:lnTo>
                  <a:lnTo>
                    <a:pt x="2462" y="1006"/>
                  </a:lnTo>
                  <a:lnTo>
                    <a:pt x="2464" y="1006"/>
                  </a:lnTo>
                  <a:lnTo>
                    <a:pt x="2466" y="1001"/>
                  </a:lnTo>
                  <a:lnTo>
                    <a:pt x="2469" y="1001"/>
                  </a:lnTo>
                  <a:lnTo>
                    <a:pt x="2469" y="1001"/>
                  </a:lnTo>
                  <a:lnTo>
                    <a:pt x="2469" y="1001"/>
                  </a:lnTo>
                  <a:lnTo>
                    <a:pt x="2469" y="999"/>
                  </a:lnTo>
                  <a:lnTo>
                    <a:pt x="2469" y="996"/>
                  </a:lnTo>
                  <a:lnTo>
                    <a:pt x="2469" y="996"/>
                  </a:lnTo>
                  <a:lnTo>
                    <a:pt x="2471" y="996"/>
                  </a:lnTo>
                  <a:lnTo>
                    <a:pt x="2471" y="996"/>
                  </a:lnTo>
                  <a:lnTo>
                    <a:pt x="2474" y="996"/>
                  </a:lnTo>
                  <a:lnTo>
                    <a:pt x="2474" y="996"/>
                  </a:lnTo>
                  <a:lnTo>
                    <a:pt x="2476" y="994"/>
                  </a:lnTo>
                  <a:lnTo>
                    <a:pt x="2476" y="994"/>
                  </a:lnTo>
                  <a:lnTo>
                    <a:pt x="2476" y="994"/>
                  </a:lnTo>
                  <a:lnTo>
                    <a:pt x="2478" y="994"/>
                  </a:lnTo>
                  <a:lnTo>
                    <a:pt x="2481" y="994"/>
                  </a:lnTo>
                  <a:lnTo>
                    <a:pt x="2478" y="992"/>
                  </a:lnTo>
                  <a:lnTo>
                    <a:pt x="2478" y="992"/>
                  </a:lnTo>
                  <a:lnTo>
                    <a:pt x="2478" y="992"/>
                  </a:lnTo>
                  <a:lnTo>
                    <a:pt x="2476" y="992"/>
                  </a:lnTo>
                  <a:lnTo>
                    <a:pt x="2476" y="992"/>
                  </a:lnTo>
                  <a:lnTo>
                    <a:pt x="2476" y="992"/>
                  </a:lnTo>
                  <a:lnTo>
                    <a:pt x="2476" y="989"/>
                  </a:lnTo>
                  <a:lnTo>
                    <a:pt x="2476" y="989"/>
                  </a:lnTo>
                  <a:lnTo>
                    <a:pt x="2478" y="989"/>
                  </a:lnTo>
                  <a:lnTo>
                    <a:pt x="2476" y="987"/>
                  </a:lnTo>
                  <a:lnTo>
                    <a:pt x="2476" y="987"/>
                  </a:lnTo>
                  <a:lnTo>
                    <a:pt x="2478" y="987"/>
                  </a:lnTo>
                  <a:lnTo>
                    <a:pt x="2478" y="985"/>
                  </a:lnTo>
                  <a:lnTo>
                    <a:pt x="2478" y="985"/>
                  </a:lnTo>
                  <a:lnTo>
                    <a:pt x="2478" y="985"/>
                  </a:lnTo>
                  <a:lnTo>
                    <a:pt x="2481" y="985"/>
                  </a:lnTo>
                  <a:lnTo>
                    <a:pt x="2481" y="987"/>
                  </a:lnTo>
                  <a:lnTo>
                    <a:pt x="2481" y="987"/>
                  </a:lnTo>
                  <a:lnTo>
                    <a:pt x="2483" y="987"/>
                  </a:lnTo>
                  <a:lnTo>
                    <a:pt x="2483" y="987"/>
                  </a:lnTo>
                  <a:lnTo>
                    <a:pt x="2483" y="985"/>
                  </a:lnTo>
                  <a:lnTo>
                    <a:pt x="2483" y="985"/>
                  </a:lnTo>
                  <a:lnTo>
                    <a:pt x="2483" y="985"/>
                  </a:lnTo>
                  <a:lnTo>
                    <a:pt x="2483" y="985"/>
                  </a:lnTo>
                  <a:lnTo>
                    <a:pt x="2483" y="982"/>
                  </a:lnTo>
                  <a:lnTo>
                    <a:pt x="2483" y="982"/>
                  </a:lnTo>
                  <a:lnTo>
                    <a:pt x="2485" y="982"/>
                  </a:lnTo>
                  <a:lnTo>
                    <a:pt x="2485" y="982"/>
                  </a:lnTo>
                  <a:lnTo>
                    <a:pt x="2485" y="982"/>
                  </a:lnTo>
                  <a:lnTo>
                    <a:pt x="2485" y="982"/>
                  </a:lnTo>
                  <a:lnTo>
                    <a:pt x="2485" y="980"/>
                  </a:lnTo>
                  <a:lnTo>
                    <a:pt x="2488" y="980"/>
                  </a:lnTo>
                  <a:lnTo>
                    <a:pt x="2488" y="980"/>
                  </a:lnTo>
                  <a:lnTo>
                    <a:pt x="2490" y="977"/>
                  </a:lnTo>
                  <a:lnTo>
                    <a:pt x="2490" y="980"/>
                  </a:lnTo>
                  <a:lnTo>
                    <a:pt x="2493" y="980"/>
                  </a:lnTo>
                  <a:lnTo>
                    <a:pt x="2493" y="980"/>
                  </a:lnTo>
                  <a:lnTo>
                    <a:pt x="2493" y="980"/>
                  </a:lnTo>
                  <a:lnTo>
                    <a:pt x="2493" y="980"/>
                  </a:lnTo>
                  <a:lnTo>
                    <a:pt x="2495" y="980"/>
                  </a:lnTo>
                  <a:lnTo>
                    <a:pt x="2495" y="980"/>
                  </a:lnTo>
                  <a:lnTo>
                    <a:pt x="2495" y="980"/>
                  </a:lnTo>
                  <a:lnTo>
                    <a:pt x="2497" y="980"/>
                  </a:lnTo>
                  <a:lnTo>
                    <a:pt x="2497" y="977"/>
                  </a:lnTo>
                  <a:lnTo>
                    <a:pt x="2500" y="977"/>
                  </a:lnTo>
                  <a:lnTo>
                    <a:pt x="2500" y="980"/>
                  </a:lnTo>
                  <a:lnTo>
                    <a:pt x="2500" y="980"/>
                  </a:lnTo>
                  <a:lnTo>
                    <a:pt x="2502" y="980"/>
                  </a:lnTo>
                  <a:lnTo>
                    <a:pt x="2502" y="980"/>
                  </a:lnTo>
                  <a:lnTo>
                    <a:pt x="2502" y="980"/>
                  </a:lnTo>
                  <a:lnTo>
                    <a:pt x="2502" y="982"/>
                  </a:lnTo>
                  <a:lnTo>
                    <a:pt x="2502" y="982"/>
                  </a:lnTo>
                  <a:lnTo>
                    <a:pt x="2504" y="982"/>
                  </a:lnTo>
                  <a:lnTo>
                    <a:pt x="2507" y="982"/>
                  </a:lnTo>
                  <a:lnTo>
                    <a:pt x="2507" y="982"/>
                  </a:lnTo>
                  <a:lnTo>
                    <a:pt x="2509" y="985"/>
                  </a:lnTo>
                  <a:lnTo>
                    <a:pt x="2509" y="985"/>
                  </a:lnTo>
                  <a:lnTo>
                    <a:pt x="2509" y="985"/>
                  </a:lnTo>
                  <a:lnTo>
                    <a:pt x="2516" y="985"/>
                  </a:lnTo>
                  <a:lnTo>
                    <a:pt x="2519" y="985"/>
                  </a:lnTo>
                  <a:lnTo>
                    <a:pt x="2519" y="982"/>
                  </a:lnTo>
                  <a:lnTo>
                    <a:pt x="2519" y="982"/>
                  </a:lnTo>
                  <a:lnTo>
                    <a:pt x="2519" y="980"/>
                  </a:lnTo>
                  <a:lnTo>
                    <a:pt x="2519" y="977"/>
                  </a:lnTo>
                  <a:lnTo>
                    <a:pt x="2521" y="977"/>
                  </a:lnTo>
                  <a:lnTo>
                    <a:pt x="2521" y="975"/>
                  </a:lnTo>
                  <a:lnTo>
                    <a:pt x="2523" y="975"/>
                  </a:lnTo>
                  <a:lnTo>
                    <a:pt x="2526" y="975"/>
                  </a:lnTo>
                  <a:lnTo>
                    <a:pt x="2523" y="975"/>
                  </a:lnTo>
                  <a:lnTo>
                    <a:pt x="2523" y="977"/>
                  </a:lnTo>
                  <a:lnTo>
                    <a:pt x="2523" y="977"/>
                  </a:lnTo>
                  <a:lnTo>
                    <a:pt x="2521" y="977"/>
                  </a:lnTo>
                  <a:lnTo>
                    <a:pt x="2523" y="977"/>
                  </a:lnTo>
                  <a:lnTo>
                    <a:pt x="2523" y="980"/>
                  </a:lnTo>
                  <a:lnTo>
                    <a:pt x="2523" y="980"/>
                  </a:lnTo>
                  <a:lnTo>
                    <a:pt x="2523" y="985"/>
                  </a:lnTo>
                  <a:lnTo>
                    <a:pt x="2523" y="985"/>
                  </a:lnTo>
                  <a:lnTo>
                    <a:pt x="2526" y="987"/>
                  </a:lnTo>
                  <a:lnTo>
                    <a:pt x="2526" y="987"/>
                  </a:lnTo>
                  <a:lnTo>
                    <a:pt x="2533" y="992"/>
                  </a:lnTo>
                  <a:lnTo>
                    <a:pt x="2535" y="992"/>
                  </a:lnTo>
                  <a:lnTo>
                    <a:pt x="2537" y="994"/>
                  </a:lnTo>
                  <a:lnTo>
                    <a:pt x="2537" y="996"/>
                  </a:lnTo>
                  <a:lnTo>
                    <a:pt x="2537" y="996"/>
                  </a:lnTo>
                  <a:lnTo>
                    <a:pt x="2540" y="994"/>
                  </a:lnTo>
                  <a:lnTo>
                    <a:pt x="2540" y="996"/>
                  </a:lnTo>
                  <a:lnTo>
                    <a:pt x="2540" y="999"/>
                  </a:lnTo>
                  <a:lnTo>
                    <a:pt x="2537" y="999"/>
                  </a:lnTo>
                  <a:lnTo>
                    <a:pt x="2540" y="1001"/>
                  </a:lnTo>
                  <a:lnTo>
                    <a:pt x="2540" y="1001"/>
                  </a:lnTo>
                  <a:lnTo>
                    <a:pt x="2542" y="1003"/>
                  </a:lnTo>
                  <a:lnTo>
                    <a:pt x="2545" y="1006"/>
                  </a:lnTo>
                  <a:lnTo>
                    <a:pt x="2547" y="1006"/>
                  </a:lnTo>
                  <a:lnTo>
                    <a:pt x="2547" y="1008"/>
                  </a:lnTo>
                  <a:lnTo>
                    <a:pt x="2547" y="1008"/>
                  </a:lnTo>
                  <a:lnTo>
                    <a:pt x="2547" y="1011"/>
                  </a:lnTo>
                  <a:lnTo>
                    <a:pt x="2547" y="1011"/>
                  </a:lnTo>
                  <a:lnTo>
                    <a:pt x="2545" y="1011"/>
                  </a:lnTo>
                  <a:lnTo>
                    <a:pt x="2545" y="1011"/>
                  </a:lnTo>
                  <a:lnTo>
                    <a:pt x="2545" y="1013"/>
                  </a:lnTo>
                  <a:lnTo>
                    <a:pt x="2545" y="1013"/>
                  </a:lnTo>
                  <a:lnTo>
                    <a:pt x="2545" y="1013"/>
                  </a:lnTo>
                  <a:lnTo>
                    <a:pt x="2545" y="1013"/>
                  </a:lnTo>
                  <a:lnTo>
                    <a:pt x="2542" y="1013"/>
                  </a:lnTo>
                  <a:lnTo>
                    <a:pt x="2542" y="1015"/>
                  </a:lnTo>
                  <a:lnTo>
                    <a:pt x="2540" y="1018"/>
                  </a:lnTo>
                  <a:lnTo>
                    <a:pt x="2537" y="1020"/>
                  </a:lnTo>
                  <a:lnTo>
                    <a:pt x="2537" y="1020"/>
                  </a:lnTo>
                  <a:lnTo>
                    <a:pt x="2537" y="1022"/>
                  </a:lnTo>
                  <a:lnTo>
                    <a:pt x="2537" y="1022"/>
                  </a:lnTo>
                  <a:lnTo>
                    <a:pt x="2537" y="1022"/>
                  </a:lnTo>
                  <a:lnTo>
                    <a:pt x="2537" y="1025"/>
                  </a:lnTo>
                  <a:lnTo>
                    <a:pt x="2537" y="1025"/>
                  </a:lnTo>
                  <a:lnTo>
                    <a:pt x="2535" y="1027"/>
                  </a:lnTo>
                  <a:lnTo>
                    <a:pt x="2535" y="1027"/>
                  </a:lnTo>
                  <a:lnTo>
                    <a:pt x="2533" y="1030"/>
                  </a:lnTo>
                  <a:lnTo>
                    <a:pt x="2533" y="1030"/>
                  </a:lnTo>
                  <a:lnTo>
                    <a:pt x="2530" y="1030"/>
                  </a:lnTo>
                  <a:lnTo>
                    <a:pt x="2530" y="1032"/>
                  </a:lnTo>
                  <a:lnTo>
                    <a:pt x="2530" y="1034"/>
                  </a:lnTo>
                  <a:lnTo>
                    <a:pt x="2528" y="1037"/>
                  </a:lnTo>
                  <a:lnTo>
                    <a:pt x="2528" y="1037"/>
                  </a:lnTo>
                  <a:lnTo>
                    <a:pt x="2526" y="1039"/>
                  </a:lnTo>
                  <a:lnTo>
                    <a:pt x="2523" y="1041"/>
                  </a:lnTo>
                  <a:lnTo>
                    <a:pt x="2523" y="1041"/>
                  </a:lnTo>
                  <a:lnTo>
                    <a:pt x="2523" y="1041"/>
                  </a:lnTo>
                  <a:lnTo>
                    <a:pt x="2526" y="1041"/>
                  </a:lnTo>
                  <a:lnTo>
                    <a:pt x="2526" y="1041"/>
                  </a:lnTo>
                  <a:lnTo>
                    <a:pt x="2526" y="1041"/>
                  </a:lnTo>
                  <a:lnTo>
                    <a:pt x="2526" y="1044"/>
                  </a:lnTo>
                  <a:lnTo>
                    <a:pt x="2523" y="1044"/>
                  </a:lnTo>
                  <a:lnTo>
                    <a:pt x="2523" y="1044"/>
                  </a:lnTo>
                  <a:lnTo>
                    <a:pt x="2521" y="1044"/>
                  </a:lnTo>
                  <a:lnTo>
                    <a:pt x="2521" y="1046"/>
                  </a:lnTo>
                  <a:lnTo>
                    <a:pt x="2521" y="1046"/>
                  </a:lnTo>
                  <a:lnTo>
                    <a:pt x="2521" y="1046"/>
                  </a:lnTo>
                  <a:lnTo>
                    <a:pt x="2519" y="1048"/>
                  </a:lnTo>
                  <a:lnTo>
                    <a:pt x="2519" y="1048"/>
                  </a:lnTo>
                  <a:lnTo>
                    <a:pt x="2516" y="1048"/>
                  </a:lnTo>
                  <a:lnTo>
                    <a:pt x="2516" y="1048"/>
                  </a:lnTo>
                  <a:lnTo>
                    <a:pt x="2514" y="1048"/>
                  </a:lnTo>
                  <a:lnTo>
                    <a:pt x="2511" y="1048"/>
                  </a:lnTo>
                  <a:lnTo>
                    <a:pt x="2511" y="1051"/>
                  </a:lnTo>
                  <a:lnTo>
                    <a:pt x="2509" y="1051"/>
                  </a:lnTo>
                  <a:lnTo>
                    <a:pt x="2507" y="1051"/>
                  </a:lnTo>
                  <a:lnTo>
                    <a:pt x="2504" y="1053"/>
                  </a:lnTo>
                  <a:lnTo>
                    <a:pt x="2504" y="1056"/>
                  </a:lnTo>
                  <a:lnTo>
                    <a:pt x="2504" y="1056"/>
                  </a:lnTo>
                  <a:lnTo>
                    <a:pt x="2504" y="1058"/>
                  </a:lnTo>
                  <a:lnTo>
                    <a:pt x="2504" y="1058"/>
                  </a:lnTo>
                  <a:lnTo>
                    <a:pt x="2504" y="1058"/>
                  </a:lnTo>
                  <a:lnTo>
                    <a:pt x="2504" y="1058"/>
                  </a:lnTo>
                  <a:lnTo>
                    <a:pt x="2502" y="1060"/>
                  </a:lnTo>
                  <a:lnTo>
                    <a:pt x="2502" y="1060"/>
                  </a:lnTo>
                  <a:lnTo>
                    <a:pt x="2502" y="1060"/>
                  </a:lnTo>
                  <a:lnTo>
                    <a:pt x="2502" y="1060"/>
                  </a:lnTo>
                  <a:lnTo>
                    <a:pt x="2504" y="1060"/>
                  </a:lnTo>
                  <a:lnTo>
                    <a:pt x="2504" y="1063"/>
                  </a:lnTo>
                  <a:lnTo>
                    <a:pt x="2507" y="1063"/>
                  </a:lnTo>
                  <a:lnTo>
                    <a:pt x="2507" y="1063"/>
                  </a:lnTo>
                  <a:lnTo>
                    <a:pt x="2507" y="1063"/>
                  </a:lnTo>
                  <a:lnTo>
                    <a:pt x="2507" y="1063"/>
                  </a:lnTo>
                  <a:lnTo>
                    <a:pt x="2507" y="1063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5"/>
                  </a:lnTo>
                  <a:lnTo>
                    <a:pt x="2507" y="1067"/>
                  </a:lnTo>
                  <a:lnTo>
                    <a:pt x="2507" y="1067"/>
                  </a:lnTo>
                  <a:lnTo>
                    <a:pt x="2507" y="1067"/>
                  </a:lnTo>
                  <a:lnTo>
                    <a:pt x="2507" y="1067"/>
                  </a:lnTo>
                  <a:lnTo>
                    <a:pt x="2507" y="1067"/>
                  </a:lnTo>
                  <a:lnTo>
                    <a:pt x="2507" y="1067"/>
                  </a:lnTo>
                  <a:lnTo>
                    <a:pt x="2504" y="1065"/>
                  </a:lnTo>
                  <a:lnTo>
                    <a:pt x="2502" y="1067"/>
                  </a:lnTo>
                  <a:lnTo>
                    <a:pt x="2504" y="1067"/>
                  </a:lnTo>
                  <a:lnTo>
                    <a:pt x="2502" y="1067"/>
                  </a:lnTo>
                  <a:lnTo>
                    <a:pt x="2500" y="1070"/>
                  </a:lnTo>
                  <a:lnTo>
                    <a:pt x="2495" y="1070"/>
                  </a:lnTo>
                  <a:lnTo>
                    <a:pt x="2495" y="1070"/>
                  </a:lnTo>
                  <a:lnTo>
                    <a:pt x="2495" y="1070"/>
                  </a:lnTo>
                  <a:lnTo>
                    <a:pt x="2493" y="1072"/>
                  </a:lnTo>
                  <a:lnTo>
                    <a:pt x="2493" y="1074"/>
                  </a:lnTo>
                  <a:lnTo>
                    <a:pt x="2490" y="1074"/>
                  </a:lnTo>
                  <a:lnTo>
                    <a:pt x="2490" y="1074"/>
                  </a:lnTo>
                  <a:lnTo>
                    <a:pt x="2490" y="1074"/>
                  </a:lnTo>
                  <a:lnTo>
                    <a:pt x="2490" y="1074"/>
                  </a:lnTo>
                  <a:lnTo>
                    <a:pt x="2490" y="1074"/>
                  </a:lnTo>
                  <a:lnTo>
                    <a:pt x="2493" y="1074"/>
                  </a:lnTo>
                  <a:lnTo>
                    <a:pt x="2493" y="1074"/>
                  </a:lnTo>
                  <a:lnTo>
                    <a:pt x="2495" y="1077"/>
                  </a:lnTo>
                  <a:lnTo>
                    <a:pt x="2495" y="1077"/>
                  </a:lnTo>
                  <a:lnTo>
                    <a:pt x="2495" y="1077"/>
                  </a:lnTo>
                  <a:lnTo>
                    <a:pt x="2497" y="1074"/>
                  </a:lnTo>
                  <a:lnTo>
                    <a:pt x="2497" y="1074"/>
                  </a:lnTo>
                  <a:lnTo>
                    <a:pt x="2500" y="1074"/>
                  </a:lnTo>
                  <a:lnTo>
                    <a:pt x="2502" y="1074"/>
                  </a:lnTo>
                  <a:lnTo>
                    <a:pt x="2502" y="1077"/>
                  </a:lnTo>
                  <a:lnTo>
                    <a:pt x="2502" y="1079"/>
                  </a:lnTo>
                  <a:lnTo>
                    <a:pt x="2504" y="1084"/>
                  </a:lnTo>
                  <a:lnTo>
                    <a:pt x="2507" y="1086"/>
                  </a:lnTo>
                  <a:lnTo>
                    <a:pt x="2507" y="1086"/>
                  </a:lnTo>
                  <a:lnTo>
                    <a:pt x="2516" y="1084"/>
                  </a:lnTo>
                  <a:lnTo>
                    <a:pt x="2516" y="1084"/>
                  </a:lnTo>
                  <a:lnTo>
                    <a:pt x="2519" y="1084"/>
                  </a:lnTo>
                  <a:lnTo>
                    <a:pt x="2523" y="1084"/>
                  </a:lnTo>
                  <a:lnTo>
                    <a:pt x="2523" y="1084"/>
                  </a:lnTo>
                  <a:lnTo>
                    <a:pt x="2526" y="1084"/>
                  </a:lnTo>
                  <a:lnTo>
                    <a:pt x="2526" y="1084"/>
                  </a:lnTo>
                  <a:lnTo>
                    <a:pt x="2526" y="1082"/>
                  </a:lnTo>
                  <a:lnTo>
                    <a:pt x="2528" y="1082"/>
                  </a:lnTo>
                  <a:lnTo>
                    <a:pt x="2528" y="1082"/>
                  </a:lnTo>
                  <a:lnTo>
                    <a:pt x="2528" y="1084"/>
                  </a:lnTo>
                  <a:lnTo>
                    <a:pt x="2526" y="1084"/>
                  </a:lnTo>
                  <a:lnTo>
                    <a:pt x="2523" y="1084"/>
                  </a:lnTo>
                  <a:lnTo>
                    <a:pt x="2523" y="1086"/>
                  </a:lnTo>
                  <a:lnTo>
                    <a:pt x="2521" y="1084"/>
                  </a:lnTo>
                  <a:lnTo>
                    <a:pt x="2519" y="1084"/>
                  </a:lnTo>
                  <a:lnTo>
                    <a:pt x="2519" y="1086"/>
                  </a:lnTo>
                  <a:lnTo>
                    <a:pt x="2519" y="1086"/>
                  </a:lnTo>
                  <a:lnTo>
                    <a:pt x="2516" y="1089"/>
                  </a:lnTo>
                  <a:lnTo>
                    <a:pt x="2519" y="1089"/>
                  </a:lnTo>
                  <a:lnTo>
                    <a:pt x="2519" y="1089"/>
                  </a:lnTo>
                  <a:lnTo>
                    <a:pt x="2516" y="1091"/>
                  </a:lnTo>
                  <a:lnTo>
                    <a:pt x="2514" y="1091"/>
                  </a:lnTo>
                  <a:lnTo>
                    <a:pt x="2514" y="1091"/>
                  </a:lnTo>
                  <a:lnTo>
                    <a:pt x="2514" y="1091"/>
                  </a:lnTo>
                  <a:lnTo>
                    <a:pt x="2511" y="1091"/>
                  </a:lnTo>
                  <a:lnTo>
                    <a:pt x="2511" y="1091"/>
                  </a:lnTo>
                  <a:lnTo>
                    <a:pt x="2511" y="1091"/>
                  </a:lnTo>
                  <a:lnTo>
                    <a:pt x="2509" y="1091"/>
                  </a:lnTo>
                  <a:lnTo>
                    <a:pt x="2511" y="1093"/>
                  </a:lnTo>
                  <a:lnTo>
                    <a:pt x="2511" y="1093"/>
                  </a:lnTo>
                  <a:lnTo>
                    <a:pt x="2511" y="1096"/>
                  </a:lnTo>
                  <a:lnTo>
                    <a:pt x="2511" y="1096"/>
                  </a:lnTo>
                  <a:lnTo>
                    <a:pt x="2511" y="1096"/>
                  </a:lnTo>
                  <a:lnTo>
                    <a:pt x="2511" y="1096"/>
                  </a:lnTo>
                  <a:lnTo>
                    <a:pt x="2511" y="1096"/>
                  </a:lnTo>
                  <a:lnTo>
                    <a:pt x="2509" y="1098"/>
                  </a:lnTo>
                  <a:lnTo>
                    <a:pt x="2511" y="1098"/>
                  </a:lnTo>
                  <a:lnTo>
                    <a:pt x="2511" y="1098"/>
                  </a:lnTo>
                  <a:lnTo>
                    <a:pt x="2511" y="1098"/>
                  </a:lnTo>
                  <a:lnTo>
                    <a:pt x="2514" y="1098"/>
                  </a:lnTo>
                  <a:lnTo>
                    <a:pt x="2514" y="1101"/>
                  </a:lnTo>
                  <a:lnTo>
                    <a:pt x="2514" y="1103"/>
                  </a:lnTo>
                  <a:lnTo>
                    <a:pt x="2514" y="1103"/>
                  </a:lnTo>
                  <a:lnTo>
                    <a:pt x="2511" y="1105"/>
                  </a:lnTo>
                  <a:lnTo>
                    <a:pt x="2507" y="1108"/>
                  </a:lnTo>
                  <a:lnTo>
                    <a:pt x="2504" y="1108"/>
                  </a:lnTo>
                  <a:lnTo>
                    <a:pt x="2504" y="1110"/>
                  </a:lnTo>
                  <a:lnTo>
                    <a:pt x="2502" y="1110"/>
                  </a:lnTo>
                  <a:lnTo>
                    <a:pt x="2502" y="1110"/>
                  </a:lnTo>
                  <a:lnTo>
                    <a:pt x="2500" y="1108"/>
                  </a:lnTo>
                  <a:lnTo>
                    <a:pt x="2500" y="1108"/>
                  </a:lnTo>
                  <a:lnTo>
                    <a:pt x="2500" y="1108"/>
                  </a:lnTo>
                  <a:lnTo>
                    <a:pt x="2500" y="1108"/>
                  </a:lnTo>
                  <a:lnTo>
                    <a:pt x="2500" y="1108"/>
                  </a:lnTo>
                  <a:lnTo>
                    <a:pt x="2497" y="1108"/>
                  </a:lnTo>
                  <a:lnTo>
                    <a:pt x="2497" y="1108"/>
                  </a:lnTo>
                  <a:lnTo>
                    <a:pt x="2495" y="1110"/>
                  </a:lnTo>
                  <a:lnTo>
                    <a:pt x="2495" y="1110"/>
                  </a:lnTo>
                  <a:lnTo>
                    <a:pt x="2497" y="1110"/>
                  </a:lnTo>
                  <a:lnTo>
                    <a:pt x="2497" y="1112"/>
                  </a:lnTo>
                  <a:lnTo>
                    <a:pt x="2497" y="1112"/>
                  </a:lnTo>
                  <a:lnTo>
                    <a:pt x="2495" y="1112"/>
                  </a:lnTo>
                  <a:lnTo>
                    <a:pt x="2495" y="1112"/>
                  </a:lnTo>
                  <a:lnTo>
                    <a:pt x="2493" y="1112"/>
                  </a:lnTo>
                  <a:lnTo>
                    <a:pt x="2490" y="1115"/>
                  </a:lnTo>
                  <a:lnTo>
                    <a:pt x="2490" y="1115"/>
                  </a:lnTo>
                  <a:lnTo>
                    <a:pt x="2490" y="1115"/>
                  </a:lnTo>
                  <a:lnTo>
                    <a:pt x="2490" y="1115"/>
                  </a:lnTo>
                  <a:lnTo>
                    <a:pt x="2488" y="1112"/>
                  </a:lnTo>
                  <a:lnTo>
                    <a:pt x="2488" y="1112"/>
                  </a:lnTo>
                  <a:lnTo>
                    <a:pt x="2485" y="1112"/>
                  </a:lnTo>
                  <a:lnTo>
                    <a:pt x="2485" y="1115"/>
                  </a:lnTo>
                  <a:lnTo>
                    <a:pt x="2483" y="1115"/>
                  </a:lnTo>
                  <a:lnTo>
                    <a:pt x="2483" y="1117"/>
                  </a:lnTo>
                  <a:lnTo>
                    <a:pt x="2483" y="1117"/>
                  </a:lnTo>
                  <a:lnTo>
                    <a:pt x="2488" y="1117"/>
                  </a:lnTo>
                  <a:lnTo>
                    <a:pt x="2488" y="1117"/>
                  </a:lnTo>
                  <a:lnTo>
                    <a:pt x="2485" y="1119"/>
                  </a:lnTo>
                  <a:lnTo>
                    <a:pt x="2485" y="1119"/>
                  </a:lnTo>
                  <a:lnTo>
                    <a:pt x="2485" y="1122"/>
                  </a:lnTo>
                  <a:lnTo>
                    <a:pt x="2485" y="1122"/>
                  </a:lnTo>
                  <a:lnTo>
                    <a:pt x="2485" y="1122"/>
                  </a:lnTo>
                  <a:lnTo>
                    <a:pt x="2485" y="1122"/>
                  </a:lnTo>
                  <a:lnTo>
                    <a:pt x="2485" y="1124"/>
                  </a:lnTo>
                  <a:lnTo>
                    <a:pt x="2485" y="1124"/>
                  </a:lnTo>
                  <a:lnTo>
                    <a:pt x="2485" y="1124"/>
                  </a:lnTo>
                  <a:lnTo>
                    <a:pt x="2485" y="1127"/>
                  </a:lnTo>
                  <a:lnTo>
                    <a:pt x="2485" y="1127"/>
                  </a:lnTo>
                  <a:lnTo>
                    <a:pt x="2485" y="1127"/>
                  </a:lnTo>
                  <a:lnTo>
                    <a:pt x="2488" y="1129"/>
                  </a:lnTo>
                  <a:lnTo>
                    <a:pt x="2488" y="1129"/>
                  </a:lnTo>
                  <a:lnTo>
                    <a:pt x="2490" y="1129"/>
                  </a:lnTo>
                  <a:lnTo>
                    <a:pt x="2493" y="1124"/>
                  </a:lnTo>
                  <a:lnTo>
                    <a:pt x="2490" y="1124"/>
                  </a:lnTo>
                  <a:lnTo>
                    <a:pt x="2490" y="1124"/>
                  </a:lnTo>
                  <a:lnTo>
                    <a:pt x="2490" y="1124"/>
                  </a:lnTo>
                  <a:lnTo>
                    <a:pt x="2493" y="1124"/>
                  </a:lnTo>
                  <a:lnTo>
                    <a:pt x="2495" y="1124"/>
                  </a:lnTo>
                  <a:lnTo>
                    <a:pt x="2497" y="1122"/>
                  </a:lnTo>
                  <a:lnTo>
                    <a:pt x="2500" y="1122"/>
                  </a:lnTo>
                  <a:lnTo>
                    <a:pt x="2504" y="1122"/>
                  </a:lnTo>
                  <a:lnTo>
                    <a:pt x="2504" y="1122"/>
                  </a:lnTo>
                  <a:lnTo>
                    <a:pt x="2504" y="1122"/>
                  </a:lnTo>
                  <a:lnTo>
                    <a:pt x="2507" y="1122"/>
                  </a:lnTo>
                  <a:lnTo>
                    <a:pt x="2507" y="1119"/>
                  </a:lnTo>
                  <a:lnTo>
                    <a:pt x="2509" y="1119"/>
                  </a:lnTo>
                  <a:lnTo>
                    <a:pt x="2514" y="1119"/>
                  </a:lnTo>
                  <a:lnTo>
                    <a:pt x="2514" y="1119"/>
                  </a:lnTo>
                  <a:lnTo>
                    <a:pt x="2516" y="1119"/>
                  </a:lnTo>
                  <a:lnTo>
                    <a:pt x="2516" y="1119"/>
                  </a:lnTo>
                  <a:lnTo>
                    <a:pt x="2516" y="1117"/>
                  </a:lnTo>
                  <a:lnTo>
                    <a:pt x="2516" y="1117"/>
                  </a:lnTo>
                  <a:lnTo>
                    <a:pt x="2514" y="1115"/>
                  </a:lnTo>
                  <a:lnTo>
                    <a:pt x="2514" y="1115"/>
                  </a:lnTo>
                  <a:lnTo>
                    <a:pt x="2511" y="1115"/>
                  </a:lnTo>
                  <a:lnTo>
                    <a:pt x="2509" y="1115"/>
                  </a:lnTo>
                  <a:lnTo>
                    <a:pt x="2509" y="1115"/>
                  </a:lnTo>
                  <a:lnTo>
                    <a:pt x="2509" y="1112"/>
                  </a:lnTo>
                  <a:lnTo>
                    <a:pt x="2511" y="1112"/>
                  </a:lnTo>
                  <a:lnTo>
                    <a:pt x="2511" y="1112"/>
                  </a:lnTo>
                  <a:lnTo>
                    <a:pt x="2514" y="1112"/>
                  </a:lnTo>
                  <a:lnTo>
                    <a:pt x="2514" y="1112"/>
                  </a:lnTo>
                  <a:lnTo>
                    <a:pt x="2514" y="1112"/>
                  </a:lnTo>
                  <a:lnTo>
                    <a:pt x="2514" y="1110"/>
                  </a:lnTo>
                  <a:lnTo>
                    <a:pt x="2514" y="1110"/>
                  </a:lnTo>
                  <a:lnTo>
                    <a:pt x="2514" y="1110"/>
                  </a:lnTo>
                  <a:lnTo>
                    <a:pt x="2511" y="1110"/>
                  </a:lnTo>
                  <a:lnTo>
                    <a:pt x="2514" y="1110"/>
                  </a:lnTo>
                  <a:lnTo>
                    <a:pt x="2514" y="1110"/>
                  </a:lnTo>
                  <a:lnTo>
                    <a:pt x="2516" y="1110"/>
                  </a:lnTo>
                  <a:lnTo>
                    <a:pt x="2519" y="1110"/>
                  </a:lnTo>
                  <a:lnTo>
                    <a:pt x="2519" y="1110"/>
                  </a:lnTo>
                  <a:lnTo>
                    <a:pt x="2516" y="1108"/>
                  </a:lnTo>
                  <a:lnTo>
                    <a:pt x="2516" y="1108"/>
                  </a:lnTo>
                  <a:lnTo>
                    <a:pt x="2519" y="1108"/>
                  </a:lnTo>
                  <a:lnTo>
                    <a:pt x="2519" y="1108"/>
                  </a:lnTo>
                  <a:lnTo>
                    <a:pt x="2521" y="1110"/>
                  </a:lnTo>
                  <a:lnTo>
                    <a:pt x="2521" y="1112"/>
                  </a:lnTo>
                  <a:lnTo>
                    <a:pt x="2523" y="1112"/>
                  </a:lnTo>
                  <a:lnTo>
                    <a:pt x="2523" y="1115"/>
                  </a:lnTo>
                  <a:lnTo>
                    <a:pt x="2523" y="1112"/>
                  </a:lnTo>
                  <a:lnTo>
                    <a:pt x="2526" y="1112"/>
                  </a:lnTo>
                  <a:lnTo>
                    <a:pt x="2526" y="1112"/>
                  </a:lnTo>
                  <a:lnTo>
                    <a:pt x="2526" y="1112"/>
                  </a:lnTo>
                  <a:lnTo>
                    <a:pt x="2526" y="1110"/>
                  </a:lnTo>
                  <a:lnTo>
                    <a:pt x="2523" y="1110"/>
                  </a:lnTo>
                  <a:lnTo>
                    <a:pt x="2523" y="1108"/>
                  </a:lnTo>
                  <a:lnTo>
                    <a:pt x="2523" y="1108"/>
                  </a:lnTo>
                  <a:lnTo>
                    <a:pt x="2526" y="1108"/>
                  </a:lnTo>
                  <a:lnTo>
                    <a:pt x="2528" y="1110"/>
                  </a:lnTo>
                  <a:lnTo>
                    <a:pt x="2528" y="1108"/>
                  </a:lnTo>
                  <a:lnTo>
                    <a:pt x="2526" y="1108"/>
                  </a:lnTo>
                  <a:lnTo>
                    <a:pt x="2526" y="1108"/>
                  </a:lnTo>
                  <a:lnTo>
                    <a:pt x="2526" y="1108"/>
                  </a:lnTo>
                  <a:lnTo>
                    <a:pt x="2526" y="1108"/>
                  </a:lnTo>
                  <a:lnTo>
                    <a:pt x="2528" y="1108"/>
                  </a:lnTo>
                  <a:lnTo>
                    <a:pt x="2528" y="1108"/>
                  </a:lnTo>
                  <a:lnTo>
                    <a:pt x="2528" y="1108"/>
                  </a:lnTo>
                  <a:lnTo>
                    <a:pt x="2528" y="1108"/>
                  </a:lnTo>
                  <a:lnTo>
                    <a:pt x="2530" y="1108"/>
                  </a:lnTo>
                  <a:lnTo>
                    <a:pt x="2530" y="1105"/>
                  </a:lnTo>
                  <a:lnTo>
                    <a:pt x="2530" y="1105"/>
                  </a:lnTo>
                  <a:lnTo>
                    <a:pt x="2533" y="1105"/>
                  </a:lnTo>
                  <a:lnTo>
                    <a:pt x="2533" y="1105"/>
                  </a:lnTo>
                  <a:lnTo>
                    <a:pt x="2533" y="1103"/>
                  </a:lnTo>
                  <a:lnTo>
                    <a:pt x="2533" y="1103"/>
                  </a:lnTo>
                  <a:lnTo>
                    <a:pt x="2535" y="1103"/>
                  </a:lnTo>
                  <a:lnTo>
                    <a:pt x="2535" y="1103"/>
                  </a:lnTo>
                  <a:lnTo>
                    <a:pt x="2535" y="1103"/>
                  </a:lnTo>
                  <a:lnTo>
                    <a:pt x="2537" y="1101"/>
                  </a:lnTo>
                  <a:lnTo>
                    <a:pt x="2537" y="1101"/>
                  </a:lnTo>
                  <a:lnTo>
                    <a:pt x="2540" y="1101"/>
                  </a:lnTo>
                  <a:lnTo>
                    <a:pt x="2540" y="1101"/>
                  </a:lnTo>
                  <a:lnTo>
                    <a:pt x="2537" y="1098"/>
                  </a:lnTo>
                  <a:lnTo>
                    <a:pt x="2537" y="1098"/>
                  </a:lnTo>
                  <a:lnTo>
                    <a:pt x="2537" y="1098"/>
                  </a:lnTo>
                  <a:lnTo>
                    <a:pt x="2537" y="1098"/>
                  </a:lnTo>
                  <a:lnTo>
                    <a:pt x="2537" y="1098"/>
                  </a:lnTo>
                  <a:lnTo>
                    <a:pt x="2537" y="1096"/>
                  </a:lnTo>
                  <a:lnTo>
                    <a:pt x="2542" y="1093"/>
                  </a:lnTo>
                  <a:lnTo>
                    <a:pt x="2545" y="1091"/>
                  </a:lnTo>
                  <a:lnTo>
                    <a:pt x="2545" y="1089"/>
                  </a:lnTo>
                  <a:lnTo>
                    <a:pt x="2545" y="1089"/>
                  </a:lnTo>
                  <a:lnTo>
                    <a:pt x="2545" y="1089"/>
                  </a:lnTo>
                  <a:lnTo>
                    <a:pt x="2545" y="1089"/>
                  </a:lnTo>
                  <a:lnTo>
                    <a:pt x="2545" y="1089"/>
                  </a:lnTo>
                  <a:lnTo>
                    <a:pt x="2545" y="1089"/>
                  </a:lnTo>
                  <a:lnTo>
                    <a:pt x="2547" y="1086"/>
                  </a:lnTo>
                  <a:lnTo>
                    <a:pt x="2547" y="1086"/>
                  </a:lnTo>
                  <a:lnTo>
                    <a:pt x="2547" y="1086"/>
                  </a:lnTo>
                  <a:lnTo>
                    <a:pt x="2547" y="1086"/>
                  </a:lnTo>
                  <a:lnTo>
                    <a:pt x="2549" y="1084"/>
                  </a:lnTo>
                  <a:lnTo>
                    <a:pt x="2549" y="1084"/>
                  </a:lnTo>
                  <a:lnTo>
                    <a:pt x="2549" y="1084"/>
                  </a:lnTo>
                  <a:lnTo>
                    <a:pt x="2552" y="1084"/>
                  </a:lnTo>
                  <a:lnTo>
                    <a:pt x="2552" y="1082"/>
                  </a:lnTo>
                  <a:lnTo>
                    <a:pt x="2552" y="1082"/>
                  </a:lnTo>
                  <a:lnTo>
                    <a:pt x="2554" y="1082"/>
                  </a:lnTo>
                  <a:lnTo>
                    <a:pt x="2556" y="1082"/>
                  </a:lnTo>
                  <a:lnTo>
                    <a:pt x="2556" y="1082"/>
                  </a:lnTo>
                  <a:lnTo>
                    <a:pt x="2559" y="1079"/>
                  </a:lnTo>
                  <a:lnTo>
                    <a:pt x="2559" y="1079"/>
                  </a:lnTo>
                  <a:lnTo>
                    <a:pt x="2561" y="1079"/>
                  </a:lnTo>
                  <a:lnTo>
                    <a:pt x="2561" y="1079"/>
                  </a:lnTo>
                  <a:lnTo>
                    <a:pt x="2561" y="1079"/>
                  </a:lnTo>
                  <a:lnTo>
                    <a:pt x="2561" y="1079"/>
                  </a:lnTo>
                  <a:lnTo>
                    <a:pt x="2561" y="1079"/>
                  </a:lnTo>
                  <a:lnTo>
                    <a:pt x="2561" y="1077"/>
                  </a:lnTo>
                  <a:lnTo>
                    <a:pt x="2561" y="1077"/>
                  </a:lnTo>
                  <a:lnTo>
                    <a:pt x="2561" y="1077"/>
                  </a:lnTo>
                  <a:lnTo>
                    <a:pt x="2561" y="1077"/>
                  </a:lnTo>
                  <a:lnTo>
                    <a:pt x="2561" y="1077"/>
                  </a:lnTo>
                  <a:lnTo>
                    <a:pt x="2561" y="1079"/>
                  </a:lnTo>
                  <a:lnTo>
                    <a:pt x="2563" y="1077"/>
                  </a:lnTo>
                  <a:lnTo>
                    <a:pt x="2566" y="1074"/>
                  </a:lnTo>
                  <a:lnTo>
                    <a:pt x="2566" y="1074"/>
                  </a:lnTo>
                  <a:lnTo>
                    <a:pt x="2566" y="1074"/>
                  </a:lnTo>
                  <a:lnTo>
                    <a:pt x="2566" y="1074"/>
                  </a:lnTo>
                  <a:lnTo>
                    <a:pt x="2566" y="1074"/>
                  </a:lnTo>
                  <a:lnTo>
                    <a:pt x="2568" y="1074"/>
                  </a:lnTo>
                  <a:lnTo>
                    <a:pt x="2568" y="1074"/>
                  </a:lnTo>
                  <a:lnTo>
                    <a:pt x="2568" y="1074"/>
                  </a:lnTo>
                  <a:lnTo>
                    <a:pt x="2571" y="1072"/>
                  </a:lnTo>
                  <a:lnTo>
                    <a:pt x="2573" y="1072"/>
                  </a:lnTo>
                  <a:lnTo>
                    <a:pt x="2573" y="1072"/>
                  </a:lnTo>
                  <a:lnTo>
                    <a:pt x="2575" y="1067"/>
                  </a:lnTo>
                  <a:lnTo>
                    <a:pt x="2578" y="1070"/>
                  </a:lnTo>
                  <a:lnTo>
                    <a:pt x="2580" y="1067"/>
                  </a:lnTo>
                  <a:lnTo>
                    <a:pt x="2582" y="1070"/>
                  </a:lnTo>
                  <a:lnTo>
                    <a:pt x="2582" y="1067"/>
                  </a:lnTo>
                  <a:lnTo>
                    <a:pt x="2582" y="1065"/>
                  </a:lnTo>
                  <a:lnTo>
                    <a:pt x="2582" y="1065"/>
                  </a:lnTo>
                  <a:lnTo>
                    <a:pt x="2582" y="1065"/>
                  </a:lnTo>
                  <a:lnTo>
                    <a:pt x="2582" y="1065"/>
                  </a:lnTo>
                  <a:lnTo>
                    <a:pt x="2582" y="1065"/>
                  </a:lnTo>
                  <a:lnTo>
                    <a:pt x="2585" y="1065"/>
                  </a:lnTo>
                  <a:lnTo>
                    <a:pt x="2585" y="1065"/>
                  </a:lnTo>
                  <a:lnTo>
                    <a:pt x="2585" y="1065"/>
                  </a:lnTo>
                  <a:lnTo>
                    <a:pt x="2585" y="1065"/>
                  </a:lnTo>
                  <a:lnTo>
                    <a:pt x="2585" y="1065"/>
                  </a:lnTo>
                  <a:lnTo>
                    <a:pt x="2587" y="1065"/>
                  </a:lnTo>
                  <a:lnTo>
                    <a:pt x="2589" y="1063"/>
                  </a:lnTo>
                  <a:lnTo>
                    <a:pt x="2589" y="1063"/>
                  </a:lnTo>
                  <a:lnTo>
                    <a:pt x="2589" y="1065"/>
                  </a:lnTo>
                  <a:lnTo>
                    <a:pt x="2592" y="1065"/>
                  </a:lnTo>
                  <a:lnTo>
                    <a:pt x="2594" y="1065"/>
                  </a:lnTo>
                  <a:lnTo>
                    <a:pt x="2597" y="1063"/>
                  </a:lnTo>
                  <a:lnTo>
                    <a:pt x="2597" y="1063"/>
                  </a:lnTo>
                  <a:lnTo>
                    <a:pt x="2597" y="1063"/>
                  </a:lnTo>
                  <a:lnTo>
                    <a:pt x="2597" y="1060"/>
                  </a:lnTo>
                  <a:lnTo>
                    <a:pt x="2597" y="1060"/>
                  </a:lnTo>
                  <a:lnTo>
                    <a:pt x="2597" y="1060"/>
                  </a:lnTo>
                  <a:lnTo>
                    <a:pt x="2594" y="1060"/>
                  </a:lnTo>
                  <a:lnTo>
                    <a:pt x="2594" y="1060"/>
                  </a:lnTo>
                  <a:lnTo>
                    <a:pt x="2594" y="1060"/>
                  </a:lnTo>
                  <a:lnTo>
                    <a:pt x="2594" y="1060"/>
                  </a:lnTo>
                  <a:lnTo>
                    <a:pt x="2594" y="1058"/>
                  </a:lnTo>
                  <a:lnTo>
                    <a:pt x="2594" y="1058"/>
                  </a:lnTo>
                  <a:lnTo>
                    <a:pt x="2597" y="1060"/>
                  </a:lnTo>
                  <a:lnTo>
                    <a:pt x="2597" y="1058"/>
                  </a:lnTo>
                  <a:lnTo>
                    <a:pt x="2597" y="1058"/>
                  </a:lnTo>
                  <a:lnTo>
                    <a:pt x="2597" y="1058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7" y="1056"/>
                  </a:lnTo>
                  <a:lnTo>
                    <a:pt x="2599" y="1056"/>
                  </a:lnTo>
                  <a:lnTo>
                    <a:pt x="2599" y="1056"/>
                  </a:lnTo>
                  <a:lnTo>
                    <a:pt x="2599" y="1058"/>
                  </a:lnTo>
                  <a:lnTo>
                    <a:pt x="2599" y="1058"/>
                  </a:lnTo>
                  <a:lnTo>
                    <a:pt x="2601" y="1058"/>
                  </a:lnTo>
                  <a:lnTo>
                    <a:pt x="2604" y="1058"/>
                  </a:lnTo>
                  <a:lnTo>
                    <a:pt x="2604" y="1056"/>
                  </a:lnTo>
                  <a:lnTo>
                    <a:pt x="2604" y="1056"/>
                  </a:lnTo>
                  <a:lnTo>
                    <a:pt x="2604" y="1056"/>
                  </a:lnTo>
                  <a:lnTo>
                    <a:pt x="2604" y="1053"/>
                  </a:lnTo>
                  <a:lnTo>
                    <a:pt x="2606" y="1053"/>
                  </a:lnTo>
                  <a:lnTo>
                    <a:pt x="2606" y="1053"/>
                  </a:lnTo>
                  <a:lnTo>
                    <a:pt x="2606" y="1056"/>
                  </a:lnTo>
                  <a:lnTo>
                    <a:pt x="2606" y="1056"/>
                  </a:lnTo>
                  <a:lnTo>
                    <a:pt x="2606" y="1056"/>
                  </a:lnTo>
                  <a:lnTo>
                    <a:pt x="2606" y="1056"/>
                  </a:lnTo>
                  <a:lnTo>
                    <a:pt x="2606" y="1060"/>
                  </a:lnTo>
                  <a:lnTo>
                    <a:pt x="2606" y="1060"/>
                  </a:lnTo>
                  <a:lnTo>
                    <a:pt x="2606" y="1060"/>
                  </a:lnTo>
                  <a:lnTo>
                    <a:pt x="2606" y="1060"/>
                  </a:lnTo>
                  <a:lnTo>
                    <a:pt x="2608" y="1058"/>
                  </a:lnTo>
                  <a:lnTo>
                    <a:pt x="2608" y="1056"/>
                  </a:lnTo>
                  <a:lnTo>
                    <a:pt x="2611" y="1056"/>
                  </a:lnTo>
                  <a:lnTo>
                    <a:pt x="2611" y="1056"/>
                  </a:lnTo>
                  <a:lnTo>
                    <a:pt x="2611" y="1056"/>
                  </a:lnTo>
                  <a:lnTo>
                    <a:pt x="2613" y="1058"/>
                  </a:lnTo>
                  <a:lnTo>
                    <a:pt x="2613" y="1058"/>
                  </a:lnTo>
                  <a:lnTo>
                    <a:pt x="2613" y="1058"/>
                  </a:lnTo>
                  <a:lnTo>
                    <a:pt x="2613" y="1058"/>
                  </a:lnTo>
                  <a:lnTo>
                    <a:pt x="2613" y="1058"/>
                  </a:lnTo>
                  <a:lnTo>
                    <a:pt x="2613" y="1058"/>
                  </a:lnTo>
                  <a:lnTo>
                    <a:pt x="2615" y="1058"/>
                  </a:lnTo>
                  <a:lnTo>
                    <a:pt x="2615" y="1056"/>
                  </a:lnTo>
                  <a:lnTo>
                    <a:pt x="2615" y="1056"/>
                  </a:lnTo>
                  <a:lnTo>
                    <a:pt x="2615" y="1051"/>
                  </a:lnTo>
                  <a:lnTo>
                    <a:pt x="2615" y="1051"/>
                  </a:lnTo>
                  <a:lnTo>
                    <a:pt x="2615" y="1048"/>
                  </a:lnTo>
                  <a:lnTo>
                    <a:pt x="2618" y="1048"/>
                  </a:lnTo>
                  <a:lnTo>
                    <a:pt x="2618" y="1048"/>
                  </a:lnTo>
                  <a:lnTo>
                    <a:pt x="2618" y="1051"/>
                  </a:lnTo>
                  <a:lnTo>
                    <a:pt x="2618" y="1053"/>
                  </a:lnTo>
                  <a:lnTo>
                    <a:pt x="2620" y="1053"/>
                  </a:lnTo>
                  <a:lnTo>
                    <a:pt x="2625" y="1056"/>
                  </a:lnTo>
                  <a:lnTo>
                    <a:pt x="2625" y="1053"/>
                  </a:lnTo>
                  <a:lnTo>
                    <a:pt x="2625" y="1053"/>
                  </a:lnTo>
                  <a:lnTo>
                    <a:pt x="2627" y="1053"/>
                  </a:lnTo>
                  <a:lnTo>
                    <a:pt x="2630" y="1053"/>
                  </a:lnTo>
                  <a:lnTo>
                    <a:pt x="2630" y="1056"/>
                  </a:lnTo>
                  <a:lnTo>
                    <a:pt x="2632" y="1053"/>
                  </a:lnTo>
                  <a:lnTo>
                    <a:pt x="2632" y="1053"/>
                  </a:lnTo>
                  <a:lnTo>
                    <a:pt x="2632" y="1053"/>
                  </a:lnTo>
                  <a:lnTo>
                    <a:pt x="2632" y="1053"/>
                  </a:lnTo>
                  <a:lnTo>
                    <a:pt x="2634" y="1053"/>
                  </a:lnTo>
                  <a:lnTo>
                    <a:pt x="2634" y="1056"/>
                  </a:lnTo>
                  <a:lnTo>
                    <a:pt x="2634" y="1056"/>
                  </a:lnTo>
                  <a:lnTo>
                    <a:pt x="2634" y="1056"/>
                  </a:lnTo>
                  <a:lnTo>
                    <a:pt x="2637" y="1056"/>
                  </a:lnTo>
                  <a:lnTo>
                    <a:pt x="2637" y="1053"/>
                  </a:lnTo>
                  <a:lnTo>
                    <a:pt x="2639" y="1053"/>
                  </a:lnTo>
                  <a:lnTo>
                    <a:pt x="2639" y="1053"/>
                  </a:lnTo>
                  <a:lnTo>
                    <a:pt x="2642" y="1053"/>
                  </a:lnTo>
                  <a:lnTo>
                    <a:pt x="2642" y="1053"/>
                  </a:lnTo>
                  <a:lnTo>
                    <a:pt x="2644" y="1053"/>
                  </a:lnTo>
                  <a:lnTo>
                    <a:pt x="2644" y="1051"/>
                  </a:lnTo>
                  <a:lnTo>
                    <a:pt x="2646" y="1051"/>
                  </a:lnTo>
                  <a:lnTo>
                    <a:pt x="2649" y="1048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1" y="1046"/>
                  </a:lnTo>
                  <a:lnTo>
                    <a:pt x="2653" y="1041"/>
                  </a:lnTo>
                  <a:lnTo>
                    <a:pt x="2656" y="1041"/>
                  </a:lnTo>
                  <a:lnTo>
                    <a:pt x="2656" y="1041"/>
                  </a:lnTo>
                  <a:lnTo>
                    <a:pt x="2656" y="1039"/>
                  </a:lnTo>
                  <a:lnTo>
                    <a:pt x="2653" y="1037"/>
                  </a:lnTo>
                  <a:lnTo>
                    <a:pt x="2656" y="1037"/>
                  </a:lnTo>
                  <a:lnTo>
                    <a:pt x="2656" y="1037"/>
                  </a:lnTo>
                  <a:lnTo>
                    <a:pt x="2656" y="1034"/>
                  </a:lnTo>
                  <a:lnTo>
                    <a:pt x="2663" y="1027"/>
                  </a:lnTo>
                  <a:lnTo>
                    <a:pt x="2663" y="1027"/>
                  </a:lnTo>
                  <a:lnTo>
                    <a:pt x="2665" y="1027"/>
                  </a:lnTo>
                  <a:lnTo>
                    <a:pt x="2665" y="1027"/>
                  </a:lnTo>
                  <a:lnTo>
                    <a:pt x="2665" y="1027"/>
                  </a:lnTo>
                  <a:lnTo>
                    <a:pt x="2665" y="1027"/>
                  </a:lnTo>
                  <a:lnTo>
                    <a:pt x="2665" y="1025"/>
                  </a:lnTo>
                  <a:lnTo>
                    <a:pt x="2665" y="1025"/>
                  </a:lnTo>
                  <a:lnTo>
                    <a:pt x="2668" y="1025"/>
                  </a:lnTo>
                  <a:lnTo>
                    <a:pt x="2668" y="1022"/>
                  </a:lnTo>
                  <a:lnTo>
                    <a:pt x="2670" y="1022"/>
                  </a:lnTo>
                  <a:lnTo>
                    <a:pt x="2672" y="1022"/>
                  </a:lnTo>
                  <a:lnTo>
                    <a:pt x="2672" y="1020"/>
                  </a:lnTo>
                  <a:lnTo>
                    <a:pt x="2675" y="1020"/>
                  </a:lnTo>
                  <a:lnTo>
                    <a:pt x="2675" y="1018"/>
                  </a:lnTo>
                  <a:lnTo>
                    <a:pt x="2675" y="1018"/>
                  </a:lnTo>
                  <a:lnTo>
                    <a:pt x="2675" y="1015"/>
                  </a:lnTo>
                  <a:lnTo>
                    <a:pt x="2677" y="1015"/>
                  </a:lnTo>
                  <a:lnTo>
                    <a:pt x="2677" y="1015"/>
                  </a:lnTo>
                  <a:lnTo>
                    <a:pt x="2679" y="1013"/>
                  </a:lnTo>
                  <a:lnTo>
                    <a:pt x="2682" y="1011"/>
                  </a:lnTo>
                  <a:lnTo>
                    <a:pt x="2682" y="1011"/>
                  </a:lnTo>
                  <a:lnTo>
                    <a:pt x="2682" y="1008"/>
                  </a:lnTo>
                  <a:lnTo>
                    <a:pt x="2684" y="1011"/>
                  </a:lnTo>
                  <a:lnTo>
                    <a:pt x="2684" y="1011"/>
                  </a:lnTo>
                  <a:lnTo>
                    <a:pt x="2684" y="1011"/>
                  </a:lnTo>
                  <a:lnTo>
                    <a:pt x="2684" y="1011"/>
                  </a:lnTo>
                  <a:lnTo>
                    <a:pt x="2684" y="1011"/>
                  </a:lnTo>
                  <a:lnTo>
                    <a:pt x="2686" y="1011"/>
                  </a:lnTo>
                  <a:lnTo>
                    <a:pt x="2686" y="1011"/>
                  </a:lnTo>
                  <a:lnTo>
                    <a:pt x="2689" y="1011"/>
                  </a:lnTo>
                  <a:lnTo>
                    <a:pt x="2689" y="1011"/>
                  </a:lnTo>
                  <a:lnTo>
                    <a:pt x="2691" y="1011"/>
                  </a:lnTo>
                  <a:lnTo>
                    <a:pt x="2691" y="1011"/>
                  </a:lnTo>
                  <a:lnTo>
                    <a:pt x="2691" y="1008"/>
                  </a:lnTo>
                  <a:lnTo>
                    <a:pt x="2689" y="1008"/>
                  </a:lnTo>
                  <a:lnTo>
                    <a:pt x="2689" y="1008"/>
                  </a:lnTo>
                  <a:lnTo>
                    <a:pt x="2689" y="1006"/>
                  </a:lnTo>
                  <a:lnTo>
                    <a:pt x="2689" y="1006"/>
                  </a:lnTo>
                  <a:lnTo>
                    <a:pt x="2691" y="1006"/>
                  </a:lnTo>
                  <a:lnTo>
                    <a:pt x="2691" y="1006"/>
                  </a:lnTo>
                  <a:lnTo>
                    <a:pt x="2694" y="1003"/>
                  </a:lnTo>
                  <a:lnTo>
                    <a:pt x="2694" y="1003"/>
                  </a:lnTo>
                  <a:lnTo>
                    <a:pt x="2696" y="1003"/>
                  </a:lnTo>
                  <a:lnTo>
                    <a:pt x="2696" y="1003"/>
                  </a:lnTo>
                  <a:lnTo>
                    <a:pt x="2698" y="1001"/>
                  </a:lnTo>
                  <a:lnTo>
                    <a:pt x="2701" y="1001"/>
                  </a:lnTo>
                  <a:lnTo>
                    <a:pt x="2701" y="1001"/>
                  </a:lnTo>
                  <a:lnTo>
                    <a:pt x="2701" y="1001"/>
                  </a:lnTo>
                  <a:lnTo>
                    <a:pt x="2703" y="999"/>
                  </a:lnTo>
                  <a:lnTo>
                    <a:pt x="2703" y="999"/>
                  </a:lnTo>
                  <a:lnTo>
                    <a:pt x="2703" y="999"/>
                  </a:lnTo>
                  <a:lnTo>
                    <a:pt x="2703" y="999"/>
                  </a:lnTo>
                  <a:lnTo>
                    <a:pt x="2705" y="999"/>
                  </a:lnTo>
                  <a:lnTo>
                    <a:pt x="2705" y="999"/>
                  </a:lnTo>
                  <a:lnTo>
                    <a:pt x="2705" y="999"/>
                  </a:lnTo>
                  <a:lnTo>
                    <a:pt x="2708" y="999"/>
                  </a:lnTo>
                  <a:lnTo>
                    <a:pt x="2708" y="999"/>
                  </a:lnTo>
                  <a:lnTo>
                    <a:pt x="2708" y="999"/>
                  </a:lnTo>
                  <a:lnTo>
                    <a:pt x="2708" y="999"/>
                  </a:lnTo>
                  <a:lnTo>
                    <a:pt x="2708" y="999"/>
                  </a:lnTo>
                  <a:lnTo>
                    <a:pt x="2710" y="999"/>
                  </a:lnTo>
                  <a:lnTo>
                    <a:pt x="2710" y="999"/>
                  </a:lnTo>
                  <a:lnTo>
                    <a:pt x="2710" y="999"/>
                  </a:lnTo>
                  <a:lnTo>
                    <a:pt x="2710" y="999"/>
                  </a:lnTo>
                  <a:lnTo>
                    <a:pt x="2710" y="996"/>
                  </a:lnTo>
                  <a:lnTo>
                    <a:pt x="2710" y="996"/>
                  </a:lnTo>
                  <a:lnTo>
                    <a:pt x="2712" y="996"/>
                  </a:lnTo>
                  <a:lnTo>
                    <a:pt x="2712" y="996"/>
                  </a:lnTo>
                  <a:lnTo>
                    <a:pt x="2712" y="996"/>
                  </a:lnTo>
                  <a:lnTo>
                    <a:pt x="2712" y="994"/>
                  </a:lnTo>
                  <a:lnTo>
                    <a:pt x="2712" y="994"/>
                  </a:lnTo>
                  <a:lnTo>
                    <a:pt x="2712" y="994"/>
                  </a:lnTo>
                  <a:lnTo>
                    <a:pt x="2712" y="994"/>
                  </a:lnTo>
                  <a:lnTo>
                    <a:pt x="2715" y="994"/>
                  </a:lnTo>
                  <a:lnTo>
                    <a:pt x="2717" y="994"/>
                  </a:lnTo>
                  <a:lnTo>
                    <a:pt x="2717" y="992"/>
                  </a:lnTo>
                  <a:lnTo>
                    <a:pt x="2717" y="992"/>
                  </a:lnTo>
                  <a:lnTo>
                    <a:pt x="2717" y="989"/>
                  </a:lnTo>
                  <a:lnTo>
                    <a:pt x="2717" y="989"/>
                  </a:lnTo>
                  <a:lnTo>
                    <a:pt x="2717" y="989"/>
                  </a:lnTo>
                  <a:lnTo>
                    <a:pt x="2720" y="989"/>
                  </a:lnTo>
                  <a:lnTo>
                    <a:pt x="2720" y="989"/>
                  </a:lnTo>
                  <a:lnTo>
                    <a:pt x="2720" y="989"/>
                  </a:lnTo>
                  <a:lnTo>
                    <a:pt x="2720" y="989"/>
                  </a:lnTo>
                  <a:lnTo>
                    <a:pt x="2724" y="989"/>
                  </a:lnTo>
                  <a:lnTo>
                    <a:pt x="2724" y="989"/>
                  </a:lnTo>
                  <a:lnTo>
                    <a:pt x="2724" y="989"/>
                  </a:lnTo>
                  <a:lnTo>
                    <a:pt x="2722" y="987"/>
                  </a:lnTo>
                  <a:lnTo>
                    <a:pt x="2724" y="985"/>
                  </a:lnTo>
                  <a:lnTo>
                    <a:pt x="2724" y="985"/>
                  </a:lnTo>
                  <a:lnTo>
                    <a:pt x="2724" y="985"/>
                  </a:lnTo>
                  <a:lnTo>
                    <a:pt x="2727" y="982"/>
                  </a:lnTo>
                  <a:lnTo>
                    <a:pt x="2727" y="982"/>
                  </a:lnTo>
                  <a:lnTo>
                    <a:pt x="2727" y="982"/>
                  </a:lnTo>
                  <a:lnTo>
                    <a:pt x="2727" y="982"/>
                  </a:lnTo>
                  <a:lnTo>
                    <a:pt x="2729" y="982"/>
                  </a:lnTo>
                  <a:lnTo>
                    <a:pt x="2729" y="982"/>
                  </a:lnTo>
                  <a:lnTo>
                    <a:pt x="2729" y="982"/>
                  </a:lnTo>
                  <a:lnTo>
                    <a:pt x="2731" y="982"/>
                  </a:lnTo>
                  <a:lnTo>
                    <a:pt x="2731" y="982"/>
                  </a:lnTo>
                  <a:lnTo>
                    <a:pt x="2734" y="982"/>
                  </a:lnTo>
                  <a:lnTo>
                    <a:pt x="2734" y="980"/>
                  </a:lnTo>
                  <a:lnTo>
                    <a:pt x="2736" y="980"/>
                  </a:lnTo>
                  <a:lnTo>
                    <a:pt x="2736" y="982"/>
                  </a:lnTo>
                  <a:lnTo>
                    <a:pt x="2736" y="982"/>
                  </a:lnTo>
                  <a:lnTo>
                    <a:pt x="2736" y="982"/>
                  </a:lnTo>
                  <a:lnTo>
                    <a:pt x="2738" y="982"/>
                  </a:lnTo>
                  <a:lnTo>
                    <a:pt x="2738" y="982"/>
                  </a:lnTo>
                  <a:lnTo>
                    <a:pt x="2741" y="982"/>
                  </a:lnTo>
                  <a:lnTo>
                    <a:pt x="2741" y="980"/>
                  </a:lnTo>
                  <a:lnTo>
                    <a:pt x="2741" y="980"/>
                  </a:lnTo>
                  <a:lnTo>
                    <a:pt x="2741" y="980"/>
                  </a:lnTo>
                  <a:lnTo>
                    <a:pt x="2741" y="980"/>
                  </a:lnTo>
                  <a:lnTo>
                    <a:pt x="2738" y="980"/>
                  </a:lnTo>
                  <a:lnTo>
                    <a:pt x="2741" y="980"/>
                  </a:lnTo>
                  <a:lnTo>
                    <a:pt x="2741" y="977"/>
                  </a:lnTo>
                  <a:lnTo>
                    <a:pt x="2741" y="977"/>
                  </a:lnTo>
                  <a:lnTo>
                    <a:pt x="2743" y="977"/>
                  </a:lnTo>
                  <a:lnTo>
                    <a:pt x="2743" y="975"/>
                  </a:lnTo>
                  <a:lnTo>
                    <a:pt x="2743" y="975"/>
                  </a:lnTo>
                  <a:lnTo>
                    <a:pt x="2743" y="975"/>
                  </a:lnTo>
                  <a:lnTo>
                    <a:pt x="2746" y="975"/>
                  </a:lnTo>
                  <a:lnTo>
                    <a:pt x="2746" y="973"/>
                  </a:lnTo>
                  <a:lnTo>
                    <a:pt x="2746" y="973"/>
                  </a:lnTo>
                  <a:lnTo>
                    <a:pt x="2746" y="973"/>
                  </a:lnTo>
                  <a:lnTo>
                    <a:pt x="2746" y="973"/>
                  </a:lnTo>
                  <a:lnTo>
                    <a:pt x="2746" y="970"/>
                  </a:lnTo>
                  <a:lnTo>
                    <a:pt x="2748" y="970"/>
                  </a:lnTo>
                  <a:lnTo>
                    <a:pt x="2748" y="970"/>
                  </a:lnTo>
                  <a:lnTo>
                    <a:pt x="2748" y="968"/>
                  </a:lnTo>
                  <a:lnTo>
                    <a:pt x="2748" y="968"/>
                  </a:lnTo>
                  <a:lnTo>
                    <a:pt x="2755" y="963"/>
                  </a:lnTo>
                  <a:lnTo>
                    <a:pt x="2755" y="963"/>
                  </a:lnTo>
                  <a:lnTo>
                    <a:pt x="2755" y="963"/>
                  </a:lnTo>
                  <a:lnTo>
                    <a:pt x="2757" y="959"/>
                  </a:lnTo>
                  <a:lnTo>
                    <a:pt x="2757" y="959"/>
                  </a:lnTo>
                  <a:lnTo>
                    <a:pt x="2757" y="956"/>
                  </a:lnTo>
                  <a:lnTo>
                    <a:pt x="2760" y="956"/>
                  </a:lnTo>
                  <a:lnTo>
                    <a:pt x="2760" y="954"/>
                  </a:lnTo>
                  <a:lnTo>
                    <a:pt x="2762" y="954"/>
                  </a:lnTo>
                  <a:lnTo>
                    <a:pt x="2765" y="949"/>
                  </a:lnTo>
                  <a:lnTo>
                    <a:pt x="2765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9"/>
                  </a:lnTo>
                  <a:lnTo>
                    <a:pt x="2767" y="947"/>
                  </a:lnTo>
                  <a:lnTo>
                    <a:pt x="2767" y="944"/>
                  </a:lnTo>
                  <a:lnTo>
                    <a:pt x="2767" y="944"/>
                  </a:lnTo>
                  <a:lnTo>
                    <a:pt x="2767" y="942"/>
                  </a:lnTo>
                  <a:lnTo>
                    <a:pt x="2769" y="940"/>
                  </a:lnTo>
                  <a:lnTo>
                    <a:pt x="2769" y="937"/>
                  </a:lnTo>
                  <a:lnTo>
                    <a:pt x="2772" y="935"/>
                  </a:lnTo>
                  <a:lnTo>
                    <a:pt x="2772" y="935"/>
                  </a:lnTo>
                  <a:lnTo>
                    <a:pt x="2772" y="932"/>
                  </a:lnTo>
                  <a:lnTo>
                    <a:pt x="2769" y="932"/>
                  </a:lnTo>
                  <a:lnTo>
                    <a:pt x="2769" y="930"/>
                  </a:lnTo>
                  <a:lnTo>
                    <a:pt x="2772" y="930"/>
                  </a:lnTo>
                  <a:lnTo>
                    <a:pt x="2774" y="928"/>
                  </a:lnTo>
                  <a:lnTo>
                    <a:pt x="2774" y="928"/>
                  </a:lnTo>
                  <a:lnTo>
                    <a:pt x="2776" y="928"/>
                  </a:lnTo>
                  <a:lnTo>
                    <a:pt x="2776" y="928"/>
                  </a:lnTo>
                  <a:lnTo>
                    <a:pt x="2779" y="925"/>
                  </a:lnTo>
                  <a:lnTo>
                    <a:pt x="2779" y="925"/>
                  </a:lnTo>
                  <a:lnTo>
                    <a:pt x="2779" y="925"/>
                  </a:lnTo>
                  <a:lnTo>
                    <a:pt x="2776" y="923"/>
                  </a:lnTo>
                  <a:lnTo>
                    <a:pt x="2776" y="923"/>
                  </a:lnTo>
                  <a:lnTo>
                    <a:pt x="2776" y="923"/>
                  </a:lnTo>
                  <a:lnTo>
                    <a:pt x="2776" y="923"/>
                  </a:lnTo>
                  <a:lnTo>
                    <a:pt x="2779" y="923"/>
                  </a:lnTo>
                  <a:lnTo>
                    <a:pt x="2779" y="923"/>
                  </a:lnTo>
                  <a:lnTo>
                    <a:pt x="2779" y="923"/>
                  </a:lnTo>
                  <a:lnTo>
                    <a:pt x="2781" y="925"/>
                  </a:lnTo>
                  <a:lnTo>
                    <a:pt x="2781" y="925"/>
                  </a:lnTo>
                  <a:lnTo>
                    <a:pt x="2781" y="925"/>
                  </a:lnTo>
                  <a:lnTo>
                    <a:pt x="2783" y="923"/>
                  </a:lnTo>
                  <a:lnTo>
                    <a:pt x="2786" y="921"/>
                  </a:lnTo>
                  <a:lnTo>
                    <a:pt x="2786" y="921"/>
                  </a:lnTo>
                  <a:lnTo>
                    <a:pt x="2786" y="918"/>
                  </a:lnTo>
                  <a:lnTo>
                    <a:pt x="2788" y="918"/>
                  </a:lnTo>
                  <a:lnTo>
                    <a:pt x="2788" y="918"/>
                  </a:lnTo>
                  <a:lnTo>
                    <a:pt x="2791" y="918"/>
                  </a:lnTo>
                  <a:lnTo>
                    <a:pt x="2791" y="921"/>
                  </a:lnTo>
                  <a:lnTo>
                    <a:pt x="2791" y="921"/>
                  </a:lnTo>
                  <a:lnTo>
                    <a:pt x="2791" y="921"/>
                  </a:lnTo>
                  <a:lnTo>
                    <a:pt x="2793" y="921"/>
                  </a:lnTo>
                  <a:lnTo>
                    <a:pt x="2793" y="921"/>
                  </a:lnTo>
                  <a:lnTo>
                    <a:pt x="2795" y="923"/>
                  </a:lnTo>
                  <a:lnTo>
                    <a:pt x="2795" y="923"/>
                  </a:lnTo>
                  <a:lnTo>
                    <a:pt x="2795" y="923"/>
                  </a:lnTo>
                  <a:lnTo>
                    <a:pt x="2795" y="925"/>
                  </a:lnTo>
                  <a:lnTo>
                    <a:pt x="2798" y="925"/>
                  </a:lnTo>
                  <a:lnTo>
                    <a:pt x="2795" y="925"/>
                  </a:lnTo>
                  <a:lnTo>
                    <a:pt x="2795" y="928"/>
                  </a:lnTo>
                  <a:lnTo>
                    <a:pt x="2795" y="928"/>
                  </a:lnTo>
                  <a:lnTo>
                    <a:pt x="2795" y="928"/>
                  </a:lnTo>
                  <a:lnTo>
                    <a:pt x="2795" y="930"/>
                  </a:lnTo>
                  <a:lnTo>
                    <a:pt x="2798" y="930"/>
                  </a:lnTo>
                  <a:lnTo>
                    <a:pt x="2798" y="930"/>
                  </a:lnTo>
                  <a:lnTo>
                    <a:pt x="2798" y="930"/>
                  </a:lnTo>
                  <a:lnTo>
                    <a:pt x="2798" y="930"/>
                  </a:lnTo>
                  <a:lnTo>
                    <a:pt x="2798" y="932"/>
                  </a:lnTo>
                  <a:lnTo>
                    <a:pt x="2802" y="932"/>
                  </a:lnTo>
                  <a:lnTo>
                    <a:pt x="2802" y="932"/>
                  </a:lnTo>
                  <a:lnTo>
                    <a:pt x="2800" y="932"/>
                  </a:lnTo>
                  <a:lnTo>
                    <a:pt x="2800" y="935"/>
                  </a:lnTo>
                  <a:lnTo>
                    <a:pt x="2800" y="935"/>
                  </a:lnTo>
                  <a:lnTo>
                    <a:pt x="2798" y="937"/>
                  </a:lnTo>
                  <a:lnTo>
                    <a:pt x="2798" y="937"/>
                  </a:lnTo>
                  <a:lnTo>
                    <a:pt x="2800" y="937"/>
                  </a:lnTo>
                  <a:lnTo>
                    <a:pt x="2800" y="937"/>
                  </a:lnTo>
                  <a:lnTo>
                    <a:pt x="2800" y="937"/>
                  </a:lnTo>
                  <a:lnTo>
                    <a:pt x="2800" y="937"/>
                  </a:lnTo>
                  <a:lnTo>
                    <a:pt x="2800" y="937"/>
                  </a:lnTo>
                  <a:lnTo>
                    <a:pt x="2802" y="937"/>
                  </a:lnTo>
                  <a:lnTo>
                    <a:pt x="2802" y="937"/>
                  </a:lnTo>
                  <a:lnTo>
                    <a:pt x="2802" y="937"/>
                  </a:lnTo>
                  <a:lnTo>
                    <a:pt x="2802" y="937"/>
                  </a:lnTo>
                  <a:lnTo>
                    <a:pt x="2802" y="937"/>
                  </a:lnTo>
                  <a:lnTo>
                    <a:pt x="2802" y="937"/>
                  </a:lnTo>
                  <a:lnTo>
                    <a:pt x="2805" y="935"/>
                  </a:lnTo>
                  <a:lnTo>
                    <a:pt x="2805" y="937"/>
                  </a:lnTo>
                  <a:lnTo>
                    <a:pt x="2805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37"/>
                  </a:lnTo>
                  <a:lnTo>
                    <a:pt x="2807" y="940"/>
                  </a:lnTo>
                  <a:lnTo>
                    <a:pt x="2807" y="940"/>
                  </a:lnTo>
                  <a:lnTo>
                    <a:pt x="2807" y="940"/>
                  </a:lnTo>
                  <a:lnTo>
                    <a:pt x="2809" y="940"/>
                  </a:lnTo>
                  <a:lnTo>
                    <a:pt x="2812" y="940"/>
                  </a:lnTo>
                  <a:lnTo>
                    <a:pt x="2812" y="940"/>
                  </a:lnTo>
                  <a:lnTo>
                    <a:pt x="2812" y="940"/>
                  </a:lnTo>
                  <a:lnTo>
                    <a:pt x="2812" y="940"/>
                  </a:lnTo>
                  <a:lnTo>
                    <a:pt x="2814" y="940"/>
                  </a:lnTo>
                  <a:lnTo>
                    <a:pt x="2814" y="940"/>
                  </a:lnTo>
                  <a:lnTo>
                    <a:pt x="2814" y="940"/>
                  </a:lnTo>
                  <a:lnTo>
                    <a:pt x="2814" y="940"/>
                  </a:lnTo>
                  <a:lnTo>
                    <a:pt x="2814" y="940"/>
                  </a:lnTo>
                  <a:lnTo>
                    <a:pt x="2817" y="940"/>
                  </a:lnTo>
                  <a:lnTo>
                    <a:pt x="2817" y="940"/>
                  </a:lnTo>
                  <a:lnTo>
                    <a:pt x="2817" y="940"/>
                  </a:lnTo>
                  <a:lnTo>
                    <a:pt x="2819" y="940"/>
                  </a:lnTo>
                  <a:lnTo>
                    <a:pt x="2819" y="940"/>
                  </a:lnTo>
                  <a:lnTo>
                    <a:pt x="2821" y="940"/>
                  </a:lnTo>
                  <a:lnTo>
                    <a:pt x="2821" y="940"/>
                  </a:lnTo>
                  <a:lnTo>
                    <a:pt x="2821" y="942"/>
                  </a:lnTo>
                  <a:lnTo>
                    <a:pt x="2821" y="942"/>
                  </a:lnTo>
                  <a:lnTo>
                    <a:pt x="2824" y="942"/>
                  </a:lnTo>
                  <a:lnTo>
                    <a:pt x="2826" y="944"/>
                  </a:lnTo>
                  <a:lnTo>
                    <a:pt x="2826" y="944"/>
                  </a:lnTo>
                  <a:lnTo>
                    <a:pt x="2826" y="944"/>
                  </a:lnTo>
                  <a:lnTo>
                    <a:pt x="2828" y="942"/>
                  </a:lnTo>
                  <a:lnTo>
                    <a:pt x="2828" y="942"/>
                  </a:lnTo>
                  <a:lnTo>
                    <a:pt x="2828" y="944"/>
                  </a:lnTo>
                  <a:lnTo>
                    <a:pt x="2833" y="944"/>
                  </a:lnTo>
                  <a:lnTo>
                    <a:pt x="2835" y="942"/>
                  </a:lnTo>
                  <a:lnTo>
                    <a:pt x="2835" y="944"/>
                  </a:lnTo>
                  <a:lnTo>
                    <a:pt x="2838" y="944"/>
                  </a:lnTo>
                  <a:lnTo>
                    <a:pt x="2838" y="944"/>
                  </a:lnTo>
                  <a:lnTo>
                    <a:pt x="2838" y="942"/>
                  </a:lnTo>
                  <a:lnTo>
                    <a:pt x="2838" y="942"/>
                  </a:lnTo>
                  <a:lnTo>
                    <a:pt x="2840" y="942"/>
                  </a:lnTo>
                  <a:lnTo>
                    <a:pt x="2843" y="942"/>
                  </a:lnTo>
                  <a:lnTo>
                    <a:pt x="2845" y="942"/>
                  </a:lnTo>
                  <a:lnTo>
                    <a:pt x="2845" y="942"/>
                  </a:lnTo>
                  <a:lnTo>
                    <a:pt x="2845" y="942"/>
                  </a:lnTo>
                  <a:lnTo>
                    <a:pt x="2845" y="942"/>
                  </a:lnTo>
                  <a:lnTo>
                    <a:pt x="2845" y="942"/>
                  </a:lnTo>
                  <a:lnTo>
                    <a:pt x="2845" y="942"/>
                  </a:lnTo>
                  <a:lnTo>
                    <a:pt x="2845" y="944"/>
                  </a:lnTo>
                  <a:lnTo>
                    <a:pt x="2845" y="944"/>
                  </a:lnTo>
                  <a:lnTo>
                    <a:pt x="2847" y="944"/>
                  </a:lnTo>
                  <a:lnTo>
                    <a:pt x="2847" y="944"/>
                  </a:lnTo>
                  <a:lnTo>
                    <a:pt x="2847" y="944"/>
                  </a:lnTo>
                  <a:lnTo>
                    <a:pt x="2847" y="947"/>
                  </a:lnTo>
                  <a:lnTo>
                    <a:pt x="2850" y="947"/>
                  </a:lnTo>
                  <a:lnTo>
                    <a:pt x="2850" y="947"/>
                  </a:lnTo>
                  <a:lnTo>
                    <a:pt x="2850" y="947"/>
                  </a:lnTo>
                  <a:lnTo>
                    <a:pt x="2852" y="947"/>
                  </a:lnTo>
                  <a:lnTo>
                    <a:pt x="2850" y="947"/>
                  </a:lnTo>
                  <a:lnTo>
                    <a:pt x="2852" y="947"/>
                  </a:lnTo>
                  <a:lnTo>
                    <a:pt x="2854" y="947"/>
                  </a:lnTo>
                  <a:lnTo>
                    <a:pt x="2859" y="935"/>
                  </a:lnTo>
                  <a:lnTo>
                    <a:pt x="2861" y="932"/>
                  </a:lnTo>
                  <a:lnTo>
                    <a:pt x="2859" y="932"/>
                  </a:lnTo>
                  <a:lnTo>
                    <a:pt x="2859" y="930"/>
                  </a:lnTo>
                  <a:lnTo>
                    <a:pt x="2859" y="930"/>
                  </a:lnTo>
                  <a:lnTo>
                    <a:pt x="2859" y="928"/>
                  </a:lnTo>
                  <a:lnTo>
                    <a:pt x="2857" y="928"/>
                  </a:lnTo>
                  <a:lnTo>
                    <a:pt x="2854" y="925"/>
                  </a:lnTo>
                  <a:lnTo>
                    <a:pt x="2854" y="925"/>
                  </a:lnTo>
                  <a:lnTo>
                    <a:pt x="2854" y="923"/>
                  </a:lnTo>
                  <a:lnTo>
                    <a:pt x="2852" y="921"/>
                  </a:lnTo>
                  <a:lnTo>
                    <a:pt x="2850" y="916"/>
                  </a:lnTo>
                  <a:lnTo>
                    <a:pt x="2850" y="916"/>
                  </a:lnTo>
                  <a:lnTo>
                    <a:pt x="2847" y="914"/>
                  </a:lnTo>
                  <a:lnTo>
                    <a:pt x="2847" y="914"/>
                  </a:lnTo>
                  <a:lnTo>
                    <a:pt x="2847" y="914"/>
                  </a:lnTo>
                  <a:lnTo>
                    <a:pt x="2847" y="906"/>
                  </a:lnTo>
                  <a:lnTo>
                    <a:pt x="2847" y="906"/>
                  </a:lnTo>
                  <a:lnTo>
                    <a:pt x="2847" y="904"/>
                  </a:lnTo>
                  <a:lnTo>
                    <a:pt x="2847" y="904"/>
                  </a:lnTo>
                  <a:lnTo>
                    <a:pt x="2850" y="904"/>
                  </a:lnTo>
                  <a:lnTo>
                    <a:pt x="2859" y="902"/>
                  </a:lnTo>
                  <a:lnTo>
                    <a:pt x="2864" y="902"/>
                  </a:lnTo>
                  <a:lnTo>
                    <a:pt x="2866" y="902"/>
                  </a:lnTo>
                  <a:lnTo>
                    <a:pt x="2866" y="904"/>
                  </a:lnTo>
                  <a:lnTo>
                    <a:pt x="2869" y="904"/>
                  </a:lnTo>
                  <a:lnTo>
                    <a:pt x="2871" y="904"/>
                  </a:lnTo>
                  <a:lnTo>
                    <a:pt x="2871" y="904"/>
                  </a:lnTo>
                  <a:lnTo>
                    <a:pt x="2873" y="904"/>
                  </a:lnTo>
                  <a:lnTo>
                    <a:pt x="2873" y="904"/>
                  </a:lnTo>
                  <a:lnTo>
                    <a:pt x="2876" y="904"/>
                  </a:lnTo>
                  <a:lnTo>
                    <a:pt x="2876" y="904"/>
                  </a:lnTo>
                  <a:lnTo>
                    <a:pt x="2876" y="902"/>
                  </a:lnTo>
                  <a:lnTo>
                    <a:pt x="2876" y="902"/>
                  </a:lnTo>
                  <a:lnTo>
                    <a:pt x="2878" y="902"/>
                  </a:lnTo>
                  <a:lnTo>
                    <a:pt x="2880" y="902"/>
                  </a:lnTo>
                  <a:lnTo>
                    <a:pt x="2883" y="902"/>
                  </a:lnTo>
                  <a:lnTo>
                    <a:pt x="2883" y="902"/>
                  </a:lnTo>
                  <a:lnTo>
                    <a:pt x="2887" y="902"/>
                  </a:lnTo>
                  <a:lnTo>
                    <a:pt x="2892" y="902"/>
                  </a:lnTo>
                  <a:lnTo>
                    <a:pt x="2892" y="902"/>
                  </a:lnTo>
                  <a:lnTo>
                    <a:pt x="2895" y="902"/>
                  </a:lnTo>
                  <a:lnTo>
                    <a:pt x="2895" y="899"/>
                  </a:lnTo>
                  <a:lnTo>
                    <a:pt x="2895" y="897"/>
                  </a:lnTo>
                  <a:lnTo>
                    <a:pt x="2897" y="897"/>
                  </a:lnTo>
                  <a:lnTo>
                    <a:pt x="2897" y="897"/>
                  </a:lnTo>
                  <a:lnTo>
                    <a:pt x="2899" y="897"/>
                  </a:lnTo>
                  <a:lnTo>
                    <a:pt x="2899" y="895"/>
                  </a:lnTo>
                  <a:lnTo>
                    <a:pt x="2902" y="895"/>
                  </a:lnTo>
                  <a:lnTo>
                    <a:pt x="2902" y="892"/>
                  </a:lnTo>
                  <a:lnTo>
                    <a:pt x="2902" y="895"/>
                  </a:lnTo>
                  <a:lnTo>
                    <a:pt x="2904" y="895"/>
                  </a:lnTo>
                  <a:lnTo>
                    <a:pt x="2904" y="895"/>
                  </a:lnTo>
                  <a:lnTo>
                    <a:pt x="2904" y="892"/>
                  </a:lnTo>
                  <a:lnTo>
                    <a:pt x="2906" y="890"/>
                  </a:lnTo>
                  <a:lnTo>
                    <a:pt x="2909" y="890"/>
                  </a:lnTo>
                  <a:lnTo>
                    <a:pt x="2909" y="890"/>
                  </a:lnTo>
                  <a:lnTo>
                    <a:pt x="2909" y="888"/>
                  </a:lnTo>
                  <a:lnTo>
                    <a:pt x="2909" y="888"/>
                  </a:lnTo>
                  <a:lnTo>
                    <a:pt x="2909" y="888"/>
                  </a:lnTo>
                  <a:lnTo>
                    <a:pt x="2906" y="888"/>
                  </a:lnTo>
                  <a:lnTo>
                    <a:pt x="2906" y="888"/>
                  </a:lnTo>
                  <a:lnTo>
                    <a:pt x="2906" y="885"/>
                  </a:lnTo>
                  <a:lnTo>
                    <a:pt x="2906" y="885"/>
                  </a:lnTo>
                  <a:lnTo>
                    <a:pt x="2909" y="885"/>
                  </a:lnTo>
                  <a:lnTo>
                    <a:pt x="2909" y="885"/>
                  </a:lnTo>
                  <a:lnTo>
                    <a:pt x="2909" y="885"/>
                  </a:lnTo>
                  <a:lnTo>
                    <a:pt x="2909" y="885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3"/>
                  </a:lnTo>
                  <a:lnTo>
                    <a:pt x="2909" y="880"/>
                  </a:lnTo>
                  <a:lnTo>
                    <a:pt x="2911" y="880"/>
                  </a:lnTo>
                  <a:lnTo>
                    <a:pt x="2911" y="880"/>
                  </a:lnTo>
                  <a:lnTo>
                    <a:pt x="2909" y="880"/>
                  </a:lnTo>
                  <a:lnTo>
                    <a:pt x="2909" y="880"/>
                  </a:lnTo>
                  <a:lnTo>
                    <a:pt x="2909" y="878"/>
                  </a:lnTo>
                  <a:lnTo>
                    <a:pt x="2909" y="878"/>
                  </a:lnTo>
                  <a:lnTo>
                    <a:pt x="2909" y="878"/>
                  </a:lnTo>
                  <a:lnTo>
                    <a:pt x="2911" y="878"/>
                  </a:lnTo>
                  <a:lnTo>
                    <a:pt x="2914" y="876"/>
                  </a:lnTo>
                  <a:lnTo>
                    <a:pt x="2914" y="876"/>
                  </a:lnTo>
                  <a:lnTo>
                    <a:pt x="2914" y="876"/>
                  </a:lnTo>
                  <a:lnTo>
                    <a:pt x="2914" y="873"/>
                  </a:lnTo>
                  <a:lnTo>
                    <a:pt x="2914" y="873"/>
                  </a:lnTo>
                  <a:lnTo>
                    <a:pt x="2916" y="876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6" y="873"/>
                  </a:lnTo>
                  <a:lnTo>
                    <a:pt x="2918" y="873"/>
                  </a:lnTo>
                  <a:lnTo>
                    <a:pt x="2918" y="873"/>
                  </a:lnTo>
                  <a:lnTo>
                    <a:pt x="2918" y="873"/>
                  </a:lnTo>
                  <a:lnTo>
                    <a:pt x="2918" y="873"/>
                  </a:lnTo>
                  <a:lnTo>
                    <a:pt x="2921" y="873"/>
                  </a:lnTo>
                  <a:lnTo>
                    <a:pt x="2923" y="876"/>
                  </a:lnTo>
                  <a:lnTo>
                    <a:pt x="2923" y="876"/>
                  </a:lnTo>
                  <a:lnTo>
                    <a:pt x="2925" y="876"/>
                  </a:lnTo>
                  <a:lnTo>
                    <a:pt x="2925" y="878"/>
                  </a:lnTo>
                  <a:lnTo>
                    <a:pt x="2925" y="878"/>
                  </a:lnTo>
                  <a:lnTo>
                    <a:pt x="2925" y="878"/>
                  </a:lnTo>
                  <a:lnTo>
                    <a:pt x="2925" y="878"/>
                  </a:lnTo>
                  <a:lnTo>
                    <a:pt x="2925" y="878"/>
                  </a:lnTo>
                  <a:lnTo>
                    <a:pt x="2928" y="876"/>
                  </a:lnTo>
                  <a:lnTo>
                    <a:pt x="2928" y="876"/>
                  </a:lnTo>
                  <a:lnTo>
                    <a:pt x="2928" y="876"/>
                  </a:lnTo>
                  <a:lnTo>
                    <a:pt x="2928" y="876"/>
                  </a:lnTo>
                  <a:lnTo>
                    <a:pt x="2928" y="873"/>
                  </a:lnTo>
                  <a:lnTo>
                    <a:pt x="2928" y="873"/>
                  </a:lnTo>
                  <a:lnTo>
                    <a:pt x="2928" y="873"/>
                  </a:lnTo>
                  <a:lnTo>
                    <a:pt x="2930" y="873"/>
                  </a:lnTo>
                  <a:lnTo>
                    <a:pt x="2932" y="873"/>
                  </a:lnTo>
                  <a:lnTo>
                    <a:pt x="2935" y="873"/>
                  </a:lnTo>
                  <a:lnTo>
                    <a:pt x="2935" y="871"/>
                  </a:lnTo>
                  <a:lnTo>
                    <a:pt x="2935" y="869"/>
                  </a:lnTo>
                  <a:lnTo>
                    <a:pt x="2935" y="866"/>
                  </a:lnTo>
                  <a:lnTo>
                    <a:pt x="2937" y="864"/>
                  </a:lnTo>
                  <a:lnTo>
                    <a:pt x="2937" y="861"/>
                  </a:lnTo>
                  <a:lnTo>
                    <a:pt x="2937" y="861"/>
                  </a:lnTo>
                  <a:lnTo>
                    <a:pt x="2937" y="861"/>
                  </a:lnTo>
                  <a:lnTo>
                    <a:pt x="2937" y="859"/>
                  </a:lnTo>
                  <a:lnTo>
                    <a:pt x="2937" y="859"/>
                  </a:lnTo>
                  <a:lnTo>
                    <a:pt x="2937" y="859"/>
                  </a:lnTo>
                  <a:lnTo>
                    <a:pt x="2937" y="857"/>
                  </a:lnTo>
                  <a:lnTo>
                    <a:pt x="2937" y="857"/>
                  </a:lnTo>
                  <a:lnTo>
                    <a:pt x="2940" y="857"/>
                  </a:lnTo>
                  <a:lnTo>
                    <a:pt x="2940" y="857"/>
                  </a:lnTo>
                  <a:lnTo>
                    <a:pt x="2937" y="854"/>
                  </a:lnTo>
                  <a:lnTo>
                    <a:pt x="2937" y="854"/>
                  </a:lnTo>
                  <a:lnTo>
                    <a:pt x="2937" y="854"/>
                  </a:lnTo>
                  <a:lnTo>
                    <a:pt x="2937" y="852"/>
                  </a:lnTo>
                  <a:lnTo>
                    <a:pt x="2937" y="852"/>
                  </a:lnTo>
                  <a:lnTo>
                    <a:pt x="2937" y="852"/>
                  </a:lnTo>
                  <a:lnTo>
                    <a:pt x="2937" y="850"/>
                  </a:lnTo>
                  <a:lnTo>
                    <a:pt x="2940" y="847"/>
                  </a:lnTo>
                  <a:lnTo>
                    <a:pt x="2940" y="847"/>
                  </a:lnTo>
                  <a:lnTo>
                    <a:pt x="2940" y="845"/>
                  </a:lnTo>
                  <a:lnTo>
                    <a:pt x="2942" y="840"/>
                  </a:lnTo>
                  <a:lnTo>
                    <a:pt x="2942" y="840"/>
                  </a:lnTo>
                  <a:lnTo>
                    <a:pt x="2942" y="838"/>
                  </a:lnTo>
                  <a:lnTo>
                    <a:pt x="2942" y="838"/>
                  </a:lnTo>
                  <a:lnTo>
                    <a:pt x="2942" y="835"/>
                  </a:lnTo>
                  <a:lnTo>
                    <a:pt x="2942" y="835"/>
                  </a:lnTo>
                  <a:lnTo>
                    <a:pt x="2944" y="835"/>
                  </a:lnTo>
                  <a:lnTo>
                    <a:pt x="2944" y="835"/>
                  </a:lnTo>
                  <a:lnTo>
                    <a:pt x="2944" y="835"/>
                  </a:lnTo>
                  <a:lnTo>
                    <a:pt x="2944" y="835"/>
                  </a:lnTo>
                  <a:lnTo>
                    <a:pt x="2944" y="833"/>
                  </a:lnTo>
                  <a:lnTo>
                    <a:pt x="2944" y="833"/>
                  </a:lnTo>
                  <a:lnTo>
                    <a:pt x="2944" y="833"/>
                  </a:lnTo>
                  <a:lnTo>
                    <a:pt x="2944" y="833"/>
                  </a:lnTo>
                  <a:lnTo>
                    <a:pt x="2947" y="833"/>
                  </a:lnTo>
                  <a:lnTo>
                    <a:pt x="2947" y="833"/>
                  </a:lnTo>
                  <a:lnTo>
                    <a:pt x="2947" y="833"/>
                  </a:lnTo>
                  <a:lnTo>
                    <a:pt x="2949" y="835"/>
                  </a:lnTo>
                  <a:lnTo>
                    <a:pt x="2949" y="835"/>
                  </a:lnTo>
                  <a:lnTo>
                    <a:pt x="2949" y="835"/>
                  </a:lnTo>
                  <a:lnTo>
                    <a:pt x="2951" y="835"/>
                  </a:lnTo>
                  <a:lnTo>
                    <a:pt x="2951" y="835"/>
                  </a:lnTo>
                  <a:lnTo>
                    <a:pt x="2954" y="835"/>
                  </a:lnTo>
                  <a:lnTo>
                    <a:pt x="2956" y="835"/>
                  </a:lnTo>
                  <a:lnTo>
                    <a:pt x="2956" y="835"/>
                  </a:lnTo>
                  <a:lnTo>
                    <a:pt x="2956" y="835"/>
                  </a:lnTo>
                  <a:lnTo>
                    <a:pt x="2956" y="838"/>
                  </a:lnTo>
                  <a:lnTo>
                    <a:pt x="2956" y="838"/>
                  </a:lnTo>
                  <a:lnTo>
                    <a:pt x="2956" y="838"/>
                  </a:lnTo>
                  <a:lnTo>
                    <a:pt x="2956" y="840"/>
                  </a:lnTo>
                  <a:lnTo>
                    <a:pt x="2961" y="840"/>
                  </a:lnTo>
                  <a:lnTo>
                    <a:pt x="2963" y="840"/>
                  </a:lnTo>
                  <a:lnTo>
                    <a:pt x="2963" y="843"/>
                  </a:lnTo>
                  <a:lnTo>
                    <a:pt x="2963" y="850"/>
                  </a:lnTo>
                  <a:lnTo>
                    <a:pt x="2963" y="852"/>
                  </a:lnTo>
                  <a:lnTo>
                    <a:pt x="2963" y="854"/>
                  </a:lnTo>
                  <a:lnTo>
                    <a:pt x="2966" y="857"/>
                  </a:lnTo>
                  <a:lnTo>
                    <a:pt x="2968" y="859"/>
                  </a:lnTo>
                  <a:lnTo>
                    <a:pt x="2970" y="861"/>
                  </a:lnTo>
                  <a:lnTo>
                    <a:pt x="2970" y="861"/>
                  </a:lnTo>
                  <a:lnTo>
                    <a:pt x="2970" y="861"/>
                  </a:lnTo>
                  <a:lnTo>
                    <a:pt x="2973" y="861"/>
                  </a:lnTo>
                  <a:lnTo>
                    <a:pt x="2973" y="861"/>
                  </a:lnTo>
                  <a:lnTo>
                    <a:pt x="2973" y="861"/>
                  </a:lnTo>
                  <a:lnTo>
                    <a:pt x="2973" y="864"/>
                  </a:lnTo>
                  <a:lnTo>
                    <a:pt x="2973" y="864"/>
                  </a:lnTo>
                  <a:lnTo>
                    <a:pt x="2973" y="866"/>
                  </a:lnTo>
                  <a:lnTo>
                    <a:pt x="2975" y="864"/>
                  </a:lnTo>
                  <a:lnTo>
                    <a:pt x="2975" y="864"/>
                  </a:lnTo>
                  <a:lnTo>
                    <a:pt x="2973" y="864"/>
                  </a:lnTo>
                  <a:lnTo>
                    <a:pt x="2975" y="861"/>
                  </a:lnTo>
                  <a:lnTo>
                    <a:pt x="2975" y="861"/>
                  </a:lnTo>
                  <a:lnTo>
                    <a:pt x="2975" y="861"/>
                  </a:lnTo>
                  <a:lnTo>
                    <a:pt x="2977" y="861"/>
                  </a:lnTo>
                  <a:lnTo>
                    <a:pt x="2977" y="861"/>
                  </a:lnTo>
                  <a:lnTo>
                    <a:pt x="2977" y="866"/>
                  </a:lnTo>
                  <a:lnTo>
                    <a:pt x="2977" y="866"/>
                  </a:lnTo>
                  <a:lnTo>
                    <a:pt x="2980" y="866"/>
                  </a:lnTo>
                  <a:lnTo>
                    <a:pt x="2980" y="864"/>
                  </a:lnTo>
                  <a:lnTo>
                    <a:pt x="2980" y="861"/>
                  </a:lnTo>
                  <a:lnTo>
                    <a:pt x="2980" y="859"/>
                  </a:lnTo>
                  <a:lnTo>
                    <a:pt x="2980" y="859"/>
                  </a:lnTo>
                  <a:lnTo>
                    <a:pt x="2977" y="857"/>
                  </a:lnTo>
                  <a:lnTo>
                    <a:pt x="2975" y="857"/>
                  </a:lnTo>
                  <a:lnTo>
                    <a:pt x="2975" y="857"/>
                  </a:lnTo>
                  <a:lnTo>
                    <a:pt x="2973" y="857"/>
                  </a:lnTo>
                  <a:lnTo>
                    <a:pt x="2970" y="857"/>
                  </a:lnTo>
                  <a:lnTo>
                    <a:pt x="2970" y="854"/>
                  </a:lnTo>
                  <a:lnTo>
                    <a:pt x="2970" y="852"/>
                  </a:lnTo>
                  <a:lnTo>
                    <a:pt x="2975" y="850"/>
                  </a:lnTo>
                  <a:lnTo>
                    <a:pt x="2980" y="847"/>
                  </a:lnTo>
                  <a:lnTo>
                    <a:pt x="2984" y="845"/>
                  </a:lnTo>
                  <a:lnTo>
                    <a:pt x="2989" y="845"/>
                  </a:lnTo>
                  <a:lnTo>
                    <a:pt x="2989" y="845"/>
                  </a:lnTo>
                  <a:lnTo>
                    <a:pt x="2989" y="845"/>
                  </a:lnTo>
                  <a:lnTo>
                    <a:pt x="2989" y="845"/>
                  </a:lnTo>
                  <a:lnTo>
                    <a:pt x="2989" y="843"/>
                  </a:lnTo>
                  <a:lnTo>
                    <a:pt x="2992" y="843"/>
                  </a:lnTo>
                  <a:lnTo>
                    <a:pt x="2992" y="843"/>
                  </a:lnTo>
                  <a:lnTo>
                    <a:pt x="2994" y="845"/>
                  </a:lnTo>
                  <a:lnTo>
                    <a:pt x="3001" y="845"/>
                  </a:lnTo>
                  <a:lnTo>
                    <a:pt x="3001" y="843"/>
                  </a:lnTo>
                  <a:lnTo>
                    <a:pt x="3003" y="843"/>
                  </a:lnTo>
                  <a:lnTo>
                    <a:pt x="3003" y="843"/>
                  </a:lnTo>
                  <a:lnTo>
                    <a:pt x="3003" y="840"/>
                  </a:lnTo>
                  <a:lnTo>
                    <a:pt x="3003" y="840"/>
                  </a:lnTo>
                  <a:lnTo>
                    <a:pt x="3006" y="840"/>
                  </a:lnTo>
                  <a:lnTo>
                    <a:pt x="3008" y="840"/>
                  </a:lnTo>
                  <a:lnTo>
                    <a:pt x="3008" y="838"/>
                  </a:lnTo>
                  <a:lnTo>
                    <a:pt x="3006" y="835"/>
                  </a:lnTo>
                  <a:lnTo>
                    <a:pt x="3006" y="833"/>
                  </a:lnTo>
                  <a:lnTo>
                    <a:pt x="3006" y="833"/>
                  </a:lnTo>
                  <a:lnTo>
                    <a:pt x="3006" y="831"/>
                  </a:lnTo>
                  <a:lnTo>
                    <a:pt x="3006" y="831"/>
                  </a:lnTo>
                  <a:lnTo>
                    <a:pt x="3008" y="831"/>
                  </a:lnTo>
                  <a:lnTo>
                    <a:pt x="3008" y="831"/>
                  </a:lnTo>
                  <a:lnTo>
                    <a:pt x="3008" y="828"/>
                  </a:lnTo>
                  <a:lnTo>
                    <a:pt x="3008" y="828"/>
                  </a:lnTo>
                  <a:lnTo>
                    <a:pt x="3008" y="828"/>
                  </a:lnTo>
                  <a:lnTo>
                    <a:pt x="3008" y="828"/>
                  </a:lnTo>
                  <a:lnTo>
                    <a:pt x="3008" y="826"/>
                  </a:lnTo>
                  <a:lnTo>
                    <a:pt x="3010" y="826"/>
                  </a:lnTo>
                  <a:lnTo>
                    <a:pt x="3013" y="824"/>
                  </a:lnTo>
                  <a:lnTo>
                    <a:pt x="3013" y="824"/>
                  </a:lnTo>
                  <a:lnTo>
                    <a:pt x="3013" y="821"/>
                  </a:lnTo>
                  <a:lnTo>
                    <a:pt x="3010" y="821"/>
                  </a:lnTo>
                  <a:lnTo>
                    <a:pt x="3010" y="821"/>
                  </a:lnTo>
                  <a:lnTo>
                    <a:pt x="3010" y="819"/>
                  </a:lnTo>
                  <a:lnTo>
                    <a:pt x="3010" y="819"/>
                  </a:lnTo>
                  <a:lnTo>
                    <a:pt x="3013" y="817"/>
                  </a:lnTo>
                  <a:lnTo>
                    <a:pt x="3013" y="814"/>
                  </a:lnTo>
                  <a:lnTo>
                    <a:pt x="3015" y="814"/>
                  </a:lnTo>
                  <a:lnTo>
                    <a:pt x="3015" y="814"/>
                  </a:lnTo>
                  <a:lnTo>
                    <a:pt x="3015" y="809"/>
                  </a:lnTo>
                  <a:lnTo>
                    <a:pt x="3015" y="809"/>
                  </a:lnTo>
                  <a:lnTo>
                    <a:pt x="3015" y="807"/>
                  </a:lnTo>
                  <a:lnTo>
                    <a:pt x="3015" y="807"/>
                  </a:lnTo>
                  <a:lnTo>
                    <a:pt x="3018" y="807"/>
                  </a:lnTo>
                  <a:lnTo>
                    <a:pt x="3018" y="805"/>
                  </a:lnTo>
                  <a:lnTo>
                    <a:pt x="3018" y="802"/>
                  </a:lnTo>
                  <a:lnTo>
                    <a:pt x="3018" y="800"/>
                  </a:lnTo>
                  <a:lnTo>
                    <a:pt x="3015" y="800"/>
                  </a:lnTo>
                  <a:lnTo>
                    <a:pt x="3015" y="800"/>
                  </a:lnTo>
                  <a:lnTo>
                    <a:pt x="3010" y="795"/>
                  </a:lnTo>
                  <a:lnTo>
                    <a:pt x="3010" y="795"/>
                  </a:lnTo>
                  <a:lnTo>
                    <a:pt x="3010" y="793"/>
                  </a:lnTo>
                  <a:lnTo>
                    <a:pt x="3013" y="793"/>
                  </a:lnTo>
                  <a:lnTo>
                    <a:pt x="3013" y="790"/>
                  </a:lnTo>
                  <a:lnTo>
                    <a:pt x="3013" y="790"/>
                  </a:lnTo>
                  <a:lnTo>
                    <a:pt x="3013" y="790"/>
                  </a:lnTo>
                  <a:lnTo>
                    <a:pt x="3010" y="788"/>
                  </a:lnTo>
                  <a:lnTo>
                    <a:pt x="3010" y="788"/>
                  </a:lnTo>
                  <a:lnTo>
                    <a:pt x="3013" y="786"/>
                  </a:lnTo>
                  <a:lnTo>
                    <a:pt x="3013" y="786"/>
                  </a:lnTo>
                  <a:lnTo>
                    <a:pt x="3013" y="786"/>
                  </a:lnTo>
                  <a:lnTo>
                    <a:pt x="3010" y="783"/>
                  </a:lnTo>
                  <a:lnTo>
                    <a:pt x="3010" y="783"/>
                  </a:lnTo>
                  <a:lnTo>
                    <a:pt x="3010" y="783"/>
                  </a:lnTo>
                  <a:lnTo>
                    <a:pt x="3010" y="781"/>
                  </a:lnTo>
                  <a:lnTo>
                    <a:pt x="3010" y="776"/>
                  </a:lnTo>
                  <a:lnTo>
                    <a:pt x="3010" y="776"/>
                  </a:lnTo>
                  <a:lnTo>
                    <a:pt x="3013" y="772"/>
                  </a:lnTo>
                  <a:lnTo>
                    <a:pt x="3013" y="769"/>
                  </a:lnTo>
                  <a:lnTo>
                    <a:pt x="3013" y="767"/>
                  </a:lnTo>
                  <a:lnTo>
                    <a:pt x="3013" y="764"/>
                  </a:lnTo>
                  <a:lnTo>
                    <a:pt x="3013" y="762"/>
                  </a:lnTo>
                  <a:lnTo>
                    <a:pt x="3013" y="762"/>
                  </a:lnTo>
                  <a:lnTo>
                    <a:pt x="3013" y="762"/>
                  </a:lnTo>
                  <a:lnTo>
                    <a:pt x="3013" y="760"/>
                  </a:lnTo>
                  <a:lnTo>
                    <a:pt x="3015" y="760"/>
                  </a:lnTo>
                  <a:lnTo>
                    <a:pt x="3015" y="757"/>
                  </a:lnTo>
                  <a:lnTo>
                    <a:pt x="3015" y="757"/>
                  </a:lnTo>
                  <a:lnTo>
                    <a:pt x="3015" y="757"/>
                  </a:lnTo>
                  <a:lnTo>
                    <a:pt x="3010" y="734"/>
                  </a:lnTo>
                  <a:lnTo>
                    <a:pt x="3006" y="712"/>
                  </a:lnTo>
                  <a:lnTo>
                    <a:pt x="3003" y="708"/>
                  </a:lnTo>
                  <a:lnTo>
                    <a:pt x="3003" y="705"/>
                  </a:lnTo>
                  <a:lnTo>
                    <a:pt x="3001" y="705"/>
                  </a:lnTo>
                  <a:lnTo>
                    <a:pt x="2999" y="701"/>
                  </a:lnTo>
                  <a:lnTo>
                    <a:pt x="2999" y="701"/>
                  </a:lnTo>
                  <a:lnTo>
                    <a:pt x="3001" y="698"/>
                  </a:lnTo>
                  <a:lnTo>
                    <a:pt x="3001" y="698"/>
                  </a:lnTo>
                  <a:lnTo>
                    <a:pt x="3003" y="698"/>
                  </a:lnTo>
                  <a:lnTo>
                    <a:pt x="3003" y="698"/>
                  </a:lnTo>
                  <a:lnTo>
                    <a:pt x="3003" y="698"/>
                  </a:lnTo>
                  <a:lnTo>
                    <a:pt x="3003" y="696"/>
                  </a:lnTo>
                  <a:lnTo>
                    <a:pt x="3003" y="696"/>
                  </a:lnTo>
                  <a:lnTo>
                    <a:pt x="3003" y="696"/>
                  </a:lnTo>
                  <a:lnTo>
                    <a:pt x="3006" y="696"/>
                  </a:lnTo>
                  <a:lnTo>
                    <a:pt x="3008" y="693"/>
                  </a:lnTo>
                  <a:lnTo>
                    <a:pt x="3008" y="693"/>
                  </a:lnTo>
                  <a:lnTo>
                    <a:pt x="3008" y="693"/>
                  </a:lnTo>
                  <a:lnTo>
                    <a:pt x="3010" y="696"/>
                  </a:lnTo>
                  <a:lnTo>
                    <a:pt x="3010" y="696"/>
                  </a:lnTo>
                  <a:lnTo>
                    <a:pt x="3010" y="696"/>
                  </a:lnTo>
                  <a:lnTo>
                    <a:pt x="3015" y="693"/>
                  </a:lnTo>
                  <a:lnTo>
                    <a:pt x="3015" y="693"/>
                  </a:lnTo>
                  <a:lnTo>
                    <a:pt x="3018" y="691"/>
                  </a:lnTo>
                  <a:lnTo>
                    <a:pt x="3018" y="691"/>
                  </a:lnTo>
                  <a:lnTo>
                    <a:pt x="3020" y="691"/>
                  </a:lnTo>
                  <a:lnTo>
                    <a:pt x="3020" y="691"/>
                  </a:lnTo>
                  <a:lnTo>
                    <a:pt x="3025" y="691"/>
                  </a:lnTo>
                  <a:lnTo>
                    <a:pt x="3025" y="691"/>
                  </a:lnTo>
                  <a:lnTo>
                    <a:pt x="3025" y="691"/>
                  </a:lnTo>
                  <a:lnTo>
                    <a:pt x="3025" y="689"/>
                  </a:lnTo>
                  <a:lnTo>
                    <a:pt x="3027" y="689"/>
                  </a:lnTo>
                  <a:lnTo>
                    <a:pt x="3027" y="689"/>
                  </a:lnTo>
                  <a:lnTo>
                    <a:pt x="3034" y="682"/>
                  </a:lnTo>
                  <a:lnTo>
                    <a:pt x="3034" y="682"/>
                  </a:lnTo>
                  <a:lnTo>
                    <a:pt x="3034" y="679"/>
                  </a:lnTo>
                  <a:lnTo>
                    <a:pt x="3034" y="677"/>
                  </a:lnTo>
                  <a:lnTo>
                    <a:pt x="3034" y="677"/>
                  </a:lnTo>
                  <a:lnTo>
                    <a:pt x="3034" y="675"/>
                  </a:lnTo>
                  <a:lnTo>
                    <a:pt x="3034" y="675"/>
                  </a:lnTo>
                  <a:lnTo>
                    <a:pt x="3037" y="672"/>
                  </a:lnTo>
                  <a:lnTo>
                    <a:pt x="3037" y="672"/>
                  </a:lnTo>
                  <a:lnTo>
                    <a:pt x="3039" y="672"/>
                  </a:lnTo>
                  <a:lnTo>
                    <a:pt x="3039" y="672"/>
                  </a:lnTo>
                  <a:lnTo>
                    <a:pt x="3044" y="665"/>
                  </a:lnTo>
                  <a:lnTo>
                    <a:pt x="3046" y="663"/>
                  </a:lnTo>
                  <a:lnTo>
                    <a:pt x="3046" y="663"/>
                  </a:lnTo>
                  <a:lnTo>
                    <a:pt x="3048" y="665"/>
                  </a:lnTo>
                  <a:lnTo>
                    <a:pt x="3048" y="665"/>
                  </a:lnTo>
                  <a:lnTo>
                    <a:pt x="3048" y="667"/>
                  </a:lnTo>
                  <a:lnTo>
                    <a:pt x="3048" y="667"/>
                  </a:lnTo>
                  <a:lnTo>
                    <a:pt x="3051" y="670"/>
                  </a:lnTo>
                  <a:lnTo>
                    <a:pt x="3051" y="670"/>
                  </a:lnTo>
                  <a:lnTo>
                    <a:pt x="3051" y="670"/>
                  </a:lnTo>
                  <a:lnTo>
                    <a:pt x="3053" y="670"/>
                  </a:lnTo>
                  <a:lnTo>
                    <a:pt x="3053" y="670"/>
                  </a:lnTo>
                  <a:lnTo>
                    <a:pt x="3077" y="677"/>
                  </a:lnTo>
                  <a:lnTo>
                    <a:pt x="3098" y="684"/>
                  </a:lnTo>
                  <a:lnTo>
                    <a:pt x="3103" y="686"/>
                  </a:lnTo>
                  <a:lnTo>
                    <a:pt x="3105" y="686"/>
                  </a:lnTo>
                  <a:lnTo>
                    <a:pt x="3105" y="686"/>
                  </a:lnTo>
                  <a:lnTo>
                    <a:pt x="3107" y="684"/>
                  </a:lnTo>
                  <a:lnTo>
                    <a:pt x="3107" y="684"/>
                  </a:lnTo>
                  <a:lnTo>
                    <a:pt x="3110" y="682"/>
                  </a:lnTo>
                  <a:lnTo>
                    <a:pt x="3110" y="682"/>
                  </a:lnTo>
                  <a:lnTo>
                    <a:pt x="3112" y="679"/>
                  </a:lnTo>
                  <a:lnTo>
                    <a:pt x="3112" y="679"/>
                  </a:lnTo>
                  <a:lnTo>
                    <a:pt x="3112" y="679"/>
                  </a:lnTo>
                  <a:lnTo>
                    <a:pt x="3112" y="677"/>
                  </a:lnTo>
                  <a:lnTo>
                    <a:pt x="3115" y="677"/>
                  </a:lnTo>
                  <a:lnTo>
                    <a:pt x="3112" y="675"/>
                  </a:lnTo>
                  <a:lnTo>
                    <a:pt x="3112" y="672"/>
                  </a:lnTo>
                  <a:lnTo>
                    <a:pt x="3112" y="670"/>
                  </a:lnTo>
                  <a:lnTo>
                    <a:pt x="3112" y="670"/>
                  </a:lnTo>
                  <a:lnTo>
                    <a:pt x="3112" y="667"/>
                  </a:lnTo>
                  <a:lnTo>
                    <a:pt x="3115" y="660"/>
                  </a:lnTo>
                  <a:lnTo>
                    <a:pt x="3115" y="658"/>
                  </a:lnTo>
                  <a:lnTo>
                    <a:pt x="3115" y="658"/>
                  </a:lnTo>
                  <a:lnTo>
                    <a:pt x="3115" y="656"/>
                  </a:lnTo>
                  <a:lnTo>
                    <a:pt x="3117" y="651"/>
                  </a:lnTo>
                  <a:lnTo>
                    <a:pt x="3117" y="651"/>
                  </a:lnTo>
                  <a:lnTo>
                    <a:pt x="3117" y="651"/>
                  </a:lnTo>
                  <a:lnTo>
                    <a:pt x="3119" y="649"/>
                  </a:lnTo>
                  <a:lnTo>
                    <a:pt x="3122" y="649"/>
                  </a:lnTo>
                  <a:lnTo>
                    <a:pt x="3122" y="649"/>
                  </a:lnTo>
                  <a:lnTo>
                    <a:pt x="3124" y="649"/>
                  </a:lnTo>
                  <a:lnTo>
                    <a:pt x="3126" y="646"/>
                  </a:lnTo>
                  <a:lnTo>
                    <a:pt x="3126" y="646"/>
                  </a:lnTo>
                  <a:lnTo>
                    <a:pt x="3129" y="646"/>
                  </a:lnTo>
                  <a:lnTo>
                    <a:pt x="3129" y="646"/>
                  </a:lnTo>
                  <a:lnTo>
                    <a:pt x="3129" y="644"/>
                  </a:lnTo>
                  <a:lnTo>
                    <a:pt x="3129" y="644"/>
                  </a:lnTo>
                  <a:lnTo>
                    <a:pt x="3129" y="641"/>
                  </a:lnTo>
                  <a:lnTo>
                    <a:pt x="3131" y="641"/>
                  </a:lnTo>
                  <a:lnTo>
                    <a:pt x="3131" y="641"/>
                  </a:lnTo>
                  <a:lnTo>
                    <a:pt x="3131" y="641"/>
                  </a:lnTo>
                  <a:lnTo>
                    <a:pt x="3131" y="641"/>
                  </a:lnTo>
                  <a:lnTo>
                    <a:pt x="3131" y="639"/>
                  </a:lnTo>
                  <a:lnTo>
                    <a:pt x="3131" y="639"/>
                  </a:lnTo>
                  <a:lnTo>
                    <a:pt x="3133" y="639"/>
                  </a:lnTo>
                  <a:lnTo>
                    <a:pt x="3133" y="637"/>
                  </a:lnTo>
                  <a:lnTo>
                    <a:pt x="3131" y="637"/>
                  </a:lnTo>
                  <a:lnTo>
                    <a:pt x="3131" y="637"/>
                  </a:lnTo>
                  <a:lnTo>
                    <a:pt x="3131" y="637"/>
                  </a:lnTo>
                  <a:lnTo>
                    <a:pt x="3131" y="634"/>
                  </a:lnTo>
                  <a:lnTo>
                    <a:pt x="3131" y="632"/>
                  </a:lnTo>
                  <a:lnTo>
                    <a:pt x="3133" y="630"/>
                  </a:lnTo>
                  <a:lnTo>
                    <a:pt x="3133" y="630"/>
                  </a:lnTo>
                  <a:lnTo>
                    <a:pt x="3131" y="630"/>
                  </a:lnTo>
                  <a:lnTo>
                    <a:pt x="3131" y="627"/>
                  </a:lnTo>
                  <a:lnTo>
                    <a:pt x="3131" y="627"/>
                  </a:lnTo>
                  <a:lnTo>
                    <a:pt x="3131" y="627"/>
                  </a:lnTo>
                  <a:lnTo>
                    <a:pt x="3133" y="627"/>
                  </a:lnTo>
                  <a:lnTo>
                    <a:pt x="3133" y="625"/>
                  </a:lnTo>
                  <a:lnTo>
                    <a:pt x="3133" y="625"/>
                  </a:lnTo>
                  <a:lnTo>
                    <a:pt x="3133" y="622"/>
                  </a:lnTo>
                  <a:lnTo>
                    <a:pt x="3133" y="622"/>
                  </a:lnTo>
                  <a:lnTo>
                    <a:pt x="3136" y="622"/>
                  </a:lnTo>
                  <a:lnTo>
                    <a:pt x="3136" y="622"/>
                  </a:lnTo>
                  <a:lnTo>
                    <a:pt x="3136" y="622"/>
                  </a:lnTo>
                  <a:lnTo>
                    <a:pt x="3136" y="622"/>
                  </a:lnTo>
                  <a:lnTo>
                    <a:pt x="3138" y="622"/>
                  </a:lnTo>
                  <a:lnTo>
                    <a:pt x="3138" y="622"/>
                  </a:lnTo>
                  <a:lnTo>
                    <a:pt x="3138" y="622"/>
                  </a:lnTo>
                  <a:lnTo>
                    <a:pt x="3138" y="622"/>
                  </a:lnTo>
                  <a:lnTo>
                    <a:pt x="3138" y="622"/>
                  </a:lnTo>
                  <a:lnTo>
                    <a:pt x="3138" y="622"/>
                  </a:lnTo>
                  <a:lnTo>
                    <a:pt x="3138" y="620"/>
                  </a:lnTo>
                  <a:lnTo>
                    <a:pt x="3138" y="620"/>
                  </a:lnTo>
                  <a:lnTo>
                    <a:pt x="3138" y="620"/>
                  </a:lnTo>
                  <a:lnTo>
                    <a:pt x="3138" y="618"/>
                  </a:lnTo>
                  <a:lnTo>
                    <a:pt x="3141" y="618"/>
                  </a:lnTo>
                  <a:lnTo>
                    <a:pt x="3141" y="620"/>
                  </a:lnTo>
                  <a:lnTo>
                    <a:pt x="3141" y="618"/>
                  </a:lnTo>
                  <a:lnTo>
                    <a:pt x="3143" y="613"/>
                  </a:lnTo>
                  <a:lnTo>
                    <a:pt x="3145" y="608"/>
                  </a:lnTo>
                  <a:lnTo>
                    <a:pt x="3145" y="608"/>
                  </a:lnTo>
                  <a:lnTo>
                    <a:pt x="3143" y="606"/>
                  </a:lnTo>
                  <a:lnTo>
                    <a:pt x="3143" y="604"/>
                  </a:lnTo>
                  <a:lnTo>
                    <a:pt x="3143" y="604"/>
                  </a:lnTo>
                  <a:lnTo>
                    <a:pt x="3145" y="604"/>
                  </a:lnTo>
                  <a:lnTo>
                    <a:pt x="3145" y="601"/>
                  </a:lnTo>
                  <a:lnTo>
                    <a:pt x="3148" y="601"/>
                  </a:lnTo>
                  <a:lnTo>
                    <a:pt x="3148" y="599"/>
                  </a:lnTo>
                  <a:lnTo>
                    <a:pt x="3148" y="599"/>
                  </a:lnTo>
                  <a:lnTo>
                    <a:pt x="3148" y="599"/>
                  </a:lnTo>
                  <a:lnTo>
                    <a:pt x="3148" y="599"/>
                  </a:lnTo>
                  <a:lnTo>
                    <a:pt x="3150" y="596"/>
                  </a:lnTo>
                  <a:lnTo>
                    <a:pt x="3150" y="599"/>
                  </a:lnTo>
                  <a:lnTo>
                    <a:pt x="3150" y="599"/>
                  </a:lnTo>
                  <a:lnTo>
                    <a:pt x="3150" y="599"/>
                  </a:lnTo>
                  <a:lnTo>
                    <a:pt x="3150" y="599"/>
                  </a:lnTo>
                  <a:lnTo>
                    <a:pt x="3152" y="596"/>
                  </a:lnTo>
                  <a:lnTo>
                    <a:pt x="3152" y="596"/>
                  </a:lnTo>
                  <a:lnTo>
                    <a:pt x="3152" y="596"/>
                  </a:lnTo>
                  <a:lnTo>
                    <a:pt x="3152" y="596"/>
                  </a:lnTo>
                  <a:lnTo>
                    <a:pt x="3152" y="594"/>
                  </a:lnTo>
                  <a:lnTo>
                    <a:pt x="3155" y="594"/>
                  </a:lnTo>
                  <a:lnTo>
                    <a:pt x="3155" y="592"/>
                  </a:lnTo>
                  <a:lnTo>
                    <a:pt x="3152" y="592"/>
                  </a:lnTo>
                  <a:lnTo>
                    <a:pt x="3152" y="592"/>
                  </a:lnTo>
                  <a:lnTo>
                    <a:pt x="3155" y="589"/>
                  </a:lnTo>
                  <a:lnTo>
                    <a:pt x="3155" y="589"/>
                  </a:lnTo>
                  <a:lnTo>
                    <a:pt x="3155" y="589"/>
                  </a:lnTo>
                  <a:lnTo>
                    <a:pt x="3152" y="589"/>
                  </a:lnTo>
                  <a:lnTo>
                    <a:pt x="3152" y="589"/>
                  </a:lnTo>
                  <a:lnTo>
                    <a:pt x="3152" y="589"/>
                  </a:lnTo>
                  <a:lnTo>
                    <a:pt x="3152" y="587"/>
                  </a:lnTo>
                  <a:lnTo>
                    <a:pt x="3155" y="587"/>
                  </a:lnTo>
                  <a:lnTo>
                    <a:pt x="3155" y="585"/>
                  </a:lnTo>
                  <a:lnTo>
                    <a:pt x="3155" y="582"/>
                  </a:lnTo>
                  <a:lnTo>
                    <a:pt x="3155" y="582"/>
                  </a:lnTo>
                  <a:lnTo>
                    <a:pt x="3152" y="580"/>
                  </a:lnTo>
                  <a:lnTo>
                    <a:pt x="3152" y="580"/>
                  </a:lnTo>
                  <a:lnTo>
                    <a:pt x="3152" y="580"/>
                  </a:lnTo>
                  <a:lnTo>
                    <a:pt x="3152" y="580"/>
                  </a:lnTo>
                  <a:lnTo>
                    <a:pt x="3150" y="580"/>
                  </a:lnTo>
                  <a:lnTo>
                    <a:pt x="3150" y="578"/>
                  </a:lnTo>
                  <a:lnTo>
                    <a:pt x="3152" y="578"/>
                  </a:lnTo>
                  <a:lnTo>
                    <a:pt x="3152" y="573"/>
                  </a:lnTo>
                  <a:lnTo>
                    <a:pt x="3155" y="573"/>
                  </a:lnTo>
                  <a:lnTo>
                    <a:pt x="3155" y="570"/>
                  </a:lnTo>
                  <a:lnTo>
                    <a:pt x="3155" y="570"/>
                  </a:lnTo>
                  <a:lnTo>
                    <a:pt x="3155" y="568"/>
                  </a:lnTo>
                  <a:lnTo>
                    <a:pt x="3157" y="568"/>
                  </a:lnTo>
                  <a:lnTo>
                    <a:pt x="3159" y="566"/>
                  </a:lnTo>
                  <a:lnTo>
                    <a:pt x="3159" y="566"/>
                  </a:lnTo>
                  <a:lnTo>
                    <a:pt x="3159" y="566"/>
                  </a:lnTo>
                  <a:lnTo>
                    <a:pt x="3159" y="563"/>
                  </a:lnTo>
                  <a:lnTo>
                    <a:pt x="3159" y="561"/>
                  </a:lnTo>
                  <a:lnTo>
                    <a:pt x="3162" y="556"/>
                  </a:lnTo>
                  <a:lnTo>
                    <a:pt x="3162" y="556"/>
                  </a:lnTo>
                  <a:lnTo>
                    <a:pt x="3162" y="554"/>
                  </a:lnTo>
                  <a:lnTo>
                    <a:pt x="3159" y="554"/>
                  </a:lnTo>
                  <a:lnTo>
                    <a:pt x="3159" y="551"/>
                  </a:lnTo>
                  <a:lnTo>
                    <a:pt x="3159" y="551"/>
                  </a:lnTo>
                  <a:lnTo>
                    <a:pt x="3162" y="544"/>
                  </a:lnTo>
                  <a:lnTo>
                    <a:pt x="3162" y="544"/>
                  </a:lnTo>
                  <a:lnTo>
                    <a:pt x="3162" y="540"/>
                  </a:lnTo>
                  <a:lnTo>
                    <a:pt x="3162" y="540"/>
                  </a:lnTo>
                  <a:lnTo>
                    <a:pt x="3162" y="540"/>
                  </a:lnTo>
                  <a:lnTo>
                    <a:pt x="3164" y="540"/>
                  </a:lnTo>
                  <a:lnTo>
                    <a:pt x="3164" y="537"/>
                  </a:lnTo>
                  <a:lnTo>
                    <a:pt x="3164" y="533"/>
                  </a:lnTo>
                  <a:lnTo>
                    <a:pt x="3167" y="533"/>
                  </a:lnTo>
                  <a:lnTo>
                    <a:pt x="3167" y="533"/>
                  </a:lnTo>
                  <a:lnTo>
                    <a:pt x="3169" y="533"/>
                  </a:lnTo>
                  <a:lnTo>
                    <a:pt x="3171" y="530"/>
                  </a:lnTo>
                  <a:lnTo>
                    <a:pt x="3171" y="528"/>
                  </a:lnTo>
                  <a:lnTo>
                    <a:pt x="3171" y="528"/>
                  </a:lnTo>
                  <a:lnTo>
                    <a:pt x="3169" y="525"/>
                  </a:lnTo>
                  <a:lnTo>
                    <a:pt x="3169" y="525"/>
                  </a:lnTo>
                  <a:lnTo>
                    <a:pt x="3169" y="523"/>
                  </a:lnTo>
                  <a:lnTo>
                    <a:pt x="3169" y="523"/>
                  </a:lnTo>
                  <a:lnTo>
                    <a:pt x="3169" y="521"/>
                  </a:lnTo>
                  <a:lnTo>
                    <a:pt x="3169" y="521"/>
                  </a:lnTo>
                  <a:lnTo>
                    <a:pt x="3169" y="521"/>
                  </a:lnTo>
                  <a:lnTo>
                    <a:pt x="3167" y="521"/>
                  </a:lnTo>
                  <a:lnTo>
                    <a:pt x="3167" y="518"/>
                  </a:lnTo>
                  <a:lnTo>
                    <a:pt x="3167" y="516"/>
                  </a:lnTo>
                  <a:lnTo>
                    <a:pt x="3169" y="516"/>
                  </a:lnTo>
                  <a:lnTo>
                    <a:pt x="3169" y="514"/>
                  </a:lnTo>
                  <a:lnTo>
                    <a:pt x="3169" y="514"/>
                  </a:lnTo>
                  <a:lnTo>
                    <a:pt x="3169" y="511"/>
                  </a:lnTo>
                  <a:lnTo>
                    <a:pt x="3171" y="511"/>
                  </a:lnTo>
                  <a:lnTo>
                    <a:pt x="3174" y="509"/>
                  </a:lnTo>
                  <a:lnTo>
                    <a:pt x="3174" y="507"/>
                  </a:lnTo>
                  <a:lnTo>
                    <a:pt x="3174" y="507"/>
                  </a:lnTo>
                  <a:lnTo>
                    <a:pt x="3176" y="507"/>
                  </a:lnTo>
                  <a:lnTo>
                    <a:pt x="3176" y="504"/>
                  </a:lnTo>
                  <a:lnTo>
                    <a:pt x="3178" y="504"/>
                  </a:lnTo>
                  <a:lnTo>
                    <a:pt x="3178" y="504"/>
                  </a:lnTo>
                  <a:lnTo>
                    <a:pt x="3178" y="504"/>
                  </a:lnTo>
                  <a:lnTo>
                    <a:pt x="3181" y="504"/>
                  </a:lnTo>
                  <a:lnTo>
                    <a:pt x="3181" y="504"/>
                  </a:lnTo>
                  <a:lnTo>
                    <a:pt x="3181" y="504"/>
                  </a:lnTo>
                  <a:lnTo>
                    <a:pt x="3183" y="504"/>
                  </a:lnTo>
                  <a:lnTo>
                    <a:pt x="3186" y="504"/>
                  </a:lnTo>
                  <a:lnTo>
                    <a:pt x="3186" y="504"/>
                  </a:lnTo>
                  <a:lnTo>
                    <a:pt x="3188" y="502"/>
                  </a:lnTo>
                  <a:lnTo>
                    <a:pt x="3188" y="502"/>
                  </a:lnTo>
                  <a:lnTo>
                    <a:pt x="3188" y="502"/>
                  </a:lnTo>
                  <a:lnTo>
                    <a:pt x="3190" y="497"/>
                  </a:lnTo>
                  <a:lnTo>
                    <a:pt x="3190" y="497"/>
                  </a:lnTo>
                  <a:lnTo>
                    <a:pt x="3193" y="495"/>
                  </a:lnTo>
                  <a:lnTo>
                    <a:pt x="3195" y="495"/>
                  </a:lnTo>
                  <a:lnTo>
                    <a:pt x="3195" y="492"/>
                  </a:lnTo>
                  <a:lnTo>
                    <a:pt x="3195" y="490"/>
                  </a:lnTo>
                  <a:lnTo>
                    <a:pt x="3195" y="490"/>
                  </a:lnTo>
                  <a:lnTo>
                    <a:pt x="3195" y="488"/>
                  </a:lnTo>
                  <a:lnTo>
                    <a:pt x="3197" y="488"/>
                  </a:lnTo>
                  <a:lnTo>
                    <a:pt x="3197" y="488"/>
                  </a:lnTo>
                  <a:lnTo>
                    <a:pt x="3200" y="483"/>
                  </a:lnTo>
                  <a:lnTo>
                    <a:pt x="3200" y="483"/>
                  </a:lnTo>
                  <a:close/>
                  <a:moveTo>
                    <a:pt x="2459" y="1179"/>
                  </a:moveTo>
                  <a:lnTo>
                    <a:pt x="2457" y="1179"/>
                  </a:lnTo>
                  <a:lnTo>
                    <a:pt x="2459" y="1179"/>
                  </a:lnTo>
                  <a:lnTo>
                    <a:pt x="2459" y="1181"/>
                  </a:lnTo>
                  <a:lnTo>
                    <a:pt x="2459" y="1181"/>
                  </a:lnTo>
                  <a:lnTo>
                    <a:pt x="2459" y="1181"/>
                  </a:lnTo>
                  <a:lnTo>
                    <a:pt x="2459" y="1179"/>
                  </a:lnTo>
                  <a:lnTo>
                    <a:pt x="2459" y="1179"/>
                  </a:lnTo>
                  <a:lnTo>
                    <a:pt x="2459" y="1179"/>
                  </a:lnTo>
                  <a:lnTo>
                    <a:pt x="2459" y="1179"/>
                  </a:lnTo>
                  <a:close/>
                  <a:moveTo>
                    <a:pt x="2523" y="1680"/>
                  </a:moveTo>
                  <a:lnTo>
                    <a:pt x="2523" y="1680"/>
                  </a:lnTo>
                  <a:lnTo>
                    <a:pt x="2523" y="1680"/>
                  </a:lnTo>
                  <a:lnTo>
                    <a:pt x="2523" y="1680"/>
                  </a:lnTo>
                  <a:lnTo>
                    <a:pt x="2523" y="1680"/>
                  </a:lnTo>
                  <a:lnTo>
                    <a:pt x="2523" y="1680"/>
                  </a:lnTo>
                  <a:lnTo>
                    <a:pt x="2523" y="1683"/>
                  </a:lnTo>
                  <a:lnTo>
                    <a:pt x="2523" y="1683"/>
                  </a:lnTo>
                  <a:lnTo>
                    <a:pt x="2526" y="1680"/>
                  </a:lnTo>
                  <a:lnTo>
                    <a:pt x="2526" y="1680"/>
                  </a:lnTo>
                  <a:lnTo>
                    <a:pt x="2526" y="1678"/>
                  </a:lnTo>
                  <a:lnTo>
                    <a:pt x="2526" y="1678"/>
                  </a:lnTo>
                  <a:lnTo>
                    <a:pt x="2526" y="1678"/>
                  </a:lnTo>
                  <a:lnTo>
                    <a:pt x="2526" y="1678"/>
                  </a:lnTo>
                  <a:lnTo>
                    <a:pt x="2526" y="1676"/>
                  </a:lnTo>
                  <a:lnTo>
                    <a:pt x="2526" y="1676"/>
                  </a:lnTo>
                  <a:lnTo>
                    <a:pt x="2526" y="1676"/>
                  </a:lnTo>
                  <a:lnTo>
                    <a:pt x="2523" y="1676"/>
                  </a:lnTo>
                  <a:lnTo>
                    <a:pt x="2523" y="1676"/>
                  </a:lnTo>
                  <a:lnTo>
                    <a:pt x="2523" y="1676"/>
                  </a:lnTo>
                  <a:lnTo>
                    <a:pt x="2523" y="1678"/>
                  </a:lnTo>
                  <a:lnTo>
                    <a:pt x="2523" y="1678"/>
                  </a:lnTo>
                  <a:lnTo>
                    <a:pt x="2523" y="1678"/>
                  </a:lnTo>
                  <a:lnTo>
                    <a:pt x="2523" y="1678"/>
                  </a:lnTo>
                  <a:lnTo>
                    <a:pt x="2523" y="1678"/>
                  </a:lnTo>
                  <a:lnTo>
                    <a:pt x="2523" y="1680"/>
                  </a:lnTo>
                  <a:close/>
                  <a:moveTo>
                    <a:pt x="2407" y="1910"/>
                  </a:moveTo>
                  <a:lnTo>
                    <a:pt x="2405" y="1910"/>
                  </a:lnTo>
                  <a:lnTo>
                    <a:pt x="2405" y="1910"/>
                  </a:lnTo>
                  <a:lnTo>
                    <a:pt x="2403" y="1910"/>
                  </a:lnTo>
                  <a:lnTo>
                    <a:pt x="2403" y="1912"/>
                  </a:lnTo>
                  <a:lnTo>
                    <a:pt x="2407" y="1912"/>
                  </a:lnTo>
                  <a:lnTo>
                    <a:pt x="2407" y="1912"/>
                  </a:lnTo>
                  <a:lnTo>
                    <a:pt x="2407" y="1912"/>
                  </a:lnTo>
                  <a:lnTo>
                    <a:pt x="2407" y="1912"/>
                  </a:lnTo>
                  <a:lnTo>
                    <a:pt x="2407" y="1910"/>
                  </a:lnTo>
                  <a:lnTo>
                    <a:pt x="2407" y="1910"/>
                  </a:lnTo>
                  <a:close/>
                  <a:moveTo>
                    <a:pt x="2393" y="1915"/>
                  </a:moveTo>
                  <a:lnTo>
                    <a:pt x="2391" y="1915"/>
                  </a:lnTo>
                  <a:lnTo>
                    <a:pt x="2388" y="1915"/>
                  </a:lnTo>
                  <a:lnTo>
                    <a:pt x="2388" y="1915"/>
                  </a:lnTo>
                  <a:lnTo>
                    <a:pt x="2386" y="1912"/>
                  </a:lnTo>
                  <a:lnTo>
                    <a:pt x="2386" y="1912"/>
                  </a:lnTo>
                  <a:lnTo>
                    <a:pt x="2386" y="1910"/>
                  </a:lnTo>
                  <a:lnTo>
                    <a:pt x="2386" y="1912"/>
                  </a:lnTo>
                  <a:lnTo>
                    <a:pt x="2386" y="1915"/>
                  </a:lnTo>
                  <a:lnTo>
                    <a:pt x="2386" y="1915"/>
                  </a:lnTo>
                  <a:lnTo>
                    <a:pt x="2386" y="1915"/>
                  </a:lnTo>
                  <a:lnTo>
                    <a:pt x="2388" y="1915"/>
                  </a:lnTo>
                  <a:lnTo>
                    <a:pt x="2388" y="1917"/>
                  </a:lnTo>
                  <a:lnTo>
                    <a:pt x="2388" y="1917"/>
                  </a:lnTo>
                  <a:lnTo>
                    <a:pt x="2388" y="1917"/>
                  </a:lnTo>
                  <a:lnTo>
                    <a:pt x="2391" y="1917"/>
                  </a:lnTo>
                  <a:lnTo>
                    <a:pt x="2391" y="1917"/>
                  </a:lnTo>
                  <a:lnTo>
                    <a:pt x="2393" y="1917"/>
                  </a:lnTo>
                  <a:lnTo>
                    <a:pt x="2393" y="1917"/>
                  </a:lnTo>
                  <a:lnTo>
                    <a:pt x="2393" y="1919"/>
                  </a:lnTo>
                  <a:lnTo>
                    <a:pt x="2396" y="1919"/>
                  </a:lnTo>
                  <a:lnTo>
                    <a:pt x="2396" y="1917"/>
                  </a:lnTo>
                  <a:lnTo>
                    <a:pt x="2396" y="1917"/>
                  </a:lnTo>
                  <a:lnTo>
                    <a:pt x="2393" y="1915"/>
                  </a:lnTo>
                  <a:close/>
                  <a:moveTo>
                    <a:pt x="2393" y="1945"/>
                  </a:moveTo>
                  <a:lnTo>
                    <a:pt x="2393" y="1943"/>
                  </a:lnTo>
                  <a:lnTo>
                    <a:pt x="2393" y="1943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3" y="1941"/>
                  </a:lnTo>
                  <a:lnTo>
                    <a:pt x="2391" y="1941"/>
                  </a:lnTo>
                  <a:lnTo>
                    <a:pt x="2391" y="1941"/>
                  </a:lnTo>
                  <a:lnTo>
                    <a:pt x="2391" y="1943"/>
                  </a:lnTo>
                  <a:lnTo>
                    <a:pt x="2391" y="1943"/>
                  </a:lnTo>
                  <a:lnTo>
                    <a:pt x="2391" y="1943"/>
                  </a:lnTo>
                  <a:lnTo>
                    <a:pt x="2391" y="1943"/>
                  </a:lnTo>
                  <a:lnTo>
                    <a:pt x="2391" y="1943"/>
                  </a:lnTo>
                  <a:lnTo>
                    <a:pt x="2388" y="1945"/>
                  </a:lnTo>
                  <a:lnTo>
                    <a:pt x="2388" y="1948"/>
                  </a:lnTo>
                  <a:lnTo>
                    <a:pt x="2388" y="1948"/>
                  </a:lnTo>
                  <a:lnTo>
                    <a:pt x="2388" y="1948"/>
                  </a:lnTo>
                  <a:lnTo>
                    <a:pt x="2391" y="1950"/>
                  </a:lnTo>
                  <a:lnTo>
                    <a:pt x="2391" y="1950"/>
                  </a:lnTo>
                  <a:lnTo>
                    <a:pt x="2391" y="1950"/>
                  </a:lnTo>
                  <a:lnTo>
                    <a:pt x="2391" y="1950"/>
                  </a:lnTo>
                  <a:lnTo>
                    <a:pt x="2391" y="1948"/>
                  </a:lnTo>
                  <a:lnTo>
                    <a:pt x="2391" y="1948"/>
                  </a:lnTo>
                  <a:lnTo>
                    <a:pt x="2391" y="1948"/>
                  </a:lnTo>
                  <a:lnTo>
                    <a:pt x="2391" y="1945"/>
                  </a:lnTo>
                  <a:lnTo>
                    <a:pt x="2393" y="1945"/>
                  </a:lnTo>
                  <a:close/>
                  <a:moveTo>
                    <a:pt x="2566" y="1093"/>
                  </a:moveTo>
                  <a:lnTo>
                    <a:pt x="2566" y="1091"/>
                  </a:lnTo>
                  <a:lnTo>
                    <a:pt x="2566" y="1091"/>
                  </a:lnTo>
                  <a:lnTo>
                    <a:pt x="2561" y="1091"/>
                  </a:lnTo>
                  <a:lnTo>
                    <a:pt x="2559" y="1091"/>
                  </a:lnTo>
                  <a:lnTo>
                    <a:pt x="2559" y="1091"/>
                  </a:lnTo>
                  <a:lnTo>
                    <a:pt x="2559" y="1091"/>
                  </a:lnTo>
                  <a:lnTo>
                    <a:pt x="2559" y="1091"/>
                  </a:lnTo>
                  <a:lnTo>
                    <a:pt x="2561" y="1093"/>
                  </a:lnTo>
                  <a:lnTo>
                    <a:pt x="2566" y="1093"/>
                  </a:lnTo>
                  <a:lnTo>
                    <a:pt x="2566" y="1093"/>
                  </a:lnTo>
                  <a:close/>
                  <a:moveTo>
                    <a:pt x="2466" y="1167"/>
                  </a:moveTo>
                  <a:lnTo>
                    <a:pt x="2466" y="1167"/>
                  </a:lnTo>
                  <a:lnTo>
                    <a:pt x="2466" y="1164"/>
                  </a:lnTo>
                  <a:lnTo>
                    <a:pt x="2466" y="1164"/>
                  </a:lnTo>
                  <a:lnTo>
                    <a:pt x="2464" y="1164"/>
                  </a:lnTo>
                  <a:lnTo>
                    <a:pt x="2466" y="1167"/>
                  </a:lnTo>
                  <a:lnTo>
                    <a:pt x="2466" y="1167"/>
                  </a:lnTo>
                  <a:lnTo>
                    <a:pt x="2466" y="1167"/>
                  </a:lnTo>
                  <a:lnTo>
                    <a:pt x="2466" y="1167"/>
                  </a:lnTo>
                  <a:close/>
                  <a:moveTo>
                    <a:pt x="2348" y="1115"/>
                  </a:moveTo>
                  <a:lnTo>
                    <a:pt x="2348" y="1115"/>
                  </a:lnTo>
                  <a:lnTo>
                    <a:pt x="2353" y="1112"/>
                  </a:lnTo>
                  <a:lnTo>
                    <a:pt x="2355" y="1108"/>
                  </a:lnTo>
                  <a:lnTo>
                    <a:pt x="2355" y="1105"/>
                  </a:lnTo>
                  <a:lnTo>
                    <a:pt x="2355" y="1105"/>
                  </a:lnTo>
                  <a:lnTo>
                    <a:pt x="2353" y="1105"/>
                  </a:lnTo>
                  <a:lnTo>
                    <a:pt x="2355" y="1108"/>
                  </a:lnTo>
                  <a:lnTo>
                    <a:pt x="2353" y="1108"/>
                  </a:lnTo>
                  <a:lnTo>
                    <a:pt x="2353" y="1110"/>
                  </a:lnTo>
                  <a:lnTo>
                    <a:pt x="2351" y="1110"/>
                  </a:lnTo>
                  <a:lnTo>
                    <a:pt x="2348" y="1108"/>
                  </a:lnTo>
                  <a:lnTo>
                    <a:pt x="2348" y="1108"/>
                  </a:lnTo>
                  <a:lnTo>
                    <a:pt x="2346" y="1108"/>
                  </a:lnTo>
                  <a:lnTo>
                    <a:pt x="2346" y="1110"/>
                  </a:lnTo>
                  <a:lnTo>
                    <a:pt x="2346" y="1112"/>
                  </a:lnTo>
                  <a:lnTo>
                    <a:pt x="2348" y="1115"/>
                  </a:lnTo>
                  <a:lnTo>
                    <a:pt x="2346" y="1115"/>
                  </a:lnTo>
                  <a:lnTo>
                    <a:pt x="2348" y="1115"/>
                  </a:lnTo>
                  <a:close/>
                  <a:moveTo>
                    <a:pt x="2414" y="1550"/>
                  </a:moveTo>
                  <a:lnTo>
                    <a:pt x="2414" y="1550"/>
                  </a:lnTo>
                  <a:lnTo>
                    <a:pt x="2414" y="1550"/>
                  </a:lnTo>
                  <a:lnTo>
                    <a:pt x="2417" y="1550"/>
                  </a:lnTo>
                  <a:lnTo>
                    <a:pt x="2417" y="1550"/>
                  </a:lnTo>
                  <a:lnTo>
                    <a:pt x="2417" y="1553"/>
                  </a:lnTo>
                  <a:lnTo>
                    <a:pt x="2419" y="1553"/>
                  </a:lnTo>
                  <a:lnTo>
                    <a:pt x="2419" y="1553"/>
                  </a:lnTo>
                  <a:lnTo>
                    <a:pt x="2422" y="1555"/>
                  </a:lnTo>
                  <a:lnTo>
                    <a:pt x="2422" y="1555"/>
                  </a:lnTo>
                  <a:lnTo>
                    <a:pt x="2422" y="1553"/>
                  </a:lnTo>
                  <a:lnTo>
                    <a:pt x="2419" y="1550"/>
                  </a:lnTo>
                  <a:lnTo>
                    <a:pt x="2419" y="1550"/>
                  </a:lnTo>
                  <a:lnTo>
                    <a:pt x="2417" y="1543"/>
                  </a:lnTo>
                  <a:lnTo>
                    <a:pt x="2417" y="1541"/>
                  </a:lnTo>
                  <a:lnTo>
                    <a:pt x="2414" y="1541"/>
                  </a:lnTo>
                  <a:lnTo>
                    <a:pt x="2414" y="1541"/>
                  </a:lnTo>
                  <a:lnTo>
                    <a:pt x="2412" y="1543"/>
                  </a:lnTo>
                  <a:lnTo>
                    <a:pt x="2412" y="1543"/>
                  </a:lnTo>
                  <a:lnTo>
                    <a:pt x="2414" y="1545"/>
                  </a:lnTo>
                  <a:lnTo>
                    <a:pt x="2414" y="1545"/>
                  </a:lnTo>
                  <a:lnTo>
                    <a:pt x="2417" y="1545"/>
                  </a:lnTo>
                  <a:lnTo>
                    <a:pt x="2417" y="1548"/>
                  </a:lnTo>
                  <a:lnTo>
                    <a:pt x="2417" y="1548"/>
                  </a:lnTo>
                  <a:lnTo>
                    <a:pt x="2414" y="1548"/>
                  </a:lnTo>
                  <a:lnTo>
                    <a:pt x="2414" y="1550"/>
                  </a:lnTo>
                  <a:lnTo>
                    <a:pt x="2414" y="1550"/>
                  </a:lnTo>
                  <a:lnTo>
                    <a:pt x="2414" y="1550"/>
                  </a:lnTo>
                  <a:close/>
                  <a:moveTo>
                    <a:pt x="2502" y="1079"/>
                  </a:moveTo>
                  <a:lnTo>
                    <a:pt x="2502" y="1079"/>
                  </a:lnTo>
                  <a:lnTo>
                    <a:pt x="2502" y="1079"/>
                  </a:lnTo>
                  <a:lnTo>
                    <a:pt x="2502" y="1077"/>
                  </a:lnTo>
                  <a:lnTo>
                    <a:pt x="2500" y="1077"/>
                  </a:lnTo>
                  <a:lnTo>
                    <a:pt x="2500" y="1077"/>
                  </a:lnTo>
                  <a:lnTo>
                    <a:pt x="2497" y="1077"/>
                  </a:lnTo>
                  <a:lnTo>
                    <a:pt x="2497" y="1077"/>
                  </a:lnTo>
                  <a:lnTo>
                    <a:pt x="2497" y="1077"/>
                  </a:lnTo>
                  <a:lnTo>
                    <a:pt x="2495" y="1079"/>
                  </a:lnTo>
                  <a:lnTo>
                    <a:pt x="2495" y="1079"/>
                  </a:lnTo>
                  <a:lnTo>
                    <a:pt x="2495" y="1079"/>
                  </a:lnTo>
                  <a:lnTo>
                    <a:pt x="2495" y="1079"/>
                  </a:lnTo>
                  <a:lnTo>
                    <a:pt x="2495" y="1079"/>
                  </a:lnTo>
                  <a:lnTo>
                    <a:pt x="2495" y="1079"/>
                  </a:lnTo>
                  <a:lnTo>
                    <a:pt x="2493" y="1082"/>
                  </a:lnTo>
                  <a:lnTo>
                    <a:pt x="2493" y="1082"/>
                  </a:lnTo>
                  <a:lnTo>
                    <a:pt x="2493" y="1082"/>
                  </a:lnTo>
                  <a:lnTo>
                    <a:pt x="2493" y="1084"/>
                  </a:lnTo>
                  <a:lnTo>
                    <a:pt x="2493" y="1084"/>
                  </a:lnTo>
                  <a:lnTo>
                    <a:pt x="2493" y="1084"/>
                  </a:lnTo>
                  <a:lnTo>
                    <a:pt x="2493" y="1084"/>
                  </a:lnTo>
                  <a:lnTo>
                    <a:pt x="2495" y="1084"/>
                  </a:lnTo>
                  <a:lnTo>
                    <a:pt x="2495" y="1082"/>
                  </a:lnTo>
                  <a:lnTo>
                    <a:pt x="2495" y="1082"/>
                  </a:lnTo>
                  <a:lnTo>
                    <a:pt x="2497" y="1079"/>
                  </a:lnTo>
                  <a:lnTo>
                    <a:pt x="2497" y="1079"/>
                  </a:lnTo>
                  <a:lnTo>
                    <a:pt x="2497" y="1079"/>
                  </a:lnTo>
                  <a:lnTo>
                    <a:pt x="2500" y="1079"/>
                  </a:lnTo>
                  <a:lnTo>
                    <a:pt x="2500" y="1082"/>
                  </a:lnTo>
                  <a:lnTo>
                    <a:pt x="2500" y="1082"/>
                  </a:lnTo>
                  <a:lnTo>
                    <a:pt x="2497" y="1082"/>
                  </a:lnTo>
                  <a:lnTo>
                    <a:pt x="2497" y="1082"/>
                  </a:lnTo>
                  <a:lnTo>
                    <a:pt x="2497" y="1084"/>
                  </a:lnTo>
                  <a:lnTo>
                    <a:pt x="2497" y="1084"/>
                  </a:lnTo>
                  <a:lnTo>
                    <a:pt x="2497" y="1084"/>
                  </a:lnTo>
                  <a:lnTo>
                    <a:pt x="2500" y="1084"/>
                  </a:lnTo>
                  <a:lnTo>
                    <a:pt x="2502" y="1084"/>
                  </a:lnTo>
                  <a:lnTo>
                    <a:pt x="2502" y="1084"/>
                  </a:lnTo>
                  <a:lnTo>
                    <a:pt x="2502" y="1082"/>
                  </a:lnTo>
                  <a:lnTo>
                    <a:pt x="2502" y="1082"/>
                  </a:lnTo>
                  <a:lnTo>
                    <a:pt x="2502" y="1082"/>
                  </a:lnTo>
                  <a:lnTo>
                    <a:pt x="2502" y="1082"/>
                  </a:lnTo>
                  <a:lnTo>
                    <a:pt x="2500" y="1082"/>
                  </a:lnTo>
                  <a:lnTo>
                    <a:pt x="2500" y="1079"/>
                  </a:lnTo>
                  <a:lnTo>
                    <a:pt x="2502" y="1079"/>
                  </a:lnTo>
                  <a:close/>
                  <a:moveTo>
                    <a:pt x="2545" y="1685"/>
                  </a:moveTo>
                  <a:lnTo>
                    <a:pt x="2547" y="1685"/>
                  </a:lnTo>
                  <a:lnTo>
                    <a:pt x="2547" y="1683"/>
                  </a:lnTo>
                  <a:lnTo>
                    <a:pt x="2547" y="1683"/>
                  </a:lnTo>
                  <a:lnTo>
                    <a:pt x="2547" y="1680"/>
                  </a:lnTo>
                  <a:lnTo>
                    <a:pt x="2547" y="1680"/>
                  </a:lnTo>
                  <a:lnTo>
                    <a:pt x="2547" y="1680"/>
                  </a:lnTo>
                  <a:lnTo>
                    <a:pt x="2547" y="1680"/>
                  </a:lnTo>
                  <a:lnTo>
                    <a:pt x="2549" y="1680"/>
                  </a:lnTo>
                  <a:lnTo>
                    <a:pt x="2549" y="1678"/>
                  </a:lnTo>
                  <a:lnTo>
                    <a:pt x="2547" y="1678"/>
                  </a:lnTo>
                  <a:lnTo>
                    <a:pt x="2547" y="1678"/>
                  </a:lnTo>
                  <a:lnTo>
                    <a:pt x="2547" y="1678"/>
                  </a:lnTo>
                  <a:lnTo>
                    <a:pt x="2547" y="1676"/>
                  </a:lnTo>
                  <a:lnTo>
                    <a:pt x="2547" y="1676"/>
                  </a:lnTo>
                  <a:lnTo>
                    <a:pt x="2545" y="1676"/>
                  </a:lnTo>
                  <a:lnTo>
                    <a:pt x="2545" y="1676"/>
                  </a:lnTo>
                  <a:lnTo>
                    <a:pt x="2545" y="1676"/>
                  </a:lnTo>
                  <a:lnTo>
                    <a:pt x="2545" y="1676"/>
                  </a:lnTo>
                  <a:lnTo>
                    <a:pt x="2545" y="1676"/>
                  </a:lnTo>
                  <a:lnTo>
                    <a:pt x="2542" y="1676"/>
                  </a:lnTo>
                  <a:lnTo>
                    <a:pt x="2542" y="1673"/>
                  </a:lnTo>
                  <a:lnTo>
                    <a:pt x="2542" y="1673"/>
                  </a:lnTo>
                  <a:lnTo>
                    <a:pt x="2540" y="1673"/>
                  </a:lnTo>
                  <a:lnTo>
                    <a:pt x="2540" y="1673"/>
                  </a:lnTo>
                  <a:lnTo>
                    <a:pt x="2540" y="1673"/>
                  </a:lnTo>
                  <a:lnTo>
                    <a:pt x="2540" y="1673"/>
                  </a:lnTo>
                  <a:lnTo>
                    <a:pt x="2537" y="1673"/>
                  </a:lnTo>
                  <a:lnTo>
                    <a:pt x="2537" y="1673"/>
                  </a:lnTo>
                  <a:lnTo>
                    <a:pt x="2537" y="1673"/>
                  </a:lnTo>
                  <a:lnTo>
                    <a:pt x="2537" y="1671"/>
                  </a:lnTo>
                  <a:lnTo>
                    <a:pt x="2535" y="1671"/>
                  </a:lnTo>
                  <a:lnTo>
                    <a:pt x="2530" y="1671"/>
                  </a:lnTo>
                  <a:lnTo>
                    <a:pt x="2530" y="1671"/>
                  </a:lnTo>
                  <a:lnTo>
                    <a:pt x="2530" y="1673"/>
                  </a:lnTo>
                  <a:lnTo>
                    <a:pt x="2530" y="1673"/>
                  </a:lnTo>
                  <a:lnTo>
                    <a:pt x="2530" y="1676"/>
                  </a:lnTo>
                  <a:lnTo>
                    <a:pt x="2530" y="1676"/>
                  </a:lnTo>
                  <a:lnTo>
                    <a:pt x="2530" y="1676"/>
                  </a:lnTo>
                  <a:lnTo>
                    <a:pt x="2530" y="1676"/>
                  </a:lnTo>
                  <a:lnTo>
                    <a:pt x="2530" y="1676"/>
                  </a:lnTo>
                  <a:lnTo>
                    <a:pt x="2530" y="1676"/>
                  </a:lnTo>
                  <a:lnTo>
                    <a:pt x="2530" y="1678"/>
                  </a:lnTo>
                  <a:lnTo>
                    <a:pt x="2530" y="1678"/>
                  </a:lnTo>
                  <a:lnTo>
                    <a:pt x="2530" y="1678"/>
                  </a:lnTo>
                  <a:lnTo>
                    <a:pt x="2533" y="1678"/>
                  </a:lnTo>
                  <a:lnTo>
                    <a:pt x="2533" y="1678"/>
                  </a:lnTo>
                  <a:lnTo>
                    <a:pt x="2533" y="1678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3" y="1680"/>
                  </a:lnTo>
                  <a:lnTo>
                    <a:pt x="2535" y="1680"/>
                  </a:lnTo>
                  <a:lnTo>
                    <a:pt x="2535" y="1680"/>
                  </a:lnTo>
                  <a:lnTo>
                    <a:pt x="2537" y="1680"/>
                  </a:lnTo>
                  <a:lnTo>
                    <a:pt x="2540" y="1680"/>
                  </a:lnTo>
                  <a:lnTo>
                    <a:pt x="2540" y="1680"/>
                  </a:lnTo>
                  <a:lnTo>
                    <a:pt x="2542" y="1683"/>
                  </a:lnTo>
                  <a:lnTo>
                    <a:pt x="2545" y="1683"/>
                  </a:lnTo>
                  <a:lnTo>
                    <a:pt x="2545" y="1685"/>
                  </a:lnTo>
                  <a:close/>
                  <a:moveTo>
                    <a:pt x="2540" y="1697"/>
                  </a:moveTo>
                  <a:lnTo>
                    <a:pt x="2537" y="1697"/>
                  </a:lnTo>
                  <a:lnTo>
                    <a:pt x="2537" y="1695"/>
                  </a:lnTo>
                  <a:lnTo>
                    <a:pt x="2537" y="1695"/>
                  </a:lnTo>
                  <a:lnTo>
                    <a:pt x="2537" y="1695"/>
                  </a:lnTo>
                  <a:lnTo>
                    <a:pt x="2537" y="1695"/>
                  </a:lnTo>
                  <a:lnTo>
                    <a:pt x="2537" y="1695"/>
                  </a:lnTo>
                  <a:lnTo>
                    <a:pt x="2537" y="1692"/>
                  </a:lnTo>
                  <a:lnTo>
                    <a:pt x="2537" y="1692"/>
                  </a:lnTo>
                  <a:lnTo>
                    <a:pt x="2537" y="1692"/>
                  </a:lnTo>
                  <a:lnTo>
                    <a:pt x="2535" y="1692"/>
                  </a:lnTo>
                  <a:lnTo>
                    <a:pt x="2535" y="1695"/>
                  </a:lnTo>
                  <a:lnTo>
                    <a:pt x="2535" y="1695"/>
                  </a:lnTo>
                  <a:lnTo>
                    <a:pt x="2533" y="1695"/>
                  </a:lnTo>
                  <a:lnTo>
                    <a:pt x="2533" y="1695"/>
                  </a:lnTo>
                  <a:lnTo>
                    <a:pt x="2533" y="1695"/>
                  </a:lnTo>
                  <a:lnTo>
                    <a:pt x="2533" y="1697"/>
                  </a:lnTo>
                  <a:lnTo>
                    <a:pt x="2533" y="1697"/>
                  </a:lnTo>
                  <a:lnTo>
                    <a:pt x="2533" y="1697"/>
                  </a:lnTo>
                  <a:lnTo>
                    <a:pt x="2533" y="1697"/>
                  </a:lnTo>
                  <a:lnTo>
                    <a:pt x="2533" y="1697"/>
                  </a:lnTo>
                  <a:lnTo>
                    <a:pt x="2533" y="1697"/>
                  </a:lnTo>
                  <a:lnTo>
                    <a:pt x="2535" y="1697"/>
                  </a:lnTo>
                  <a:lnTo>
                    <a:pt x="2535" y="1697"/>
                  </a:lnTo>
                  <a:lnTo>
                    <a:pt x="2535" y="1697"/>
                  </a:lnTo>
                  <a:lnTo>
                    <a:pt x="2535" y="1697"/>
                  </a:lnTo>
                  <a:lnTo>
                    <a:pt x="2537" y="1697"/>
                  </a:lnTo>
                  <a:lnTo>
                    <a:pt x="2537" y="1697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37" y="1699"/>
                  </a:lnTo>
                  <a:lnTo>
                    <a:pt x="2540" y="1699"/>
                  </a:lnTo>
                  <a:lnTo>
                    <a:pt x="2540" y="1699"/>
                  </a:lnTo>
                  <a:lnTo>
                    <a:pt x="2540" y="1699"/>
                  </a:lnTo>
                  <a:lnTo>
                    <a:pt x="2540" y="1699"/>
                  </a:lnTo>
                  <a:lnTo>
                    <a:pt x="2540" y="1702"/>
                  </a:lnTo>
                  <a:lnTo>
                    <a:pt x="2540" y="1699"/>
                  </a:lnTo>
                  <a:lnTo>
                    <a:pt x="2540" y="1699"/>
                  </a:lnTo>
                  <a:lnTo>
                    <a:pt x="2540" y="1697"/>
                  </a:lnTo>
                  <a:close/>
                  <a:moveTo>
                    <a:pt x="2528" y="1732"/>
                  </a:moveTo>
                  <a:lnTo>
                    <a:pt x="2528" y="1730"/>
                  </a:lnTo>
                  <a:lnTo>
                    <a:pt x="2528" y="1730"/>
                  </a:lnTo>
                  <a:lnTo>
                    <a:pt x="2528" y="1730"/>
                  </a:lnTo>
                  <a:lnTo>
                    <a:pt x="2526" y="1730"/>
                  </a:lnTo>
                  <a:lnTo>
                    <a:pt x="2526" y="1730"/>
                  </a:lnTo>
                  <a:lnTo>
                    <a:pt x="2523" y="1732"/>
                  </a:lnTo>
                  <a:lnTo>
                    <a:pt x="2523" y="1732"/>
                  </a:lnTo>
                  <a:lnTo>
                    <a:pt x="2526" y="1735"/>
                  </a:lnTo>
                  <a:lnTo>
                    <a:pt x="2526" y="1735"/>
                  </a:lnTo>
                  <a:lnTo>
                    <a:pt x="2526" y="1735"/>
                  </a:lnTo>
                  <a:lnTo>
                    <a:pt x="2526" y="1735"/>
                  </a:lnTo>
                  <a:lnTo>
                    <a:pt x="2528" y="1737"/>
                  </a:lnTo>
                  <a:lnTo>
                    <a:pt x="2528" y="1737"/>
                  </a:lnTo>
                  <a:lnTo>
                    <a:pt x="2528" y="1735"/>
                  </a:lnTo>
                  <a:lnTo>
                    <a:pt x="2528" y="1735"/>
                  </a:lnTo>
                  <a:lnTo>
                    <a:pt x="2528" y="1732"/>
                  </a:lnTo>
                  <a:lnTo>
                    <a:pt x="2528" y="1732"/>
                  </a:lnTo>
                  <a:close/>
                  <a:moveTo>
                    <a:pt x="2530" y="1683"/>
                  </a:moveTo>
                  <a:lnTo>
                    <a:pt x="2530" y="1683"/>
                  </a:lnTo>
                  <a:lnTo>
                    <a:pt x="2530" y="1683"/>
                  </a:lnTo>
                  <a:lnTo>
                    <a:pt x="2528" y="1683"/>
                  </a:lnTo>
                  <a:lnTo>
                    <a:pt x="2528" y="1683"/>
                  </a:lnTo>
                  <a:lnTo>
                    <a:pt x="2528" y="1685"/>
                  </a:lnTo>
                  <a:lnTo>
                    <a:pt x="2528" y="1685"/>
                  </a:lnTo>
                  <a:lnTo>
                    <a:pt x="2528" y="1685"/>
                  </a:lnTo>
                  <a:lnTo>
                    <a:pt x="2530" y="1687"/>
                  </a:lnTo>
                  <a:lnTo>
                    <a:pt x="2530" y="1685"/>
                  </a:lnTo>
                  <a:lnTo>
                    <a:pt x="2530" y="1685"/>
                  </a:lnTo>
                  <a:lnTo>
                    <a:pt x="2530" y="1685"/>
                  </a:lnTo>
                  <a:lnTo>
                    <a:pt x="2530" y="1683"/>
                  </a:lnTo>
                  <a:close/>
                  <a:moveTo>
                    <a:pt x="2523" y="1732"/>
                  </a:moveTo>
                  <a:lnTo>
                    <a:pt x="2523" y="1732"/>
                  </a:lnTo>
                  <a:lnTo>
                    <a:pt x="2523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1" y="1732"/>
                  </a:lnTo>
                  <a:lnTo>
                    <a:pt x="2523" y="1735"/>
                  </a:lnTo>
                  <a:lnTo>
                    <a:pt x="2523" y="1735"/>
                  </a:lnTo>
                  <a:lnTo>
                    <a:pt x="2523" y="1735"/>
                  </a:lnTo>
                  <a:lnTo>
                    <a:pt x="2523" y="1735"/>
                  </a:lnTo>
                  <a:lnTo>
                    <a:pt x="2523" y="1735"/>
                  </a:lnTo>
                  <a:lnTo>
                    <a:pt x="2523" y="1732"/>
                  </a:lnTo>
                  <a:lnTo>
                    <a:pt x="2523" y="1732"/>
                  </a:lnTo>
                  <a:lnTo>
                    <a:pt x="2523" y="1732"/>
                  </a:lnTo>
                  <a:close/>
                  <a:moveTo>
                    <a:pt x="2488" y="1808"/>
                  </a:move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5" y="1808"/>
                  </a:lnTo>
                  <a:lnTo>
                    <a:pt x="2485" y="1808"/>
                  </a:lnTo>
                  <a:lnTo>
                    <a:pt x="2483" y="1810"/>
                  </a:lnTo>
                  <a:lnTo>
                    <a:pt x="2483" y="1810"/>
                  </a:lnTo>
                  <a:lnTo>
                    <a:pt x="2485" y="1810"/>
                  </a:lnTo>
                  <a:lnTo>
                    <a:pt x="2485" y="1810"/>
                  </a:lnTo>
                  <a:lnTo>
                    <a:pt x="2485" y="1810"/>
                  </a:lnTo>
                  <a:lnTo>
                    <a:pt x="2485" y="1810"/>
                  </a:lnTo>
                  <a:lnTo>
                    <a:pt x="2488" y="1810"/>
                  </a:lnTo>
                  <a:lnTo>
                    <a:pt x="2488" y="1810"/>
                  </a:lnTo>
                  <a:lnTo>
                    <a:pt x="2488" y="1810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lnTo>
                    <a:pt x="2488" y="1808"/>
                  </a:lnTo>
                  <a:close/>
                  <a:moveTo>
                    <a:pt x="2530" y="1590"/>
                  </a:moveTo>
                  <a:lnTo>
                    <a:pt x="2530" y="1588"/>
                  </a:lnTo>
                  <a:lnTo>
                    <a:pt x="2530" y="1588"/>
                  </a:lnTo>
                  <a:lnTo>
                    <a:pt x="2528" y="1586"/>
                  </a:lnTo>
                  <a:lnTo>
                    <a:pt x="2523" y="1583"/>
                  </a:lnTo>
                  <a:lnTo>
                    <a:pt x="2516" y="1581"/>
                  </a:lnTo>
                  <a:lnTo>
                    <a:pt x="2514" y="1581"/>
                  </a:lnTo>
                  <a:lnTo>
                    <a:pt x="2511" y="1579"/>
                  </a:lnTo>
                  <a:lnTo>
                    <a:pt x="2511" y="1579"/>
                  </a:lnTo>
                  <a:lnTo>
                    <a:pt x="2511" y="1579"/>
                  </a:lnTo>
                  <a:lnTo>
                    <a:pt x="2509" y="1576"/>
                  </a:lnTo>
                  <a:lnTo>
                    <a:pt x="2507" y="1576"/>
                  </a:lnTo>
                  <a:lnTo>
                    <a:pt x="2504" y="1574"/>
                  </a:lnTo>
                  <a:lnTo>
                    <a:pt x="2504" y="1574"/>
                  </a:lnTo>
                  <a:lnTo>
                    <a:pt x="2502" y="1571"/>
                  </a:lnTo>
                  <a:lnTo>
                    <a:pt x="2500" y="1569"/>
                  </a:lnTo>
                  <a:lnTo>
                    <a:pt x="2497" y="1569"/>
                  </a:lnTo>
                  <a:lnTo>
                    <a:pt x="2495" y="1569"/>
                  </a:lnTo>
                  <a:lnTo>
                    <a:pt x="2493" y="1569"/>
                  </a:lnTo>
                  <a:lnTo>
                    <a:pt x="2490" y="1569"/>
                  </a:lnTo>
                  <a:lnTo>
                    <a:pt x="2490" y="1571"/>
                  </a:lnTo>
                  <a:lnTo>
                    <a:pt x="2488" y="1571"/>
                  </a:lnTo>
                  <a:lnTo>
                    <a:pt x="2488" y="1571"/>
                  </a:lnTo>
                  <a:lnTo>
                    <a:pt x="2488" y="1571"/>
                  </a:lnTo>
                  <a:lnTo>
                    <a:pt x="2490" y="1574"/>
                  </a:lnTo>
                  <a:lnTo>
                    <a:pt x="2490" y="1574"/>
                  </a:lnTo>
                  <a:lnTo>
                    <a:pt x="2495" y="1576"/>
                  </a:lnTo>
                  <a:lnTo>
                    <a:pt x="2495" y="1579"/>
                  </a:lnTo>
                  <a:lnTo>
                    <a:pt x="2495" y="1581"/>
                  </a:lnTo>
                  <a:lnTo>
                    <a:pt x="2497" y="1581"/>
                  </a:lnTo>
                  <a:lnTo>
                    <a:pt x="2500" y="1581"/>
                  </a:lnTo>
                  <a:lnTo>
                    <a:pt x="2500" y="1583"/>
                  </a:lnTo>
                  <a:lnTo>
                    <a:pt x="2504" y="1583"/>
                  </a:lnTo>
                  <a:lnTo>
                    <a:pt x="2507" y="1586"/>
                  </a:lnTo>
                  <a:lnTo>
                    <a:pt x="2507" y="1586"/>
                  </a:lnTo>
                  <a:lnTo>
                    <a:pt x="2509" y="1588"/>
                  </a:lnTo>
                  <a:lnTo>
                    <a:pt x="2511" y="1588"/>
                  </a:lnTo>
                  <a:lnTo>
                    <a:pt x="2514" y="1588"/>
                  </a:lnTo>
                  <a:lnTo>
                    <a:pt x="2516" y="1590"/>
                  </a:lnTo>
                  <a:lnTo>
                    <a:pt x="2516" y="1590"/>
                  </a:lnTo>
                  <a:lnTo>
                    <a:pt x="2521" y="1590"/>
                  </a:lnTo>
                  <a:lnTo>
                    <a:pt x="2521" y="1593"/>
                  </a:lnTo>
                  <a:lnTo>
                    <a:pt x="2523" y="1593"/>
                  </a:lnTo>
                  <a:lnTo>
                    <a:pt x="2526" y="1593"/>
                  </a:lnTo>
                  <a:lnTo>
                    <a:pt x="2530" y="1590"/>
                  </a:lnTo>
                  <a:close/>
                  <a:moveTo>
                    <a:pt x="2483" y="1829"/>
                  </a:moveTo>
                  <a:lnTo>
                    <a:pt x="2483" y="1829"/>
                  </a:lnTo>
                  <a:lnTo>
                    <a:pt x="2481" y="1829"/>
                  </a:lnTo>
                  <a:lnTo>
                    <a:pt x="2481" y="1832"/>
                  </a:lnTo>
                  <a:lnTo>
                    <a:pt x="2481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3" y="1832"/>
                  </a:lnTo>
                  <a:lnTo>
                    <a:pt x="2485" y="1832"/>
                  </a:lnTo>
                  <a:lnTo>
                    <a:pt x="2485" y="1832"/>
                  </a:lnTo>
                  <a:lnTo>
                    <a:pt x="2483" y="1832"/>
                  </a:lnTo>
                  <a:lnTo>
                    <a:pt x="2483" y="1829"/>
                  </a:lnTo>
                  <a:close/>
                  <a:moveTo>
                    <a:pt x="2493" y="1792"/>
                  </a:moveTo>
                  <a:lnTo>
                    <a:pt x="2493" y="1789"/>
                  </a:lnTo>
                  <a:lnTo>
                    <a:pt x="2493" y="1789"/>
                  </a:lnTo>
                  <a:lnTo>
                    <a:pt x="2493" y="1787"/>
                  </a:lnTo>
                  <a:lnTo>
                    <a:pt x="2493" y="1787"/>
                  </a:lnTo>
                  <a:lnTo>
                    <a:pt x="2490" y="1787"/>
                  </a:lnTo>
                  <a:lnTo>
                    <a:pt x="2490" y="1787"/>
                  </a:lnTo>
                  <a:lnTo>
                    <a:pt x="2490" y="1787"/>
                  </a:lnTo>
                  <a:lnTo>
                    <a:pt x="2490" y="1789"/>
                  </a:lnTo>
                  <a:lnTo>
                    <a:pt x="2488" y="1789"/>
                  </a:lnTo>
                  <a:lnTo>
                    <a:pt x="2488" y="1792"/>
                  </a:lnTo>
                  <a:lnTo>
                    <a:pt x="2485" y="1792"/>
                  </a:lnTo>
                  <a:lnTo>
                    <a:pt x="2485" y="1792"/>
                  </a:lnTo>
                  <a:lnTo>
                    <a:pt x="2485" y="1792"/>
                  </a:lnTo>
                  <a:lnTo>
                    <a:pt x="2485" y="1792"/>
                  </a:lnTo>
                  <a:lnTo>
                    <a:pt x="2485" y="1792"/>
                  </a:lnTo>
                  <a:lnTo>
                    <a:pt x="2485" y="1794"/>
                  </a:lnTo>
                  <a:lnTo>
                    <a:pt x="2485" y="1794"/>
                  </a:lnTo>
                  <a:lnTo>
                    <a:pt x="2485" y="1794"/>
                  </a:lnTo>
                  <a:lnTo>
                    <a:pt x="2488" y="1794"/>
                  </a:lnTo>
                  <a:lnTo>
                    <a:pt x="2488" y="1796"/>
                  </a:lnTo>
                  <a:lnTo>
                    <a:pt x="2485" y="1796"/>
                  </a:lnTo>
                  <a:lnTo>
                    <a:pt x="2488" y="1796"/>
                  </a:lnTo>
                  <a:lnTo>
                    <a:pt x="2488" y="1796"/>
                  </a:lnTo>
                  <a:lnTo>
                    <a:pt x="2488" y="1796"/>
                  </a:lnTo>
                  <a:lnTo>
                    <a:pt x="2490" y="1796"/>
                  </a:lnTo>
                  <a:lnTo>
                    <a:pt x="2490" y="1796"/>
                  </a:lnTo>
                  <a:lnTo>
                    <a:pt x="2490" y="1796"/>
                  </a:lnTo>
                  <a:lnTo>
                    <a:pt x="2490" y="1796"/>
                  </a:lnTo>
                  <a:lnTo>
                    <a:pt x="2490" y="1796"/>
                  </a:lnTo>
                  <a:lnTo>
                    <a:pt x="2490" y="1794"/>
                  </a:lnTo>
                  <a:lnTo>
                    <a:pt x="2490" y="1794"/>
                  </a:lnTo>
                  <a:lnTo>
                    <a:pt x="2490" y="1794"/>
                  </a:lnTo>
                  <a:lnTo>
                    <a:pt x="2490" y="1794"/>
                  </a:lnTo>
                  <a:lnTo>
                    <a:pt x="2493" y="1794"/>
                  </a:lnTo>
                  <a:lnTo>
                    <a:pt x="2493" y="1794"/>
                  </a:lnTo>
                  <a:lnTo>
                    <a:pt x="2493" y="1794"/>
                  </a:lnTo>
                  <a:lnTo>
                    <a:pt x="2493" y="1794"/>
                  </a:lnTo>
                  <a:lnTo>
                    <a:pt x="2495" y="1794"/>
                  </a:lnTo>
                  <a:lnTo>
                    <a:pt x="2493" y="1792"/>
                  </a:lnTo>
                  <a:lnTo>
                    <a:pt x="2493" y="1792"/>
                  </a:lnTo>
                  <a:close/>
                  <a:moveTo>
                    <a:pt x="2542" y="1659"/>
                  </a:moveTo>
                  <a:lnTo>
                    <a:pt x="2542" y="1659"/>
                  </a:lnTo>
                  <a:lnTo>
                    <a:pt x="2540" y="1661"/>
                  </a:lnTo>
                  <a:lnTo>
                    <a:pt x="2540" y="1661"/>
                  </a:lnTo>
                  <a:lnTo>
                    <a:pt x="2540" y="1661"/>
                  </a:lnTo>
                  <a:lnTo>
                    <a:pt x="2537" y="1661"/>
                  </a:lnTo>
                  <a:lnTo>
                    <a:pt x="2537" y="1661"/>
                  </a:lnTo>
                  <a:lnTo>
                    <a:pt x="2535" y="1661"/>
                  </a:lnTo>
                  <a:lnTo>
                    <a:pt x="2535" y="1661"/>
                  </a:lnTo>
                  <a:lnTo>
                    <a:pt x="2535" y="1661"/>
                  </a:lnTo>
                  <a:lnTo>
                    <a:pt x="2535" y="1664"/>
                  </a:lnTo>
                  <a:lnTo>
                    <a:pt x="2537" y="1664"/>
                  </a:lnTo>
                  <a:lnTo>
                    <a:pt x="2537" y="1666"/>
                  </a:lnTo>
                  <a:lnTo>
                    <a:pt x="2540" y="1666"/>
                  </a:lnTo>
                  <a:lnTo>
                    <a:pt x="2540" y="1666"/>
                  </a:lnTo>
                  <a:lnTo>
                    <a:pt x="2542" y="1666"/>
                  </a:lnTo>
                  <a:lnTo>
                    <a:pt x="2542" y="1666"/>
                  </a:lnTo>
                  <a:lnTo>
                    <a:pt x="2542" y="1666"/>
                  </a:lnTo>
                  <a:lnTo>
                    <a:pt x="2542" y="1664"/>
                  </a:lnTo>
                  <a:lnTo>
                    <a:pt x="2542" y="1664"/>
                  </a:lnTo>
                  <a:lnTo>
                    <a:pt x="2542" y="1664"/>
                  </a:lnTo>
                  <a:lnTo>
                    <a:pt x="2542" y="1664"/>
                  </a:lnTo>
                  <a:lnTo>
                    <a:pt x="2542" y="1664"/>
                  </a:lnTo>
                  <a:lnTo>
                    <a:pt x="2542" y="1664"/>
                  </a:lnTo>
                  <a:lnTo>
                    <a:pt x="2545" y="1661"/>
                  </a:lnTo>
                  <a:lnTo>
                    <a:pt x="2542" y="1661"/>
                  </a:lnTo>
                  <a:lnTo>
                    <a:pt x="2542" y="1661"/>
                  </a:lnTo>
                  <a:lnTo>
                    <a:pt x="2542" y="1661"/>
                  </a:lnTo>
                  <a:lnTo>
                    <a:pt x="2542" y="1661"/>
                  </a:lnTo>
                  <a:lnTo>
                    <a:pt x="2542" y="1659"/>
                  </a:lnTo>
                  <a:close/>
                  <a:moveTo>
                    <a:pt x="2552" y="1652"/>
                  </a:moveTo>
                  <a:lnTo>
                    <a:pt x="2552" y="1652"/>
                  </a:lnTo>
                  <a:lnTo>
                    <a:pt x="2552" y="1652"/>
                  </a:lnTo>
                  <a:lnTo>
                    <a:pt x="2552" y="1652"/>
                  </a:lnTo>
                  <a:lnTo>
                    <a:pt x="2549" y="1652"/>
                  </a:lnTo>
                  <a:lnTo>
                    <a:pt x="2552" y="1652"/>
                  </a:lnTo>
                  <a:lnTo>
                    <a:pt x="2549" y="1652"/>
                  </a:lnTo>
                  <a:lnTo>
                    <a:pt x="2549" y="1652"/>
                  </a:lnTo>
                  <a:lnTo>
                    <a:pt x="2547" y="1652"/>
                  </a:lnTo>
                  <a:lnTo>
                    <a:pt x="2547" y="1652"/>
                  </a:lnTo>
                  <a:lnTo>
                    <a:pt x="2547" y="1652"/>
                  </a:lnTo>
                  <a:lnTo>
                    <a:pt x="2547" y="1652"/>
                  </a:lnTo>
                  <a:lnTo>
                    <a:pt x="2547" y="1652"/>
                  </a:lnTo>
                  <a:lnTo>
                    <a:pt x="2545" y="1652"/>
                  </a:lnTo>
                  <a:lnTo>
                    <a:pt x="2545" y="1652"/>
                  </a:lnTo>
                  <a:lnTo>
                    <a:pt x="2545" y="1652"/>
                  </a:lnTo>
                  <a:lnTo>
                    <a:pt x="2545" y="1652"/>
                  </a:lnTo>
                  <a:lnTo>
                    <a:pt x="2545" y="1654"/>
                  </a:lnTo>
                  <a:lnTo>
                    <a:pt x="2547" y="1654"/>
                  </a:lnTo>
                  <a:lnTo>
                    <a:pt x="2545" y="1654"/>
                  </a:lnTo>
                  <a:lnTo>
                    <a:pt x="2545" y="1654"/>
                  </a:lnTo>
                  <a:lnTo>
                    <a:pt x="2547" y="1654"/>
                  </a:lnTo>
                  <a:lnTo>
                    <a:pt x="2547" y="1654"/>
                  </a:lnTo>
                  <a:lnTo>
                    <a:pt x="2549" y="1654"/>
                  </a:lnTo>
                  <a:lnTo>
                    <a:pt x="2549" y="1654"/>
                  </a:lnTo>
                  <a:lnTo>
                    <a:pt x="2552" y="1654"/>
                  </a:lnTo>
                  <a:lnTo>
                    <a:pt x="2554" y="1654"/>
                  </a:lnTo>
                  <a:lnTo>
                    <a:pt x="2554" y="1654"/>
                  </a:lnTo>
                  <a:lnTo>
                    <a:pt x="2552" y="1652"/>
                  </a:lnTo>
                  <a:close/>
                  <a:moveTo>
                    <a:pt x="2523" y="1597"/>
                  </a:moveTo>
                  <a:lnTo>
                    <a:pt x="2523" y="1597"/>
                  </a:lnTo>
                  <a:lnTo>
                    <a:pt x="2521" y="1597"/>
                  </a:lnTo>
                  <a:lnTo>
                    <a:pt x="2521" y="1597"/>
                  </a:lnTo>
                  <a:lnTo>
                    <a:pt x="2521" y="1600"/>
                  </a:lnTo>
                  <a:lnTo>
                    <a:pt x="2521" y="1602"/>
                  </a:lnTo>
                  <a:lnTo>
                    <a:pt x="2523" y="1602"/>
                  </a:lnTo>
                  <a:lnTo>
                    <a:pt x="2523" y="1602"/>
                  </a:lnTo>
                  <a:lnTo>
                    <a:pt x="2523" y="1602"/>
                  </a:lnTo>
                  <a:lnTo>
                    <a:pt x="2526" y="1600"/>
                  </a:lnTo>
                  <a:lnTo>
                    <a:pt x="2526" y="1600"/>
                  </a:lnTo>
                  <a:lnTo>
                    <a:pt x="2526" y="1597"/>
                  </a:lnTo>
                  <a:lnTo>
                    <a:pt x="2523" y="1597"/>
                  </a:lnTo>
                  <a:lnTo>
                    <a:pt x="2523" y="1597"/>
                  </a:lnTo>
                  <a:close/>
                  <a:moveTo>
                    <a:pt x="2552" y="1664"/>
                  </a:moveTo>
                  <a:lnTo>
                    <a:pt x="2552" y="1664"/>
                  </a:lnTo>
                  <a:lnTo>
                    <a:pt x="2549" y="1664"/>
                  </a:lnTo>
                  <a:lnTo>
                    <a:pt x="2549" y="1664"/>
                  </a:lnTo>
                  <a:lnTo>
                    <a:pt x="2549" y="1664"/>
                  </a:lnTo>
                  <a:lnTo>
                    <a:pt x="2547" y="1664"/>
                  </a:lnTo>
                  <a:lnTo>
                    <a:pt x="2547" y="1664"/>
                  </a:lnTo>
                  <a:lnTo>
                    <a:pt x="2547" y="1666"/>
                  </a:lnTo>
                  <a:lnTo>
                    <a:pt x="2547" y="1666"/>
                  </a:lnTo>
                  <a:lnTo>
                    <a:pt x="2545" y="1666"/>
                  </a:lnTo>
                  <a:lnTo>
                    <a:pt x="2545" y="1666"/>
                  </a:lnTo>
                  <a:lnTo>
                    <a:pt x="2547" y="1666"/>
                  </a:lnTo>
                  <a:lnTo>
                    <a:pt x="2547" y="1666"/>
                  </a:lnTo>
                  <a:lnTo>
                    <a:pt x="2547" y="1666"/>
                  </a:lnTo>
                  <a:lnTo>
                    <a:pt x="2547" y="1666"/>
                  </a:lnTo>
                  <a:lnTo>
                    <a:pt x="2549" y="1666"/>
                  </a:lnTo>
                  <a:lnTo>
                    <a:pt x="2549" y="1666"/>
                  </a:lnTo>
                  <a:lnTo>
                    <a:pt x="2549" y="1666"/>
                  </a:lnTo>
                  <a:lnTo>
                    <a:pt x="2552" y="1664"/>
                  </a:lnTo>
                  <a:lnTo>
                    <a:pt x="2552" y="1664"/>
                  </a:lnTo>
                  <a:lnTo>
                    <a:pt x="2552" y="1664"/>
                  </a:lnTo>
                  <a:lnTo>
                    <a:pt x="2552" y="1666"/>
                  </a:lnTo>
                  <a:lnTo>
                    <a:pt x="2552" y="1666"/>
                  </a:lnTo>
                  <a:lnTo>
                    <a:pt x="2552" y="1666"/>
                  </a:lnTo>
                  <a:lnTo>
                    <a:pt x="2552" y="1666"/>
                  </a:lnTo>
                  <a:lnTo>
                    <a:pt x="2552" y="1664"/>
                  </a:lnTo>
                  <a:lnTo>
                    <a:pt x="2552" y="1664"/>
                  </a:lnTo>
                  <a:close/>
                  <a:moveTo>
                    <a:pt x="2559" y="1638"/>
                  </a:moveTo>
                  <a:lnTo>
                    <a:pt x="2559" y="1638"/>
                  </a:lnTo>
                  <a:lnTo>
                    <a:pt x="2559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4" y="1635"/>
                  </a:lnTo>
                  <a:lnTo>
                    <a:pt x="2554" y="1635"/>
                  </a:lnTo>
                  <a:lnTo>
                    <a:pt x="2554" y="1635"/>
                  </a:lnTo>
                  <a:lnTo>
                    <a:pt x="2554" y="1635"/>
                  </a:lnTo>
                  <a:lnTo>
                    <a:pt x="2554" y="1635"/>
                  </a:lnTo>
                  <a:lnTo>
                    <a:pt x="2554" y="1638"/>
                  </a:lnTo>
                  <a:lnTo>
                    <a:pt x="2554" y="1638"/>
                  </a:lnTo>
                  <a:lnTo>
                    <a:pt x="2554" y="1638"/>
                  </a:lnTo>
                  <a:lnTo>
                    <a:pt x="2554" y="1638"/>
                  </a:lnTo>
                  <a:lnTo>
                    <a:pt x="2554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6" y="1638"/>
                  </a:lnTo>
                  <a:lnTo>
                    <a:pt x="2559" y="1638"/>
                  </a:lnTo>
                  <a:lnTo>
                    <a:pt x="2559" y="1638"/>
                  </a:lnTo>
                  <a:lnTo>
                    <a:pt x="2559" y="1638"/>
                  </a:lnTo>
                  <a:lnTo>
                    <a:pt x="2559" y="1638"/>
                  </a:lnTo>
                  <a:close/>
                  <a:moveTo>
                    <a:pt x="2552" y="1685"/>
                  </a:moveTo>
                  <a:lnTo>
                    <a:pt x="2552" y="1685"/>
                  </a:lnTo>
                  <a:lnTo>
                    <a:pt x="2552" y="1685"/>
                  </a:lnTo>
                  <a:lnTo>
                    <a:pt x="2552" y="1683"/>
                  </a:lnTo>
                  <a:lnTo>
                    <a:pt x="2552" y="1683"/>
                  </a:lnTo>
                  <a:lnTo>
                    <a:pt x="2552" y="1683"/>
                  </a:lnTo>
                  <a:lnTo>
                    <a:pt x="2552" y="1683"/>
                  </a:lnTo>
                  <a:lnTo>
                    <a:pt x="2549" y="1683"/>
                  </a:lnTo>
                  <a:lnTo>
                    <a:pt x="2549" y="1683"/>
                  </a:lnTo>
                  <a:lnTo>
                    <a:pt x="2549" y="1683"/>
                  </a:lnTo>
                  <a:lnTo>
                    <a:pt x="2549" y="1683"/>
                  </a:lnTo>
                  <a:lnTo>
                    <a:pt x="2549" y="1683"/>
                  </a:lnTo>
                  <a:lnTo>
                    <a:pt x="2549" y="1683"/>
                  </a:lnTo>
                  <a:lnTo>
                    <a:pt x="2547" y="1683"/>
                  </a:lnTo>
                  <a:lnTo>
                    <a:pt x="2547" y="1685"/>
                  </a:lnTo>
                  <a:lnTo>
                    <a:pt x="2549" y="1685"/>
                  </a:lnTo>
                  <a:lnTo>
                    <a:pt x="2549" y="1685"/>
                  </a:lnTo>
                  <a:lnTo>
                    <a:pt x="2549" y="1685"/>
                  </a:lnTo>
                  <a:lnTo>
                    <a:pt x="2549" y="1685"/>
                  </a:lnTo>
                  <a:lnTo>
                    <a:pt x="2549" y="1687"/>
                  </a:lnTo>
                  <a:lnTo>
                    <a:pt x="2552" y="1687"/>
                  </a:lnTo>
                  <a:lnTo>
                    <a:pt x="2549" y="1687"/>
                  </a:lnTo>
                  <a:lnTo>
                    <a:pt x="2549" y="1687"/>
                  </a:lnTo>
                  <a:lnTo>
                    <a:pt x="2549" y="1690"/>
                  </a:lnTo>
                  <a:lnTo>
                    <a:pt x="2549" y="1690"/>
                  </a:lnTo>
                  <a:lnTo>
                    <a:pt x="2552" y="1690"/>
                  </a:lnTo>
                  <a:lnTo>
                    <a:pt x="2552" y="1690"/>
                  </a:lnTo>
                  <a:lnTo>
                    <a:pt x="2552" y="1690"/>
                  </a:lnTo>
                  <a:lnTo>
                    <a:pt x="2552" y="1690"/>
                  </a:lnTo>
                  <a:lnTo>
                    <a:pt x="2552" y="1690"/>
                  </a:lnTo>
                  <a:lnTo>
                    <a:pt x="2552" y="1690"/>
                  </a:lnTo>
                  <a:lnTo>
                    <a:pt x="2552" y="1687"/>
                  </a:lnTo>
                  <a:lnTo>
                    <a:pt x="2552" y="1687"/>
                  </a:lnTo>
                  <a:lnTo>
                    <a:pt x="2552" y="1687"/>
                  </a:lnTo>
                  <a:lnTo>
                    <a:pt x="2552" y="1687"/>
                  </a:lnTo>
                  <a:lnTo>
                    <a:pt x="2552" y="1687"/>
                  </a:lnTo>
                  <a:lnTo>
                    <a:pt x="2552" y="1685"/>
                  </a:lnTo>
                  <a:lnTo>
                    <a:pt x="2552" y="1685"/>
                  </a:lnTo>
                  <a:lnTo>
                    <a:pt x="2552" y="1685"/>
                  </a:lnTo>
                  <a:close/>
                  <a:moveTo>
                    <a:pt x="2519" y="1595"/>
                  </a:moveTo>
                  <a:lnTo>
                    <a:pt x="2516" y="1595"/>
                  </a:lnTo>
                  <a:lnTo>
                    <a:pt x="2516" y="1595"/>
                  </a:lnTo>
                  <a:lnTo>
                    <a:pt x="2511" y="1593"/>
                  </a:lnTo>
                  <a:lnTo>
                    <a:pt x="2511" y="1593"/>
                  </a:lnTo>
                  <a:lnTo>
                    <a:pt x="2509" y="1593"/>
                  </a:lnTo>
                  <a:lnTo>
                    <a:pt x="2509" y="1593"/>
                  </a:lnTo>
                  <a:lnTo>
                    <a:pt x="2509" y="1593"/>
                  </a:lnTo>
                  <a:lnTo>
                    <a:pt x="2516" y="1597"/>
                  </a:lnTo>
                  <a:lnTo>
                    <a:pt x="2519" y="1600"/>
                  </a:lnTo>
                  <a:lnTo>
                    <a:pt x="2519" y="1600"/>
                  </a:lnTo>
                  <a:lnTo>
                    <a:pt x="2519" y="1600"/>
                  </a:lnTo>
                  <a:lnTo>
                    <a:pt x="2521" y="1600"/>
                  </a:lnTo>
                  <a:lnTo>
                    <a:pt x="2519" y="1597"/>
                  </a:lnTo>
                  <a:lnTo>
                    <a:pt x="2519" y="1597"/>
                  </a:lnTo>
                  <a:lnTo>
                    <a:pt x="2519" y="1595"/>
                  </a:lnTo>
                  <a:close/>
                  <a:moveTo>
                    <a:pt x="2547" y="1692"/>
                  </a:moveTo>
                  <a:lnTo>
                    <a:pt x="2547" y="1690"/>
                  </a:lnTo>
                  <a:lnTo>
                    <a:pt x="2547" y="1690"/>
                  </a:lnTo>
                  <a:lnTo>
                    <a:pt x="2547" y="1690"/>
                  </a:lnTo>
                  <a:lnTo>
                    <a:pt x="2545" y="1690"/>
                  </a:lnTo>
                  <a:lnTo>
                    <a:pt x="2545" y="1690"/>
                  </a:lnTo>
                  <a:lnTo>
                    <a:pt x="2542" y="1690"/>
                  </a:lnTo>
                  <a:lnTo>
                    <a:pt x="2542" y="1690"/>
                  </a:lnTo>
                  <a:lnTo>
                    <a:pt x="2545" y="1690"/>
                  </a:lnTo>
                  <a:lnTo>
                    <a:pt x="2545" y="1692"/>
                  </a:lnTo>
                  <a:lnTo>
                    <a:pt x="2545" y="1692"/>
                  </a:lnTo>
                  <a:lnTo>
                    <a:pt x="2545" y="1692"/>
                  </a:lnTo>
                  <a:lnTo>
                    <a:pt x="2547" y="1695"/>
                  </a:lnTo>
                  <a:lnTo>
                    <a:pt x="2547" y="1695"/>
                  </a:lnTo>
                  <a:lnTo>
                    <a:pt x="2547" y="1692"/>
                  </a:lnTo>
                  <a:lnTo>
                    <a:pt x="2547" y="1692"/>
                  </a:lnTo>
                  <a:lnTo>
                    <a:pt x="2547" y="1692"/>
                  </a:lnTo>
                  <a:close/>
                  <a:moveTo>
                    <a:pt x="2566" y="1093"/>
                  </a:moveTo>
                  <a:lnTo>
                    <a:pt x="2563" y="1093"/>
                  </a:lnTo>
                  <a:lnTo>
                    <a:pt x="2563" y="1096"/>
                  </a:lnTo>
                  <a:lnTo>
                    <a:pt x="2566" y="1096"/>
                  </a:lnTo>
                  <a:lnTo>
                    <a:pt x="2568" y="1096"/>
                  </a:lnTo>
                  <a:lnTo>
                    <a:pt x="2568" y="1096"/>
                  </a:lnTo>
                  <a:lnTo>
                    <a:pt x="2568" y="1096"/>
                  </a:lnTo>
                  <a:lnTo>
                    <a:pt x="2568" y="1096"/>
                  </a:lnTo>
                  <a:lnTo>
                    <a:pt x="2568" y="1096"/>
                  </a:lnTo>
                  <a:lnTo>
                    <a:pt x="2568" y="1096"/>
                  </a:lnTo>
                  <a:lnTo>
                    <a:pt x="2571" y="1096"/>
                  </a:lnTo>
                  <a:lnTo>
                    <a:pt x="2571" y="1093"/>
                  </a:lnTo>
                  <a:lnTo>
                    <a:pt x="2568" y="1093"/>
                  </a:lnTo>
                  <a:lnTo>
                    <a:pt x="2566" y="1093"/>
                  </a:ln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F96625A-99FD-849B-42C2-13A5DE33C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7701" y="4489957"/>
              <a:ext cx="298260" cy="247652"/>
            </a:xfrm>
            <a:custGeom>
              <a:avLst/>
              <a:gdLst>
                <a:gd name="T0" fmla="*/ 38 w 277"/>
                <a:gd name="T1" fmla="*/ 173 h 230"/>
                <a:gd name="T2" fmla="*/ 36 w 277"/>
                <a:gd name="T3" fmla="*/ 182 h 230"/>
                <a:gd name="T4" fmla="*/ 50 w 277"/>
                <a:gd name="T5" fmla="*/ 213 h 230"/>
                <a:gd name="T6" fmla="*/ 50 w 277"/>
                <a:gd name="T7" fmla="*/ 215 h 230"/>
                <a:gd name="T8" fmla="*/ 268 w 277"/>
                <a:gd name="T9" fmla="*/ 45 h 230"/>
                <a:gd name="T10" fmla="*/ 263 w 277"/>
                <a:gd name="T11" fmla="*/ 31 h 230"/>
                <a:gd name="T12" fmla="*/ 270 w 277"/>
                <a:gd name="T13" fmla="*/ 14 h 230"/>
                <a:gd name="T14" fmla="*/ 268 w 277"/>
                <a:gd name="T15" fmla="*/ 7 h 230"/>
                <a:gd name="T16" fmla="*/ 258 w 277"/>
                <a:gd name="T17" fmla="*/ 10 h 230"/>
                <a:gd name="T18" fmla="*/ 246 w 277"/>
                <a:gd name="T19" fmla="*/ 14 h 230"/>
                <a:gd name="T20" fmla="*/ 235 w 277"/>
                <a:gd name="T21" fmla="*/ 21 h 230"/>
                <a:gd name="T22" fmla="*/ 220 w 277"/>
                <a:gd name="T23" fmla="*/ 7 h 230"/>
                <a:gd name="T24" fmla="*/ 216 w 277"/>
                <a:gd name="T25" fmla="*/ 12 h 230"/>
                <a:gd name="T26" fmla="*/ 197 w 277"/>
                <a:gd name="T27" fmla="*/ 19 h 230"/>
                <a:gd name="T28" fmla="*/ 194 w 277"/>
                <a:gd name="T29" fmla="*/ 26 h 230"/>
                <a:gd name="T30" fmla="*/ 190 w 277"/>
                <a:gd name="T31" fmla="*/ 43 h 230"/>
                <a:gd name="T32" fmla="*/ 171 w 277"/>
                <a:gd name="T33" fmla="*/ 31 h 230"/>
                <a:gd name="T34" fmla="*/ 154 w 277"/>
                <a:gd name="T35" fmla="*/ 29 h 230"/>
                <a:gd name="T36" fmla="*/ 135 w 277"/>
                <a:gd name="T37" fmla="*/ 17 h 230"/>
                <a:gd name="T38" fmla="*/ 123 w 277"/>
                <a:gd name="T39" fmla="*/ 17 h 230"/>
                <a:gd name="T40" fmla="*/ 105 w 277"/>
                <a:gd name="T41" fmla="*/ 19 h 230"/>
                <a:gd name="T42" fmla="*/ 93 w 277"/>
                <a:gd name="T43" fmla="*/ 19 h 230"/>
                <a:gd name="T44" fmla="*/ 76 w 277"/>
                <a:gd name="T45" fmla="*/ 19 h 230"/>
                <a:gd name="T46" fmla="*/ 64 w 277"/>
                <a:gd name="T47" fmla="*/ 17 h 230"/>
                <a:gd name="T48" fmla="*/ 36 w 277"/>
                <a:gd name="T49" fmla="*/ 26 h 230"/>
                <a:gd name="T50" fmla="*/ 22 w 277"/>
                <a:gd name="T51" fmla="*/ 47 h 230"/>
                <a:gd name="T52" fmla="*/ 0 w 277"/>
                <a:gd name="T53" fmla="*/ 64 h 230"/>
                <a:gd name="T54" fmla="*/ 10 w 277"/>
                <a:gd name="T55" fmla="*/ 92 h 230"/>
                <a:gd name="T56" fmla="*/ 10 w 277"/>
                <a:gd name="T57" fmla="*/ 104 h 230"/>
                <a:gd name="T58" fmla="*/ 22 w 277"/>
                <a:gd name="T59" fmla="*/ 121 h 230"/>
                <a:gd name="T60" fmla="*/ 31 w 277"/>
                <a:gd name="T61" fmla="*/ 161 h 230"/>
                <a:gd name="T62" fmla="*/ 31 w 277"/>
                <a:gd name="T63" fmla="*/ 156 h 230"/>
                <a:gd name="T64" fmla="*/ 36 w 277"/>
                <a:gd name="T65" fmla="*/ 161 h 230"/>
                <a:gd name="T66" fmla="*/ 36 w 277"/>
                <a:gd name="T67" fmla="*/ 163 h 230"/>
                <a:gd name="T68" fmla="*/ 36 w 277"/>
                <a:gd name="T69" fmla="*/ 171 h 230"/>
                <a:gd name="T70" fmla="*/ 41 w 277"/>
                <a:gd name="T71" fmla="*/ 173 h 230"/>
                <a:gd name="T72" fmla="*/ 41 w 277"/>
                <a:gd name="T73" fmla="*/ 175 h 230"/>
                <a:gd name="T74" fmla="*/ 43 w 277"/>
                <a:gd name="T75" fmla="*/ 182 h 230"/>
                <a:gd name="T76" fmla="*/ 43 w 277"/>
                <a:gd name="T77" fmla="*/ 192 h 230"/>
                <a:gd name="T78" fmla="*/ 48 w 277"/>
                <a:gd name="T79" fmla="*/ 206 h 230"/>
                <a:gd name="T80" fmla="*/ 57 w 277"/>
                <a:gd name="T81" fmla="*/ 201 h 230"/>
                <a:gd name="T82" fmla="*/ 62 w 277"/>
                <a:gd name="T83" fmla="*/ 189 h 230"/>
                <a:gd name="T84" fmla="*/ 71 w 277"/>
                <a:gd name="T85" fmla="*/ 208 h 230"/>
                <a:gd name="T86" fmla="*/ 64 w 277"/>
                <a:gd name="T87" fmla="*/ 220 h 230"/>
                <a:gd name="T88" fmla="*/ 71 w 277"/>
                <a:gd name="T89" fmla="*/ 225 h 230"/>
                <a:gd name="T90" fmla="*/ 81 w 277"/>
                <a:gd name="T91" fmla="*/ 220 h 230"/>
                <a:gd name="T92" fmla="*/ 93 w 277"/>
                <a:gd name="T93" fmla="*/ 223 h 230"/>
                <a:gd name="T94" fmla="*/ 105 w 277"/>
                <a:gd name="T95" fmla="*/ 225 h 230"/>
                <a:gd name="T96" fmla="*/ 126 w 277"/>
                <a:gd name="T97" fmla="*/ 225 h 230"/>
                <a:gd name="T98" fmla="*/ 145 w 277"/>
                <a:gd name="T99" fmla="*/ 201 h 230"/>
                <a:gd name="T100" fmla="*/ 173 w 277"/>
                <a:gd name="T101" fmla="*/ 199 h 230"/>
                <a:gd name="T102" fmla="*/ 190 w 277"/>
                <a:gd name="T103" fmla="*/ 206 h 230"/>
                <a:gd name="T104" fmla="*/ 202 w 277"/>
                <a:gd name="T105" fmla="*/ 199 h 230"/>
                <a:gd name="T106" fmla="*/ 187 w 277"/>
                <a:gd name="T107" fmla="*/ 185 h 230"/>
                <a:gd name="T108" fmla="*/ 183 w 277"/>
                <a:gd name="T109" fmla="*/ 168 h 230"/>
                <a:gd name="T110" fmla="*/ 204 w 277"/>
                <a:gd name="T111" fmla="*/ 161 h 230"/>
                <a:gd name="T112" fmla="*/ 213 w 277"/>
                <a:gd name="T113" fmla="*/ 156 h 230"/>
                <a:gd name="T114" fmla="*/ 223 w 277"/>
                <a:gd name="T115" fmla="*/ 147 h 230"/>
                <a:gd name="T116" fmla="*/ 251 w 277"/>
                <a:gd name="T117" fmla="*/ 133 h 230"/>
                <a:gd name="T118" fmla="*/ 275 w 277"/>
                <a:gd name="T119" fmla="*/ 118 h 230"/>
                <a:gd name="T120" fmla="*/ 270 w 277"/>
                <a:gd name="T121" fmla="*/ 92 h 230"/>
                <a:gd name="T122" fmla="*/ 74 w 277"/>
                <a:gd name="T123" fmla="*/ 225 h 230"/>
                <a:gd name="T124" fmla="*/ 53 w 277"/>
                <a:gd name="T125" fmla="*/ 21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230">
                  <a:moveTo>
                    <a:pt x="38" y="173"/>
                  </a:move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38" y="171"/>
                  </a:lnTo>
                  <a:lnTo>
                    <a:pt x="38" y="171"/>
                  </a:lnTo>
                  <a:lnTo>
                    <a:pt x="38" y="171"/>
                  </a:lnTo>
                  <a:lnTo>
                    <a:pt x="36" y="171"/>
                  </a:lnTo>
                  <a:lnTo>
                    <a:pt x="36" y="171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close/>
                  <a:moveTo>
                    <a:pt x="38" y="180"/>
                  </a:moveTo>
                  <a:lnTo>
                    <a:pt x="38" y="180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38" y="178"/>
                  </a:lnTo>
                  <a:lnTo>
                    <a:pt x="38" y="178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6" y="178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6" y="178"/>
                  </a:lnTo>
                  <a:lnTo>
                    <a:pt x="36" y="178"/>
                  </a:lnTo>
                  <a:lnTo>
                    <a:pt x="36" y="180"/>
                  </a:lnTo>
                  <a:lnTo>
                    <a:pt x="36" y="182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2"/>
                  </a:lnTo>
                  <a:lnTo>
                    <a:pt x="38" y="182"/>
                  </a:lnTo>
                  <a:lnTo>
                    <a:pt x="38" y="182"/>
                  </a:lnTo>
                  <a:lnTo>
                    <a:pt x="38" y="180"/>
                  </a:lnTo>
                  <a:lnTo>
                    <a:pt x="38" y="180"/>
                  </a:lnTo>
                  <a:close/>
                  <a:moveTo>
                    <a:pt x="53" y="213"/>
                  </a:moveTo>
                  <a:lnTo>
                    <a:pt x="53" y="213"/>
                  </a:lnTo>
                  <a:lnTo>
                    <a:pt x="53" y="213"/>
                  </a:lnTo>
                  <a:lnTo>
                    <a:pt x="53" y="213"/>
                  </a:lnTo>
                  <a:lnTo>
                    <a:pt x="53" y="213"/>
                  </a:lnTo>
                  <a:lnTo>
                    <a:pt x="53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5" y="211"/>
                  </a:lnTo>
                  <a:lnTo>
                    <a:pt x="48" y="213"/>
                  </a:lnTo>
                  <a:lnTo>
                    <a:pt x="48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3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3" y="213"/>
                  </a:lnTo>
                  <a:close/>
                  <a:moveTo>
                    <a:pt x="277" y="66"/>
                  </a:moveTo>
                  <a:lnTo>
                    <a:pt x="277" y="64"/>
                  </a:lnTo>
                  <a:lnTo>
                    <a:pt x="272" y="55"/>
                  </a:lnTo>
                  <a:lnTo>
                    <a:pt x="270" y="55"/>
                  </a:lnTo>
                  <a:lnTo>
                    <a:pt x="270" y="52"/>
                  </a:lnTo>
                  <a:lnTo>
                    <a:pt x="270" y="52"/>
                  </a:lnTo>
                  <a:lnTo>
                    <a:pt x="270" y="52"/>
                  </a:lnTo>
                  <a:lnTo>
                    <a:pt x="268" y="50"/>
                  </a:lnTo>
                  <a:lnTo>
                    <a:pt x="268" y="50"/>
                  </a:lnTo>
                  <a:lnTo>
                    <a:pt x="268" y="50"/>
                  </a:lnTo>
                  <a:lnTo>
                    <a:pt x="268" y="47"/>
                  </a:lnTo>
                  <a:lnTo>
                    <a:pt x="268" y="47"/>
                  </a:lnTo>
                  <a:lnTo>
                    <a:pt x="268" y="45"/>
                  </a:lnTo>
                  <a:lnTo>
                    <a:pt x="268" y="45"/>
                  </a:lnTo>
                  <a:lnTo>
                    <a:pt x="268" y="45"/>
                  </a:lnTo>
                  <a:lnTo>
                    <a:pt x="268" y="43"/>
                  </a:lnTo>
                  <a:lnTo>
                    <a:pt x="268" y="43"/>
                  </a:lnTo>
                  <a:lnTo>
                    <a:pt x="268" y="43"/>
                  </a:lnTo>
                  <a:lnTo>
                    <a:pt x="268" y="40"/>
                  </a:lnTo>
                  <a:lnTo>
                    <a:pt x="268" y="40"/>
                  </a:lnTo>
                  <a:lnTo>
                    <a:pt x="268" y="40"/>
                  </a:lnTo>
                  <a:lnTo>
                    <a:pt x="268" y="40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65" y="38"/>
                  </a:lnTo>
                  <a:lnTo>
                    <a:pt x="263" y="38"/>
                  </a:lnTo>
                  <a:lnTo>
                    <a:pt x="263" y="38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3" y="33"/>
                  </a:lnTo>
                  <a:lnTo>
                    <a:pt x="263" y="33"/>
                  </a:lnTo>
                  <a:lnTo>
                    <a:pt x="263" y="33"/>
                  </a:lnTo>
                  <a:lnTo>
                    <a:pt x="263" y="33"/>
                  </a:lnTo>
                  <a:lnTo>
                    <a:pt x="263" y="31"/>
                  </a:lnTo>
                  <a:lnTo>
                    <a:pt x="263" y="26"/>
                  </a:lnTo>
                  <a:lnTo>
                    <a:pt x="265" y="24"/>
                  </a:lnTo>
                  <a:lnTo>
                    <a:pt x="265" y="24"/>
                  </a:lnTo>
                  <a:lnTo>
                    <a:pt x="263" y="24"/>
                  </a:lnTo>
                  <a:lnTo>
                    <a:pt x="263" y="21"/>
                  </a:lnTo>
                  <a:lnTo>
                    <a:pt x="263" y="21"/>
                  </a:lnTo>
                  <a:lnTo>
                    <a:pt x="263" y="21"/>
                  </a:lnTo>
                  <a:lnTo>
                    <a:pt x="263" y="19"/>
                  </a:lnTo>
                  <a:lnTo>
                    <a:pt x="265" y="17"/>
                  </a:lnTo>
                  <a:lnTo>
                    <a:pt x="265" y="17"/>
                  </a:lnTo>
                  <a:lnTo>
                    <a:pt x="265" y="17"/>
                  </a:lnTo>
                  <a:lnTo>
                    <a:pt x="265" y="17"/>
                  </a:lnTo>
                  <a:lnTo>
                    <a:pt x="265" y="17"/>
                  </a:lnTo>
                  <a:lnTo>
                    <a:pt x="265" y="14"/>
                  </a:lnTo>
                  <a:lnTo>
                    <a:pt x="268" y="17"/>
                  </a:lnTo>
                  <a:lnTo>
                    <a:pt x="268" y="17"/>
                  </a:lnTo>
                  <a:lnTo>
                    <a:pt x="268" y="17"/>
                  </a:lnTo>
                  <a:lnTo>
                    <a:pt x="268" y="17"/>
                  </a:lnTo>
                  <a:lnTo>
                    <a:pt x="270" y="14"/>
                  </a:lnTo>
                  <a:lnTo>
                    <a:pt x="270" y="14"/>
                  </a:lnTo>
                  <a:lnTo>
                    <a:pt x="270" y="12"/>
                  </a:lnTo>
                  <a:lnTo>
                    <a:pt x="270" y="12"/>
                  </a:lnTo>
                  <a:lnTo>
                    <a:pt x="270" y="12"/>
                  </a:lnTo>
                  <a:lnTo>
                    <a:pt x="270" y="12"/>
                  </a:lnTo>
                  <a:lnTo>
                    <a:pt x="272" y="10"/>
                  </a:lnTo>
                  <a:lnTo>
                    <a:pt x="272" y="10"/>
                  </a:lnTo>
                  <a:lnTo>
                    <a:pt x="272" y="10"/>
                  </a:lnTo>
                  <a:lnTo>
                    <a:pt x="272" y="7"/>
                  </a:lnTo>
                  <a:lnTo>
                    <a:pt x="272" y="7"/>
                  </a:lnTo>
                  <a:lnTo>
                    <a:pt x="272" y="2"/>
                  </a:lnTo>
                  <a:lnTo>
                    <a:pt x="272" y="2"/>
                  </a:lnTo>
                  <a:lnTo>
                    <a:pt x="272" y="0"/>
                  </a:lnTo>
                  <a:lnTo>
                    <a:pt x="272" y="2"/>
                  </a:lnTo>
                  <a:lnTo>
                    <a:pt x="270" y="5"/>
                  </a:lnTo>
                  <a:lnTo>
                    <a:pt x="270" y="5"/>
                  </a:lnTo>
                  <a:lnTo>
                    <a:pt x="268" y="5"/>
                  </a:lnTo>
                  <a:lnTo>
                    <a:pt x="268" y="5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8" y="7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65" y="10"/>
                  </a:lnTo>
                  <a:lnTo>
                    <a:pt x="265" y="10"/>
                  </a:lnTo>
                  <a:lnTo>
                    <a:pt x="263" y="10"/>
                  </a:lnTo>
                  <a:lnTo>
                    <a:pt x="263" y="10"/>
                  </a:lnTo>
                  <a:lnTo>
                    <a:pt x="263" y="7"/>
                  </a:lnTo>
                  <a:lnTo>
                    <a:pt x="261" y="7"/>
                  </a:lnTo>
                  <a:lnTo>
                    <a:pt x="261" y="7"/>
                  </a:lnTo>
                  <a:lnTo>
                    <a:pt x="258" y="7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6" y="12"/>
                  </a:lnTo>
                  <a:lnTo>
                    <a:pt x="256" y="12"/>
                  </a:lnTo>
                  <a:lnTo>
                    <a:pt x="256" y="12"/>
                  </a:lnTo>
                  <a:lnTo>
                    <a:pt x="256" y="12"/>
                  </a:lnTo>
                  <a:lnTo>
                    <a:pt x="256" y="12"/>
                  </a:lnTo>
                  <a:lnTo>
                    <a:pt x="256" y="12"/>
                  </a:lnTo>
                  <a:lnTo>
                    <a:pt x="254" y="12"/>
                  </a:lnTo>
                  <a:lnTo>
                    <a:pt x="254" y="12"/>
                  </a:lnTo>
                  <a:lnTo>
                    <a:pt x="254" y="14"/>
                  </a:lnTo>
                  <a:lnTo>
                    <a:pt x="254" y="14"/>
                  </a:lnTo>
                  <a:lnTo>
                    <a:pt x="251" y="17"/>
                  </a:lnTo>
                  <a:lnTo>
                    <a:pt x="251" y="17"/>
                  </a:lnTo>
                  <a:lnTo>
                    <a:pt x="249" y="17"/>
                  </a:lnTo>
                  <a:lnTo>
                    <a:pt x="249" y="17"/>
                  </a:lnTo>
                  <a:lnTo>
                    <a:pt x="249" y="17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4" y="17"/>
                  </a:lnTo>
                  <a:lnTo>
                    <a:pt x="244" y="19"/>
                  </a:lnTo>
                  <a:lnTo>
                    <a:pt x="244" y="19"/>
                  </a:lnTo>
                  <a:lnTo>
                    <a:pt x="244" y="19"/>
                  </a:lnTo>
                  <a:lnTo>
                    <a:pt x="242" y="21"/>
                  </a:lnTo>
                  <a:lnTo>
                    <a:pt x="242" y="21"/>
                  </a:lnTo>
                  <a:lnTo>
                    <a:pt x="242" y="21"/>
                  </a:lnTo>
                  <a:lnTo>
                    <a:pt x="242" y="21"/>
                  </a:lnTo>
                  <a:lnTo>
                    <a:pt x="242" y="21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39" y="21"/>
                  </a:lnTo>
                  <a:lnTo>
                    <a:pt x="237" y="21"/>
                  </a:lnTo>
                  <a:lnTo>
                    <a:pt x="237" y="21"/>
                  </a:lnTo>
                  <a:lnTo>
                    <a:pt x="235" y="21"/>
                  </a:lnTo>
                  <a:lnTo>
                    <a:pt x="235" y="21"/>
                  </a:lnTo>
                  <a:lnTo>
                    <a:pt x="232" y="19"/>
                  </a:lnTo>
                  <a:lnTo>
                    <a:pt x="232" y="17"/>
                  </a:lnTo>
                  <a:lnTo>
                    <a:pt x="230" y="17"/>
                  </a:lnTo>
                  <a:lnTo>
                    <a:pt x="230" y="17"/>
                  </a:lnTo>
                  <a:lnTo>
                    <a:pt x="230" y="17"/>
                  </a:lnTo>
                  <a:lnTo>
                    <a:pt x="230" y="17"/>
                  </a:lnTo>
                  <a:lnTo>
                    <a:pt x="225" y="14"/>
                  </a:lnTo>
                  <a:lnTo>
                    <a:pt x="225" y="14"/>
                  </a:lnTo>
                  <a:lnTo>
                    <a:pt x="225" y="14"/>
                  </a:lnTo>
                  <a:lnTo>
                    <a:pt x="223" y="12"/>
                  </a:lnTo>
                  <a:lnTo>
                    <a:pt x="223" y="12"/>
                  </a:lnTo>
                  <a:lnTo>
                    <a:pt x="223" y="12"/>
                  </a:lnTo>
                  <a:lnTo>
                    <a:pt x="220" y="12"/>
                  </a:lnTo>
                  <a:lnTo>
                    <a:pt x="220" y="10"/>
                  </a:lnTo>
                  <a:lnTo>
                    <a:pt x="220" y="10"/>
                  </a:lnTo>
                  <a:lnTo>
                    <a:pt x="220" y="7"/>
                  </a:lnTo>
                  <a:lnTo>
                    <a:pt x="220" y="7"/>
                  </a:lnTo>
                  <a:lnTo>
                    <a:pt x="220" y="7"/>
                  </a:lnTo>
                  <a:lnTo>
                    <a:pt x="218" y="7"/>
                  </a:lnTo>
                  <a:lnTo>
                    <a:pt x="218" y="7"/>
                  </a:lnTo>
                  <a:lnTo>
                    <a:pt x="218" y="7"/>
                  </a:lnTo>
                  <a:lnTo>
                    <a:pt x="218" y="7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8" y="10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6" y="14"/>
                  </a:lnTo>
                  <a:lnTo>
                    <a:pt x="213" y="14"/>
                  </a:lnTo>
                  <a:lnTo>
                    <a:pt x="211" y="14"/>
                  </a:lnTo>
                  <a:lnTo>
                    <a:pt x="211" y="14"/>
                  </a:lnTo>
                  <a:lnTo>
                    <a:pt x="209" y="14"/>
                  </a:lnTo>
                  <a:lnTo>
                    <a:pt x="209" y="14"/>
                  </a:lnTo>
                  <a:lnTo>
                    <a:pt x="209" y="14"/>
                  </a:lnTo>
                  <a:lnTo>
                    <a:pt x="206" y="12"/>
                  </a:lnTo>
                  <a:lnTo>
                    <a:pt x="204" y="12"/>
                  </a:lnTo>
                  <a:lnTo>
                    <a:pt x="204" y="14"/>
                  </a:lnTo>
                  <a:lnTo>
                    <a:pt x="204" y="17"/>
                  </a:lnTo>
                  <a:lnTo>
                    <a:pt x="204" y="17"/>
                  </a:lnTo>
                  <a:lnTo>
                    <a:pt x="204" y="19"/>
                  </a:lnTo>
                  <a:lnTo>
                    <a:pt x="202" y="19"/>
                  </a:lnTo>
                  <a:lnTo>
                    <a:pt x="202" y="19"/>
                  </a:lnTo>
                  <a:lnTo>
                    <a:pt x="199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4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2" y="26"/>
                  </a:lnTo>
                  <a:lnTo>
                    <a:pt x="194" y="26"/>
                  </a:lnTo>
                  <a:lnTo>
                    <a:pt x="194" y="26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99" y="33"/>
                  </a:lnTo>
                  <a:lnTo>
                    <a:pt x="199" y="33"/>
                  </a:lnTo>
                  <a:lnTo>
                    <a:pt x="199" y="33"/>
                  </a:lnTo>
                  <a:lnTo>
                    <a:pt x="202" y="36"/>
                  </a:lnTo>
                  <a:lnTo>
                    <a:pt x="202" y="36"/>
                  </a:lnTo>
                  <a:lnTo>
                    <a:pt x="199" y="36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197" y="38"/>
                  </a:lnTo>
                  <a:lnTo>
                    <a:pt x="197" y="40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4" y="43"/>
                  </a:lnTo>
                  <a:lnTo>
                    <a:pt x="192" y="43"/>
                  </a:lnTo>
                  <a:lnTo>
                    <a:pt x="192" y="43"/>
                  </a:lnTo>
                  <a:lnTo>
                    <a:pt x="190" y="43"/>
                  </a:lnTo>
                  <a:lnTo>
                    <a:pt x="190" y="43"/>
                  </a:lnTo>
                  <a:lnTo>
                    <a:pt x="187" y="43"/>
                  </a:lnTo>
                  <a:lnTo>
                    <a:pt x="187" y="43"/>
                  </a:lnTo>
                  <a:lnTo>
                    <a:pt x="187" y="43"/>
                  </a:lnTo>
                  <a:lnTo>
                    <a:pt x="183" y="38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0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4" y="33"/>
                  </a:lnTo>
                  <a:lnTo>
                    <a:pt x="164" y="33"/>
                  </a:lnTo>
                  <a:lnTo>
                    <a:pt x="161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4" y="29"/>
                  </a:lnTo>
                  <a:lnTo>
                    <a:pt x="152" y="24"/>
                  </a:lnTo>
                  <a:lnTo>
                    <a:pt x="149" y="24"/>
                  </a:lnTo>
                  <a:lnTo>
                    <a:pt x="149" y="21"/>
                  </a:lnTo>
                  <a:lnTo>
                    <a:pt x="149" y="19"/>
                  </a:lnTo>
                  <a:lnTo>
                    <a:pt x="149" y="21"/>
                  </a:lnTo>
                  <a:lnTo>
                    <a:pt x="147" y="24"/>
                  </a:lnTo>
                  <a:lnTo>
                    <a:pt x="145" y="26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0" y="26"/>
                  </a:lnTo>
                  <a:lnTo>
                    <a:pt x="140" y="21"/>
                  </a:lnTo>
                  <a:lnTo>
                    <a:pt x="140" y="21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38" y="17"/>
                  </a:lnTo>
                  <a:lnTo>
                    <a:pt x="135" y="17"/>
                  </a:lnTo>
                  <a:lnTo>
                    <a:pt x="135" y="17"/>
                  </a:lnTo>
                  <a:lnTo>
                    <a:pt x="135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31" y="14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26" y="17"/>
                  </a:lnTo>
                  <a:lnTo>
                    <a:pt x="126" y="17"/>
                  </a:lnTo>
                  <a:lnTo>
                    <a:pt x="126" y="17"/>
                  </a:lnTo>
                  <a:lnTo>
                    <a:pt x="126" y="17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1" y="17"/>
                  </a:lnTo>
                  <a:lnTo>
                    <a:pt x="121" y="17"/>
                  </a:lnTo>
                  <a:lnTo>
                    <a:pt x="119" y="17"/>
                  </a:lnTo>
                  <a:lnTo>
                    <a:pt x="119" y="17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6" y="19"/>
                  </a:lnTo>
                  <a:lnTo>
                    <a:pt x="116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05" y="19"/>
                  </a:lnTo>
                  <a:lnTo>
                    <a:pt x="102" y="17"/>
                  </a:lnTo>
                  <a:lnTo>
                    <a:pt x="102" y="17"/>
                  </a:lnTo>
                  <a:lnTo>
                    <a:pt x="100" y="17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3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21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0" y="19"/>
                  </a:lnTo>
                  <a:lnTo>
                    <a:pt x="48" y="21"/>
                  </a:lnTo>
                  <a:lnTo>
                    <a:pt x="45" y="21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41" y="24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4" y="40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5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3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85"/>
                  </a:lnTo>
                  <a:lnTo>
                    <a:pt x="5" y="88"/>
                  </a:lnTo>
                  <a:lnTo>
                    <a:pt x="8" y="90"/>
                  </a:lnTo>
                  <a:lnTo>
                    <a:pt x="8" y="90"/>
                  </a:lnTo>
                  <a:lnTo>
                    <a:pt x="8" y="92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10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100"/>
                  </a:lnTo>
                  <a:lnTo>
                    <a:pt x="10" y="100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0" y="107"/>
                  </a:lnTo>
                  <a:lnTo>
                    <a:pt x="10" y="107"/>
                  </a:lnTo>
                  <a:lnTo>
                    <a:pt x="10" y="107"/>
                  </a:lnTo>
                  <a:lnTo>
                    <a:pt x="8" y="107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2" y="111"/>
                  </a:lnTo>
                  <a:lnTo>
                    <a:pt x="15" y="114"/>
                  </a:lnTo>
                  <a:lnTo>
                    <a:pt x="19" y="116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9" y="121"/>
                  </a:lnTo>
                  <a:lnTo>
                    <a:pt x="22" y="121"/>
                  </a:lnTo>
                  <a:lnTo>
                    <a:pt x="22" y="121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4" y="123"/>
                  </a:lnTo>
                  <a:lnTo>
                    <a:pt x="22" y="126"/>
                  </a:lnTo>
                  <a:lnTo>
                    <a:pt x="22" y="126"/>
                  </a:lnTo>
                  <a:lnTo>
                    <a:pt x="22" y="128"/>
                  </a:lnTo>
                  <a:lnTo>
                    <a:pt x="19" y="135"/>
                  </a:lnTo>
                  <a:lnTo>
                    <a:pt x="19" y="137"/>
                  </a:lnTo>
                  <a:lnTo>
                    <a:pt x="22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7"/>
                  </a:lnTo>
                  <a:lnTo>
                    <a:pt x="27" y="152"/>
                  </a:lnTo>
                  <a:lnTo>
                    <a:pt x="29" y="156"/>
                  </a:lnTo>
                  <a:lnTo>
                    <a:pt x="31" y="159"/>
                  </a:lnTo>
                  <a:lnTo>
                    <a:pt x="31" y="161"/>
                  </a:lnTo>
                  <a:lnTo>
                    <a:pt x="31" y="163"/>
                  </a:lnTo>
                  <a:lnTo>
                    <a:pt x="31" y="163"/>
                  </a:lnTo>
                  <a:lnTo>
                    <a:pt x="31" y="166"/>
                  </a:lnTo>
                  <a:lnTo>
                    <a:pt x="34" y="166"/>
                  </a:lnTo>
                  <a:lnTo>
                    <a:pt x="34" y="166"/>
                  </a:lnTo>
                  <a:lnTo>
                    <a:pt x="34" y="166"/>
                  </a:lnTo>
                  <a:lnTo>
                    <a:pt x="34" y="168"/>
                  </a:lnTo>
                  <a:lnTo>
                    <a:pt x="34" y="168"/>
                  </a:lnTo>
                  <a:lnTo>
                    <a:pt x="34" y="168"/>
                  </a:lnTo>
                  <a:lnTo>
                    <a:pt x="34" y="166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4" y="159"/>
                  </a:lnTo>
                  <a:lnTo>
                    <a:pt x="31" y="156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6"/>
                  </a:lnTo>
                  <a:lnTo>
                    <a:pt x="34" y="159"/>
                  </a:lnTo>
                  <a:lnTo>
                    <a:pt x="34" y="159"/>
                  </a:lnTo>
                  <a:lnTo>
                    <a:pt x="34" y="159"/>
                  </a:lnTo>
                  <a:lnTo>
                    <a:pt x="34" y="159"/>
                  </a:lnTo>
                  <a:lnTo>
                    <a:pt x="34" y="161"/>
                  </a:lnTo>
                  <a:lnTo>
                    <a:pt x="36" y="161"/>
                  </a:lnTo>
                  <a:lnTo>
                    <a:pt x="36" y="159"/>
                  </a:lnTo>
                  <a:lnTo>
                    <a:pt x="38" y="159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41" y="161"/>
                  </a:lnTo>
                  <a:lnTo>
                    <a:pt x="41" y="159"/>
                  </a:lnTo>
                  <a:lnTo>
                    <a:pt x="41" y="159"/>
                  </a:lnTo>
                  <a:lnTo>
                    <a:pt x="41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6" y="161"/>
                  </a:lnTo>
                  <a:lnTo>
                    <a:pt x="34" y="161"/>
                  </a:lnTo>
                  <a:lnTo>
                    <a:pt x="34" y="163"/>
                  </a:lnTo>
                  <a:lnTo>
                    <a:pt x="34" y="166"/>
                  </a:lnTo>
                  <a:lnTo>
                    <a:pt x="34" y="166"/>
                  </a:lnTo>
                  <a:lnTo>
                    <a:pt x="34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6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4" y="168"/>
                  </a:lnTo>
                  <a:lnTo>
                    <a:pt x="34" y="168"/>
                  </a:lnTo>
                  <a:lnTo>
                    <a:pt x="34" y="171"/>
                  </a:lnTo>
                  <a:lnTo>
                    <a:pt x="36" y="171"/>
                  </a:lnTo>
                  <a:lnTo>
                    <a:pt x="36" y="171"/>
                  </a:lnTo>
                  <a:lnTo>
                    <a:pt x="36" y="171"/>
                  </a:lnTo>
                  <a:lnTo>
                    <a:pt x="36" y="171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71"/>
                  </a:lnTo>
                  <a:lnTo>
                    <a:pt x="38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1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3" y="171"/>
                  </a:lnTo>
                  <a:lnTo>
                    <a:pt x="43" y="171"/>
                  </a:lnTo>
                  <a:lnTo>
                    <a:pt x="43" y="171"/>
                  </a:lnTo>
                  <a:lnTo>
                    <a:pt x="43" y="171"/>
                  </a:lnTo>
                  <a:lnTo>
                    <a:pt x="43" y="173"/>
                  </a:lnTo>
                  <a:lnTo>
                    <a:pt x="43" y="173"/>
                  </a:lnTo>
                  <a:lnTo>
                    <a:pt x="45" y="175"/>
                  </a:lnTo>
                  <a:lnTo>
                    <a:pt x="43" y="175"/>
                  </a:lnTo>
                  <a:lnTo>
                    <a:pt x="43" y="175"/>
                  </a:lnTo>
                  <a:lnTo>
                    <a:pt x="43" y="173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38" y="175"/>
                  </a:lnTo>
                  <a:lnTo>
                    <a:pt x="41" y="175"/>
                  </a:lnTo>
                  <a:lnTo>
                    <a:pt x="41" y="178"/>
                  </a:lnTo>
                  <a:lnTo>
                    <a:pt x="41" y="178"/>
                  </a:lnTo>
                  <a:lnTo>
                    <a:pt x="41" y="178"/>
                  </a:lnTo>
                  <a:lnTo>
                    <a:pt x="41" y="180"/>
                  </a:lnTo>
                  <a:lnTo>
                    <a:pt x="41" y="180"/>
                  </a:lnTo>
                  <a:lnTo>
                    <a:pt x="41" y="180"/>
                  </a:lnTo>
                  <a:lnTo>
                    <a:pt x="43" y="180"/>
                  </a:lnTo>
                  <a:lnTo>
                    <a:pt x="43" y="180"/>
                  </a:lnTo>
                  <a:lnTo>
                    <a:pt x="43" y="180"/>
                  </a:lnTo>
                  <a:lnTo>
                    <a:pt x="43" y="180"/>
                  </a:lnTo>
                  <a:lnTo>
                    <a:pt x="43" y="182"/>
                  </a:lnTo>
                  <a:lnTo>
                    <a:pt x="43" y="182"/>
                  </a:lnTo>
                  <a:lnTo>
                    <a:pt x="43" y="182"/>
                  </a:lnTo>
                  <a:lnTo>
                    <a:pt x="43" y="182"/>
                  </a:lnTo>
                  <a:lnTo>
                    <a:pt x="41" y="182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41" y="185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41" y="189"/>
                  </a:lnTo>
                  <a:lnTo>
                    <a:pt x="41" y="189"/>
                  </a:lnTo>
                  <a:lnTo>
                    <a:pt x="43" y="189"/>
                  </a:lnTo>
                  <a:lnTo>
                    <a:pt x="43" y="192"/>
                  </a:lnTo>
                  <a:lnTo>
                    <a:pt x="43" y="192"/>
                  </a:lnTo>
                  <a:lnTo>
                    <a:pt x="41" y="194"/>
                  </a:lnTo>
                  <a:lnTo>
                    <a:pt x="41" y="194"/>
                  </a:lnTo>
                  <a:lnTo>
                    <a:pt x="41" y="194"/>
                  </a:lnTo>
                  <a:lnTo>
                    <a:pt x="41" y="197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50" y="201"/>
                  </a:lnTo>
                  <a:lnTo>
                    <a:pt x="53" y="204"/>
                  </a:lnTo>
                  <a:lnTo>
                    <a:pt x="53" y="204"/>
                  </a:lnTo>
                  <a:lnTo>
                    <a:pt x="55" y="204"/>
                  </a:lnTo>
                  <a:lnTo>
                    <a:pt x="55" y="206"/>
                  </a:lnTo>
                  <a:lnTo>
                    <a:pt x="55" y="206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7" y="201"/>
                  </a:lnTo>
                  <a:lnTo>
                    <a:pt x="57" y="199"/>
                  </a:lnTo>
                  <a:lnTo>
                    <a:pt x="57" y="199"/>
                  </a:lnTo>
                  <a:lnTo>
                    <a:pt x="60" y="197"/>
                  </a:lnTo>
                  <a:lnTo>
                    <a:pt x="60" y="194"/>
                  </a:lnTo>
                  <a:lnTo>
                    <a:pt x="60" y="194"/>
                  </a:lnTo>
                  <a:lnTo>
                    <a:pt x="60" y="194"/>
                  </a:lnTo>
                  <a:lnTo>
                    <a:pt x="60" y="19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0" y="189"/>
                  </a:lnTo>
                  <a:lnTo>
                    <a:pt x="62" y="189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7" y="192"/>
                  </a:lnTo>
                  <a:lnTo>
                    <a:pt x="67" y="194"/>
                  </a:lnTo>
                  <a:lnTo>
                    <a:pt x="67" y="194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71" y="194"/>
                  </a:lnTo>
                  <a:lnTo>
                    <a:pt x="71" y="197"/>
                  </a:lnTo>
                  <a:lnTo>
                    <a:pt x="71" y="199"/>
                  </a:lnTo>
                  <a:lnTo>
                    <a:pt x="74" y="201"/>
                  </a:lnTo>
                  <a:lnTo>
                    <a:pt x="74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4" y="208"/>
                  </a:lnTo>
                  <a:lnTo>
                    <a:pt x="71" y="208"/>
                  </a:lnTo>
                  <a:lnTo>
                    <a:pt x="71" y="208"/>
                  </a:lnTo>
                  <a:lnTo>
                    <a:pt x="71" y="208"/>
                  </a:lnTo>
                  <a:lnTo>
                    <a:pt x="71" y="208"/>
                  </a:lnTo>
                  <a:lnTo>
                    <a:pt x="71" y="211"/>
                  </a:lnTo>
                  <a:lnTo>
                    <a:pt x="71" y="211"/>
                  </a:lnTo>
                  <a:lnTo>
                    <a:pt x="71" y="211"/>
                  </a:lnTo>
                  <a:lnTo>
                    <a:pt x="71" y="213"/>
                  </a:lnTo>
                  <a:lnTo>
                    <a:pt x="71" y="213"/>
                  </a:lnTo>
                  <a:lnTo>
                    <a:pt x="71" y="213"/>
                  </a:lnTo>
                  <a:lnTo>
                    <a:pt x="67" y="213"/>
                  </a:lnTo>
                  <a:lnTo>
                    <a:pt x="67" y="213"/>
                  </a:lnTo>
                  <a:lnTo>
                    <a:pt x="64" y="213"/>
                  </a:lnTo>
                  <a:lnTo>
                    <a:pt x="64" y="215"/>
                  </a:lnTo>
                  <a:lnTo>
                    <a:pt x="64" y="215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2" y="220"/>
                  </a:lnTo>
                  <a:lnTo>
                    <a:pt x="64" y="220"/>
                  </a:lnTo>
                  <a:lnTo>
                    <a:pt x="64" y="220"/>
                  </a:lnTo>
                  <a:lnTo>
                    <a:pt x="64" y="220"/>
                  </a:lnTo>
                  <a:lnTo>
                    <a:pt x="64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7" y="223"/>
                  </a:lnTo>
                  <a:lnTo>
                    <a:pt x="69" y="223"/>
                  </a:lnTo>
                  <a:lnTo>
                    <a:pt x="69" y="223"/>
                  </a:lnTo>
                  <a:lnTo>
                    <a:pt x="69" y="223"/>
                  </a:lnTo>
                  <a:lnTo>
                    <a:pt x="69" y="225"/>
                  </a:lnTo>
                  <a:lnTo>
                    <a:pt x="69" y="225"/>
                  </a:lnTo>
                  <a:lnTo>
                    <a:pt x="69" y="225"/>
                  </a:lnTo>
                  <a:lnTo>
                    <a:pt x="69" y="225"/>
                  </a:lnTo>
                  <a:lnTo>
                    <a:pt x="71" y="225"/>
                  </a:lnTo>
                  <a:lnTo>
                    <a:pt x="74" y="225"/>
                  </a:lnTo>
                  <a:lnTo>
                    <a:pt x="74" y="225"/>
                  </a:lnTo>
                  <a:lnTo>
                    <a:pt x="74" y="223"/>
                  </a:lnTo>
                  <a:lnTo>
                    <a:pt x="74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4" y="223"/>
                  </a:lnTo>
                  <a:lnTo>
                    <a:pt x="74" y="223"/>
                  </a:lnTo>
                  <a:lnTo>
                    <a:pt x="74" y="223"/>
                  </a:lnTo>
                  <a:lnTo>
                    <a:pt x="74" y="223"/>
                  </a:lnTo>
                  <a:lnTo>
                    <a:pt x="76" y="223"/>
                  </a:lnTo>
                  <a:lnTo>
                    <a:pt x="76" y="223"/>
                  </a:lnTo>
                  <a:lnTo>
                    <a:pt x="76" y="223"/>
                  </a:lnTo>
                  <a:lnTo>
                    <a:pt x="76" y="223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1" y="220"/>
                  </a:lnTo>
                  <a:lnTo>
                    <a:pt x="81" y="220"/>
                  </a:lnTo>
                  <a:lnTo>
                    <a:pt x="81" y="218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3" y="215"/>
                  </a:lnTo>
                  <a:lnTo>
                    <a:pt x="83" y="215"/>
                  </a:lnTo>
                  <a:lnTo>
                    <a:pt x="83" y="218"/>
                  </a:lnTo>
                  <a:lnTo>
                    <a:pt x="83" y="220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8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5" y="223"/>
                  </a:lnTo>
                  <a:lnTo>
                    <a:pt x="95" y="223"/>
                  </a:lnTo>
                  <a:lnTo>
                    <a:pt x="97" y="223"/>
                  </a:lnTo>
                  <a:lnTo>
                    <a:pt x="100" y="223"/>
                  </a:lnTo>
                  <a:lnTo>
                    <a:pt x="100" y="220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100" y="220"/>
                  </a:lnTo>
                  <a:lnTo>
                    <a:pt x="102" y="220"/>
                  </a:lnTo>
                  <a:lnTo>
                    <a:pt x="102" y="223"/>
                  </a:lnTo>
                  <a:lnTo>
                    <a:pt x="102" y="223"/>
                  </a:lnTo>
                  <a:lnTo>
                    <a:pt x="102" y="223"/>
                  </a:lnTo>
                  <a:lnTo>
                    <a:pt x="102" y="223"/>
                  </a:lnTo>
                  <a:lnTo>
                    <a:pt x="105" y="225"/>
                  </a:lnTo>
                  <a:lnTo>
                    <a:pt x="105" y="225"/>
                  </a:lnTo>
                  <a:lnTo>
                    <a:pt x="105" y="225"/>
                  </a:lnTo>
                  <a:lnTo>
                    <a:pt x="105" y="225"/>
                  </a:lnTo>
                  <a:lnTo>
                    <a:pt x="105" y="225"/>
                  </a:lnTo>
                  <a:lnTo>
                    <a:pt x="107" y="225"/>
                  </a:lnTo>
                  <a:lnTo>
                    <a:pt x="107" y="225"/>
                  </a:lnTo>
                  <a:lnTo>
                    <a:pt x="109" y="227"/>
                  </a:lnTo>
                  <a:lnTo>
                    <a:pt x="109" y="227"/>
                  </a:lnTo>
                  <a:lnTo>
                    <a:pt x="112" y="227"/>
                  </a:lnTo>
                  <a:lnTo>
                    <a:pt x="112" y="230"/>
                  </a:lnTo>
                  <a:lnTo>
                    <a:pt x="112" y="230"/>
                  </a:lnTo>
                  <a:lnTo>
                    <a:pt x="112" y="230"/>
                  </a:lnTo>
                  <a:lnTo>
                    <a:pt x="112" y="230"/>
                  </a:lnTo>
                  <a:lnTo>
                    <a:pt x="114" y="230"/>
                  </a:lnTo>
                  <a:lnTo>
                    <a:pt x="114" y="230"/>
                  </a:lnTo>
                  <a:lnTo>
                    <a:pt x="116" y="225"/>
                  </a:lnTo>
                  <a:lnTo>
                    <a:pt x="116" y="225"/>
                  </a:lnTo>
                  <a:lnTo>
                    <a:pt x="116" y="225"/>
                  </a:lnTo>
                  <a:lnTo>
                    <a:pt x="119" y="223"/>
                  </a:lnTo>
                  <a:lnTo>
                    <a:pt x="119" y="223"/>
                  </a:lnTo>
                  <a:lnTo>
                    <a:pt x="121" y="223"/>
                  </a:lnTo>
                  <a:lnTo>
                    <a:pt x="126" y="223"/>
                  </a:lnTo>
                  <a:lnTo>
                    <a:pt x="126" y="225"/>
                  </a:lnTo>
                  <a:lnTo>
                    <a:pt x="128" y="225"/>
                  </a:lnTo>
                  <a:lnTo>
                    <a:pt x="131" y="225"/>
                  </a:lnTo>
                  <a:lnTo>
                    <a:pt x="133" y="223"/>
                  </a:lnTo>
                  <a:lnTo>
                    <a:pt x="135" y="223"/>
                  </a:lnTo>
                  <a:lnTo>
                    <a:pt x="135" y="218"/>
                  </a:lnTo>
                  <a:lnTo>
                    <a:pt x="138" y="218"/>
                  </a:lnTo>
                  <a:lnTo>
                    <a:pt x="138" y="218"/>
                  </a:lnTo>
                  <a:lnTo>
                    <a:pt x="142" y="215"/>
                  </a:lnTo>
                  <a:lnTo>
                    <a:pt x="145" y="213"/>
                  </a:lnTo>
                  <a:lnTo>
                    <a:pt x="145" y="211"/>
                  </a:lnTo>
                  <a:lnTo>
                    <a:pt x="142" y="208"/>
                  </a:lnTo>
                  <a:lnTo>
                    <a:pt x="142" y="206"/>
                  </a:lnTo>
                  <a:lnTo>
                    <a:pt x="140" y="204"/>
                  </a:lnTo>
                  <a:lnTo>
                    <a:pt x="142" y="204"/>
                  </a:lnTo>
                  <a:lnTo>
                    <a:pt x="142" y="204"/>
                  </a:lnTo>
                  <a:lnTo>
                    <a:pt x="142" y="204"/>
                  </a:lnTo>
                  <a:lnTo>
                    <a:pt x="142" y="201"/>
                  </a:lnTo>
                  <a:lnTo>
                    <a:pt x="142" y="201"/>
                  </a:lnTo>
                  <a:lnTo>
                    <a:pt x="145" y="201"/>
                  </a:lnTo>
                  <a:lnTo>
                    <a:pt x="145" y="201"/>
                  </a:lnTo>
                  <a:lnTo>
                    <a:pt x="145" y="201"/>
                  </a:lnTo>
                  <a:lnTo>
                    <a:pt x="145" y="204"/>
                  </a:lnTo>
                  <a:lnTo>
                    <a:pt x="147" y="204"/>
                  </a:lnTo>
                  <a:lnTo>
                    <a:pt x="152" y="204"/>
                  </a:lnTo>
                  <a:lnTo>
                    <a:pt x="154" y="204"/>
                  </a:lnTo>
                  <a:lnTo>
                    <a:pt x="154" y="206"/>
                  </a:lnTo>
                  <a:lnTo>
                    <a:pt x="157" y="206"/>
                  </a:lnTo>
                  <a:lnTo>
                    <a:pt x="157" y="206"/>
                  </a:lnTo>
                  <a:lnTo>
                    <a:pt x="157" y="206"/>
                  </a:lnTo>
                  <a:lnTo>
                    <a:pt x="159" y="204"/>
                  </a:lnTo>
                  <a:lnTo>
                    <a:pt x="161" y="201"/>
                  </a:lnTo>
                  <a:lnTo>
                    <a:pt x="161" y="201"/>
                  </a:lnTo>
                  <a:lnTo>
                    <a:pt x="161" y="201"/>
                  </a:lnTo>
                  <a:lnTo>
                    <a:pt x="164" y="201"/>
                  </a:lnTo>
                  <a:lnTo>
                    <a:pt x="166" y="201"/>
                  </a:lnTo>
                  <a:lnTo>
                    <a:pt x="166" y="201"/>
                  </a:lnTo>
                  <a:lnTo>
                    <a:pt x="168" y="201"/>
                  </a:lnTo>
                  <a:lnTo>
                    <a:pt x="173" y="199"/>
                  </a:lnTo>
                  <a:lnTo>
                    <a:pt x="173" y="199"/>
                  </a:lnTo>
                  <a:lnTo>
                    <a:pt x="176" y="199"/>
                  </a:lnTo>
                  <a:lnTo>
                    <a:pt x="176" y="199"/>
                  </a:lnTo>
                  <a:lnTo>
                    <a:pt x="176" y="199"/>
                  </a:lnTo>
                  <a:lnTo>
                    <a:pt x="178" y="199"/>
                  </a:lnTo>
                  <a:lnTo>
                    <a:pt x="178" y="197"/>
                  </a:lnTo>
                  <a:lnTo>
                    <a:pt x="180" y="197"/>
                  </a:lnTo>
                  <a:lnTo>
                    <a:pt x="180" y="199"/>
                  </a:lnTo>
                  <a:lnTo>
                    <a:pt x="183" y="201"/>
                  </a:lnTo>
                  <a:lnTo>
                    <a:pt x="183" y="204"/>
                  </a:lnTo>
                  <a:lnTo>
                    <a:pt x="185" y="204"/>
                  </a:lnTo>
                  <a:lnTo>
                    <a:pt x="185" y="206"/>
                  </a:lnTo>
                  <a:lnTo>
                    <a:pt x="185" y="206"/>
                  </a:lnTo>
                  <a:lnTo>
                    <a:pt x="185" y="206"/>
                  </a:lnTo>
                  <a:lnTo>
                    <a:pt x="187" y="208"/>
                  </a:lnTo>
                  <a:lnTo>
                    <a:pt x="187" y="208"/>
                  </a:lnTo>
                  <a:lnTo>
                    <a:pt x="187" y="206"/>
                  </a:lnTo>
                  <a:lnTo>
                    <a:pt x="190" y="206"/>
                  </a:lnTo>
                  <a:lnTo>
                    <a:pt x="190" y="206"/>
                  </a:lnTo>
                  <a:lnTo>
                    <a:pt x="190" y="204"/>
                  </a:lnTo>
                  <a:lnTo>
                    <a:pt x="192" y="206"/>
                  </a:lnTo>
                  <a:lnTo>
                    <a:pt x="192" y="206"/>
                  </a:lnTo>
                  <a:lnTo>
                    <a:pt x="192" y="206"/>
                  </a:lnTo>
                  <a:lnTo>
                    <a:pt x="194" y="208"/>
                  </a:lnTo>
                  <a:lnTo>
                    <a:pt x="194" y="208"/>
                  </a:lnTo>
                  <a:lnTo>
                    <a:pt x="197" y="208"/>
                  </a:lnTo>
                  <a:lnTo>
                    <a:pt x="199" y="208"/>
                  </a:lnTo>
                  <a:lnTo>
                    <a:pt x="202" y="211"/>
                  </a:lnTo>
                  <a:lnTo>
                    <a:pt x="202" y="211"/>
                  </a:lnTo>
                  <a:lnTo>
                    <a:pt x="202" y="206"/>
                  </a:lnTo>
                  <a:lnTo>
                    <a:pt x="199" y="204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199" y="201"/>
                  </a:lnTo>
                  <a:lnTo>
                    <a:pt x="202" y="199"/>
                  </a:lnTo>
                  <a:lnTo>
                    <a:pt x="202" y="199"/>
                  </a:lnTo>
                  <a:lnTo>
                    <a:pt x="202" y="199"/>
                  </a:lnTo>
                  <a:lnTo>
                    <a:pt x="202" y="199"/>
                  </a:lnTo>
                  <a:lnTo>
                    <a:pt x="202" y="199"/>
                  </a:lnTo>
                  <a:lnTo>
                    <a:pt x="202" y="197"/>
                  </a:lnTo>
                  <a:lnTo>
                    <a:pt x="202" y="194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9" y="194"/>
                  </a:lnTo>
                  <a:lnTo>
                    <a:pt x="197" y="197"/>
                  </a:lnTo>
                  <a:lnTo>
                    <a:pt x="197" y="194"/>
                  </a:lnTo>
                  <a:lnTo>
                    <a:pt x="197" y="194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2" y="189"/>
                  </a:lnTo>
                  <a:lnTo>
                    <a:pt x="192" y="189"/>
                  </a:lnTo>
                  <a:lnTo>
                    <a:pt x="190" y="187"/>
                  </a:lnTo>
                  <a:lnTo>
                    <a:pt x="187" y="187"/>
                  </a:lnTo>
                  <a:lnTo>
                    <a:pt x="187" y="185"/>
                  </a:lnTo>
                  <a:lnTo>
                    <a:pt x="187" y="185"/>
                  </a:lnTo>
                  <a:lnTo>
                    <a:pt x="187" y="185"/>
                  </a:lnTo>
                  <a:lnTo>
                    <a:pt x="187" y="185"/>
                  </a:lnTo>
                  <a:lnTo>
                    <a:pt x="185" y="185"/>
                  </a:lnTo>
                  <a:lnTo>
                    <a:pt x="185" y="182"/>
                  </a:lnTo>
                  <a:lnTo>
                    <a:pt x="185" y="182"/>
                  </a:lnTo>
                  <a:lnTo>
                    <a:pt x="185" y="178"/>
                  </a:lnTo>
                  <a:lnTo>
                    <a:pt x="185" y="178"/>
                  </a:lnTo>
                  <a:lnTo>
                    <a:pt x="187" y="175"/>
                  </a:lnTo>
                  <a:lnTo>
                    <a:pt x="187" y="175"/>
                  </a:lnTo>
                  <a:lnTo>
                    <a:pt x="185" y="173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68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83" y="166"/>
                  </a:lnTo>
                  <a:lnTo>
                    <a:pt x="183" y="166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5" y="163"/>
                  </a:lnTo>
                  <a:lnTo>
                    <a:pt x="185" y="163"/>
                  </a:lnTo>
                  <a:lnTo>
                    <a:pt x="187" y="163"/>
                  </a:lnTo>
                  <a:lnTo>
                    <a:pt x="190" y="163"/>
                  </a:lnTo>
                  <a:lnTo>
                    <a:pt x="190" y="163"/>
                  </a:lnTo>
                  <a:lnTo>
                    <a:pt x="190" y="163"/>
                  </a:lnTo>
                  <a:lnTo>
                    <a:pt x="192" y="161"/>
                  </a:lnTo>
                  <a:lnTo>
                    <a:pt x="192" y="161"/>
                  </a:lnTo>
                  <a:lnTo>
                    <a:pt x="192" y="159"/>
                  </a:lnTo>
                  <a:lnTo>
                    <a:pt x="192" y="159"/>
                  </a:lnTo>
                  <a:lnTo>
                    <a:pt x="194" y="159"/>
                  </a:lnTo>
                  <a:lnTo>
                    <a:pt x="197" y="159"/>
                  </a:lnTo>
                  <a:lnTo>
                    <a:pt x="199" y="159"/>
                  </a:lnTo>
                  <a:lnTo>
                    <a:pt x="202" y="159"/>
                  </a:lnTo>
                  <a:lnTo>
                    <a:pt x="204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3"/>
                  </a:lnTo>
                  <a:lnTo>
                    <a:pt x="209" y="163"/>
                  </a:lnTo>
                  <a:lnTo>
                    <a:pt x="211" y="161"/>
                  </a:lnTo>
                  <a:lnTo>
                    <a:pt x="211" y="161"/>
                  </a:lnTo>
                  <a:lnTo>
                    <a:pt x="211" y="161"/>
                  </a:lnTo>
                  <a:lnTo>
                    <a:pt x="213" y="161"/>
                  </a:lnTo>
                  <a:lnTo>
                    <a:pt x="213" y="163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6" y="163"/>
                  </a:lnTo>
                  <a:lnTo>
                    <a:pt x="216" y="163"/>
                  </a:lnTo>
                  <a:lnTo>
                    <a:pt x="216" y="161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3" y="156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6" y="156"/>
                  </a:lnTo>
                  <a:lnTo>
                    <a:pt x="216" y="154"/>
                  </a:lnTo>
                  <a:lnTo>
                    <a:pt x="216" y="154"/>
                  </a:lnTo>
                  <a:lnTo>
                    <a:pt x="216" y="154"/>
                  </a:lnTo>
                  <a:lnTo>
                    <a:pt x="216" y="152"/>
                  </a:lnTo>
                  <a:lnTo>
                    <a:pt x="216" y="152"/>
                  </a:lnTo>
                  <a:lnTo>
                    <a:pt x="213" y="149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6" y="147"/>
                  </a:lnTo>
                  <a:lnTo>
                    <a:pt x="216" y="147"/>
                  </a:lnTo>
                  <a:lnTo>
                    <a:pt x="216" y="147"/>
                  </a:lnTo>
                  <a:lnTo>
                    <a:pt x="216" y="147"/>
                  </a:lnTo>
                  <a:lnTo>
                    <a:pt x="216" y="147"/>
                  </a:lnTo>
                  <a:lnTo>
                    <a:pt x="218" y="147"/>
                  </a:lnTo>
                  <a:lnTo>
                    <a:pt x="218" y="147"/>
                  </a:lnTo>
                  <a:lnTo>
                    <a:pt x="220" y="147"/>
                  </a:lnTo>
                  <a:lnTo>
                    <a:pt x="223" y="147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8" y="147"/>
                  </a:lnTo>
                  <a:lnTo>
                    <a:pt x="230" y="147"/>
                  </a:lnTo>
                  <a:lnTo>
                    <a:pt x="230" y="144"/>
                  </a:lnTo>
                  <a:lnTo>
                    <a:pt x="232" y="144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5" y="142"/>
                  </a:lnTo>
                  <a:lnTo>
                    <a:pt x="235" y="142"/>
                  </a:lnTo>
                  <a:lnTo>
                    <a:pt x="239" y="142"/>
                  </a:lnTo>
                  <a:lnTo>
                    <a:pt x="242" y="142"/>
                  </a:lnTo>
                  <a:lnTo>
                    <a:pt x="242" y="142"/>
                  </a:lnTo>
                  <a:lnTo>
                    <a:pt x="244" y="140"/>
                  </a:lnTo>
                  <a:lnTo>
                    <a:pt x="246" y="137"/>
                  </a:lnTo>
                  <a:lnTo>
                    <a:pt x="249" y="135"/>
                  </a:lnTo>
                  <a:lnTo>
                    <a:pt x="251" y="133"/>
                  </a:lnTo>
                  <a:lnTo>
                    <a:pt x="251" y="133"/>
                  </a:lnTo>
                  <a:lnTo>
                    <a:pt x="251" y="133"/>
                  </a:lnTo>
                  <a:lnTo>
                    <a:pt x="254" y="130"/>
                  </a:lnTo>
                  <a:lnTo>
                    <a:pt x="256" y="130"/>
                  </a:lnTo>
                  <a:lnTo>
                    <a:pt x="258" y="128"/>
                  </a:lnTo>
                  <a:lnTo>
                    <a:pt x="261" y="128"/>
                  </a:lnTo>
                  <a:lnTo>
                    <a:pt x="263" y="128"/>
                  </a:lnTo>
                  <a:lnTo>
                    <a:pt x="263" y="128"/>
                  </a:lnTo>
                  <a:lnTo>
                    <a:pt x="265" y="130"/>
                  </a:lnTo>
                  <a:lnTo>
                    <a:pt x="265" y="133"/>
                  </a:lnTo>
                  <a:lnTo>
                    <a:pt x="268" y="133"/>
                  </a:lnTo>
                  <a:lnTo>
                    <a:pt x="268" y="130"/>
                  </a:lnTo>
                  <a:lnTo>
                    <a:pt x="270" y="128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2" y="126"/>
                  </a:lnTo>
                  <a:lnTo>
                    <a:pt x="272" y="126"/>
                  </a:lnTo>
                  <a:lnTo>
                    <a:pt x="275" y="121"/>
                  </a:lnTo>
                  <a:lnTo>
                    <a:pt x="275" y="118"/>
                  </a:lnTo>
                  <a:lnTo>
                    <a:pt x="275" y="118"/>
                  </a:lnTo>
                  <a:lnTo>
                    <a:pt x="275" y="118"/>
                  </a:lnTo>
                  <a:lnTo>
                    <a:pt x="275" y="118"/>
                  </a:lnTo>
                  <a:lnTo>
                    <a:pt x="275" y="118"/>
                  </a:lnTo>
                  <a:lnTo>
                    <a:pt x="275" y="116"/>
                  </a:lnTo>
                  <a:lnTo>
                    <a:pt x="275" y="116"/>
                  </a:lnTo>
                  <a:lnTo>
                    <a:pt x="275" y="114"/>
                  </a:lnTo>
                  <a:lnTo>
                    <a:pt x="275" y="114"/>
                  </a:lnTo>
                  <a:lnTo>
                    <a:pt x="272" y="107"/>
                  </a:lnTo>
                  <a:lnTo>
                    <a:pt x="272" y="107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0"/>
                  </a:lnTo>
                  <a:lnTo>
                    <a:pt x="270" y="100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0" y="95"/>
                  </a:lnTo>
                  <a:lnTo>
                    <a:pt x="270" y="95"/>
                  </a:lnTo>
                  <a:lnTo>
                    <a:pt x="270" y="95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2"/>
                  </a:lnTo>
                  <a:lnTo>
                    <a:pt x="270" y="90"/>
                  </a:lnTo>
                  <a:lnTo>
                    <a:pt x="275" y="78"/>
                  </a:lnTo>
                  <a:lnTo>
                    <a:pt x="275" y="76"/>
                  </a:lnTo>
                  <a:lnTo>
                    <a:pt x="277" y="73"/>
                  </a:lnTo>
                  <a:lnTo>
                    <a:pt x="277" y="71"/>
                  </a:lnTo>
                  <a:lnTo>
                    <a:pt x="277" y="66"/>
                  </a:lnTo>
                  <a:close/>
                  <a:moveTo>
                    <a:pt x="76" y="225"/>
                  </a:move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4" y="225"/>
                  </a:lnTo>
                  <a:lnTo>
                    <a:pt x="76" y="227"/>
                  </a:lnTo>
                  <a:lnTo>
                    <a:pt x="76" y="227"/>
                  </a:lnTo>
                  <a:lnTo>
                    <a:pt x="76" y="227"/>
                  </a:lnTo>
                  <a:lnTo>
                    <a:pt x="79" y="227"/>
                  </a:lnTo>
                  <a:lnTo>
                    <a:pt x="79" y="227"/>
                  </a:lnTo>
                  <a:lnTo>
                    <a:pt x="79" y="225"/>
                  </a:lnTo>
                  <a:lnTo>
                    <a:pt x="79" y="225"/>
                  </a:lnTo>
                  <a:lnTo>
                    <a:pt x="76" y="225"/>
                  </a:lnTo>
                  <a:close/>
                  <a:moveTo>
                    <a:pt x="53" y="220"/>
                  </a:move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18"/>
                  </a:lnTo>
                  <a:lnTo>
                    <a:pt x="53" y="218"/>
                  </a:lnTo>
                  <a:lnTo>
                    <a:pt x="53" y="218"/>
                  </a:lnTo>
                  <a:lnTo>
                    <a:pt x="50" y="218"/>
                  </a:lnTo>
                  <a:lnTo>
                    <a:pt x="50" y="220"/>
                  </a:lnTo>
                  <a:lnTo>
                    <a:pt x="50" y="220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3" y="22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7753589B-E7EC-8F42-983E-611315B1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132" y="3664090"/>
              <a:ext cx="190585" cy="107675"/>
            </a:xfrm>
            <a:custGeom>
              <a:avLst/>
              <a:gdLst>
                <a:gd name="T0" fmla="*/ 170 w 177"/>
                <a:gd name="T1" fmla="*/ 74 h 100"/>
                <a:gd name="T2" fmla="*/ 172 w 177"/>
                <a:gd name="T3" fmla="*/ 69 h 100"/>
                <a:gd name="T4" fmla="*/ 177 w 177"/>
                <a:gd name="T5" fmla="*/ 64 h 100"/>
                <a:gd name="T6" fmla="*/ 167 w 177"/>
                <a:gd name="T7" fmla="*/ 55 h 100"/>
                <a:gd name="T8" fmla="*/ 158 w 177"/>
                <a:gd name="T9" fmla="*/ 55 h 100"/>
                <a:gd name="T10" fmla="*/ 153 w 177"/>
                <a:gd name="T11" fmla="*/ 52 h 100"/>
                <a:gd name="T12" fmla="*/ 151 w 177"/>
                <a:gd name="T13" fmla="*/ 38 h 100"/>
                <a:gd name="T14" fmla="*/ 153 w 177"/>
                <a:gd name="T15" fmla="*/ 26 h 100"/>
                <a:gd name="T16" fmla="*/ 144 w 177"/>
                <a:gd name="T17" fmla="*/ 24 h 100"/>
                <a:gd name="T18" fmla="*/ 134 w 177"/>
                <a:gd name="T19" fmla="*/ 19 h 100"/>
                <a:gd name="T20" fmla="*/ 127 w 177"/>
                <a:gd name="T21" fmla="*/ 19 h 100"/>
                <a:gd name="T22" fmla="*/ 123 w 177"/>
                <a:gd name="T23" fmla="*/ 24 h 100"/>
                <a:gd name="T24" fmla="*/ 108 w 177"/>
                <a:gd name="T25" fmla="*/ 19 h 100"/>
                <a:gd name="T26" fmla="*/ 99 w 177"/>
                <a:gd name="T27" fmla="*/ 19 h 100"/>
                <a:gd name="T28" fmla="*/ 92 w 177"/>
                <a:gd name="T29" fmla="*/ 15 h 100"/>
                <a:gd name="T30" fmla="*/ 94 w 177"/>
                <a:gd name="T31" fmla="*/ 7 h 100"/>
                <a:gd name="T32" fmla="*/ 85 w 177"/>
                <a:gd name="T33" fmla="*/ 7 h 100"/>
                <a:gd name="T34" fmla="*/ 75 w 177"/>
                <a:gd name="T35" fmla="*/ 3 h 100"/>
                <a:gd name="T36" fmla="*/ 63 w 177"/>
                <a:gd name="T37" fmla="*/ 5 h 100"/>
                <a:gd name="T38" fmla="*/ 59 w 177"/>
                <a:gd name="T39" fmla="*/ 7 h 100"/>
                <a:gd name="T40" fmla="*/ 52 w 177"/>
                <a:gd name="T41" fmla="*/ 12 h 100"/>
                <a:gd name="T42" fmla="*/ 40 w 177"/>
                <a:gd name="T43" fmla="*/ 19 h 100"/>
                <a:gd name="T44" fmla="*/ 33 w 177"/>
                <a:gd name="T45" fmla="*/ 29 h 100"/>
                <a:gd name="T46" fmla="*/ 26 w 177"/>
                <a:gd name="T47" fmla="*/ 38 h 100"/>
                <a:gd name="T48" fmla="*/ 21 w 177"/>
                <a:gd name="T49" fmla="*/ 45 h 100"/>
                <a:gd name="T50" fmla="*/ 16 w 177"/>
                <a:gd name="T51" fmla="*/ 48 h 100"/>
                <a:gd name="T52" fmla="*/ 14 w 177"/>
                <a:gd name="T53" fmla="*/ 50 h 100"/>
                <a:gd name="T54" fmla="*/ 11 w 177"/>
                <a:gd name="T55" fmla="*/ 55 h 100"/>
                <a:gd name="T56" fmla="*/ 9 w 177"/>
                <a:gd name="T57" fmla="*/ 62 h 100"/>
                <a:gd name="T58" fmla="*/ 2 w 177"/>
                <a:gd name="T59" fmla="*/ 67 h 100"/>
                <a:gd name="T60" fmla="*/ 4 w 177"/>
                <a:gd name="T61" fmla="*/ 74 h 100"/>
                <a:gd name="T62" fmla="*/ 7 w 177"/>
                <a:gd name="T63" fmla="*/ 83 h 100"/>
                <a:gd name="T64" fmla="*/ 11 w 177"/>
                <a:gd name="T65" fmla="*/ 86 h 100"/>
                <a:gd name="T66" fmla="*/ 14 w 177"/>
                <a:gd name="T67" fmla="*/ 86 h 100"/>
                <a:gd name="T68" fmla="*/ 18 w 177"/>
                <a:gd name="T69" fmla="*/ 93 h 100"/>
                <a:gd name="T70" fmla="*/ 28 w 177"/>
                <a:gd name="T71" fmla="*/ 90 h 100"/>
                <a:gd name="T72" fmla="*/ 35 w 177"/>
                <a:gd name="T73" fmla="*/ 93 h 100"/>
                <a:gd name="T74" fmla="*/ 47 w 177"/>
                <a:gd name="T75" fmla="*/ 95 h 100"/>
                <a:gd name="T76" fmla="*/ 54 w 177"/>
                <a:gd name="T77" fmla="*/ 97 h 100"/>
                <a:gd name="T78" fmla="*/ 56 w 177"/>
                <a:gd name="T79" fmla="*/ 100 h 100"/>
                <a:gd name="T80" fmla="*/ 59 w 177"/>
                <a:gd name="T81" fmla="*/ 97 h 100"/>
                <a:gd name="T82" fmla="*/ 59 w 177"/>
                <a:gd name="T83" fmla="*/ 97 h 100"/>
                <a:gd name="T84" fmla="*/ 71 w 177"/>
                <a:gd name="T85" fmla="*/ 97 h 100"/>
                <a:gd name="T86" fmla="*/ 80 w 177"/>
                <a:gd name="T87" fmla="*/ 90 h 100"/>
                <a:gd name="T88" fmla="*/ 87 w 177"/>
                <a:gd name="T89" fmla="*/ 88 h 100"/>
                <a:gd name="T90" fmla="*/ 120 w 177"/>
                <a:gd name="T91" fmla="*/ 93 h 100"/>
                <a:gd name="T92" fmla="*/ 132 w 177"/>
                <a:gd name="T93" fmla="*/ 95 h 100"/>
                <a:gd name="T94" fmla="*/ 137 w 177"/>
                <a:gd name="T95" fmla="*/ 93 h 100"/>
                <a:gd name="T96" fmla="*/ 144 w 177"/>
                <a:gd name="T97" fmla="*/ 88 h 100"/>
                <a:gd name="T98" fmla="*/ 149 w 177"/>
                <a:gd name="T99" fmla="*/ 93 h 100"/>
                <a:gd name="T100" fmla="*/ 160 w 177"/>
                <a:gd name="T101" fmla="*/ 90 h 100"/>
                <a:gd name="T102" fmla="*/ 165 w 177"/>
                <a:gd name="T103" fmla="*/ 93 h 100"/>
                <a:gd name="T104" fmla="*/ 165 w 177"/>
                <a:gd name="T105" fmla="*/ 88 h 100"/>
                <a:gd name="T106" fmla="*/ 175 w 177"/>
                <a:gd name="T107" fmla="*/ 8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" h="100">
                  <a:moveTo>
                    <a:pt x="175" y="81"/>
                  </a:moveTo>
                  <a:lnTo>
                    <a:pt x="175" y="78"/>
                  </a:lnTo>
                  <a:lnTo>
                    <a:pt x="172" y="76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0" y="74"/>
                  </a:lnTo>
                  <a:lnTo>
                    <a:pt x="170" y="71"/>
                  </a:lnTo>
                  <a:lnTo>
                    <a:pt x="172" y="71"/>
                  </a:lnTo>
                  <a:lnTo>
                    <a:pt x="172" y="71"/>
                  </a:lnTo>
                  <a:lnTo>
                    <a:pt x="172" y="71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67"/>
                  </a:lnTo>
                  <a:lnTo>
                    <a:pt x="175" y="67"/>
                  </a:lnTo>
                  <a:lnTo>
                    <a:pt x="175" y="64"/>
                  </a:lnTo>
                  <a:lnTo>
                    <a:pt x="177" y="64"/>
                  </a:lnTo>
                  <a:lnTo>
                    <a:pt x="175" y="64"/>
                  </a:lnTo>
                  <a:lnTo>
                    <a:pt x="172" y="55"/>
                  </a:lnTo>
                  <a:lnTo>
                    <a:pt x="170" y="52"/>
                  </a:lnTo>
                  <a:lnTo>
                    <a:pt x="170" y="55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5" y="55"/>
                  </a:lnTo>
                  <a:lnTo>
                    <a:pt x="163" y="55"/>
                  </a:lnTo>
                  <a:lnTo>
                    <a:pt x="160" y="57"/>
                  </a:lnTo>
                  <a:lnTo>
                    <a:pt x="158" y="57"/>
                  </a:lnTo>
                  <a:lnTo>
                    <a:pt x="158" y="57"/>
                  </a:lnTo>
                  <a:lnTo>
                    <a:pt x="158" y="55"/>
                  </a:lnTo>
                  <a:lnTo>
                    <a:pt x="158" y="55"/>
                  </a:lnTo>
                  <a:lnTo>
                    <a:pt x="158" y="55"/>
                  </a:lnTo>
                  <a:lnTo>
                    <a:pt x="156" y="55"/>
                  </a:lnTo>
                  <a:lnTo>
                    <a:pt x="156" y="52"/>
                  </a:lnTo>
                  <a:lnTo>
                    <a:pt x="153" y="52"/>
                  </a:lnTo>
                  <a:lnTo>
                    <a:pt x="153" y="52"/>
                  </a:lnTo>
                  <a:lnTo>
                    <a:pt x="151" y="50"/>
                  </a:lnTo>
                  <a:lnTo>
                    <a:pt x="151" y="50"/>
                  </a:lnTo>
                  <a:lnTo>
                    <a:pt x="151" y="50"/>
                  </a:lnTo>
                  <a:lnTo>
                    <a:pt x="149" y="45"/>
                  </a:lnTo>
                  <a:lnTo>
                    <a:pt x="149" y="43"/>
                  </a:lnTo>
                  <a:lnTo>
                    <a:pt x="151" y="38"/>
                  </a:lnTo>
                  <a:lnTo>
                    <a:pt x="151" y="36"/>
                  </a:lnTo>
                  <a:lnTo>
                    <a:pt x="151" y="33"/>
                  </a:lnTo>
                  <a:lnTo>
                    <a:pt x="151" y="31"/>
                  </a:lnTo>
                  <a:lnTo>
                    <a:pt x="153" y="29"/>
                  </a:lnTo>
                  <a:lnTo>
                    <a:pt x="153" y="29"/>
                  </a:lnTo>
                  <a:lnTo>
                    <a:pt x="153" y="26"/>
                  </a:lnTo>
                  <a:lnTo>
                    <a:pt x="153" y="26"/>
                  </a:lnTo>
                  <a:lnTo>
                    <a:pt x="151" y="26"/>
                  </a:lnTo>
                  <a:lnTo>
                    <a:pt x="151" y="24"/>
                  </a:lnTo>
                  <a:lnTo>
                    <a:pt x="149" y="24"/>
                  </a:lnTo>
                  <a:lnTo>
                    <a:pt x="146" y="2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1" y="24"/>
                  </a:lnTo>
                  <a:lnTo>
                    <a:pt x="141" y="24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4" y="19"/>
                  </a:lnTo>
                  <a:lnTo>
                    <a:pt x="134" y="17"/>
                  </a:lnTo>
                  <a:lnTo>
                    <a:pt x="132" y="19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30" y="19"/>
                  </a:lnTo>
                  <a:lnTo>
                    <a:pt x="127" y="19"/>
                  </a:lnTo>
                  <a:lnTo>
                    <a:pt x="125" y="22"/>
                  </a:lnTo>
                  <a:lnTo>
                    <a:pt x="125" y="22"/>
                  </a:lnTo>
                  <a:lnTo>
                    <a:pt x="125" y="22"/>
                  </a:lnTo>
                  <a:lnTo>
                    <a:pt x="125" y="22"/>
                  </a:lnTo>
                  <a:lnTo>
                    <a:pt x="125" y="24"/>
                  </a:lnTo>
                  <a:lnTo>
                    <a:pt x="123" y="24"/>
                  </a:lnTo>
                  <a:lnTo>
                    <a:pt x="120" y="24"/>
                  </a:lnTo>
                  <a:lnTo>
                    <a:pt x="118" y="24"/>
                  </a:lnTo>
                  <a:lnTo>
                    <a:pt x="118" y="22"/>
                  </a:lnTo>
                  <a:lnTo>
                    <a:pt x="113" y="22"/>
                  </a:lnTo>
                  <a:lnTo>
                    <a:pt x="111" y="19"/>
                  </a:lnTo>
                  <a:lnTo>
                    <a:pt x="108" y="19"/>
                  </a:lnTo>
                  <a:lnTo>
                    <a:pt x="106" y="19"/>
                  </a:lnTo>
                  <a:lnTo>
                    <a:pt x="104" y="19"/>
                  </a:lnTo>
                  <a:lnTo>
                    <a:pt x="101" y="17"/>
                  </a:lnTo>
                  <a:lnTo>
                    <a:pt x="101" y="17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4" y="17"/>
                  </a:lnTo>
                  <a:lnTo>
                    <a:pt x="92" y="17"/>
                  </a:lnTo>
                  <a:lnTo>
                    <a:pt x="92" y="19"/>
                  </a:lnTo>
                  <a:lnTo>
                    <a:pt x="92" y="15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7" y="12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89" y="5"/>
                  </a:lnTo>
                  <a:lnTo>
                    <a:pt x="89" y="5"/>
                  </a:lnTo>
                  <a:lnTo>
                    <a:pt x="87" y="5"/>
                  </a:lnTo>
                  <a:lnTo>
                    <a:pt x="85" y="5"/>
                  </a:lnTo>
                  <a:lnTo>
                    <a:pt x="85" y="7"/>
                  </a:lnTo>
                  <a:lnTo>
                    <a:pt x="82" y="7"/>
                  </a:lnTo>
                  <a:lnTo>
                    <a:pt x="80" y="5"/>
                  </a:lnTo>
                  <a:lnTo>
                    <a:pt x="80" y="3"/>
                  </a:lnTo>
                  <a:lnTo>
                    <a:pt x="78" y="0"/>
                  </a:lnTo>
                  <a:lnTo>
                    <a:pt x="78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66" y="3"/>
                  </a:lnTo>
                  <a:lnTo>
                    <a:pt x="66" y="3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5" y="24"/>
                  </a:lnTo>
                  <a:lnTo>
                    <a:pt x="33" y="29"/>
                  </a:lnTo>
                  <a:lnTo>
                    <a:pt x="33" y="31"/>
                  </a:lnTo>
                  <a:lnTo>
                    <a:pt x="30" y="31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3" y="43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4" y="60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1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9" y="64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4" y="67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7" y="76"/>
                  </a:lnTo>
                  <a:lnTo>
                    <a:pt x="7" y="78"/>
                  </a:lnTo>
                  <a:lnTo>
                    <a:pt x="7" y="81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93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6" y="93"/>
                  </a:lnTo>
                  <a:lnTo>
                    <a:pt x="28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3" y="90"/>
                  </a:lnTo>
                  <a:lnTo>
                    <a:pt x="33" y="90"/>
                  </a:lnTo>
                  <a:lnTo>
                    <a:pt x="35" y="93"/>
                  </a:lnTo>
                  <a:lnTo>
                    <a:pt x="37" y="93"/>
                  </a:lnTo>
                  <a:lnTo>
                    <a:pt x="40" y="93"/>
                  </a:lnTo>
                  <a:lnTo>
                    <a:pt x="42" y="93"/>
                  </a:lnTo>
                  <a:lnTo>
                    <a:pt x="44" y="93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4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9" y="97"/>
                  </a:lnTo>
                  <a:lnTo>
                    <a:pt x="49" y="97"/>
                  </a:lnTo>
                  <a:lnTo>
                    <a:pt x="54" y="97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100"/>
                  </a:lnTo>
                  <a:lnTo>
                    <a:pt x="56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66" y="97"/>
                  </a:lnTo>
                  <a:lnTo>
                    <a:pt x="71" y="97"/>
                  </a:lnTo>
                  <a:lnTo>
                    <a:pt x="73" y="95"/>
                  </a:lnTo>
                  <a:lnTo>
                    <a:pt x="75" y="95"/>
                  </a:lnTo>
                  <a:lnTo>
                    <a:pt x="75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80" y="90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87" y="88"/>
                  </a:lnTo>
                  <a:lnTo>
                    <a:pt x="92" y="90"/>
                  </a:lnTo>
                  <a:lnTo>
                    <a:pt x="97" y="95"/>
                  </a:lnTo>
                  <a:lnTo>
                    <a:pt x="104" y="95"/>
                  </a:lnTo>
                  <a:lnTo>
                    <a:pt x="115" y="95"/>
                  </a:lnTo>
                  <a:lnTo>
                    <a:pt x="120" y="95"/>
                  </a:lnTo>
                  <a:lnTo>
                    <a:pt x="120" y="93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5" y="93"/>
                  </a:lnTo>
                  <a:lnTo>
                    <a:pt x="130" y="93"/>
                  </a:lnTo>
                  <a:lnTo>
                    <a:pt x="132" y="93"/>
                  </a:lnTo>
                  <a:lnTo>
                    <a:pt x="132" y="95"/>
                  </a:lnTo>
                  <a:lnTo>
                    <a:pt x="134" y="95"/>
                  </a:lnTo>
                  <a:lnTo>
                    <a:pt x="134" y="95"/>
                  </a:lnTo>
                  <a:lnTo>
                    <a:pt x="134" y="95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9" y="88"/>
                  </a:lnTo>
                  <a:lnTo>
                    <a:pt x="141" y="88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4" y="90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9" y="93"/>
                  </a:lnTo>
                  <a:lnTo>
                    <a:pt x="151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6" y="93"/>
                  </a:lnTo>
                  <a:lnTo>
                    <a:pt x="158" y="93"/>
                  </a:lnTo>
                  <a:lnTo>
                    <a:pt x="160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3" y="93"/>
                  </a:lnTo>
                  <a:lnTo>
                    <a:pt x="165" y="93"/>
                  </a:lnTo>
                  <a:lnTo>
                    <a:pt x="165" y="93"/>
                  </a:lnTo>
                  <a:lnTo>
                    <a:pt x="165" y="93"/>
                  </a:lnTo>
                  <a:lnTo>
                    <a:pt x="165" y="90"/>
                  </a:lnTo>
                  <a:lnTo>
                    <a:pt x="165" y="90"/>
                  </a:lnTo>
                  <a:lnTo>
                    <a:pt x="165" y="90"/>
                  </a:lnTo>
                  <a:lnTo>
                    <a:pt x="165" y="88"/>
                  </a:lnTo>
                  <a:lnTo>
                    <a:pt x="165" y="88"/>
                  </a:lnTo>
                  <a:lnTo>
                    <a:pt x="167" y="88"/>
                  </a:lnTo>
                  <a:lnTo>
                    <a:pt x="167" y="88"/>
                  </a:lnTo>
                  <a:lnTo>
                    <a:pt x="170" y="90"/>
                  </a:lnTo>
                  <a:lnTo>
                    <a:pt x="170" y="90"/>
                  </a:lnTo>
                  <a:lnTo>
                    <a:pt x="172" y="90"/>
                  </a:lnTo>
                  <a:lnTo>
                    <a:pt x="175" y="88"/>
                  </a:lnTo>
                  <a:lnTo>
                    <a:pt x="175" y="86"/>
                  </a:lnTo>
                  <a:lnTo>
                    <a:pt x="175" y="86"/>
                  </a:lnTo>
                  <a:lnTo>
                    <a:pt x="175" y="81"/>
                  </a:lnTo>
                  <a:lnTo>
                    <a:pt x="175" y="8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EAE0633-54E3-C10F-C526-D2B844CB2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45595" y="5040176"/>
              <a:ext cx="76449" cy="59221"/>
            </a:xfrm>
            <a:custGeom>
              <a:avLst/>
              <a:gdLst>
                <a:gd name="T0" fmla="*/ 56 w 71"/>
                <a:gd name="T1" fmla="*/ 3 h 55"/>
                <a:gd name="T2" fmla="*/ 59 w 71"/>
                <a:gd name="T3" fmla="*/ 0 h 55"/>
                <a:gd name="T4" fmla="*/ 56 w 71"/>
                <a:gd name="T5" fmla="*/ 0 h 55"/>
                <a:gd name="T6" fmla="*/ 38 w 71"/>
                <a:gd name="T7" fmla="*/ 10 h 55"/>
                <a:gd name="T8" fmla="*/ 30 w 71"/>
                <a:gd name="T9" fmla="*/ 17 h 55"/>
                <a:gd name="T10" fmla="*/ 21 w 71"/>
                <a:gd name="T11" fmla="*/ 22 h 55"/>
                <a:gd name="T12" fmla="*/ 0 w 71"/>
                <a:gd name="T13" fmla="*/ 24 h 55"/>
                <a:gd name="T14" fmla="*/ 7 w 71"/>
                <a:gd name="T15" fmla="*/ 26 h 55"/>
                <a:gd name="T16" fmla="*/ 12 w 71"/>
                <a:gd name="T17" fmla="*/ 29 h 55"/>
                <a:gd name="T18" fmla="*/ 14 w 71"/>
                <a:gd name="T19" fmla="*/ 29 h 55"/>
                <a:gd name="T20" fmla="*/ 14 w 71"/>
                <a:gd name="T21" fmla="*/ 31 h 55"/>
                <a:gd name="T22" fmla="*/ 14 w 71"/>
                <a:gd name="T23" fmla="*/ 31 h 55"/>
                <a:gd name="T24" fmla="*/ 16 w 71"/>
                <a:gd name="T25" fmla="*/ 36 h 55"/>
                <a:gd name="T26" fmla="*/ 16 w 71"/>
                <a:gd name="T27" fmla="*/ 41 h 55"/>
                <a:gd name="T28" fmla="*/ 16 w 71"/>
                <a:gd name="T29" fmla="*/ 41 h 55"/>
                <a:gd name="T30" fmla="*/ 21 w 71"/>
                <a:gd name="T31" fmla="*/ 41 h 55"/>
                <a:gd name="T32" fmla="*/ 23 w 71"/>
                <a:gd name="T33" fmla="*/ 45 h 55"/>
                <a:gd name="T34" fmla="*/ 28 w 71"/>
                <a:gd name="T35" fmla="*/ 50 h 55"/>
                <a:gd name="T36" fmla="*/ 30 w 71"/>
                <a:gd name="T37" fmla="*/ 52 h 55"/>
                <a:gd name="T38" fmla="*/ 33 w 71"/>
                <a:gd name="T39" fmla="*/ 55 h 55"/>
                <a:gd name="T40" fmla="*/ 40 w 71"/>
                <a:gd name="T41" fmla="*/ 48 h 55"/>
                <a:gd name="T42" fmla="*/ 42 w 71"/>
                <a:gd name="T43" fmla="*/ 43 h 55"/>
                <a:gd name="T44" fmla="*/ 42 w 71"/>
                <a:gd name="T45" fmla="*/ 41 h 55"/>
                <a:gd name="T46" fmla="*/ 42 w 71"/>
                <a:gd name="T47" fmla="*/ 38 h 55"/>
                <a:gd name="T48" fmla="*/ 45 w 71"/>
                <a:gd name="T49" fmla="*/ 36 h 55"/>
                <a:gd name="T50" fmla="*/ 45 w 71"/>
                <a:gd name="T51" fmla="*/ 33 h 55"/>
                <a:gd name="T52" fmla="*/ 42 w 71"/>
                <a:gd name="T53" fmla="*/ 31 h 55"/>
                <a:gd name="T54" fmla="*/ 40 w 71"/>
                <a:gd name="T55" fmla="*/ 22 h 55"/>
                <a:gd name="T56" fmla="*/ 40 w 71"/>
                <a:gd name="T57" fmla="*/ 17 h 55"/>
                <a:gd name="T58" fmla="*/ 40 w 71"/>
                <a:gd name="T59" fmla="*/ 17 h 55"/>
                <a:gd name="T60" fmla="*/ 45 w 71"/>
                <a:gd name="T61" fmla="*/ 14 h 55"/>
                <a:gd name="T62" fmla="*/ 47 w 71"/>
                <a:gd name="T63" fmla="*/ 12 h 55"/>
                <a:gd name="T64" fmla="*/ 49 w 71"/>
                <a:gd name="T65" fmla="*/ 12 h 55"/>
                <a:gd name="T66" fmla="*/ 52 w 71"/>
                <a:gd name="T67" fmla="*/ 10 h 55"/>
                <a:gd name="T68" fmla="*/ 54 w 71"/>
                <a:gd name="T69" fmla="*/ 7 h 55"/>
                <a:gd name="T70" fmla="*/ 71 w 71"/>
                <a:gd name="T71" fmla="*/ 36 h 55"/>
                <a:gd name="T72" fmla="*/ 66 w 71"/>
                <a:gd name="T73" fmla="*/ 31 h 55"/>
                <a:gd name="T74" fmla="*/ 68 w 71"/>
                <a:gd name="T75" fmla="*/ 24 h 55"/>
                <a:gd name="T76" fmla="*/ 64 w 71"/>
                <a:gd name="T77" fmla="*/ 12 h 55"/>
                <a:gd name="T78" fmla="*/ 61 w 71"/>
                <a:gd name="T79" fmla="*/ 10 h 55"/>
                <a:gd name="T80" fmla="*/ 61 w 71"/>
                <a:gd name="T81" fmla="*/ 7 h 55"/>
                <a:gd name="T82" fmla="*/ 59 w 71"/>
                <a:gd name="T83" fmla="*/ 7 h 55"/>
                <a:gd name="T84" fmla="*/ 59 w 71"/>
                <a:gd name="T85" fmla="*/ 10 h 55"/>
                <a:gd name="T86" fmla="*/ 56 w 71"/>
                <a:gd name="T87" fmla="*/ 12 h 55"/>
                <a:gd name="T88" fmla="*/ 54 w 71"/>
                <a:gd name="T89" fmla="*/ 12 h 55"/>
                <a:gd name="T90" fmla="*/ 54 w 71"/>
                <a:gd name="T91" fmla="*/ 22 h 55"/>
                <a:gd name="T92" fmla="*/ 56 w 71"/>
                <a:gd name="T93" fmla="*/ 33 h 55"/>
                <a:gd name="T94" fmla="*/ 61 w 71"/>
                <a:gd name="T95" fmla="*/ 36 h 55"/>
                <a:gd name="T96" fmla="*/ 66 w 71"/>
                <a:gd name="T97" fmla="*/ 36 h 55"/>
                <a:gd name="T98" fmla="*/ 68 w 71"/>
                <a:gd name="T99" fmla="*/ 38 h 55"/>
                <a:gd name="T100" fmla="*/ 71 w 71"/>
                <a:gd name="T101" fmla="*/ 38 h 55"/>
                <a:gd name="T102" fmla="*/ 71 w 71"/>
                <a:gd name="T10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55">
                  <a:moveTo>
                    <a:pt x="54" y="5"/>
                  </a:moveTo>
                  <a:lnTo>
                    <a:pt x="54" y="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9" y="3"/>
                  </a:lnTo>
                  <a:lnTo>
                    <a:pt x="40" y="7"/>
                  </a:lnTo>
                  <a:lnTo>
                    <a:pt x="38" y="10"/>
                  </a:lnTo>
                  <a:lnTo>
                    <a:pt x="33" y="14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1" y="22"/>
                  </a:lnTo>
                  <a:lnTo>
                    <a:pt x="19" y="24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9" y="43"/>
                  </a:lnTo>
                  <a:lnTo>
                    <a:pt x="21" y="41"/>
                  </a:lnTo>
                  <a:lnTo>
                    <a:pt x="23" y="41"/>
                  </a:lnTo>
                  <a:lnTo>
                    <a:pt x="23" y="43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3" y="55"/>
                  </a:lnTo>
                  <a:lnTo>
                    <a:pt x="35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3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5" y="14"/>
                  </a:lnTo>
                  <a:lnTo>
                    <a:pt x="45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5"/>
                  </a:lnTo>
                  <a:close/>
                  <a:moveTo>
                    <a:pt x="71" y="36"/>
                  </a:moveTo>
                  <a:lnTo>
                    <a:pt x="71" y="36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6" y="31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12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4" y="12"/>
                  </a:lnTo>
                  <a:lnTo>
                    <a:pt x="54" y="17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26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9" y="33"/>
                  </a:lnTo>
                  <a:lnTo>
                    <a:pt x="59" y="36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0B601749-95C8-EE0B-92A4-ADA78AE88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45595" y="5040176"/>
              <a:ext cx="76449" cy="59221"/>
            </a:xfrm>
            <a:custGeom>
              <a:avLst/>
              <a:gdLst>
                <a:gd name="T0" fmla="*/ 56 w 71"/>
                <a:gd name="T1" fmla="*/ 3 h 55"/>
                <a:gd name="T2" fmla="*/ 59 w 71"/>
                <a:gd name="T3" fmla="*/ 0 h 55"/>
                <a:gd name="T4" fmla="*/ 56 w 71"/>
                <a:gd name="T5" fmla="*/ 0 h 55"/>
                <a:gd name="T6" fmla="*/ 38 w 71"/>
                <a:gd name="T7" fmla="*/ 10 h 55"/>
                <a:gd name="T8" fmla="*/ 30 w 71"/>
                <a:gd name="T9" fmla="*/ 17 h 55"/>
                <a:gd name="T10" fmla="*/ 21 w 71"/>
                <a:gd name="T11" fmla="*/ 22 h 55"/>
                <a:gd name="T12" fmla="*/ 0 w 71"/>
                <a:gd name="T13" fmla="*/ 24 h 55"/>
                <a:gd name="T14" fmla="*/ 7 w 71"/>
                <a:gd name="T15" fmla="*/ 26 h 55"/>
                <a:gd name="T16" fmla="*/ 12 w 71"/>
                <a:gd name="T17" fmla="*/ 29 h 55"/>
                <a:gd name="T18" fmla="*/ 14 w 71"/>
                <a:gd name="T19" fmla="*/ 29 h 55"/>
                <a:gd name="T20" fmla="*/ 14 w 71"/>
                <a:gd name="T21" fmla="*/ 31 h 55"/>
                <a:gd name="T22" fmla="*/ 14 w 71"/>
                <a:gd name="T23" fmla="*/ 31 h 55"/>
                <a:gd name="T24" fmla="*/ 16 w 71"/>
                <a:gd name="T25" fmla="*/ 36 h 55"/>
                <a:gd name="T26" fmla="*/ 16 w 71"/>
                <a:gd name="T27" fmla="*/ 41 h 55"/>
                <a:gd name="T28" fmla="*/ 16 w 71"/>
                <a:gd name="T29" fmla="*/ 41 h 55"/>
                <a:gd name="T30" fmla="*/ 21 w 71"/>
                <a:gd name="T31" fmla="*/ 41 h 55"/>
                <a:gd name="T32" fmla="*/ 23 w 71"/>
                <a:gd name="T33" fmla="*/ 45 h 55"/>
                <a:gd name="T34" fmla="*/ 28 w 71"/>
                <a:gd name="T35" fmla="*/ 50 h 55"/>
                <a:gd name="T36" fmla="*/ 30 w 71"/>
                <a:gd name="T37" fmla="*/ 52 h 55"/>
                <a:gd name="T38" fmla="*/ 33 w 71"/>
                <a:gd name="T39" fmla="*/ 55 h 55"/>
                <a:gd name="T40" fmla="*/ 40 w 71"/>
                <a:gd name="T41" fmla="*/ 48 h 55"/>
                <a:gd name="T42" fmla="*/ 42 w 71"/>
                <a:gd name="T43" fmla="*/ 43 h 55"/>
                <a:gd name="T44" fmla="*/ 42 w 71"/>
                <a:gd name="T45" fmla="*/ 41 h 55"/>
                <a:gd name="T46" fmla="*/ 42 w 71"/>
                <a:gd name="T47" fmla="*/ 38 h 55"/>
                <a:gd name="T48" fmla="*/ 45 w 71"/>
                <a:gd name="T49" fmla="*/ 36 h 55"/>
                <a:gd name="T50" fmla="*/ 45 w 71"/>
                <a:gd name="T51" fmla="*/ 33 h 55"/>
                <a:gd name="T52" fmla="*/ 42 w 71"/>
                <a:gd name="T53" fmla="*/ 31 h 55"/>
                <a:gd name="T54" fmla="*/ 40 w 71"/>
                <a:gd name="T55" fmla="*/ 22 h 55"/>
                <a:gd name="T56" fmla="*/ 40 w 71"/>
                <a:gd name="T57" fmla="*/ 17 h 55"/>
                <a:gd name="T58" fmla="*/ 40 w 71"/>
                <a:gd name="T59" fmla="*/ 17 h 55"/>
                <a:gd name="T60" fmla="*/ 45 w 71"/>
                <a:gd name="T61" fmla="*/ 14 h 55"/>
                <a:gd name="T62" fmla="*/ 47 w 71"/>
                <a:gd name="T63" fmla="*/ 12 h 55"/>
                <a:gd name="T64" fmla="*/ 49 w 71"/>
                <a:gd name="T65" fmla="*/ 12 h 55"/>
                <a:gd name="T66" fmla="*/ 52 w 71"/>
                <a:gd name="T67" fmla="*/ 10 h 55"/>
                <a:gd name="T68" fmla="*/ 54 w 71"/>
                <a:gd name="T69" fmla="*/ 7 h 55"/>
                <a:gd name="T70" fmla="*/ 71 w 71"/>
                <a:gd name="T71" fmla="*/ 36 h 55"/>
                <a:gd name="T72" fmla="*/ 66 w 71"/>
                <a:gd name="T73" fmla="*/ 31 h 55"/>
                <a:gd name="T74" fmla="*/ 68 w 71"/>
                <a:gd name="T75" fmla="*/ 24 h 55"/>
                <a:gd name="T76" fmla="*/ 64 w 71"/>
                <a:gd name="T77" fmla="*/ 12 h 55"/>
                <a:gd name="T78" fmla="*/ 61 w 71"/>
                <a:gd name="T79" fmla="*/ 10 h 55"/>
                <a:gd name="T80" fmla="*/ 61 w 71"/>
                <a:gd name="T81" fmla="*/ 7 h 55"/>
                <a:gd name="T82" fmla="*/ 59 w 71"/>
                <a:gd name="T83" fmla="*/ 7 h 55"/>
                <a:gd name="T84" fmla="*/ 59 w 71"/>
                <a:gd name="T85" fmla="*/ 10 h 55"/>
                <a:gd name="T86" fmla="*/ 56 w 71"/>
                <a:gd name="T87" fmla="*/ 12 h 55"/>
                <a:gd name="T88" fmla="*/ 54 w 71"/>
                <a:gd name="T89" fmla="*/ 12 h 55"/>
                <a:gd name="T90" fmla="*/ 54 w 71"/>
                <a:gd name="T91" fmla="*/ 22 h 55"/>
                <a:gd name="T92" fmla="*/ 56 w 71"/>
                <a:gd name="T93" fmla="*/ 33 h 55"/>
                <a:gd name="T94" fmla="*/ 61 w 71"/>
                <a:gd name="T95" fmla="*/ 36 h 55"/>
                <a:gd name="T96" fmla="*/ 66 w 71"/>
                <a:gd name="T97" fmla="*/ 36 h 55"/>
                <a:gd name="T98" fmla="*/ 68 w 71"/>
                <a:gd name="T99" fmla="*/ 38 h 55"/>
                <a:gd name="T100" fmla="*/ 71 w 71"/>
                <a:gd name="T101" fmla="*/ 38 h 55"/>
                <a:gd name="T102" fmla="*/ 71 w 71"/>
                <a:gd name="T10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55">
                  <a:moveTo>
                    <a:pt x="54" y="5"/>
                  </a:moveTo>
                  <a:lnTo>
                    <a:pt x="54" y="5"/>
                  </a:lnTo>
                  <a:lnTo>
                    <a:pt x="56" y="3"/>
                  </a:lnTo>
                  <a:lnTo>
                    <a:pt x="56" y="3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9" y="3"/>
                  </a:lnTo>
                  <a:lnTo>
                    <a:pt x="40" y="7"/>
                  </a:lnTo>
                  <a:lnTo>
                    <a:pt x="38" y="10"/>
                  </a:lnTo>
                  <a:lnTo>
                    <a:pt x="33" y="14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1" y="22"/>
                  </a:lnTo>
                  <a:lnTo>
                    <a:pt x="19" y="24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9" y="43"/>
                  </a:lnTo>
                  <a:lnTo>
                    <a:pt x="21" y="41"/>
                  </a:lnTo>
                  <a:lnTo>
                    <a:pt x="23" y="41"/>
                  </a:lnTo>
                  <a:lnTo>
                    <a:pt x="23" y="43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3" y="55"/>
                  </a:lnTo>
                  <a:lnTo>
                    <a:pt x="35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3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41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5" y="38"/>
                  </a:lnTo>
                  <a:lnTo>
                    <a:pt x="45" y="36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5" y="14"/>
                  </a:lnTo>
                  <a:lnTo>
                    <a:pt x="45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5"/>
                  </a:lnTo>
                  <a:close/>
                  <a:moveTo>
                    <a:pt x="71" y="36"/>
                  </a:moveTo>
                  <a:lnTo>
                    <a:pt x="71" y="36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6" y="31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12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4" y="12"/>
                  </a:lnTo>
                  <a:lnTo>
                    <a:pt x="54" y="17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26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9" y="33"/>
                  </a:lnTo>
                  <a:lnTo>
                    <a:pt x="59" y="36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AAA9C4F-A743-B5D2-46EA-79A32289B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3369" y="3773918"/>
              <a:ext cx="259497" cy="361788"/>
            </a:xfrm>
            <a:custGeom>
              <a:avLst/>
              <a:gdLst>
                <a:gd name="T0" fmla="*/ 137 w 241"/>
                <a:gd name="T1" fmla="*/ 227 h 336"/>
                <a:gd name="T2" fmla="*/ 137 w 241"/>
                <a:gd name="T3" fmla="*/ 263 h 336"/>
                <a:gd name="T4" fmla="*/ 135 w 241"/>
                <a:gd name="T5" fmla="*/ 218 h 336"/>
                <a:gd name="T6" fmla="*/ 52 w 241"/>
                <a:gd name="T7" fmla="*/ 272 h 336"/>
                <a:gd name="T8" fmla="*/ 130 w 241"/>
                <a:gd name="T9" fmla="*/ 211 h 336"/>
                <a:gd name="T10" fmla="*/ 130 w 241"/>
                <a:gd name="T11" fmla="*/ 260 h 336"/>
                <a:gd name="T12" fmla="*/ 135 w 241"/>
                <a:gd name="T13" fmla="*/ 241 h 336"/>
                <a:gd name="T14" fmla="*/ 201 w 241"/>
                <a:gd name="T15" fmla="*/ 277 h 336"/>
                <a:gd name="T16" fmla="*/ 201 w 241"/>
                <a:gd name="T17" fmla="*/ 272 h 336"/>
                <a:gd name="T18" fmla="*/ 239 w 241"/>
                <a:gd name="T19" fmla="*/ 270 h 336"/>
                <a:gd name="T20" fmla="*/ 225 w 241"/>
                <a:gd name="T21" fmla="*/ 189 h 336"/>
                <a:gd name="T22" fmla="*/ 203 w 241"/>
                <a:gd name="T23" fmla="*/ 170 h 336"/>
                <a:gd name="T24" fmla="*/ 187 w 241"/>
                <a:gd name="T25" fmla="*/ 211 h 336"/>
                <a:gd name="T26" fmla="*/ 173 w 241"/>
                <a:gd name="T27" fmla="*/ 197 h 336"/>
                <a:gd name="T28" fmla="*/ 161 w 241"/>
                <a:gd name="T29" fmla="*/ 168 h 336"/>
                <a:gd name="T30" fmla="*/ 189 w 241"/>
                <a:gd name="T31" fmla="*/ 144 h 336"/>
                <a:gd name="T32" fmla="*/ 213 w 241"/>
                <a:gd name="T33" fmla="*/ 123 h 336"/>
                <a:gd name="T34" fmla="*/ 232 w 241"/>
                <a:gd name="T35" fmla="*/ 100 h 336"/>
                <a:gd name="T36" fmla="*/ 213 w 241"/>
                <a:gd name="T37" fmla="*/ 88 h 336"/>
                <a:gd name="T38" fmla="*/ 170 w 241"/>
                <a:gd name="T39" fmla="*/ 85 h 336"/>
                <a:gd name="T40" fmla="*/ 92 w 241"/>
                <a:gd name="T41" fmla="*/ 71 h 336"/>
                <a:gd name="T42" fmla="*/ 88 w 241"/>
                <a:gd name="T43" fmla="*/ 31 h 336"/>
                <a:gd name="T44" fmla="*/ 80 w 241"/>
                <a:gd name="T45" fmla="*/ 36 h 336"/>
                <a:gd name="T46" fmla="*/ 54 w 241"/>
                <a:gd name="T47" fmla="*/ 24 h 336"/>
                <a:gd name="T48" fmla="*/ 50 w 241"/>
                <a:gd name="T49" fmla="*/ 19 h 336"/>
                <a:gd name="T50" fmla="*/ 31 w 241"/>
                <a:gd name="T51" fmla="*/ 12 h 336"/>
                <a:gd name="T52" fmla="*/ 21 w 241"/>
                <a:gd name="T53" fmla="*/ 10 h 336"/>
                <a:gd name="T54" fmla="*/ 7 w 241"/>
                <a:gd name="T55" fmla="*/ 33 h 336"/>
                <a:gd name="T56" fmla="*/ 33 w 241"/>
                <a:gd name="T57" fmla="*/ 69 h 336"/>
                <a:gd name="T58" fmla="*/ 47 w 241"/>
                <a:gd name="T59" fmla="*/ 83 h 336"/>
                <a:gd name="T60" fmla="*/ 14 w 241"/>
                <a:gd name="T61" fmla="*/ 102 h 336"/>
                <a:gd name="T62" fmla="*/ 2 w 241"/>
                <a:gd name="T63" fmla="*/ 121 h 336"/>
                <a:gd name="T64" fmla="*/ 36 w 241"/>
                <a:gd name="T65" fmla="*/ 149 h 336"/>
                <a:gd name="T66" fmla="*/ 31 w 241"/>
                <a:gd name="T67" fmla="*/ 175 h 336"/>
                <a:gd name="T68" fmla="*/ 43 w 241"/>
                <a:gd name="T69" fmla="*/ 208 h 336"/>
                <a:gd name="T70" fmla="*/ 50 w 241"/>
                <a:gd name="T71" fmla="*/ 246 h 336"/>
                <a:gd name="T72" fmla="*/ 62 w 241"/>
                <a:gd name="T73" fmla="*/ 286 h 336"/>
                <a:gd name="T74" fmla="*/ 71 w 241"/>
                <a:gd name="T75" fmla="*/ 282 h 336"/>
                <a:gd name="T76" fmla="*/ 76 w 241"/>
                <a:gd name="T77" fmla="*/ 249 h 336"/>
                <a:gd name="T78" fmla="*/ 80 w 241"/>
                <a:gd name="T79" fmla="*/ 251 h 336"/>
                <a:gd name="T80" fmla="*/ 85 w 241"/>
                <a:gd name="T81" fmla="*/ 270 h 336"/>
                <a:gd name="T82" fmla="*/ 92 w 241"/>
                <a:gd name="T83" fmla="*/ 263 h 336"/>
                <a:gd name="T84" fmla="*/ 97 w 241"/>
                <a:gd name="T85" fmla="*/ 253 h 336"/>
                <a:gd name="T86" fmla="*/ 104 w 241"/>
                <a:gd name="T87" fmla="*/ 265 h 336"/>
                <a:gd name="T88" fmla="*/ 104 w 241"/>
                <a:gd name="T89" fmla="*/ 272 h 336"/>
                <a:gd name="T90" fmla="*/ 121 w 241"/>
                <a:gd name="T91" fmla="*/ 260 h 336"/>
                <a:gd name="T92" fmla="*/ 128 w 241"/>
                <a:gd name="T93" fmla="*/ 258 h 336"/>
                <a:gd name="T94" fmla="*/ 128 w 241"/>
                <a:gd name="T95" fmla="*/ 232 h 336"/>
                <a:gd name="T96" fmla="*/ 130 w 241"/>
                <a:gd name="T97" fmla="*/ 213 h 336"/>
                <a:gd name="T98" fmla="*/ 125 w 241"/>
                <a:gd name="T99" fmla="*/ 189 h 336"/>
                <a:gd name="T100" fmla="*/ 135 w 241"/>
                <a:gd name="T101" fmla="*/ 175 h 336"/>
                <a:gd name="T102" fmla="*/ 137 w 241"/>
                <a:gd name="T103" fmla="*/ 194 h 336"/>
                <a:gd name="T104" fmla="*/ 151 w 241"/>
                <a:gd name="T105" fmla="*/ 232 h 336"/>
                <a:gd name="T106" fmla="*/ 168 w 241"/>
                <a:gd name="T107" fmla="*/ 225 h 336"/>
                <a:gd name="T108" fmla="*/ 180 w 241"/>
                <a:gd name="T109" fmla="*/ 223 h 336"/>
                <a:gd name="T110" fmla="*/ 196 w 241"/>
                <a:gd name="T111" fmla="*/ 249 h 336"/>
                <a:gd name="T112" fmla="*/ 203 w 241"/>
                <a:gd name="T113" fmla="*/ 272 h 336"/>
                <a:gd name="T114" fmla="*/ 208 w 241"/>
                <a:gd name="T115" fmla="*/ 282 h 336"/>
                <a:gd name="T116" fmla="*/ 211 w 241"/>
                <a:gd name="T117" fmla="*/ 310 h 336"/>
                <a:gd name="T118" fmla="*/ 218 w 241"/>
                <a:gd name="T119" fmla="*/ 308 h 336"/>
                <a:gd name="T120" fmla="*/ 182 w 241"/>
                <a:gd name="T121" fmla="*/ 244 h 336"/>
                <a:gd name="T122" fmla="*/ 154 w 241"/>
                <a:gd name="T123" fmla="*/ 258 h 336"/>
                <a:gd name="T124" fmla="*/ 156 w 241"/>
                <a:gd name="T125" fmla="*/ 25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" h="336">
                  <a:moveTo>
                    <a:pt x="135" y="268"/>
                  </a:moveTo>
                  <a:lnTo>
                    <a:pt x="133" y="268"/>
                  </a:lnTo>
                  <a:lnTo>
                    <a:pt x="133" y="265"/>
                  </a:lnTo>
                  <a:lnTo>
                    <a:pt x="130" y="268"/>
                  </a:lnTo>
                  <a:lnTo>
                    <a:pt x="130" y="270"/>
                  </a:lnTo>
                  <a:lnTo>
                    <a:pt x="130" y="270"/>
                  </a:lnTo>
                  <a:lnTo>
                    <a:pt x="130" y="270"/>
                  </a:lnTo>
                  <a:lnTo>
                    <a:pt x="130" y="270"/>
                  </a:lnTo>
                  <a:lnTo>
                    <a:pt x="130" y="270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28" y="272"/>
                  </a:lnTo>
                  <a:lnTo>
                    <a:pt x="128" y="272"/>
                  </a:lnTo>
                  <a:lnTo>
                    <a:pt x="130" y="272"/>
                  </a:lnTo>
                  <a:lnTo>
                    <a:pt x="130" y="272"/>
                  </a:lnTo>
                  <a:lnTo>
                    <a:pt x="133" y="272"/>
                  </a:lnTo>
                  <a:lnTo>
                    <a:pt x="133" y="270"/>
                  </a:lnTo>
                  <a:lnTo>
                    <a:pt x="133" y="270"/>
                  </a:lnTo>
                  <a:lnTo>
                    <a:pt x="133" y="270"/>
                  </a:lnTo>
                  <a:lnTo>
                    <a:pt x="133" y="270"/>
                  </a:lnTo>
                  <a:lnTo>
                    <a:pt x="135" y="270"/>
                  </a:lnTo>
                  <a:lnTo>
                    <a:pt x="135" y="268"/>
                  </a:lnTo>
                  <a:lnTo>
                    <a:pt x="135" y="268"/>
                  </a:lnTo>
                  <a:close/>
                  <a:moveTo>
                    <a:pt x="147" y="239"/>
                  </a:moveTo>
                  <a:lnTo>
                    <a:pt x="144" y="237"/>
                  </a:lnTo>
                  <a:lnTo>
                    <a:pt x="142" y="237"/>
                  </a:lnTo>
                  <a:lnTo>
                    <a:pt x="142" y="234"/>
                  </a:lnTo>
                  <a:lnTo>
                    <a:pt x="142" y="232"/>
                  </a:lnTo>
                  <a:lnTo>
                    <a:pt x="142" y="230"/>
                  </a:lnTo>
                  <a:lnTo>
                    <a:pt x="140" y="230"/>
                  </a:lnTo>
                  <a:lnTo>
                    <a:pt x="140" y="227"/>
                  </a:lnTo>
                  <a:lnTo>
                    <a:pt x="137" y="227"/>
                  </a:lnTo>
                  <a:lnTo>
                    <a:pt x="137" y="225"/>
                  </a:lnTo>
                  <a:lnTo>
                    <a:pt x="137" y="223"/>
                  </a:lnTo>
                  <a:lnTo>
                    <a:pt x="137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3"/>
                  </a:lnTo>
                  <a:lnTo>
                    <a:pt x="133" y="223"/>
                  </a:lnTo>
                  <a:lnTo>
                    <a:pt x="133" y="223"/>
                  </a:lnTo>
                  <a:lnTo>
                    <a:pt x="133" y="227"/>
                  </a:lnTo>
                  <a:lnTo>
                    <a:pt x="133" y="230"/>
                  </a:lnTo>
                  <a:lnTo>
                    <a:pt x="133" y="232"/>
                  </a:lnTo>
                  <a:lnTo>
                    <a:pt x="133" y="232"/>
                  </a:lnTo>
                  <a:lnTo>
                    <a:pt x="135" y="234"/>
                  </a:lnTo>
                  <a:lnTo>
                    <a:pt x="137" y="234"/>
                  </a:lnTo>
                  <a:lnTo>
                    <a:pt x="137" y="237"/>
                  </a:lnTo>
                  <a:lnTo>
                    <a:pt x="137" y="239"/>
                  </a:lnTo>
                  <a:lnTo>
                    <a:pt x="137" y="241"/>
                  </a:lnTo>
                  <a:lnTo>
                    <a:pt x="137" y="241"/>
                  </a:lnTo>
                  <a:lnTo>
                    <a:pt x="137" y="241"/>
                  </a:lnTo>
                  <a:lnTo>
                    <a:pt x="137" y="241"/>
                  </a:lnTo>
                  <a:lnTo>
                    <a:pt x="140" y="244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7" y="249"/>
                  </a:lnTo>
                  <a:lnTo>
                    <a:pt x="137" y="251"/>
                  </a:lnTo>
                  <a:lnTo>
                    <a:pt x="135" y="256"/>
                  </a:lnTo>
                  <a:lnTo>
                    <a:pt x="135" y="258"/>
                  </a:lnTo>
                  <a:lnTo>
                    <a:pt x="135" y="258"/>
                  </a:lnTo>
                  <a:lnTo>
                    <a:pt x="135" y="260"/>
                  </a:lnTo>
                  <a:lnTo>
                    <a:pt x="135" y="260"/>
                  </a:lnTo>
                  <a:lnTo>
                    <a:pt x="135" y="263"/>
                  </a:lnTo>
                  <a:lnTo>
                    <a:pt x="135" y="265"/>
                  </a:lnTo>
                  <a:lnTo>
                    <a:pt x="135" y="263"/>
                  </a:lnTo>
                  <a:lnTo>
                    <a:pt x="137" y="260"/>
                  </a:lnTo>
                  <a:lnTo>
                    <a:pt x="137" y="260"/>
                  </a:lnTo>
                  <a:lnTo>
                    <a:pt x="137" y="263"/>
                  </a:lnTo>
                  <a:lnTo>
                    <a:pt x="135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40" y="265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42" y="260"/>
                  </a:lnTo>
                  <a:lnTo>
                    <a:pt x="142" y="263"/>
                  </a:lnTo>
                  <a:lnTo>
                    <a:pt x="142" y="263"/>
                  </a:lnTo>
                  <a:lnTo>
                    <a:pt x="142" y="260"/>
                  </a:lnTo>
                  <a:lnTo>
                    <a:pt x="147" y="256"/>
                  </a:lnTo>
                  <a:lnTo>
                    <a:pt x="147" y="256"/>
                  </a:lnTo>
                  <a:lnTo>
                    <a:pt x="147" y="246"/>
                  </a:lnTo>
                  <a:lnTo>
                    <a:pt x="147" y="241"/>
                  </a:lnTo>
                  <a:lnTo>
                    <a:pt x="147" y="239"/>
                  </a:lnTo>
                  <a:close/>
                  <a:moveTo>
                    <a:pt x="137" y="241"/>
                  </a:moveTo>
                  <a:lnTo>
                    <a:pt x="137" y="241"/>
                  </a:lnTo>
                  <a:lnTo>
                    <a:pt x="137" y="239"/>
                  </a:lnTo>
                  <a:lnTo>
                    <a:pt x="137" y="239"/>
                  </a:lnTo>
                  <a:lnTo>
                    <a:pt x="137" y="239"/>
                  </a:lnTo>
                  <a:lnTo>
                    <a:pt x="137" y="239"/>
                  </a:lnTo>
                  <a:lnTo>
                    <a:pt x="137" y="239"/>
                  </a:lnTo>
                  <a:lnTo>
                    <a:pt x="137" y="241"/>
                  </a:lnTo>
                  <a:lnTo>
                    <a:pt x="137" y="241"/>
                  </a:lnTo>
                  <a:lnTo>
                    <a:pt x="137" y="241"/>
                  </a:lnTo>
                  <a:close/>
                  <a:moveTo>
                    <a:pt x="130" y="220"/>
                  </a:moveTo>
                  <a:lnTo>
                    <a:pt x="133" y="220"/>
                  </a:lnTo>
                  <a:lnTo>
                    <a:pt x="133" y="220"/>
                  </a:lnTo>
                  <a:lnTo>
                    <a:pt x="135" y="220"/>
                  </a:lnTo>
                  <a:lnTo>
                    <a:pt x="137" y="220"/>
                  </a:lnTo>
                  <a:lnTo>
                    <a:pt x="137" y="220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5" y="218"/>
                  </a:lnTo>
                  <a:lnTo>
                    <a:pt x="135" y="215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8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20"/>
                  </a:lnTo>
                  <a:lnTo>
                    <a:pt x="128" y="220"/>
                  </a:lnTo>
                  <a:lnTo>
                    <a:pt x="128" y="223"/>
                  </a:lnTo>
                  <a:lnTo>
                    <a:pt x="125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0" y="220"/>
                  </a:lnTo>
                  <a:close/>
                  <a:moveTo>
                    <a:pt x="57" y="277"/>
                  </a:moveTo>
                  <a:lnTo>
                    <a:pt x="54" y="277"/>
                  </a:lnTo>
                  <a:lnTo>
                    <a:pt x="54" y="275"/>
                  </a:lnTo>
                  <a:lnTo>
                    <a:pt x="54" y="272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4" y="275"/>
                  </a:lnTo>
                  <a:lnTo>
                    <a:pt x="54" y="275"/>
                  </a:lnTo>
                  <a:lnTo>
                    <a:pt x="52" y="277"/>
                  </a:lnTo>
                  <a:lnTo>
                    <a:pt x="52" y="277"/>
                  </a:lnTo>
                  <a:lnTo>
                    <a:pt x="52" y="277"/>
                  </a:lnTo>
                  <a:lnTo>
                    <a:pt x="54" y="279"/>
                  </a:lnTo>
                  <a:lnTo>
                    <a:pt x="57" y="282"/>
                  </a:lnTo>
                  <a:lnTo>
                    <a:pt x="57" y="279"/>
                  </a:lnTo>
                  <a:lnTo>
                    <a:pt x="57" y="279"/>
                  </a:lnTo>
                  <a:lnTo>
                    <a:pt x="57" y="277"/>
                  </a:lnTo>
                  <a:close/>
                  <a:moveTo>
                    <a:pt x="130" y="211"/>
                  </a:move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3" y="211"/>
                  </a:lnTo>
                  <a:lnTo>
                    <a:pt x="135" y="211"/>
                  </a:lnTo>
                  <a:lnTo>
                    <a:pt x="135" y="211"/>
                  </a:lnTo>
                  <a:lnTo>
                    <a:pt x="135" y="213"/>
                  </a:lnTo>
                  <a:lnTo>
                    <a:pt x="135" y="213"/>
                  </a:lnTo>
                  <a:lnTo>
                    <a:pt x="135" y="213"/>
                  </a:lnTo>
                  <a:lnTo>
                    <a:pt x="137" y="213"/>
                  </a:lnTo>
                  <a:lnTo>
                    <a:pt x="137" y="213"/>
                  </a:lnTo>
                  <a:lnTo>
                    <a:pt x="137" y="213"/>
                  </a:lnTo>
                  <a:lnTo>
                    <a:pt x="137" y="213"/>
                  </a:lnTo>
                  <a:lnTo>
                    <a:pt x="135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5" y="208"/>
                  </a:lnTo>
                  <a:lnTo>
                    <a:pt x="133" y="206"/>
                  </a:lnTo>
                  <a:lnTo>
                    <a:pt x="133" y="206"/>
                  </a:lnTo>
                  <a:lnTo>
                    <a:pt x="130" y="208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11"/>
                  </a:lnTo>
                  <a:close/>
                  <a:moveTo>
                    <a:pt x="123" y="265"/>
                  </a:moveTo>
                  <a:lnTo>
                    <a:pt x="121" y="268"/>
                  </a:lnTo>
                  <a:lnTo>
                    <a:pt x="121" y="270"/>
                  </a:lnTo>
                  <a:lnTo>
                    <a:pt x="118" y="270"/>
                  </a:lnTo>
                  <a:lnTo>
                    <a:pt x="118" y="272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21" y="275"/>
                  </a:lnTo>
                  <a:lnTo>
                    <a:pt x="121" y="272"/>
                  </a:lnTo>
                  <a:lnTo>
                    <a:pt x="121" y="270"/>
                  </a:lnTo>
                  <a:lnTo>
                    <a:pt x="123" y="268"/>
                  </a:lnTo>
                  <a:lnTo>
                    <a:pt x="123" y="265"/>
                  </a:lnTo>
                  <a:lnTo>
                    <a:pt x="123" y="265"/>
                  </a:lnTo>
                  <a:close/>
                  <a:moveTo>
                    <a:pt x="130" y="263"/>
                  </a:moveTo>
                  <a:lnTo>
                    <a:pt x="130" y="263"/>
                  </a:lnTo>
                  <a:lnTo>
                    <a:pt x="128" y="265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0" y="265"/>
                  </a:lnTo>
                  <a:lnTo>
                    <a:pt x="133" y="265"/>
                  </a:lnTo>
                  <a:lnTo>
                    <a:pt x="133" y="263"/>
                  </a:lnTo>
                  <a:lnTo>
                    <a:pt x="133" y="260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60"/>
                  </a:lnTo>
                  <a:lnTo>
                    <a:pt x="135" y="256"/>
                  </a:lnTo>
                  <a:lnTo>
                    <a:pt x="135" y="256"/>
                  </a:lnTo>
                  <a:lnTo>
                    <a:pt x="133" y="256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3" y="258"/>
                  </a:lnTo>
                  <a:lnTo>
                    <a:pt x="130" y="258"/>
                  </a:lnTo>
                  <a:lnTo>
                    <a:pt x="130" y="260"/>
                  </a:lnTo>
                  <a:lnTo>
                    <a:pt x="128" y="260"/>
                  </a:lnTo>
                  <a:lnTo>
                    <a:pt x="128" y="260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30" y="260"/>
                  </a:lnTo>
                  <a:lnTo>
                    <a:pt x="130" y="263"/>
                  </a:lnTo>
                  <a:close/>
                  <a:moveTo>
                    <a:pt x="125" y="263"/>
                  </a:moveTo>
                  <a:lnTo>
                    <a:pt x="125" y="263"/>
                  </a:lnTo>
                  <a:lnTo>
                    <a:pt x="125" y="263"/>
                  </a:lnTo>
                  <a:lnTo>
                    <a:pt x="123" y="263"/>
                  </a:lnTo>
                  <a:lnTo>
                    <a:pt x="125" y="265"/>
                  </a:lnTo>
                  <a:lnTo>
                    <a:pt x="123" y="268"/>
                  </a:lnTo>
                  <a:lnTo>
                    <a:pt x="123" y="268"/>
                  </a:lnTo>
                  <a:lnTo>
                    <a:pt x="123" y="268"/>
                  </a:lnTo>
                  <a:lnTo>
                    <a:pt x="123" y="270"/>
                  </a:lnTo>
                  <a:lnTo>
                    <a:pt x="123" y="270"/>
                  </a:lnTo>
                  <a:lnTo>
                    <a:pt x="123" y="270"/>
                  </a:lnTo>
                  <a:lnTo>
                    <a:pt x="125" y="270"/>
                  </a:lnTo>
                  <a:lnTo>
                    <a:pt x="125" y="270"/>
                  </a:lnTo>
                  <a:lnTo>
                    <a:pt x="125" y="270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28" y="265"/>
                  </a:lnTo>
                  <a:lnTo>
                    <a:pt x="125" y="263"/>
                  </a:lnTo>
                  <a:close/>
                  <a:moveTo>
                    <a:pt x="123" y="265"/>
                  </a:moveTo>
                  <a:lnTo>
                    <a:pt x="123" y="263"/>
                  </a:lnTo>
                  <a:lnTo>
                    <a:pt x="123" y="263"/>
                  </a:lnTo>
                  <a:lnTo>
                    <a:pt x="121" y="265"/>
                  </a:lnTo>
                  <a:lnTo>
                    <a:pt x="121" y="265"/>
                  </a:lnTo>
                  <a:lnTo>
                    <a:pt x="121" y="268"/>
                  </a:lnTo>
                  <a:lnTo>
                    <a:pt x="121" y="268"/>
                  </a:lnTo>
                  <a:lnTo>
                    <a:pt x="121" y="265"/>
                  </a:lnTo>
                  <a:lnTo>
                    <a:pt x="123" y="265"/>
                  </a:lnTo>
                  <a:close/>
                  <a:moveTo>
                    <a:pt x="135" y="241"/>
                  </a:moveTo>
                  <a:lnTo>
                    <a:pt x="135" y="239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35" y="244"/>
                  </a:lnTo>
                  <a:lnTo>
                    <a:pt x="137" y="246"/>
                  </a:lnTo>
                  <a:lnTo>
                    <a:pt x="135" y="246"/>
                  </a:lnTo>
                  <a:lnTo>
                    <a:pt x="135" y="246"/>
                  </a:lnTo>
                  <a:lnTo>
                    <a:pt x="135" y="246"/>
                  </a:lnTo>
                  <a:lnTo>
                    <a:pt x="135" y="249"/>
                  </a:lnTo>
                  <a:lnTo>
                    <a:pt x="137" y="249"/>
                  </a:lnTo>
                  <a:lnTo>
                    <a:pt x="137" y="246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7" y="244"/>
                  </a:lnTo>
                  <a:lnTo>
                    <a:pt x="137" y="246"/>
                  </a:lnTo>
                  <a:lnTo>
                    <a:pt x="137" y="244"/>
                  </a:lnTo>
                  <a:lnTo>
                    <a:pt x="137" y="241"/>
                  </a:lnTo>
                  <a:lnTo>
                    <a:pt x="135" y="241"/>
                  </a:lnTo>
                  <a:lnTo>
                    <a:pt x="135" y="241"/>
                  </a:lnTo>
                  <a:close/>
                  <a:moveTo>
                    <a:pt x="206" y="291"/>
                  </a:moveTo>
                  <a:lnTo>
                    <a:pt x="206" y="291"/>
                  </a:lnTo>
                  <a:lnTo>
                    <a:pt x="206" y="289"/>
                  </a:lnTo>
                  <a:lnTo>
                    <a:pt x="206" y="286"/>
                  </a:lnTo>
                  <a:lnTo>
                    <a:pt x="206" y="284"/>
                  </a:lnTo>
                  <a:lnTo>
                    <a:pt x="203" y="282"/>
                  </a:lnTo>
                  <a:lnTo>
                    <a:pt x="203" y="279"/>
                  </a:lnTo>
                  <a:lnTo>
                    <a:pt x="203" y="279"/>
                  </a:lnTo>
                  <a:lnTo>
                    <a:pt x="203" y="277"/>
                  </a:lnTo>
                  <a:lnTo>
                    <a:pt x="203" y="277"/>
                  </a:lnTo>
                  <a:lnTo>
                    <a:pt x="201" y="277"/>
                  </a:lnTo>
                  <a:lnTo>
                    <a:pt x="203" y="279"/>
                  </a:lnTo>
                  <a:lnTo>
                    <a:pt x="203" y="282"/>
                  </a:lnTo>
                  <a:lnTo>
                    <a:pt x="201" y="282"/>
                  </a:lnTo>
                  <a:lnTo>
                    <a:pt x="201" y="284"/>
                  </a:lnTo>
                  <a:lnTo>
                    <a:pt x="201" y="282"/>
                  </a:lnTo>
                  <a:lnTo>
                    <a:pt x="201" y="282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199" y="282"/>
                  </a:lnTo>
                  <a:lnTo>
                    <a:pt x="199" y="282"/>
                  </a:lnTo>
                  <a:lnTo>
                    <a:pt x="201" y="286"/>
                  </a:lnTo>
                  <a:lnTo>
                    <a:pt x="201" y="289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199" y="291"/>
                  </a:lnTo>
                  <a:lnTo>
                    <a:pt x="199" y="291"/>
                  </a:lnTo>
                  <a:lnTo>
                    <a:pt x="199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1" y="294"/>
                  </a:lnTo>
                  <a:lnTo>
                    <a:pt x="203" y="294"/>
                  </a:lnTo>
                  <a:lnTo>
                    <a:pt x="203" y="294"/>
                  </a:lnTo>
                  <a:lnTo>
                    <a:pt x="206" y="294"/>
                  </a:lnTo>
                  <a:lnTo>
                    <a:pt x="206" y="291"/>
                  </a:lnTo>
                  <a:close/>
                  <a:moveTo>
                    <a:pt x="201" y="275"/>
                  </a:moveTo>
                  <a:lnTo>
                    <a:pt x="201" y="275"/>
                  </a:lnTo>
                  <a:lnTo>
                    <a:pt x="201" y="272"/>
                  </a:lnTo>
                  <a:lnTo>
                    <a:pt x="201" y="272"/>
                  </a:lnTo>
                  <a:lnTo>
                    <a:pt x="201" y="270"/>
                  </a:lnTo>
                  <a:lnTo>
                    <a:pt x="201" y="270"/>
                  </a:lnTo>
                  <a:lnTo>
                    <a:pt x="201" y="270"/>
                  </a:lnTo>
                  <a:lnTo>
                    <a:pt x="201" y="270"/>
                  </a:lnTo>
                  <a:lnTo>
                    <a:pt x="199" y="270"/>
                  </a:lnTo>
                  <a:lnTo>
                    <a:pt x="199" y="272"/>
                  </a:lnTo>
                  <a:lnTo>
                    <a:pt x="199" y="272"/>
                  </a:lnTo>
                  <a:lnTo>
                    <a:pt x="199" y="275"/>
                  </a:lnTo>
                  <a:lnTo>
                    <a:pt x="199" y="279"/>
                  </a:lnTo>
                  <a:lnTo>
                    <a:pt x="199" y="282"/>
                  </a:lnTo>
                  <a:lnTo>
                    <a:pt x="199" y="279"/>
                  </a:lnTo>
                  <a:lnTo>
                    <a:pt x="201" y="277"/>
                  </a:lnTo>
                  <a:lnTo>
                    <a:pt x="201" y="275"/>
                  </a:lnTo>
                  <a:close/>
                  <a:moveTo>
                    <a:pt x="130" y="189"/>
                  </a:moveTo>
                  <a:lnTo>
                    <a:pt x="128" y="187"/>
                  </a:lnTo>
                  <a:lnTo>
                    <a:pt x="125" y="187"/>
                  </a:lnTo>
                  <a:lnTo>
                    <a:pt x="125" y="187"/>
                  </a:lnTo>
                  <a:lnTo>
                    <a:pt x="125" y="187"/>
                  </a:lnTo>
                  <a:lnTo>
                    <a:pt x="125" y="189"/>
                  </a:lnTo>
                  <a:lnTo>
                    <a:pt x="128" y="189"/>
                  </a:lnTo>
                  <a:lnTo>
                    <a:pt x="128" y="192"/>
                  </a:lnTo>
                  <a:lnTo>
                    <a:pt x="130" y="192"/>
                  </a:lnTo>
                  <a:lnTo>
                    <a:pt x="130" y="192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3" y="192"/>
                  </a:lnTo>
                  <a:lnTo>
                    <a:pt x="133" y="192"/>
                  </a:lnTo>
                  <a:lnTo>
                    <a:pt x="130" y="189"/>
                  </a:lnTo>
                  <a:close/>
                  <a:moveTo>
                    <a:pt x="241" y="303"/>
                  </a:moveTo>
                  <a:lnTo>
                    <a:pt x="241" y="303"/>
                  </a:lnTo>
                  <a:lnTo>
                    <a:pt x="239" y="298"/>
                  </a:lnTo>
                  <a:lnTo>
                    <a:pt x="239" y="296"/>
                  </a:lnTo>
                  <a:lnTo>
                    <a:pt x="239" y="294"/>
                  </a:lnTo>
                  <a:lnTo>
                    <a:pt x="237" y="279"/>
                  </a:lnTo>
                  <a:lnTo>
                    <a:pt x="239" y="272"/>
                  </a:lnTo>
                  <a:lnTo>
                    <a:pt x="239" y="270"/>
                  </a:lnTo>
                  <a:lnTo>
                    <a:pt x="237" y="268"/>
                  </a:lnTo>
                  <a:lnTo>
                    <a:pt x="237" y="265"/>
                  </a:lnTo>
                  <a:lnTo>
                    <a:pt x="237" y="265"/>
                  </a:lnTo>
                  <a:lnTo>
                    <a:pt x="237" y="263"/>
                  </a:lnTo>
                  <a:lnTo>
                    <a:pt x="234" y="258"/>
                  </a:lnTo>
                  <a:lnTo>
                    <a:pt x="237" y="258"/>
                  </a:lnTo>
                  <a:lnTo>
                    <a:pt x="237" y="258"/>
                  </a:lnTo>
                  <a:lnTo>
                    <a:pt x="237" y="258"/>
                  </a:lnTo>
                  <a:lnTo>
                    <a:pt x="237" y="256"/>
                  </a:lnTo>
                  <a:lnTo>
                    <a:pt x="234" y="237"/>
                  </a:lnTo>
                  <a:lnTo>
                    <a:pt x="234" y="237"/>
                  </a:lnTo>
                  <a:lnTo>
                    <a:pt x="234" y="234"/>
                  </a:lnTo>
                  <a:lnTo>
                    <a:pt x="234" y="234"/>
                  </a:lnTo>
                  <a:lnTo>
                    <a:pt x="234" y="230"/>
                  </a:lnTo>
                  <a:lnTo>
                    <a:pt x="234" y="227"/>
                  </a:lnTo>
                  <a:lnTo>
                    <a:pt x="232" y="225"/>
                  </a:lnTo>
                  <a:lnTo>
                    <a:pt x="232" y="225"/>
                  </a:lnTo>
                  <a:lnTo>
                    <a:pt x="232" y="223"/>
                  </a:lnTo>
                  <a:lnTo>
                    <a:pt x="230" y="223"/>
                  </a:lnTo>
                  <a:lnTo>
                    <a:pt x="230" y="220"/>
                  </a:lnTo>
                  <a:lnTo>
                    <a:pt x="230" y="215"/>
                  </a:lnTo>
                  <a:lnTo>
                    <a:pt x="230" y="215"/>
                  </a:lnTo>
                  <a:lnTo>
                    <a:pt x="227" y="215"/>
                  </a:lnTo>
                  <a:lnTo>
                    <a:pt x="227" y="213"/>
                  </a:lnTo>
                  <a:lnTo>
                    <a:pt x="225" y="211"/>
                  </a:lnTo>
                  <a:lnTo>
                    <a:pt x="225" y="208"/>
                  </a:lnTo>
                  <a:lnTo>
                    <a:pt x="225" y="199"/>
                  </a:lnTo>
                  <a:lnTo>
                    <a:pt x="225" y="197"/>
                  </a:lnTo>
                  <a:lnTo>
                    <a:pt x="225" y="197"/>
                  </a:lnTo>
                  <a:lnTo>
                    <a:pt x="225" y="194"/>
                  </a:lnTo>
                  <a:lnTo>
                    <a:pt x="225" y="194"/>
                  </a:lnTo>
                  <a:lnTo>
                    <a:pt x="225" y="192"/>
                  </a:lnTo>
                  <a:lnTo>
                    <a:pt x="225" y="192"/>
                  </a:lnTo>
                  <a:lnTo>
                    <a:pt x="225" y="192"/>
                  </a:lnTo>
                  <a:lnTo>
                    <a:pt x="225" y="189"/>
                  </a:lnTo>
                  <a:lnTo>
                    <a:pt x="225" y="189"/>
                  </a:lnTo>
                  <a:lnTo>
                    <a:pt x="225" y="189"/>
                  </a:lnTo>
                  <a:lnTo>
                    <a:pt x="225" y="189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5" y="185"/>
                  </a:lnTo>
                  <a:lnTo>
                    <a:pt x="222" y="185"/>
                  </a:lnTo>
                  <a:lnTo>
                    <a:pt x="222" y="185"/>
                  </a:lnTo>
                  <a:lnTo>
                    <a:pt x="222" y="185"/>
                  </a:lnTo>
                  <a:lnTo>
                    <a:pt x="222" y="180"/>
                  </a:lnTo>
                  <a:lnTo>
                    <a:pt x="220" y="175"/>
                  </a:lnTo>
                  <a:lnTo>
                    <a:pt x="220" y="173"/>
                  </a:lnTo>
                  <a:lnTo>
                    <a:pt x="220" y="170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20" y="168"/>
                  </a:lnTo>
                  <a:lnTo>
                    <a:pt x="218" y="170"/>
                  </a:lnTo>
                  <a:lnTo>
                    <a:pt x="218" y="173"/>
                  </a:lnTo>
                  <a:lnTo>
                    <a:pt x="218" y="170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3" y="168"/>
                  </a:lnTo>
                  <a:lnTo>
                    <a:pt x="213" y="168"/>
                  </a:lnTo>
                  <a:lnTo>
                    <a:pt x="211" y="170"/>
                  </a:lnTo>
                  <a:lnTo>
                    <a:pt x="211" y="173"/>
                  </a:lnTo>
                  <a:lnTo>
                    <a:pt x="208" y="173"/>
                  </a:lnTo>
                  <a:lnTo>
                    <a:pt x="208" y="173"/>
                  </a:lnTo>
                  <a:lnTo>
                    <a:pt x="206" y="170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68"/>
                  </a:lnTo>
                  <a:lnTo>
                    <a:pt x="203" y="170"/>
                  </a:lnTo>
                  <a:lnTo>
                    <a:pt x="203" y="173"/>
                  </a:lnTo>
                  <a:lnTo>
                    <a:pt x="203" y="178"/>
                  </a:lnTo>
                  <a:lnTo>
                    <a:pt x="203" y="180"/>
                  </a:lnTo>
                  <a:lnTo>
                    <a:pt x="203" y="182"/>
                  </a:lnTo>
                  <a:lnTo>
                    <a:pt x="201" y="185"/>
                  </a:lnTo>
                  <a:lnTo>
                    <a:pt x="201" y="185"/>
                  </a:lnTo>
                  <a:lnTo>
                    <a:pt x="199" y="185"/>
                  </a:lnTo>
                  <a:lnTo>
                    <a:pt x="199" y="187"/>
                  </a:lnTo>
                  <a:lnTo>
                    <a:pt x="196" y="187"/>
                  </a:lnTo>
                  <a:lnTo>
                    <a:pt x="194" y="192"/>
                  </a:lnTo>
                  <a:lnTo>
                    <a:pt x="194" y="194"/>
                  </a:lnTo>
                  <a:lnTo>
                    <a:pt x="194" y="197"/>
                  </a:lnTo>
                  <a:lnTo>
                    <a:pt x="194" y="197"/>
                  </a:lnTo>
                  <a:lnTo>
                    <a:pt x="196" y="201"/>
                  </a:lnTo>
                  <a:lnTo>
                    <a:pt x="196" y="204"/>
                  </a:lnTo>
                  <a:lnTo>
                    <a:pt x="196" y="204"/>
                  </a:lnTo>
                  <a:lnTo>
                    <a:pt x="196" y="204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8"/>
                  </a:lnTo>
                  <a:lnTo>
                    <a:pt x="194" y="208"/>
                  </a:lnTo>
                  <a:lnTo>
                    <a:pt x="192" y="208"/>
                  </a:lnTo>
                  <a:lnTo>
                    <a:pt x="192" y="208"/>
                  </a:lnTo>
                  <a:lnTo>
                    <a:pt x="192" y="211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5" y="213"/>
                  </a:lnTo>
                  <a:lnTo>
                    <a:pt x="185" y="213"/>
                  </a:lnTo>
                  <a:lnTo>
                    <a:pt x="185" y="211"/>
                  </a:lnTo>
                  <a:lnTo>
                    <a:pt x="185" y="211"/>
                  </a:lnTo>
                  <a:lnTo>
                    <a:pt x="185" y="211"/>
                  </a:lnTo>
                  <a:lnTo>
                    <a:pt x="185" y="211"/>
                  </a:lnTo>
                  <a:lnTo>
                    <a:pt x="182" y="211"/>
                  </a:lnTo>
                  <a:lnTo>
                    <a:pt x="182" y="208"/>
                  </a:lnTo>
                  <a:lnTo>
                    <a:pt x="182" y="208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0" y="206"/>
                  </a:lnTo>
                  <a:lnTo>
                    <a:pt x="180" y="201"/>
                  </a:lnTo>
                  <a:lnTo>
                    <a:pt x="180" y="201"/>
                  </a:lnTo>
                  <a:lnTo>
                    <a:pt x="180" y="199"/>
                  </a:lnTo>
                  <a:lnTo>
                    <a:pt x="180" y="199"/>
                  </a:lnTo>
                  <a:lnTo>
                    <a:pt x="177" y="199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7"/>
                  </a:lnTo>
                  <a:lnTo>
                    <a:pt x="177" y="194"/>
                  </a:lnTo>
                  <a:lnTo>
                    <a:pt x="175" y="194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73" y="197"/>
                  </a:lnTo>
                  <a:lnTo>
                    <a:pt x="173" y="199"/>
                  </a:lnTo>
                  <a:lnTo>
                    <a:pt x="175" y="204"/>
                  </a:lnTo>
                  <a:lnTo>
                    <a:pt x="175" y="206"/>
                  </a:lnTo>
                  <a:lnTo>
                    <a:pt x="173" y="206"/>
                  </a:lnTo>
                  <a:lnTo>
                    <a:pt x="170" y="204"/>
                  </a:lnTo>
                  <a:lnTo>
                    <a:pt x="170" y="201"/>
                  </a:lnTo>
                  <a:lnTo>
                    <a:pt x="170" y="192"/>
                  </a:lnTo>
                  <a:lnTo>
                    <a:pt x="170" y="192"/>
                  </a:lnTo>
                  <a:lnTo>
                    <a:pt x="168" y="192"/>
                  </a:lnTo>
                  <a:lnTo>
                    <a:pt x="168" y="189"/>
                  </a:lnTo>
                  <a:lnTo>
                    <a:pt x="170" y="189"/>
                  </a:lnTo>
                  <a:lnTo>
                    <a:pt x="170" y="189"/>
                  </a:lnTo>
                  <a:lnTo>
                    <a:pt x="170" y="189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7"/>
                  </a:lnTo>
                  <a:lnTo>
                    <a:pt x="168" y="187"/>
                  </a:lnTo>
                  <a:lnTo>
                    <a:pt x="168" y="185"/>
                  </a:lnTo>
                  <a:lnTo>
                    <a:pt x="168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0"/>
                  </a:lnTo>
                  <a:lnTo>
                    <a:pt x="166" y="180"/>
                  </a:lnTo>
                  <a:lnTo>
                    <a:pt x="163" y="178"/>
                  </a:lnTo>
                  <a:lnTo>
                    <a:pt x="163" y="178"/>
                  </a:lnTo>
                  <a:lnTo>
                    <a:pt x="163" y="175"/>
                  </a:lnTo>
                  <a:lnTo>
                    <a:pt x="161" y="173"/>
                  </a:lnTo>
                  <a:lnTo>
                    <a:pt x="163" y="173"/>
                  </a:lnTo>
                  <a:lnTo>
                    <a:pt x="163" y="173"/>
                  </a:lnTo>
                  <a:lnTo>
                    <a:pt x="163" y="173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61" y="170"/>
                  </a:lnTo>
                  <a:lnTo>
                    <a:pt x="161" y="168"/>
                  </a:lnTo>
                  <a:lnTo>
                    <a:pt x="163" y="168"/>
                  </a:lnTo>
                  <a:lnTo>
                    <a:pt x="163" y="166"/>
                  </a:lnTo>
                  <a:lnTo>
                    <a:pt x="163" y="166"/>
                  </a:lnTo>
                  <a:lnTo>
                    <a:pt x="166" y="166"/>
                  </a:lnTo>
                  <a:lnTo>
                    <a:pt x="166" y="166"/>
                  </a:lnTo>
                  <a:lnTo>
                    <a:pt x="166" y="161"/>
                  </a:lnTo>
                  <a:lnTo>
                    <a:pt x="168" y="161"/>
                  </a:lnTo>
                  <a:lnTo>
                    <a:pt x="166" y="161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6"/>
                  </a:lnTo>
                  <a:lnTo>
                    <a:pt x="168" y="154"/>
                  </a:lnTo>
                  <a:lnTo>
                    <a:pt x="168" y="154"/>
                  </a:lnTo>
                  <a:lnTo>
                    <a:pt x="170" y="154"/>
                  </a:lnTo>
                  <a:lnTo>
                    <a:pt x="170" y="152"/>
                  </a:lnTo>
                  <a:lnTo>
                    <a:pt x="170" y="152"/>
                  </a:lnTo>
                  <a:lnTo>
                    <a:pt x="170" y="152"/>
                  </a:lnTo>
                  <a:lnTo>
                    <a:pt x="170" y="154"/>
                  </a:lnTo>
                  <a:lnTo>
                    <a:pt x="173" y="154"/>
                  </a:lnTo>
                  <a:lnTo>
                    <a:pt x="173" y="152"/>
                  </a:lnTo>
                  <a:lnTo>
                    <a:pt x="173" y="149"/>
                  </a:lnTo>
                  <a:lnTo>
                    <a:pt x="173" y="147"/>
                  </a:lnTo>
                  <a:lnTo>
                    <a:pt x="173" y="147"/>
                  </a:lnTo>
                  <a:lnTo>
                    <a:pt x="175" y="147"/>
                  </a:lnTo>
                  <a:lnTo>
                    <a:pt x="180" y="147"/>
                  </a:lnTo>
                  <a:lnTo>
                    <a:pt x="182" y="147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7" y="147"/>
                  </a:lnTo>
                  <a:lnTo>
                    <a:pt x="187" y="144"/>
                  </a:lnTo>
                  <a:lnTo>
                    <a:pt x="187" y="144"/>
                  </a:lnTo>
                  <a:lnTo>
                    <a:pt x="187" y="140"/>
                  </a:lnTo>
                  <a:lnTo>
                    <a:pt x="187" y="140"/>
                  </a:lnTo>
                  <a:lnTo>
                    <a:pt x="189" y="140"/>
                  </a:lnTo>
                  <a:lnTo>
                    <a:pt x="189" y="142"/>
                  </a:lnTo>
                  <a:lnTo>
                    <a:pt x="189" y="144"/>
                  </a:lnTo>
                  <a:lnTo>
                    <a:pt x="192" y="144"/>
                  </a:lnTo>
                  <a:lnTo>
                    <a:pt x="192" y="144"/>
                  </a:lnTo>
                  <a:lnTo>
                    <a:pt x="192" y="144"/>
                  </a:lnTo>
                  <a:lnTo>
                    <a:pt x="194" y="142"/>
                  </a:lnTo>
                  <a:lnTo>
                    <a:pt x="194" y="142"/>
                  </a:lnTo>
                  <a:lnTo>
                    <a:pt x="194" y="140"/>
                  </a:lnTo>
                  <a:lnTo>
                    <a:pt x="192" y="140"/>
                  </a:lnTo>
                  <a:lnTo>
                    <a:pt x="194" y="140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6" y="142"/>
                  </a:lnTo>
                  <a:lnTo>
                    <a:pt x="196" y="142"/>
                  </a:lnTo>
                  <a:lnTo>
                    <a:pt x="199" y="144"/>
                  </a:lnTo>
                  <a:lnTo>
                    <a:pt x="201" y="144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3" y="137"/>
                  </a:lnTo>
                  <a:lnTo>
                    <a:pt x="203" y="137"/>
                  </a:lnTo>
                  <a:lnTo>
                    <a:pt x="201" y="135"/>
                  </a:lnTo>
                  <a:lnTo>
                    <a:pt x="201" y="133"/>
                  </a:lnTo>
                  <a:lnTo>
                    <a:pt x="203" y="133"/>
                  </a:lnTo>
                  <a:lnTo>
                    <a:pt x="203" y="133"/>
                  </a:lnTo>
                  <a:lnTo>
                    <a:pt x="206" y="133"/>
                  </a:lnTo>
                  <a:lnTo>
                    <a:pt x="206" y="135"/>
                  </a:lnTo>
                  <a:lnTo>
                    <a:pt x="206" y="133"/>
                  </a:lnTo>
                  <a:lnTo>
                    <a:pt x="203" y="133"/>
                  </a:lnTo>
                  <a:lnTo>
                    <a:pt x="203" y="130"/>
                  </a:lnTo>
                  <a:lnTo>
                    <a:pt x="208" y="130"/>
                  </a:lnTo>
                  <a:lnTo>
                    <a:pt x="211" y="130"/>
                  </a:lnTo>
                  <a:lnTo>
                    <a:pt x="213" y="130"/>
                  </a:lnTo>
                  <a:lnTo>
                    <a:pt x="213" y="128"/>
                  </a:lnTo>
                  <a:lnTo>
                    <a:pt x="213" y="128"/>
                  </a:lnTo>
                  <a:lnTo>
                    <a:pt x="213" y="123"/>
                  </a:lnTo>
                  <a:lnTo>
                    <a:pt x="213" y="123"/>
                  </a:lnTo>
                  <a:lnTo>
                    <a:pt x="213" y="123"/>
                  </a:lnTo>
                  <a:lnTo>
                    <a:pt x="215" y="121"/>
                  </a:lnTo>
                  <a:lnTo>
                    <a:pt x="215" y="121"/>
                  </a:lnTo>
                  <a:lnTo>
                    <a:pt x="215" y="121"/>
                  </a:lnTo>
                  <a:lnTo>
                    <a:pt x="215" y="121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218" y="116"/>
                  </a:lnTo>
                  <a:lnTo>
                    <a:pt x="220" y="109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20" y="104"/>
                  </a:lnTo>
                  <a:lnTo>
                    <a:pt x="220" y="104"/>
                  </a:lnTo>
                  <a:lnTo>
                    <a:pt x="218" y="104"/>
                  </a:lnTo>
                  <a:lnTo>
                    <a:pt x="218" y="104"/>
                  </a:lnTo>
                  <a:lnTo>
                    <a:pt x="218" y="102"/>
                  </a:lnTo>
                  <a:lnTo>
                    <a:pt x="220" y="102"/>
                  </a:lnTo>
                  <a:lnTo>
                    <a:pt x="220" y="100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30" y="104"/>
                  </a:lnTo>
                  <a:lnTo>
                    <a:pt x="232" y="102"/>
                  </a:lnTo>
                  <a:lnTo>
                    <a:pt x="232" y="102"/>
                  </a:lnTo>
                  <a:lnTo>
                    <a:pt x="234" y="102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2" y="97"/>
                  </a:lnTo>
                  <a:lnTo>
                    <a:pt x="230" y="97"/>
                  </a:lnTo>
                  <a:lnTo>
                    <a:pt x="230" y="97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5" y="92"/>
                  </a:lnTo>
                  <a:lnTo>
                    <a:pt x="225" y="92"/>
                  </a:lnTo>
                  <a:lnTo>
                    <a:pt x="222" y="90"/>
                  </a:lnTo>
                  <a:lnTo>
                    <a:pt x="222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1" y="85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01" y="85"/>
                  </a:lnTo>
                  <a:lnTo>
                    <a:pt x="196" y="85"/>
                  </a:lnTo>
                  <a:lnTo>
                    <a:pt x="194" y="85"/>
                  </a:lnTo>
                  <a:lnTo>
                    <a:pt x="194" y="85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192" y="85"/>
                  </a:lnTo>
                  <a:lnTo>
                    <a:pt x="189" y="85"/>
                  </a:lnTo>
                  <a:lnTo>
                    <a:pt x="189" y="88"/>
                  </a:lnTo>
                  <a:lnTo>
                    <a:pt x="189" y="88"/>
                  </a:lnTo>
                  <a:lnTo>
                    <a:pt x="189" y="88"/>
                  </a:lnTo>
                  <a:lnTo>
                    <a:pt x="187" y="88"/>
                  </a:lnTo>
                  <a:lnTo>
                    <a:pt x="187" y="88"/>
                  </a:lnTo>
                  <a:lnTo>
                    <a:pt x="185" y="88"/>
                  </a:lnTo>
                  <a:lnTo>
                    <a:pt x="185" y="85"/>
                  </a:lnTo>
                  <a:lnTo>
                    <a:pt x="185" y="85"/>
                  </a:lnTo>
                  <a:lnTo>
                    <a:pt x="185" y="85"/>
                  </a:lnTo>
                  <a:lnTo>
                    <a:pt x="182" y="85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77" y="88"/>
                  </a:lnTo>
                  <a:lnTo>
                    <a:pt x="170" y="85"/>
                  </a:lnTo>
                  <a:lnTo>
                    <a:pt x="168" y="83"/>
                  </a:lnTo>
                  <a:lnTo>
                    <a:pt x="166" y="83"/>
                  </a:lnTo>
                  <a:lnTo>
                    <a:pt x="166" y="83"/>
                  </a:lnTo>
                  <a:lnTo>
                    <a:pt x="166" y="85"/>
                  </a:lnTo>
                  <a:lnTo>
                    <a:pt x="161" y="83"/>
                  </a:lnTo>
                  <a:lnTo>
                    <a:pt x="154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47" y="88"/>
                  </a:lnTo>
                  <a:lnTo>
                    <a:pt x="144" y="88"/>
                  </a:lnTo>
                  <a:lnTo>
                    <a:pt x="144" y="85"/>
                  </a:lnTo>
                  <a:lnTo>
                    <a:pt x="142" y="85"/>
                  </a:lnTo>
                  <a:lnTo>
                    <a:pt x="142" y="85"/>
                  </a:lnTo>
                  <a:lnTo>
                    <a:pt x="142" y="85"/>
                  </a:lnTo>
                  <a:lnTo>
                    <a:pt x="142" y="85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5" y="85"/>
                  </a:lnTo>
                  <a:lnTo>
                    <a:pt x="135" y="85"/>
                  </a:lnTo>
                  <a:lnTo>
                    <a:pt x="133" y="85"/>
                  </a:lnTo>
                  <a:lnTo>
                    <a:pt x="128" y="85"/>
                  </a:lnTo>
                  <a:lnTo>
                    <a:pt x="123" y="85"/>
                  </a:lnTo>
                  <a:lnTo>
                    <a:pt x="121" y="85"/>
                  </a:lnTo>
                  <a:lnTo>
                    <a:pt x="118" y="85"/>
                  </a:lnTo>
                  <a:lnTo>
                    <a:pt x="109" y="83"/>
                  </a:lnTo>
                  <a:lnTo>
                    <a:pt x="97" y="78"/>
                  </a:lnTo>
                  <a:lnTo>
                    <a:pt x="95" y="78"/>
                  </a:lnTo>
                  <a:lnTo>
                    <a:pt x="95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6"/>
                  </a:lnTo>
                  <a:lnTo>
                    <a:pt x="92" y="62"/>
                  </a:lnTo>
                  <a:lnTo>
                    <a:pt x="95" y="59"/>
                  </a:lnTo>
                  <a:lnTo>
                    <a:pt x="92" y="57"/>
                  </a:lnTo>
                  <a:lnTo>
                    <a:pt x="92" y="52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5" y="43"/>
                  </a:lnTo>
                  <a:lnTo>
                    <a:pt x="95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5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3"/>
                  </a:lnTo>
                  <a:lnTo>
                    <a:pt x="90" y="31"/>
                  </a:lnTo>
                  <a:lnTo>
                    <a:pt x="88" y="31"/>
                  </a:lnTo>
                  <a:lnTo>
                    <a:pt x="88" y="31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8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9"/>
                  </a:lnTo>
                  <a:lnTo>
                    <a:pt x="83" y="29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3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7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50" y="19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19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47" y="24"/>
                  </a:lnTo>
                  <a:lnTo>
                    <a:pt x="45" y="21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5" y="31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2" y="38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4" y="52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31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81"/>
                  </a:lnTo>
                  <a:lnTo>
                    <a:pt x="47" y="81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5" y="85"/>
                  </a:lnTo>
                  <a:lnTo>
                    <a:pt x="47" y="85"/>
                  </a:lnTo>
                  <a:lnTo>
                    <a:pt x="45" y="85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38" y="85"/>
                  </a:lnTo>
                  <a:lnTo>
                    <a:pt x="36" y="85"/>
                  </a:lnTo>
                  <a:lnTo>
                    <a:pt x="33" y="85"/>
                  </a:lnTo>
                  <a:lnTo>
                    <a:pt x="31" y="83"/>
                  </a:lnTo>
                  <a:lnTo>
                    <a:pt x="28" y="83"/>
                  </a:lnTo>
                  <a:lnTo>
                    <a:pt x="28" y="83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1" y="83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1" y="92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7"/>
                  </a:lnTo>
                  <a:lnTo>
                    <a:pt x="17" y="97"/>
                  </a:lnTo>
                  <a:lnTo>
                    <a:pt x="17" y="100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2" y="102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0" y="97"/>
                  </a:lnTo>
                  <a:lnTo>
                    <a:pt x="7" y="97"/>
                  </a:lnTo>
                  <a:lnTo>
                    <a:pt x="7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5" y="102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19" y="130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8" y="135"/>
                  </a:lnTo>
                  <a:lnTo>
                    <a:pt x="31" y="135"/>
                  </a:lnTo>
                  <a:lnTo>
                    <a:pt x="31" y="135"/>
                  </a:lnTo>
                  <a:lnTo>
                    <a:pt x="31" y="135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6" y="135"/>
                  </a:lnTo>
                  <a:lnTo>
                    <a:pt x="36" y="135"/>
                  </a:lnTo>
                  <a:lnTo>
                    <a:pt x="38" y="137"/>
                  </a:lnTo>
                  <a:lnTo>
                    <a:pt x="38" y="137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3" y="147"/>
                  </a:lnTo>
                  <a:lnTo>
                    <a:pt x="33" y="147"/>
                  </a:lnTo>
                  <a:lnTo>
                    <a:pt x="33" y="147"/>
                  </a:lnTo>
                  <a:lnTo>
                    <a:pt x="33" y="149"/>
                  </a:lnTo>
                  <a:lnTo>
                    <a:pt x="36" y="149"/>
                  </a:lnTo>
                  <a:lnTo>
                    <a:pt x="36" y="149"/>
                  </a:lnTo>
                  <a:lnTo>
                    <a:pt x="36" y="149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36" y="156"/>
                  </a:lnTo>
                  <a:lnTo>
                    <a:pt x="36" y="156"/>
                  </a:lnTo>
                  <a:lnTo>
                    <a:pt x="36" y="156"/>
                  </a:lnTo>
                  <a:lnTo>
                    <a:pt x="33" y="159"/>
                  </a:lnTo>
                  <a:lnTo>
                    <a:pt x="33" y="159"/>
                  </a:lnTo>
                  <a:lnTo>
                    <a:pt x="31" y="161"/>
                  </a:lnTo>
                  <a:lnTo>
                    <a:pt x="31" y="159"/>
                  </a:lnTo>
                  <a:lnTo>
                    <a:pt x="28" y="159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26" y="163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8" y="168"/>
                  </a:lnTo>
                  <a:lnTo>
                    <a:pt x="26" y="173"/>
                  </a:lnTo>
                  <a:lnTo>
                    <a:pt x="26" y="173"/>
                  </a:lnTo>
                  <a:lnTo>
                    <a:pt x="26" y="173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28" y="175"/>
                  </a:lnTo>
                  <a:lnTo>
                    <a:pt x="31" y="175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6" y="180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8" y="182"/>
                  </a:lnTo>
                  <a:lnTo>
                    <a:pt x="38" y="180"/>
                  </a:lnTo>
                  <a:lnTo>
                    <a:pt x="38" y="182"/>
                  </a:lnTo>
                  <a:lnTo>
                    <a:pt x="38" y="182"/>
                  </a:lnTo>
                  <a:lnTo>
                    <a:pt x="36" y="189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3" y="194"/>
                  </a:lnTo>
                  <a:lnTo>
                    <a:pt x="33" y="194"/>
                  </a:lnTo>
                  <a:lnTo>
                    <a:pt x="36" y="197"/>
                  </a:lnTo>
                  <a:lnTo>
                    <a:pt x="38" y="197"/>
                  </a:lnTo>
                  <a:lnTo>
                    <a:pt x="38" y="197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3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7"/>
                  </a:lnTo>
                  <a:lnTo>
                    <a:pt x="47" y="197"/>
                  </a:lnTo>
                  <a:lnTo>
                    <a:pt x="47" y="197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7" y="199"/>
                  </a:lnTo>
                  <a:lnTo>
                    <a:pt x="45" y="201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8"/>
                  </a:lnTo>
                  <a:lnTo>
                    <a:pt x="43" y="208"/>
                  </a:lnTo>
                  <a:lnTo>
                    <a:pt x="43" y="211"/>
                  </a:lnTo>
                  <a:lnTo>
                    <a:pt x="43" y="211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5" y="215"/>
                  </a:lnTo>
                  <a:lnTo>
                    <a:pt x="45" y="215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18"/>
                  </a:lnTo>
                  <a:lnTo>
                    <a:pt x="47" y="220"/>
                  </a:lnTo>
                  <a:lnTo>
                    <a:pt x="47" y="220"/>
                  </a:lnTo>
                  <a:lnTo>
                    <a:pt x="47" y="220"/>
                  </a:lnTo>
                  <a:lnTo>
                    <a:pt x="47" y="223"/>
                  </a:lnTo>
                  <a:lnTo>
                    <a:pt x="45" y="223"/>
                  </a:lnTo>
                  <a:lnTo>
                    <a:pt x="45" y="223"/>
                  </a:lnTo>
                  <a:lnTo>
                    <a:pt x="45" y="225"/>
                  </a:lnTo>
                  <a:lnTo>
                    <a:pt x="45" y="227"/>
                  </a:lnTo>
                  <a:lnTo>
                    <a:pt x="47" y="227"/>
                  </a:lnTo>
                  <a:lnTo>
                    <a:pt x="47" y="227"/>
                  </a:lnTo>
                  <a:lnTo>
                    <a:pt x="47" y="230"/>
                  </a:lnTo>
                  <a:lnTo>
                    <a:pt x="47" y="232"/>
                  </a:lnTo>
                  <a:lnTo>
                    <a:pt x="47" y="232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50" y="237"/>
                  </a:lnTo>
                  <a:lnTo>
                    <a:pt x="50" y="237"/>
                  </a:lnTo>
                  <a:lnTo>
                    <a:pt x="50" y="239"/>
                  </a:lnTo>
                  <a:lnTo>
                    <a:pt x="50" y="241"/>
                  </a:lnTo>
                  <a:lnTo>
                    <a:pt x="50" y="241"/>
                  </a:lnTo>
                  <a:lnTo>
                    <a:pt x="50" y="241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0" y="246"/>
                  </a:lnTo>
                  <a:lnTo>
                    <a:pt x="50" y="246"/>
                  </a:lnTo>
                  <a:lnTo>
                    <a:pt x="52" y="249"/>
                  </a:lnTo>
                  <a:lnTo>
                    <a:pt x="50" y="249"/>
                  </a:lnTo>
                  <a:lnTo>
                    <a:pt x="52" y="251"/>
                  </a:lnTo>
                  <a:lnTo>
                    <a:pt x="54" y="253"/>
                  </a:lnTo>
                  <a:lnTo>
                    <a:pt x="54" y="253"/>
                  </a:lnTo>
                  <a:lnTo>
                    <a:pt x="54" y="256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52" y="263"/>
                  </a:lnTo>
                  <a:lnTo>
                    <a:pt x="54" y="263"/>
                  </a:lnTo>
                  <a:lnTo>
                    <a:pt x="54" y="265"/>
                  </a:lnTo>
                  <a:lnTo>
                    <a:pt x="54" y="265"/>
                  </a:lnTo>
                  <a:lnTo>
                    <a:pt x="54" y="268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54" y="272"/>
                  </a:lnTo>
                  <a:lnTo>
                    <a:pt x="57" y="275"/>
                  </a:lnTo>
                  <a:lnTo>
                    <a:pt x="57" y="277"/>
                  </a:lnTo>
                  <a:lnTo>
                    <a:pt x="57" y="277"/>
                  </a:lnTo>
                  <a:lnTo>
                    <a:pt x="57" y="277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59" y="277"/>
                  </a:lnTo>
                  <a:lnTo>
                    <a:pt x="62" y="282"/>
                  </a:lnTo>
                  <a:lnTo>
                    <a:pt x="62" y="282"/>
                  </a:lnTo>
                  <a:lnTo>
                    <a:pt x="62" y="282"/>
                  </a:lnTo>
                  <a:lnTo>
                    <a:pt x="62" y="284"/>
                  </a:lnTo>
                  <a:lnTo>
                    <a:pt x="62" y="284"/>
                  </a:lnTo>
                  <a:lnTo>
                    <a:pt x="62" y="286"/>
                  </a:lnTo>
                  <a:lnTo>
                    <a:pt x="64" y="284"/>
                  </a:lnTo>
                  <a:lnTo>
                    <a:pt x="64" y="284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4" y="282"/>
                  </a:lnTo>
                  <a:lnTo>
                    <a:pt x="64" y="282"/>
                  </a:lnTo>
                  <a:lnTo>
                    <a:pt x="66" y="279"/>
                  </a:lnTo>
                  <a:lnTo>
                    <a:pt x="66" y="279"/>
                  </a:lnTo>
                  <a:lnTo>
                    <a:pt x="66" y="277"/>
                  </a:lnTo>
                  <a:lnTo>
                    <a:pt x="64" y="275"/>
                  </a:lnTo>
                  <a:lnTo>
                    <a:pt x="66" y="275"/>
                  </a:lnTo>
                  <a:lnTo>
                    <a:pt x="66" y="277"/>
                  </a:lnTo>
                  <a:lnTo>
                    <a:pt x="66" y="277"/>
                  </a:lnTo>
                  <a:lnTo>
                    <a:pt x="66" y="275"/>
                  </a:lnTo>
                  <a:lnTo>
                    <a:pt x="66" y="275"/>
                  </a:lnTo>
                  <a:lnTo>
                    <a:pt x="66" y="272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2"/>
                  </a:lnTo>
                  <a:lnTo>
                    <a:pt x="69" y="275"/>
                  </a:lnTo>
                  <a:lnTo>
                    <a:pt x="69" y="275"/>
                  </a:lnTo>
                  <a:lnTo>
                    <a:pt x="69" y="277"/>
                  </a:lnTo>
                  <a:lnTo>
                    <a:pt x="69" y="279"/>
                  </a:lnTo>
                  <a:lnTo>
                    <a:pt x="69" y="279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8" y="270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6" y="265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6" y="263"/>
                  </a:lnTo>
                  <a:lnTo>
                    <a:pt x="78" y="263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6" y="260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6" y="258"/>
                  </a:lnTo>
                  <a:lnTo>
                    <a:pt x="76" y="260"/>
                  </a:lnTo>
                  <a:lnTo>
                    <a:pt x="76" y="260"/>
                  </a:lnTo>
                  <a:lnTo>
                    <a:pt x="76" y="253"/>
                  </a:lnTo>
                  <a:lnTo>
                    <a:pt x="76" y="249"/>
                  </a:lnTo>
                  <a:lnTo>
                    <a:pt x="76" y="249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3"/>
                  </a:lnTo>
                  <a:lnTo>
                    <a:pt x="76" y="256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8" y="263"/>
                  </a:lnTo>
                  <a:lnTo>
                    <a:pt x="78" y="263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80" y="265"/>
                  </a:lnTo>
                  <a:lnTo>
                    <a:pt x="80" y="260"/>
                  </a:lnTo>
                  <a:lnTo>
                    <a:pt x="80" y="260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80" y="256"/>
                  </a:lnTo>
                  <a:lnTo>
                    <a:pt x="78" y="256"/>
                  </a:lnTo>
                  <a:lnTo>
                    <a:pt x="78" y="253"/>
                  </a:lnTo>
                  <a:lnTo>
                    <a:pt x="80" y="253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51"/>
                  </a:lnTo>
                  <a:lnTo>
                    <a:pt x="80" y="249"/>
                  </a:lnTo>
                  <a:lnTo>
                    <a:pt x="83" y="249"/>
                  </a:lnTo>
                  <a:lnTo>
                    <a:pt x="83" y="246"/>
                  </a:lnTo>
                  <a:lnTo>
                    <a:pt x="83" y="246"/>
                  </a:lnTo>
                  <a:lnTo>
                    <a:pt x="83" y="249"/>
                  </a:lnTo>
                  <a:lnTo>
                    <a:pt x="83" y="249"/>
                  </a:lnTo>
                  <a:lnTo>
                    <a:pt x="83" y="249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80" y="253"/>
                  </a:lnTo>
                  <a:lnTo>
                    <a:pt x="80" y="256"/>
                  </a:lnTo>
                  <a:lnTo>
                    <a:pt x="80" y="256"/>
                  </a:lnTo>
                  <a:lnTo>
                    <a:pt x="80" y="256"/>
                  </a:lnTo>
                  <a:lnTo>
                    <a:pt x="83" y="258"/>
                  </a:lnTo>
                  <a:lnTo>
                    <a:pt x="83" y="258"/>
                  </a:lnTo>
                  <a:lnTo>
                    <a:pt x="83" y="260"/>
                  </a:lnTo>
                  <a:lnTo>
                    <a:pt x="80" y="263"/>
                  </a:lnTo>
                  <a:lnTo>
                    <a:pt x="80" y="263"/>
                  </a:lnTo>
                  <a:lnTo>
                    <a:pt x="80" y="268"/>
                  </a:lnTo>
                  <a:lnTo>
                    <a:pt x="80" y="270"/>
                  </a:lnTo>
                  <a:lnTo>
                    <a:pt x="80" y="272"/>
                  </a:lnTo>
                  <a:lnTo>
                    <a:pt x="80" y="272"/>
                  </a:lnTo>
                  <a:lnTo>
                    <a:pt x="78" y="275"/>
                  </a:lnTo>
                  <a:lnTo>
                    <a:pt x="78" y="275"/>
                  </a:lnTo>
                  <a:lnTo>
                    <a:pt x="78" y="277"/>
                  </a:lnTo>
                  <a:lnTo>
                    <a:pt x="78" y="279"/>
                  </a:lnTo>
                  <a:lnTo>
                    <a:pt x="78" y="279"/>
                  </a:lnTo>
                  <a:lnTo>
                    <a:pt x="80" y="282"/>
                  </a:lnTo>
                  <a:lnTo>
                    <a:pt x="80" y="282"/>
                  </a:lnTo>
                  <a:lnTo>
                    <a:pt x="83" y="282"/>
                  </a:lnTo>
                  <a:lnTo>
                    <a:pt x="83" y="282"/>
                  </a:lnTo>
                  <a:lnTo>
                    <a:pt x="80" y="279"/>
                  </a:lnTo>
                  <a:lnTo>
                    <a:pt x="80" y="27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5" y="279"/>
                  </a:lnTo>
                  <a:lnTo>
                    <a:pt x="85" y="279"/>
                  </a:lnTo>
                  <a:lnTo>
                    <a:pt x="88" y="277"/>
                  </a:lnTo>
                  <a:lnTo>
                    <a:pt x="88" y="277"/>
                  </a:lnTo>
                  <a:lnTo>
                    <a:pt x="85" y="277"/>
                  </a:lnTo>
                  <a:lnTo>
                    <a:pt x="85" y="275"/>
                  </a:lnTo>
                  <a:lnTo>
                    <a:pt x="83" y="275"/>
                  </a:lnTo>
                  <a:lnTo>
                    <a:pt x="83" y="272"/>
                  </a:lnTo>
                  <a:lnTo>
                    <a:pt x="85" y="270"/>
                  </a:lnTo>
                  <a:lnTo>
                    <a:pt x="85" y="270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72"/>
                  </a:lnTo>
                  <a:lnTo>
                    <a:pt x="85" y="275"/>
                  </a:lnTo>
                  <a:lnTo>
                    <a:pt x="85" y="275"/>
                  </a:lnTo>
                  <a:lnTo>
                    <a:pt x="85" y="275"/>
                  </a:lnTo>
                  <a:lnTo>
                    <a:pt x="88" y="275"/>
                  </a:lnTo>
                  <a:lnTo>
                    <a:pt x="88" y="275"/>
                  </a:lnTo>
                  <a:lnTo>
                    <a:pt x="90" y="275"/>
                  </a:lnTo>
                  <a:lnTo>
                    <a:pt x="90" y="275"/>
                  </a:lnTo>
                  <a:lnTo>
                    <a:pt x="90" y="275"/>
                  </a:lnTo>
                  <a:lnTo>
                    <a:pt x="90" y="275"/>
                  </a:lnTo>
                  <a:lnTo>
                    <a:pt x="90" y="275"/>
                  </a:lnTo>
                  <a:lnTo>
                    <a:pt x="92" y="275"/>
                  </a:lnTo>
                  <a:lnTo>
                    <a:pt x="92" y="275"/>
                  </a:lnTo>
                  <a:lnTo>
                    <a:pt x="92" y="275"/>
                  </a:lnTo>
                  <a:lnTo>
                    <a:pt x="92" y="275"/>
                  </a:lnTo>
                  <a:lnTo>
                    <a:pt x="92" y="275"/>
                  </a:lnTo>
                  <a:lnTo>
                    <a:pt x="92" y="272"/>
                  </a:lnTo>
                  <a:lnTo>
                    <a:pt x="95" y="272"/>
                  </a:lnTo>
                  <a:lnTo>
                    <a:pt x="97" y="272"/>
                  </a:lnTo>
                  <a:lnTo>
                    <a:pt x="97" y="272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7" y="270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5"/>
                  </a:lnTo>
                  <a:lnTo>
                    <a:pt x="95" y="265"/>
                  </a:lnTo>
                  <a:lnTo>
                    <a:pt x="95" y="265"/>
                  </a:lnTo>
                  <a:lnTo>
                    <a:pt x="95" y="263"/>
                  </a:lnTo>
                  <a:lnTo>
                    <a:pt x="95" y="263"/>
                  </a:lnTo>
                  <a:lnTo>
                    <a:pt x="92" y="263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95" y="253"/>
                  </a:lnTo>
                  <a:lnTo>
                    <a:pt x="95" y="251"/>
                  </a:lnTo>
                  <a:lnTo>
                    <a:pt x="95" y="251"/>
                  </a:lnTo>
                  <a:lnTo>
                    <a:pt x="97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1"/>
                  </a:lnTo>
                  <a:lnTo>
                    <a:pt x="97" y="244"/>
                  </a:lnTo>
                  <a:lnTo>
                    <a:pt x="99" y="24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39"/>
                  </a:lnTo>
                  <a:lnTo>
                    <a:pt x="102" y="239"/>
                  </a:lnTo>
                  <a:lnTo>
                    <a:pt x="104" y="237"/>
                  </a:lnTo>
                  <a:lnTo>
                    <a:pt x="102" y="239"/>
                  </a:lnTo>
                  <a:lnTo>
                    <a:pt x="102" y="239"/>
                  </a:lnTo>
                  <a:lnTo>
                    <a:pt x="102" y="239"/>
                  </a:lnTo>
                  <a:lnTo>
                    <a:pt x="102" y="241"/>
                  </a:lnTo>
                  <a:lnTo>
                    <a:pt x="97" y="246"/>
                  </a:lnTo>
                  <a:lnTo>
                    <a:pt x="97" y="249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97" y="253"/>
                  </a:lnTo>
                  <a:lnTo>
                    <a:pt x="97" y="253"/>
                  </a:lnTo>
                  <a:lnTo>
                    <a:pt x="97" y="253"/>
                  </a:lnTo>
                  <a:lnTo>
                    <a:pt x="97" y="256"/>
                  </a:lnTo>
                  <a:lnTo>
                    <a:pt x="97" y="258"/>
                  </a:lnTo>
                  <a:lnTo>
                    <a:pt x="97" y="263"/>
                  </a:lnTo>
                  <a:lnTo>
                    <a:pt x="99" y="263"/>
                  </a:lnTo>
                  <a:lnTo>
                    <a:pt x="99" y="263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8"/>
                  </a:lnTo>
                  <a:lnTo>
                    <a:pt x="102" y="268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02" y="263"/>
                  </a:lnTo>
                  <a:lnTo>
                    <a:pt x="102" y="263"/>
                  </a:lnTo>
                  <a:lnTo>
                    <a:pt x="104" y="260"/>
                  </a:lnTo>
                  <a:lnTo>
                    <a:pt x="104" y="260"/>
                  </a:lnTo>
                  <a:lnTo>
                    <a:pt x="104" y="258"/>
                  </a:lnTo>
                  <a:lnTo>
                    <a:pt x="107" y="256"/>
                  </a:lnTo>
                  <a:lnTo>
                    <a:pt x="107" y="256"/>
                  </a:lnTo>
                  <a:lnTo>
                    <a:pt x="107" y="256"/>
                  </a:lnTo>
                  <a:lnTo>
                    <a:pt x="107" y="258"/>
                  </a:lnTo>
                  <a:lnTo>
                    <a:pt x="104" y="258"/>
                  </a:lnTo>
                  <a:lnTo>
                    <a:pt x="104" y="258"/>
                  </a:lnTo>
                  <a:lnTo>
                    <a:pt x="104" y="258"/>
                  </a:lnTo>
                  <a:lnTo>
                    <a:pt x="104" y="260"/>
                  </a:lnTo>
                  <a:lnTo>
                    <a:pt x="104" y="260"/>
                  </a:lnTo>
                  <a:lnTo>
                    <a:pt x="104" y="263"/>
                  </a:lnTo>
                  <a:lnTo>
                    <a:pt x="104" y="263"/>
                  </a:lnTo>
                  <a:lnTo>
                    <a:pt x="104" y="263"/>
                  </a:lnTo>
                  <a:lnTo>
                    <a:pt x="104" y="263"/>
                  </a:lnTo>
                  <a:lnTo>
                    <a:pt x="102" y="263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04" y="265"/>
                  </a:lnTo>
                  <a:lnTo>
                    <a:pt x="104" y="265"/>
                  </a:lnTo>
                  <a:lnTo>
                    <a:pt x="104" y="265"/>
                  </a:lnTo>
                  <a:lnTo>
                    <a:pt x="107" y="265"/>
                  </a:lnTo>
                  <a:lnTo>
                    <a:pt x="107" y="265"/>
                  </a:lnTo>
                  <a:lnTo>
                    <a:pt x="107" y="265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11" y="258"/>
                  </a:lnTo>
                  <a:lnTo>
                    <a:pt x="111" y="258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4" y="256"/>
                  </a:lnTo>
                  <a:lnTo>
                    <a:pt x="116" y="253"/>
                  </a:lnTo>
                  <a:lnTo>
                    <a:pt x="116" y="256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1" y="258"/>
                  </a:lnTo>
                  <a:lnTo>
                    <a:pt x="111" y="258"/>
                  </a:lnTo>
                  <a:lnTo>
                    <a:pt x="111" y="258"/>
                  </a:lnTo>
                  <a:lnTo>
                    <a:pt x="111" y="260"/>
                  </a:lnTo>
                  <a:lnTo>
                    <a:pt x="111" y="260"/>
                  </a:lnTo>
                  <a:lnTo>
                    <a:pt x="111" y="260"/>
                  </a:lnTo>
                  <a:lnTo>
                    <a:pt x="109" y="263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07" y="265"/>
                  </a:lnTo>
                  <a:lnTo>
                    <a:pt x="107" y="265"/>
                  </a:lnTo>
                  <a:lnTo>
                    <a:pt x="107" y="265"/>
                  </a:lnTo>
                  <a:lnTo>
                    <a:pt x="107" y="268"/>
                  </a:lnTo>
                  <a:lnTo>
                    <a:pt x="107" y="268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104" y="272"/>
                  </a:lnTo>
                  <a:lnTo>
                    <a:pt x="104" y="272"/>
                  </a:lnTo>
                  <a:lnTo>
                    <a:pt x="104" y="272"/>
                  </a:lnTo>
                  <a:lnTo>
                    <a:pt x="104" y="275"/>
                  </a:lnTo>
                  <a:lnTo>
                    <a:pt x="107" y="275"/>
                  </a:lnTo>
                  <a:lnTo>
                    <a:pt x="107" y="275"/>
                  </a:lnTo>
                  <a:lnTo>
                    <a:pt x="107" y="272"/>
                  </a:lnTo>
                  <a:lnTo>
                    <a:pt x="107" y="272"/>
                  </a:lnTo>
                  <a:lnTo>
                    <a:pt x="109" y="272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9" y="272"/>
                  </a:lnTo>
                  <a:lnTo>
                    <a:pt x="109" y="272"/>
                  </a:lnTo>
                  <a:lnTo>
                    <a:pt x="109" y="272"/>
                  </a:lnTo>
                  <a:lnTo>
                    <a:pt x="109" y="272"/>
                  </a:lnTo>
                  <a:lnTo>
                    <a:pt x="107" y="272"/>
                  </a:lnTo>
                  <a:lnTo>
                    <a:pt x="107" y="275"/>
                  </a:lnTo>
                  <a:lnTo>
                    <a:pt x="107" y="275"/>
                  </a:lnTo>
                  <a:lnTo>
                    <a:pt x="109" y="275"/>
                  </a:lnTo>
                  <a:lnTo>
                    <a:pt x="109" y="275"/>
                  </a:lnTo>
                  <a:lnTo>
                    <a:pt x="111" y="277"/>
                  </a:lnTo>
                  <a:lnTo>
                    <a:pt x="111" y="277"/>
                  </a:lnTo>
                  <a:lnTo>
                    <a:pt x="114" y="277"/>
                  </a:lnTo>
                  <a:lnTo>
                    <a:pt x="114" y="277"/>
                  </a:lnTo>
                  <a:lnTo>
                    <a:pt x="116" y="272"/>
                  </a:lnTo>
                  <a:lnTo>
                    <a:pt x="118" y="272"/>
                  </a:lnTo>
                  <a:lnTo>
                    <a:pt x="118" y="272"/>
                  </a:lnTo>
                  <a:lnTo>
                    <a:pt x="118" y="270"/>
                  </a:lnTo>
                  <a:lnTo>
                    <a:pt x="118" y="268"/>
                  </a:lnTo>
                  <a:lnTo>
                    <a:pt x="118" y="265"/>
                  </a:lnTo>
                  <a:lnTo>
                    <a:pt x="121" y="265"/>
                  </a:lnTo>
                  <a:lnTo>
                    <a:pt x="121" y="263"/>
                  </a:lnTo>
                  <a:lnTo>
                    <a:pt x="121" y="263"/>
                  </a:lnTo>
                  <a:lnTo>
                    <a:pt x="121" y="263"/>
                  </a:lnTo>
                  <a:lnTo>
                    <a:pt x="121" y="260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3" y="258"/>
                  </a:lnTo>
                  <a:lnTo>
                    <a:pt x="123" y="258"/>
                  </a:lnTo>
                  <a:lnTo>
                    <a:pt x="123" y="258"/>
                  </a:lnTo>
                  <a:lnTo>
                    <a:pt x="123" y="258"/>
                  </a:lnTo>
                  <a:lnTo>
                    <a:pt x="123" y="258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5" y="256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23" y="251"/>
                  </a:lnTo>
                  <a:lnTo>
                    <a:pt x="123" y="249"/>
                  </a:lnTo>
                  <a:lnTo>
                    <a:pt x="123" y="249"/>
                  </a:lnTo>
                  <a:lnTo>
                    <a:pt x="123" y="251"/>
                  </a:lnTo>
                  <a:lnTo>
                    <a:pt x="123" y="251"/>
                  </a:lnTo>
                  <a:lnTo>
                    <a:pt x="123" y="253"/>
                  </a:lnTo>
                  <a:lnTo>
                    <a:pt x="125" y="253"/>
                  </a:lnTo>
                  <a:lnTo>
                    <a:pt x="125" y="256"/>
                  </a:lnTo>
                  <a:lnTo>
                    <a:pt x="123" y="258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8" y="260"/>
                  </a:lnTo>
                  <a:lnTo>
                    <a:pt x="128" y="258"/>
                  </a:lnTo>
                  <a:lnTo>
                    <a:pt x="128" y="256"/>
                  </a:lnTo>
                  <a:lnTo>
                    <a:pt x="128" y="256"/>
                  </a:lnTo>
                  <a:lnTo>
                    <a:pt x="128" y="256"/>
                  </a:lnTo>
                  <a:lnTo>
                    <a:pt x="130" y="256"/>
                  </a:lnTo>
                  <a:lnTo>
                    <a:pt x="130" y="253"/>
                  </a:lnTo>
                  <a:lnTo>
                    <a:pt x="133" y="253"/>
                  </a:lnTo>
                  <a:lnTo>
                    <a:pt x="133" y="251"/>
                  </a:lnTo>
                  <a:lnTo>
                    <a:pt x="135" y="249"/>
                  </a:lnTo>
                  <a:lnTo>
                    <a:pt x="135" y="246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3" y="241"/>
                  </a:lnTo>
                  <a:lnTo>
                    <a:pt x="133" y="239"/>
                  </a:lnTo>
                  <a:lnTo>
                    <a:pt x="133" y="239"/>
                  </a:lnTo>
                  <a:lnTo>
                    <a:pt x="133" y="239"/>
                  </a:lnTo>
                  <a:lnTo>
                    <a:pt x="135" y="239"/>
                  </a:lnTo>
                  <a:lnTo>
                    <a:pt x="133" y="237"/>
                  </a:lnTo>
                  <a:lnTo>
                    <a:pt x="133" y="234"/>
                  </a:lnTo>
                  <a:lnTo>
                    <a:pt x="133" y="234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28" y="234"/>
                  </a:lnTo>
                  <a:lnTo>
                    <a:pt x="128" y="234"/>
                  </a:lnTo>
                  <a:lnTo>
                    <a:pt x="128" y="234"/>
                  </a:lnTo>
                  <a:lnTo>
                    <a:pt x="128" y="237"/>
                  </a:lnTo>
                  <a:lnTo>
                    <a:pt x="125" y="237"/>
                  </a:lnTo>
                  <a:lnTo>
                    <a:pt x="125" y="237"/>
                  </a:lnTo>
                  <a:lnTo>
                    <a:pt x="125" y="237"/>
                  </a:lnTo>
                  <a:lnTo>
                    <a:pt x="125" y="237"/>
                  </a:lnTo>
                  <a:lnTo>
                    <a:pt x="125" y="237"/>
                  </a:lnTo>
                  <a:lnTo>
                    <a:pt x="125" y="234"/>
                  </a:lnTo>
                  <a:lnTo>
                    <a:pt x="125" y="232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28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0" y="230"/>
                  </a:lnTo>
                  <a:lnTo>
                    <a:pt x="128" y="227"/>
                  </a:lnTo>
                  <a:lnTo>
                    <a:pt x="128" y="225"/>
                  </a:lnTo>
                  <a:lnTo>
                    <a:pt x="128" y="225"/>
                  </a:lnTo>
                  <a:lnTo>
                    <a:pt x="128" y="225"/>
                  </a:lnTo>
                  <a:lnTo>
                    <a:pt x="128" y="223"/>
                  </a:lnTo>
                  <a:lnTo>
                    <a:pt x="125" y="223"/>
                  </a:lnTo>
                  <a:lnTo>
                    <a:pt x="125" y="225"/>
                  </a:lnTo>
                  <a:lnTo>
                    <a:pt x="125" y="223"/>
                  </a:lnTo>
                  <a:lnTo>
                    <a:pt x="123" y="223"/>
                  </a:lnTo>
                  <a:lnTo>
                    <a:pt x="123" y="223"/>
                  </a:lnTo>
                  <a:lnTo>
                    <a:pt x="123" y="223"/>
                  </a:lnTo>
                  <a:lnTo>
                    <a:pt x="123" y="223"/>
                  </a:lnTo>
                  <a:lnTo>
                    <a:pt x="125" y="223"/>
                  </a:lnTo>
                  <a:lnTo>
                    <a:pt x="125" y="220"/>
                  </a:lnTo>
                  <a:lnTo>
                    <a:pt x="123" y="220"/>
                  </a:lnTo>
                  <a:lnTo>
                    <a:pt x="125" y="220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28" y="211"/>
                  </a:lnTo>
                  <a:lnTo>
                    <a:pt x="128" y="208"/>
                  </a:lnTo>
                  <a:lnTo>
                    <a:pt x="125" y="208"/>
                  </a:lnTo>
                  <a:lnTo>
                    <a:pt x="125" y="206"/>
                  </a:lnTo>
                  <a:lnTo>
                    <a:pt x="125" y="206"/>
                  </a:lnTo>
                  <a:lnTo>
                    <a:pt x="125" y="206"/>
                  </a:lnTo>
                  <a:lnTo>
                    <a:pt x="128" y="204"/>
                  </a:lnTo>
                  <a:lnTo>
                    <a:pt x="128" y="204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3" y="204"/>
                  </a:lnTo>
                  <a:lnTo>
                    <a:pt x="135" y="201"/>
                  </a:lnTo>
                  <a:lnTo>
                    <a:pt x="135" y="201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5" y="199"/>
                  </a:lnTo>
                  <a:lnTo>
                    <a:pt x="135" y="197"/>
                  </a:lnTo>
                  <a:lnTo>
                    <a:pt x="135" y="194"/>
                  </a:lnTo>
                  <a:lnTo>
                    <a:pt x="133" y="192"/>
                  </a:lnTo>
                  <a:lnTo>
                    <a:pt x="133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5" y="189"/>
                  </a:lnTo>
                  <a:lnTo>
                    <a:pt x="125" y="189"/>
                  </a:lnTo>
                  <a:lnTo>
                    <a:pt x="123" y="189"/>
                  </a:lnTo>
                  <a:lnTo>
                    <a:pt x="123" y="189"/>
                  </a:lnTo>
                  <a:lnTo>
                    <a:pt x="123" y="187"/>
                  </a:lnTo>
                  <a:lnTo>
                    <a:pt x="116" y="185"/>
                  </a:lnTo>
                  <a:lnTo>
                    <a:pt x="116" y="182"/>
                  </a:lnTo>
                  <a:lnTo>
                    <a:pt x="116" y="182"/>
                  </a:lnTo>
                  <a:lnTo>
                    <a:pt x="118" y="185"/>
                  </a:lnTo>
                  <a:lnTo>
                    <a:pt x="118" y="185"/>
                  </a:lnTo>
                  <a:lnTo>
                    <a:pt x="130" y="187"/>
                  </a:lnTo>
                  <a:lnTo>
                    <a:pt x="133" y="187"/>
                  </a:lnTo>
                  <a:lnTo>
                    <a:pt x="133" y="187"/>
                  </a:lnTo>
                  <a:lnTo>
                    <a:pt x="133" y="185"/>
                  </a:lnTo>
                  <a:lnTo>
                    <a:pt x="133" y="185"/>
                  </a:lnTo>
                  <a:lnTo>
                    <a:pt x="133" y="185"/>
                  </a:lnTo>
                  <a:lnTo>
                    <a:pt x="133" y="185"/>
                  </a:lnTo>
                  <a:lnTo>
                    <a:pt x="133" y="178"/>
                  </a:lnTo>
                  <a:lnTo>
                    <a:pt x="133" y="178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28" y="175"/>
                  </a:lnTo>
                  <a:lnTo>
                    <a:pt x="128" y="178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75"/>
                  </a:lnTo>
                  <a:lnTo>
                    <a:pt x="133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5" y="175"/>
                  </a:lnTo>
                  <a:lnTo>
                    <a:pt x="133" y="178"/>
                  </a:lnTo>
                  <a:lnTo>
                    <a:pt x="133" y="178"/>
                  </a:lnTo>
                  <a:lnTo>
                    <a:pt x="135" y="180"/>
                  </a:lnTo>
                  <a:lnTo>
                    <a:pt x="135" y="182"/>
                  </a:lnTo>
                  <a:lnTo>
                    <a:pt x="135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7" y="178"/>
                  </a:lnTo>
                  <a:lnTo>
                    <a:pt x="137" y="178"/>
                  </a:lnTo>
                  <a:lnTo>
                    <a:pt x="137" y="178"/>
                  </a:lnTo>
                  <a:lnTo>
                    <a:pt x="140" y="178"/>
                  </a:lnTo>
                  <a:lnTo>
                    <a:pt x="140" y="178"/>
                  </a:lnTo>
                  <a:lnTo>
                    <a:pt x="140" y="178"/>
                  </a:lnTo>
                  <a:lnTo>
                    <a:pt x="140" y="178"/>
                  </a:lnTo>
                  <a:lnTo>
                    <a:pt x="140" y="180"/>
                  </a:lnTo>
                  <a:lnTo>
                    <a:pt x="140" y="182"/>
                  </a:lnTo>
                  <a:lnTo>
                    <a:pt x="135" y="182"/>
                  </a:lnTo>
                  <a:lnTo>
                    <a:pt x="135" y="182"/>
                  </a:lnTo>
                  <a:lnTo>
                    <a:pt x="135" y="185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9"/>
                  </a:lnTo>
                  <a:lnTo>
                    <a:pt x="135" y="192"/>
                  </a:lnTo>
                  <a:lnTo>
                    <a:pt x="137" y="189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4"/>
                  </a:lnTo>
                  <a:lnTo>
                    <a:pt x="137" y="194"/>
                  </a:lnTo>
                  <a:lnTo>
                    <a:pt x="137" y="194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9"/>
                  </a:lnTo>
                  <a:lnTo>
                    <a:pt x="135" y="201"/>
                  </a:lnTo>
                  <a:lnTo>
                    <a:pt x="135" y="204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7" y="206"/>
                  </a:lnTo>
                  <a:lnTo>
                    <a:pt x="140" y="213"/>
                  </a:lnTo>
                  <a:lnTo>
                    <a:pt x="140" y="213"/>
                  </a:lnTo>
                  <a:lnTo>
                    <a:pt x="140" y="215"/>
                  </a:lnTo>
                  <a:lnTo>
                    <a:pt x="142" y="215"/>
                  </a:lnTo>
                  <a:lnTo>
                    <a:pt x="142" y="215"/>
                  </a:lnTo>
                  <a:lnTo>
                    <a:pt x="142" y="218"/>
                  </a:lnTo>
                  <a:lnTo>
                    <a:pt x="142" y="220"/>
                  </a:lnTo>
                  <a:lnTo>
                    <a:pt x="142" y="220"/>
                  </a:lnTo>
                  <a:lnTo>
                    <a:pt x="142" y="220"/>
                  </a:lnTo>
                  <a:lnTo>
                    <a:pt x="142" y="223"/>
                  </a:lnTo>
                  <a:lnTo>
                    <a:pt x="144" y="223"/>
                  </a:lnTo>
                  <a:lnTo>
                    <a:pt x="144" y="223"/>
                  </a:lnTo>
                  <a:lnTo>
                    <a:pt x="144" y="225"/>
                  </a:lnTo>
                  <a:lnTo>
                    <a:pt x="144" y="225"/>
                  </a:lnTo>
                  <a:lnTo>
                    <a:pt x="144" y="225"/>
                  </a:lnTo>
                  <a:lnTo>
                    <a:pt x="147" y="227"/>
                  </a:lnTo>
                  <a:lnTo>
                    <a:pt x="147" y="227"/>
                  </a:lnTo>
                  <a:lnTo>
                    <a:pt x="147" y="227"/>
                  </a:lnTo>
                  <a:lnTo>
                    <a:pt x="149" y="227"/>
                  </a:lnTo>
                  <a:lnTo>
                    <a:pt x="149" y="230"/>
                  </a:lnTo>
                  <a:lnTo>
                    <a:pt x="149" y="230"/>
                  </a:lnTo>
                  <a:lnTo>
                    <a:pt x="149" y="230"/>
                  </a:lnTo>
                  <a:lnTo>
                    <a:pt x="149" y="230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1" y="232"/>
                  </a:lnTo>
                  <a:lnTo>
                    <a:pt x="154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0"/>
                  </a:lnTo>
                  <a:lnTo>
                    <a:pt x="156" y="227"/>
                  </a:lnTo>
                  <a:lnTo>
                    <a:pt x="156" y="227"/>
                  </a:lnTo>
                  <a:lnTo>
                    <a:pt x="156" y="227"/>
                  </a:lnTo>
                  <a:lnTo>
                    <a:pt x="156" y="227"/>
                  </a:lnTo>
                  <a:lnTo>
                    <a:pt x="156" y="230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34"/>
                  </a:lnTo>
                  <a:lnTo>
                    <a:pt x="159" y="234"/>
                  </a:lnTo>
                  <a:lnTo>
                    <a:pt x="161" y="237"/>
                  </a:lnTo>
                  <a:lnTo>
                    <a:pt x="163" y="234"/>
                  </a:lnTo>
                  <a:lnTo>
                    <a:pt x="166" y="234"/>
                  </a:lnTo>
                  <a:lnTo>
                    <a:pt x="166" y="234"/>
                  </a:lnTo>
                  <a:lnTo>
                    <a:pt x="168" y="232"/>
                  </a:lnTo>
                  <a:lnTo>
                    <a:pt x="168" y="230"/>
                  </a:lnTo>
                  <a:lnTo>
                    <a:pt x="168" y="230"/>
                  </a:lnTo>
                  <a:lnTo>
                    <a:pt x="168" y="230"/>
                  </a:lnTo>
                  <a:lnTo>
                    <a:pt x="168" y="227"/>
                  </a:lnTo>
                  <a:lnTo>
                    <a:pt x="166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6" y="227"/>
                  </a:lnTo>
                  <a:lnTo>
                    <a:pt x="166" y="225"/>
                  </a:lnTo>
                  <a:lnTo>
                    <a:pt x="166" y="225"/>
                  </a:lnTo>
                  <a:lnTo>
                    <a:pt x="163" y="225"/>
                  </a:lnTo>
                  <a:lnTo>
                    <a:pt x="163" y="225"/>
                  </a:lnTo>
                  <a:lnTo>
                    <a:pt x="166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0" y="227"/>
                  </a:lnTo>
                  <a:lnTo>
                    <a:pt x="170" y="227"/>
                  </a:lnTo>
                  <a:lnTo>
                    <a:pt x="170" y="227"/>
                  </a:lnTo>
                  <a:lnTo>
                    <a:pt x="170" y="227"/>
                  </a:lnTo>
                  <a:lnTo>
                    <a:pt x="173" y="225"/>
                  </a:lnTo>
                  <a:lnTo>
                    <a:pt x="173" y="225"/>
                  </a:lnTo>
                  <a:lnTo>
                    <a:pt x="173" y="225"/>
                  </a:lnTo>
                  <a:lnTo>
                    <a:pt x="170" y="225"/>
                  </a:lnTo>
                  <a:lnTo>
                    <a:pt x="170" y="225"/>
                  </a:lnTo>
                  <a:lnTo>
                    <a:pt x="173" y="223"/>
                  </a:lnTo>
                  <a:lnTo>
                    <a:pt x="173" y="223"/>
                  </a:lnTo>
                  <a:lnTo>
                    <a:pt x="175" y="223"/>
                  </a:lnTo>
                  <a:lnTo>
                    <a:pt x="175" y="223"/>
                  </a:lnTo>
                  <a:lnTo>
                    <a:pt x="173" y="223"/>
                  </a:lnTo>
                  <a:lnTo>
                    <a:pt x="173" y="223"/>
                  </a:lnTo>
                  <a:lnTo>
                    <a:pt x="175" y="223"/>
                  </a:lnTo>
                  <a:lnTo>
                    <a:pt x="175" y="223"/>
                  </a:lnTo>
                  <a:lnTo>
                    <a:pt x="175" y="223"/>
                  </a:lnTo>
                  <a:lnTo>
                    <a:pt x="177" y="223"/>
                  </a:lnTo>
                  <a:lnTo>
                    <a:pt x="177" y="223"/>
                  </a:lnTo>
                  <a:lnTo>
                    <a:pt x="177" y="220"/>
                  </a:lnTo>
                  <a:lnTo>
                    <a:pt x="177" y="220"/>
                  </a:lnTo>
                  <a:lnTo>
                    <a:pt x="177" y="220"/>
                  </a:lnTo>
                  <a:lnTo>
                    <a:pt x="180" y="218"/>
                  </a:lnTo>
                  <a:lnTo>
                    <a:pt x="180" y="215"/>
                  </a:lnTo>
                  <a:lnTo>
                    <a:pt x="180" y="215"/>
                  </a:lnTo>
                  <a:lnTo>
                    <a:pt x="180" y="215"/>
                  </a:lnTo>
                  <a:lnTo>
                    <a:pt x="180" y="215"/>
                  </a:lnTo>
                  <a:lnTo>
                    <a:pt x="180" y="218"/>
                  </a:lnTo>
                  <a:lnTo>
                    <a:pt x="180" y="220"/>
                  </a:lnTo>
                  <a:lnTo>
                    <a:pt x="180" y="220"/>
                  </a:lnTo>
                  <a:lnTo>
                    <a:pt x="180" y="220"/>
                  </a:lnTo>
                  <a:lnTo>
                    <a:pt x="180" y="223"/>
                  </a:lnTo>
                  <a:lnTo>
                    <a:pt x="180" y="223"/>
                  </a:lnTo>
                  <a:lnTo>
                    <a:pt x="180" y="223"/>
                  </a:lnTo>
                  <a:lnTo>
                    <a:pt x="180" y="223"/>
                  </a:lnTo>
                  <a:lnTo>
                    <a:pt x="180" y="223"/>
                  </a:lnTo>
                  <a:lnTo>
                    <a:pt x="180" y="225"/>
                  </a:lnTo>
                  <a:lnTo>
                    <a:pt x="182" y="225"/>
                  </a:lnTo>
                  <a:lnTo>
                    <a:pt x="185" y="225"/>
                  </a:lnTo>
                  <a:lnTo>
                    <a:pt x="189" y="234"/>
                  </a:lnTo>
                  <a:lnTo>
                    <a:pt x="194" y="241"/>
                  </a:lnTo>
                  <a:lnTo>
                    <a:pt x="194" y="244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99" y="246"/>
                  </a:lnTo>
                  <a:lnTo>
                    <a:pt x="199" y="246"/>
                  </a:lnTo>
                  <a:lnTo>
                    <a:pt x="199" y="246"/>
                  </a:lnTo>
                  <a:lnTo>
                    <a:pt x="199" y="246"/>
                  </a:lnTo>
                  <a:lnTo>
                    <a:pt x="201" y="246"/>
                  </a:lnTo>
                  <a:lnTo>
                    <a:pt x="201" y="244"/>
                  </a:lnTo>
                  <a:lnTo>
                    <a:pt x="201" y="244"/>
                  </a:lnTo>
                  <a:lnTo>
                    <a:pt x="201" y="241"/>
                  </a:lnTo>
                  <a:lnTo>
                    <a:pt x="201" y="241"/>
                  </a:lnTo>
                  <a:lnTo>
                    <a:pt x="201" y="241"/>
                  </a:lnTo>
                  <a:lnTo>
                    <a:pt x="203" y="241"/>
                  </a:lnTo>
                  <a:lnTo>
                    <a:pt x="201" y="246"/>
                  </a:lnTo>
                  <a:lnTo>
                    <a:pt x="201" y="246"/>
                  </a:lnTo>
                  <a:lnTo>
                    <a:pt x="199" y="246"/>
                  </a:lnTo>
                  <a:lnTo>
                    <a:pt x="199" y="249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9" y="251"/>
                  </a:lnTo>
                  <a:lnTo>
                    <a:pt x="199" y="253"/>
                  </a:lnTo>
                  <a:lnTo>
                    <a:pt x="199" y="253"/>
                  </a:lnTo>
                  <a:lnTo>
                    <a:pt x="196" y="253"/>
                  </a:lnTo>
                  <a:lnTo>
                    <a:pt x="196" y="256"/>
                  </a:lnTo>
                  <a:lnTo>
                    <a:pt x="199" y="256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199" y="258"/>
                  </a:lnTo>
                  <a:lnTo>
                    <a:pt x="199" y="258"/>
                  </a:lnTo>
                  <a:lnTo>
                    <a:pt x="201" y="265"/>
                  </a:lnTo>
                  <a:lnTo>
                    <a:pt x="201" y="268"/>
                  </a:lnTo>
                  <a:lnTo>
                    <a:pt x="201" y="268"/>
                  </a:lnTo>
                  <a:lnTo>
                    <a:pt x="201" y="268"/>
                  </a:lnTo>
                  <a:lnTo>
                    <a:pt x="201" y="270"/>
                  </a:lnTo>
                  <a:lnTo>
                    <a:pt x="201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2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1" y="277"/>
                  </a:lnTo>
                  <a:lnTo>
                    <a:pt x="201" y="277"/>
                  </a:lnTo>
                  <a:lnTo>
                    <a:pt x="203" y="277"/>
                  </a:lnTo>
                  <a:lnTo>
                    <a:pt x="203" y="277"/>
                  </a:lnTo>
                  <a:lnTo>
                    <a:pt x="203" y="277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6" y="279"/>
                  </a:lnTo>
                  <a:lnTo>
                    <a:pt x="203" y="282"/>
                  </a:lnTo>
                  <a:lnTo>
                    <a:pt x="206" y="282"/>
                  </a:lnTo>
                  <a:lnTo>
                    <a:pt x="206" y="282"/>
                  </a:lnTo>
                  <a:lnTo>
                    <a:pt x="206" y="282"/>
                  </a:lnTo>
                  <a:lnTo>
                    <a:pt x="206" y="282"/>
                  </a:lnTo>
                  <a:lnTo>
                    <a:pt x="206" y="282"/>
                  </a:lnTo>
                  <a:lnTo>
                    <a:pt x="206" y="282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08" y="286"/>
                  </a:lnTo>
                  <a:lnTo>
                    <a:pt x="208" y="286"/>
                  </a:lnTo>
                  <a:lnTo>
                    <a:pt x="208" y="286"/>
                  </a:lnTo>
                  <a:lnTo>
                    <a:pt x="208" y="289"/>
                  </a:lnTo>
                  <a:lnTo>
                    <a:pt x="208" y="289"/>
                  </a:lnTo>
                  <a:lnTo>
                    <a:pt x="208" y="289"/>
                  </a:lnTo>
                  <a:lnTo>
                    <a:pt x="206" y="289"/>
                  </a:lnTo>
                  <a:lnTo>
                    <a:pt x="206" y="291"/>
                  </a:lnTo>
                  <a:lnTo>
                    <a:pt x="206" y="291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8" y="294"/>
                  </a:lnTo>
                  <a:lnTo>
                    <a:pt x="206" y="294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3" y="296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06" y="298"/>
                  </a:lnTo>
                  <a:lnTo>
                    <a:pt x="211" y="305"/>
                  </a:lnTo>
                  <a:lnTo>
                    <a:pt x="211" y="305"/>
                  </a:lnTo>
                  <a:lnTo>
                    <a:pt x="211" y="308"/>
                  </a:lnTo>
                  <a:lnTo>
                    <a:pt x="211" y="310"/>
                  </a:lnTo>
                  <a:lnTo>
                    <a:pt x="211" y="312"/>
                  </a:lnTo>
                  <a:lnTo>
                    <a:pt x="211" y="312"/>
                  </a:lnTo>
                  <a:lnTo>
                    <a:pt x="213" y="315"/>
                  </a:lnTo>
                  <a:lnTo>
                    <a:pt x="213" y="317"/>
                  </a:lnTo>
                  <a:lnTo>
                    <a:pt x="213" y="317"/>
                  </a:lnTo>
                  <a:lnTo>
                    <a:pt x="215" y="320"/>
                  </a:lnTo>
                  <a:lnTo>
                    <a:pt x="218" y="322"/>
                  </a:lnTo>
                  <a:lnTo>
                    <a:pt x="218" y="322"/>
                  </a:lnTo>
                  <a:lnTo>
                    <a:pt x="218" y="324"/>
                  </a:lnTo>
                  <a:lnTo>
                    <a:pt x="222" y="331"/>
                  </a:lnTo>
                  <a:lnTo>
                    <a:pt x="222" y="334"/>
                  </a:lnTo>
                  <a:lnTo>
                    <a:pt x="222" y="336"/>
                  </a:lnTo>
                  <a:lnTo>
                    <a:pt x="225" y="336"/>
                  </a:lnTo>
                  <a:lnTo>
                    <a:pt x="225" y="336"/>
                  </a:lnTo>
                  <a:lnTo>
                    <a:pt x="225" y="336"/>
                  </a:lnTo>
                  <a:lnTo>
                    <a:pt x="225" y="336"/>
                  </a:lnTo>
                  <a:lnTo>
                    <a:pt x="225" y="334"/>
                  </a:lnTo>
                  <a:lnTo>
                    <a:pt x="225" y="334"/>
                  </a:lnTo>
                  <a:lnTo>
                    <a:pt x="225" y="334"/>
                  </a:lnTo>
                  <a:lnTo>
                    <a:pt x="222" y="331"/>
                  </a:lnTo>
                  <a:lnTo>
                    <a:pt x="222" y="329"/>
                  </a:lnTo>
                  <a:lnTo>
                    <a:pt x="222" y="329"/>
                  </a:lnTo>
                  <a:lnTo>
                    <a:pt x="222" y="327"/>
                  </a:lnTo>
                  <a:lnTo>
                    <a:pt x="220" y="324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7"/>
                  </a:lnTo>
                  <a:lnTo>
                    <a:pt x="220" y="317"/>
                  </a:lnTo>
                  <a:lnTo>
                    <a:pt x="218" y="315"/>
                  </a:lnTo>
                  <a:lnTo>
                    <a:pt x="218" y="315"/>
                  </a:lnTo>
                  <a:lnTo>
                    <a:pt x="218" y="312"/>
                  </a:lnTo>
                  <a:lnTo>
                    <a:pt x="218" y="312"/>
                  </a:lnTo>
                  <a:lnTo>
                    <a:pt x="215" y="312"/>
                  </a:lnTo>
                  <a:lnTo>
                    <a:pt x="218" y="310"/>
                  </a:lnTo>
                  <a:lnTo>
                    <a:pt x="218" y="310"/>
                  </a:lnTo>
                  <a:lnTo>
                    <a:pt x="218" y="308"/>
                  </a:lnTo>
                  <a:lnTo>
                    <a:pt x="218" y="305"/>
                  </a:lnTo>
                  <a:lnTo>
                    <a:pt x="218" y="305"/>
                  </a:lnTo>
                  <a:lnTo>
                    <a:pt x="218" y="303"/>
                  </a:lnTo>
                  <a:lnTo>
                    <a:pt x="218" y="301"/>
                  </a:lnTo>
                  <a:lnTo>
                    <a:pt x="220" y="298"/>
                  </a:lnTo>
                  <a:lnTo>
                    <a:pt x="220" y="298"/>
                  </a:lnTo>
                  <a:lnTo>
                    <a:pt x="220" y="298"/>
                  </a:lnTo>
                  <a:lnTo>
                    <a:pt x="222" y="298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7" y="296"/>
                  </a:lnTo>
                  <a:lnTo>
                    <a:pt x="227" y="298"/>
                  </a:lnTo>
                  <a:lnTo>
                    <a:pt x="227" y="298"/>
                  </a:lnTo>
                  <a:lnTo>
                    <a:pt x="227" y="301"/>
                  </a:lnTo>
                  <a:lnTo>
                    <a:pt x="227" y="301"/>
                  </a:lnTo>
                  <a:lnTo>
                    <a:pt x="227" y="301"/>
                  </a:lnTo>
                  <a:lnTo>
                    <a:pt x="230" y="301"/>
                  </a:lnTo>
                  <a:lnTo>
                    <a:pt x="232" y="301"/>
                  </a:lnTo>
                  <a:lnTo>
                    <a:pt x="234" y="301"/>
                  </a:lnTo>
                  <a:lnTo>
                    <a:pt x="234" y="301"/>
                  </a:lnTo>
                  <a:lnTo>
                    <a:pt x="237" y="303"/>
                  </a:lnTo>
                  <a:lnTo>
                    <a:pt x="237" y="305"/>
                  </a:lnTo>
                  <a:lnTo>
                    <a:pt x="237" y="308"/>
                  </a:lnTo>
                  <a:lnTo>
                    <a:pt x="237" y="308"/>
                  </a:lnTo>
                  <a:lnTo>
                    <a:pt x="239" y="308"/>
                  </a:lnTo>
                  <a:lnTo>
                    <a:pt x="239" y="308"/>
                  </a:lnTo>
                  <a:lnTo>
                    <a:pt x="241" y="305"/>
                  </a:lnTo>
                  <a:lnTo>
                    <a:pt x="241" y="305"/>
                  </a:lnTo>
                  <a:lnTo>
                    <a:pt x="241" y="303"/>
                  </a:lnTo>
                  <a:close/>
                  <a:moveTo>
                    <a:pt x="180" y="232"/>
                  </a:moveTo>
                  <a:lnTo>
                    <a:pt x="177" y="232"/>
                  </a:lnTo>
                  <a:lnTo>
                    <a:pt x="177" y="237"/>
                  </a:lnTo>
                  <a:lnTo>
                    <a:pt x="177" y="237"/>
                  </a:lnTo>
                  <a:lnTo>
                    <a:pt x="177" y="239"/>
                  </a:lnTo>
                  <a:lnTo>
                    <a:pt x="180" y="241"/>
                  </a:lnTo>
                  <a:lnTo>
                    <a:pt x="182" y="244"/>
                  </a:lnTo>
                  <a:lnTo>
                    <a:pt x="185" y="244"/>
                  </a:lnTo>
                  <a:lnTo>
                    <a:pt x="185" y="241"/>
                  </a:lnTo>
                  <a:lnTo>
                    <a:pt x="185" y="239"/>
                  </a:lnTo>
                  <a:lnTo>
                    <a:pt x="180" y="232"/>
                  </a:lnTo>
                  <a:close/>
                  <a:moveTo>
                    <a:pt x="154" y="251"/>
                  </a:moveTo>
                  <a:lnTo>
                    <a:pt x="154" y="251"/>
                  </a:lnTo>
                  <a:lnTo>
                    <a:pt x="154" y="256"/>
                  </a:lnTo>
                  <a:lnTo>
                    <a:pt x="154" y="253"/>
                  </a:lnTo>
                  <a:lnTo>
                    <a:pt x="154" y="253"/>
                  </a:lnTo>
                  <a:lnTo>
                    <a:pt x="154" y="253"/>
                  </a:lnTo>
                  <a:lnTo>
                    <a:pt x="154" y="251"/>
                  </a:lnTo>
                  <a:lnTo>
                    <a:pt x="154" y="251"/>
                  </a:lnTo>
                  <a:close/>
                  <a:moveTo>
                    <a:pt x="154" y="249"/>
                  </a:moveTo>
                  <a:lnTo>
                    <a:pt x="154" y="249"/>
                  </a:lnTo>
                  <a:lnTo>
                    <a:pt x="154" y="246"/>
                  </a:lnTo>
                  <a:lnTo>
                    <a:pt x="154" y="246"/>
                  </a:lnTo>
                  <a:lnTo>
                    <a:pt x="154" y="246"/>
                  </a:lnTo>
                  <a:lnTo>
                    <a:pt x="154" y="244"/>
                  </a:lnTo>
                  <a:lnTo>
                    <a:pt x="154" y="246"/>
                  </a:lnTo>
                  <a:lnTo>
                    <a:pt x="154" y="246"/>
                  </a:lnTo>
                  <a:lnTo>
                    <a:pt x="154" y="249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1" y="253"/>
                  </a:lnTo>
                  <a:lnTo>
                    <a:pt x="151" y="253"/>
                  </a:lnTo>
                  <a:lnTo>
                    <a:pt x="154" y="249"/>
                  </a:lnTo>
                  <a:close/>
                  <a:moveTo>
                    <a:pt x="151" y="253"/>
                  </a:moveTo>
                  <a:lnTo>
                    <a:pt x="151" y="253"/>
                  </a:lnTo>
                  <a:lnTo>
                    <a:pt x="151" y="253"/>
                  </a:lnTo>
                  <a:lnTo>
                    <a:pt x="151" y="253"/>
                  </a:lnTo>
                  <a:lnTo>
                    <a:pt x="151" y="256"/>
                  </a:lnTo>
                  <a:lnTo>
                    <a:pt x="151" y="256"/>
                  </a:lnTo>
                  <a:lnTo>
                    <a:pt x="151" y="258"/>
                  </a:lnTo>
                  <a:lnTo>
                    <a:pt x="151" y="258"/>
                  </a:lnTo>
                  <a:lnTo>
                    <a:pt x="151" y="258"/>
                  </a:lnTo>
                  <a:lnTo>
                    <a:pt x="154" y="258"/>
                  </a:lnTo>
                  <a:lnTo>
                    <a:pt x="154" y="253"/>
                  </a:lnTo>
                  <a:lnTo>
                    <a:pt x="151" y="253"/>
                  </a:lnTo>
                  <a:lnTo>
                    <a:pt x="151" y="253"/>
                  </a:lnTo>
                  <a:close/>
                  <a:moveTo>
                    <a:pt x="130" y="206"/>
                  </a:moveTo>
                  <a:lnTo>
                    <a:pt x="128" y="206"/>
                  </a:lnTo>
                  <a:lnTo>
                    <a:pt x="128" y="206"/>
                  </a:lnTo>
                  <a:lnTo>
                    <a:pt x="125" y="206"/>
                  </a:lnTo>
                  <a:lnTo>
                    <a:pt x="128" y="206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8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6"/>
                  </a:lnTo>
                  <a:close/>
                  <a:moveTo>
                    <a:pt x="163" y="237"/>
                  </a:moveTo>
                  <a:lnTo>
                    <a:pt x="161" y="237"/>
                  </a:lnTo>
                  <a:lnTo>
                    <a:pt x="161" y="239"/>
                  </a:lnTo>
                  <a:lnTo>
                    <a:pt x="161" y="239"/>
                  </a:lnTo>
                  <a:lnTo>
                    <a:pt x="163" y="239"/>
                  </a:lnTo>
                  <a:lnTo>
                    <a:pt x="163" y="239"/>
                  </a:lnTo>
                  <a:lnTo>
                    <a:pt x="166" y="239"/>
                  </a:lnTo>
                  <a:lnTo>
                    <a:pt x="166" y="237"/>
                  </a:lnTo>
                  <a:lnTo>
                    <a:pt x="166" y="237"/>
                  </a:lnTo>
                  <a:lnTo>
                    <a:pt x="163" y="237"/>
                  </a:lnTo>
                  <a:close/>
                  <a:moveTo>
                    <a:pt x="163" y="249"/>
                  </a:moveTo>
                  <a:lnTo>
                    <a:pt x="163" y="246"/>
                  </a:lnTo>
                  <a:lnTo>
                    <a:pt x="163" y="246"/>
                  </a:lnTo>
                  <a:lnTo>
                    <a:pt x="163" y="246"/>
                  </a:lnTo>
                  <a:lnTo>
                    <a:pt x="161" y="244"/>
                  </a:lnTo>
                  <a:lnTo>
                    <a:pt x="161" y="244"/>
                  </a:lnTo>
                  <a:lnTo>
                    <a:pt x="159" y="244"/>
                  </a:lnTo>
                  <a:lnTo>
                    <a:pt x="159" y="249"/>
                  </a:lnTo>
                  <a:lnTo>
                    <a:pt x="159" y="251"/>
                  </a:lnTo>
                  <a:lnTo>
                    <a:pt x="159" y="256"/>
                  </a:lnTo>
                  <a:lnTo>
                    <a:pt x="159" y="256"/>
                  </a:lnTo>
                  <a:lnTo>
                    <a:pt x="156" y="258"/>
                  </a:lnTo>
                  <a:lnTo>
                    <a:pt x="156" y="258"/>
                  </a:lnTo>
                  <a:lnTo>
                    <a:pt x="156" y="260"/>
                  </a:lnTo>
                  <a:lnTo>
                    <a:pt x="156" y="260"/>
                  </a:lnTo>
                  <a:lnTo>
                    <a:pt x="156" y="260"/>
                  </a:lnTo>
                  <a:lnTo>
                    <a:pt x="159" y="260"/>
                  </a:lnTo>
                  <a:lnTo>
                    <a:pt x="159" y="260"/>
                  </a:lnTo>
                  <a:lnTo>
                    <a:pt x="161" y="258"/>
                  </a:lnTo>
                  <a:lnTo>
                    <a:pt x="161" y="258"/>
                  </a:lnTo>
                  <a:lnTo>
                    <a:pt x="161" y="258"/>
                  </a:lnTo>
                  <a:lnTo>
                    <a:pt x="163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3" y="253"/>
                  </a:lnTo>
                  <a:lnTo>
                    <a:pt x="166" y="253"/>
                  </a:lnTo>
                  <a:lnTo>
                    <a:pt x="163" y="251"/>
                  </a:lnTo>
                  <a:lnTo>
                    <a:pt x="163" y="249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36C691C-5412-D404-C22C-E08F55957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619" y="2983584"/>
              <a:ext cx="812946" cy="616978"/>
            </a:xfrm>
            <a:custGeom>
              <a:avLst/>
              <a:gdLst>
                <a:gd name="T0" fmla="*/ 719 w 755"/>
                <a:gd name="T1" fmla="*/ 71 h 573"/>
                <a:gd name="T2" fmla="*/ 686 w 755"/>
                <a:gd name="T3" fmla="*/ 81 h 573"/>
                <a:gd name="T4" fmla="*/ 667 w 755"/>
                <a:gd name="T5" fmla="*/ 71 h 573"/>
                <a:gd name="T6" fmla="*/ 618 w 755"/>
                <a:gd name="T7" fmla="*/ 100 h 573"/>
                <a:gd name="T8" fmla="*/ 575 w 755"/>
                <a:gd name="T9" fmla="*/ 95 h 573"/>
                <a:gd name="T10" fmla="*/ 580 w 755"/>
                <a:gd name="T11" fmla="*/ 50 h 573"/>
                <a:gd name="T12" fmla="*/ 566 w 755"/>
                <a:gd name="T13" fmla="*/ 36 h 573"/>
                <a:gd name="T14" fmla="*/ 551 w 755"/>
                <a:gd name="T15" fmla="*/ 3 h 573"/>
                <a:gd name="T16" fmla="*/ 535 w 755"/>
                <a:gd name="T17" fmla="*/ 5 h 573"/>
                <a:gd name="T18" fmla="*/ 516 w 755"/>
                <a:gd name="T19" fmla="*/ 31 h 573"/>
                <a:gd name="T20" fmla="*/ 514 w 755"/>
                <a:gd name="T21" fmla="*/ 45 h 573"/>
                <a:gd name="T22" fmla="*/ 509 w 755"/>
                <a:gd name="T23" fmla="*/ 60 h 573"/>
                <a:gd name="T24" fmla="*/ 488 w 755"/>
                <a:gd name="T25" fmla="*/ 60 h 573"/>
                <a:gd name="T26" fmla="*/ 466 w 755"/>
                <a:gd name="T27" fmla="*/ 74 h 573"/>
                <a:gd name="T28" fmla="*/ 459 w 755"/>
                <a:gd name="T29" fmla="*/ 90 h 573"/>
                <a:gd name="T30" fmla="*/ 440 w 755"/>
                <a:gd name="T31" fmla="*/ 79 h 573"/>
                <a:gd name="T32" fmla="*/ 426 w 755"/>
                <a:gd name="T33" fmla="*/ 83 h 573"/>
                <a:gd name="T34" fmla="*/ 405 w 755"/>
                <a:gd name="T35" fmla="*/ 95 h 573"/>
                <a:gd name="T36" fmla="*/ 383 w 755"/>
                <a:gd name="T37" fmla="*/ 90 h 573"/>
                <a:gd name="T38" fmla="*/ 365 w 755"/>
                <a:gd name="T39" fmla="*/ 81 h 573"/>
                <a:gd name="T40" fmla="*/ 327 w 755"/>
                <a:gd name="T41" fmla="*/ 74 h 573"/>
                <a:gd name="T42" fmla="*/ 301 w 755"/>
                <a:gd name="T43" fmla="*/ 74 h 573"/>
                <a:gd name="T44" fmla="*/ 272 w 755"/>
                <a:gd name="T45" fmla="*/ 64 h 573"/>
                <a:gd name="T46" fmla="*/ 223 w 755"/>
                <a:gd name="T47" fmla="*/ 107 h 573"/>
                <a:gd name="T48" fmla="*/ 194 w 755"/>
                <a:gd name="T49" fmla="*/ 152 h 573"/>
                <a:gd name="T50" fmla="*/ 140 w 755"/>
                <a:gd name="T51" fmla="*/ 171 h 573"/>
                <a:gd name="T52" fmla="*/ 137 w 755"/>
                <a:gd name="T53" fmla="*/ 197 h 573"/>
                <a:gd name="T54" fmla="*/ 102 w 755"/>
                <a:gd name="T55" fmla="*/ 209 h 573"/>
                <a:gd name="T56" fmla="*/ 50 w 755"/>
                <a:gd name="T57" fmla="*/ 192 h 573"/>
                <a:gd name="T58" fmla="*/ 41 w 755"/>
                <a:gd name="T59" fmla="*/ 195 h 573"/>
                <a:gd name="T60" fmla="*/ 36 w 755"/>
                <a:gd name="T61" fmla="*/ 218 h 573"/>
                <a:gd name="T62" fmla="*/ 26 w 755"/>
                <a:gd name="T63" fmla="*/ 249 h 573"/>
                <a:gd name="T64" fmla="*/ 22 w 755"/>
                <a:gd name="T65" fmla="*/ 270 h 573"/>
                <a:gd name="T66" fmla="*/ 22 w 755"/>
                <a:gd name="T67" fmla="*/ 318 h 573"/>
                <a:gd name="T68" fmla="*/ 12 w 755"/>
                <a:gd name="T69" fmla="*/ 370 h 573"/>
                <a:gd name="T70" fmla="*/ 19 w 755"/>
                <a:gd name="T71" fmla="*/ 445 h 573"/>
                <a:gd name="T72" fmla="*/ 71 w 755"/>
                <a:gd name="T73" fmla="*/ 476 h 573"/>
                <a:gd name="T74" fmla="*/ 29 w 755"/>
                <a:gd name="T75" fmla="*/ 547 h 573"/>
                <a:gd name="T76" fmla="*/ 128 w 755"/>
                <a:gd name="T77" fmla="*/ 568 h 573"/>
                <a:gd name="T78" fmla="*/ 246 w 755"/>
                <a:gd name="T79" fmla="*/ 561 h 573"/>
                <a:gd name="T80" fmla="*/ 305 w 755"/>
                <a:gd name="T81" fmla="*/ 535 h 573"/>
                <a:gd name="T82" fmla="*/ 327 w 755"/>
                <a:gd name="T83" fmla="*/ 462 h 573"/>
                <a:gd name="T84" fmla="*/ 355 w 755"/>
                <a:gd name="T85" fmla="*/ 462 h 573"/>
                <a:gd name="T86" fmla="*/ 372 w 755"/>
                <a:gd name="T87" fmla="*/ 445 h 573"/>
                <a:gd name="T88" fmla="*/ 400 w 755"/>
                <a:gd name="T89" fmla="*/ 426 h 573"/>
                <a:gd name="T90" fmla="*/ 421 w 755"/>
                <a:gd name="T91" fmla="*/ 424 h 573"/>
                <a:gd name="T92" fmla="*/ 462 w 755"/>
                <a:gd name="T93" fmla="*/ 417 h 573"/>
                <a:gd name="T94" fmla="*/ 469 w 755"/>
                <a:gd name="T95" fmla="*/ 370 h 573"/>
                <a:gd name="T96" fmla="*/ 480 w 755"/>
                <a:gd name="T97" fmla="*/ 346 h 573"/>
                <a:gd name="T98" fmla="*/ 509 w 755"/>
                <a:gd name="T99" fmla="*/ 322 h 573"/>
                <a:gd name="T100" fmla="*/ 495 w 755"/>
                <a:gd name="T101" fmla="*/ 299 h 573"/>
                <a:gd name="T102" fmla="*/ 544 w 755"/>
                <a:gd name="T103" fmla="*/ 289 h 573"/>
                <a:gd name="T104" fmla="*/ 551 w 755"/>
                <a:gd name="T105" fmla="*/ 263 h 573"/>
                <a:gd name="T106" fmla="*/ 568 w 755"/>
                <a:gd name="T107" fmla="*/ 232 h 573"/>
                <a:gd name="T108" fmla="*/ 582 w 755"/>
                <a:gd name="T109" fmla="*/ 202 h 573"/>
                <a:gd name="T110" fmla="*/ 575 w 755"/>
                <a:gd name="T111" fmla="*/ 178 h 573"/>
                <a:gd name="T112" fmla="*/ 563 w 755"/>
                <a:gd name="T113" fmla="*/ 154 h 573"/>
                <a:gd name="T114" fmla="*/ 589 w 755"/>
                <a:gd name="T115" fmla="*/ 135 h 573"/>
                <a:gd name="T116" fmla="*/ 608 w 755"/>
                <a:gd name="T117" fmla="*/ 121 h 573"/>
                <a:gd name="T118" fmla="*/ 655 w 755"/>
                <a:gd name="T119" fmla="*/ 107 h 573"/>
                <a:gd name="T120" fmla="*/ 710 w 755"/>
                <a:gd name="T121" fmla="*/ 109 h 573"/>
                <a:gd name="T122" fmla="*/ 736 w 755"/>
                <a:gd name="T123" fmla="*/ 95 h 573"/>
                <a:gd name="T124" fmla="*/ 741 w 755"/>
                <a:gd name="T125" fmla="*/ 8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" h="573">
                  <a:moveTo>
                    <a:pt x="752" y="81"/>
                  </a:moveTo>
                  <a:lnTo>
                    <a:pt x="750" y="76"/>
                  </a:lnTo>
                  <a:lnTo>
                    <a:pt x="750" y="76"/>
                  </a:lnTo>
                  <a:lnTo>
                    <a:pt x="743" y="71"/>
                  </a:lnTo>
                  <a:lnTo>
                    <a:pt x="741" y="71"/>
                  </a:lnTo>
                  <a:lnTo>
                    <a:pt x="736" y="74"/>
                  </a:lnTo>
                  <a:lnTo>
                    <a:pt x="736" y="74"/>
                  </a:lnTo>
                  <a:lnTo>
                    <a:pt x="736" y="71"/>
                  </a:lnTo>
                  <a:lnTo>
                    <a:pt x="734" y="71"/>
                  </a:lnTo>
                  <a:lnTo>
                    <a:pt x="731" y="71"/>
                  </a:lnTo>
                  <a:lnTo>
                    <a:pt x="731" y="71"/>
                  </a:lnTo>
                  <a:lnTo>
                    <a:pt x="731" y="71"/>
                  </a:lnTo>
                  <a:lnTo>
                    <a:pt x="729" y="71"/>
                  </a:lnTo>
                  <a:lnTo>
                    <a:pt x="729" y="71"/>
                  </a:lnTo>
                  <a:lnTo>
                    <a:pt x="726" y="71"/>
                  </a:lnTo>
                  <a:lnTo>
                    <a:pt x="726" y="69"/>
                  </a:lnTo>
                  <a:lnTo>
                    <a:pt x="726" y="69"/>
                  </a:lnTo>
                  <a:lnTo>
                    <a:pt x="726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2" y="71"/>
                  </a:lnTo>
                  <a:lnTo>
                    <a:pt x="719" y="71"/>
                  </a:lnTo>
                  <a:lnTo>
                    <a:pt x="719" y="71"/>
                  </a:lnTo>
                  <a:lnTo>
                    <a:pt x="719" y="74"/>
                  </a:lnTo>
                  <a:lnTo>
                    <a:pt x="717" y="76"/>
                  </a:lnTo>
                  <a:lnTo>
                    <a:pt x="717" y="76"/>
                  </a:lnTo>
                  <a:lnTo>
                    <a:pt x="710" y="76"/>
                  </a:lnTo>
                  <a:lnTo>
                    <a:pt x="707" y="79"/>
                  </a:lnTo>
                  <a:lnTo>
                    <a:pt x="705" y="79"/>
                  </a:lnTo>
                  <a:lnTo>
                    <a:pt x="703" y="81"/>
                  </a:lnTo>
                  <a:lnTo>
                    <a:pt x="700" y="81"/>
                  </a:lnTo>
                  <a:lnTo>
                    <a:pt x="700" y="81"/>
                  </a:lnTo>
                  <a:lnTo>
                    <a:pt x="698" y="83"/>
                  </a:lnTo>
                  <a:lnTo>
                    <a:pt x="698" y="83"/>
                  </a:lnTo>
                  <a:lnTo>
                    <a:pt x="696" y="83"/>
                  </a:lnTo>
                  <a:lnTo>
                    <a:pt x="696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1" y="81"/>
                  </a:lnTo>
                  <a:lnTo>
                    <a:pt x="691" y="81"/>
                  </a:lnTo>
                  <a:lnTo>
                    <a:pt x="691" y="81"/>
                  </a:lnTo>
                  <a:lnTo>
                    <a:pt x="689" y="81"/>
                  </a:lnTo>
                  <a:lnTo>
                    <a:pt x="689" y="81"/>
                  </a:lnTo>
                  <a:lnTo>
                    <a:pt x="686" y="81"/>
                  </a:lnTo>
                  <a:lnTo>
                    <a:pt x="689" y="79"/>
                  </a:lnTo>
                  <a:lnTo>
                    <a:pt x="689" y="79"/>
                  </a:lnTo>
                  <a:lnTo>
                    <a:pt x="691" y="79"/>
                  </a:lnTo>
                  <a:lnTo>
                    <a:pt x="691" y="76"/>
                  </a:lnTo>
                  <a:lnTo>
                    <a:pt x="693" y="76"/>
                  </a:lnTo>
                  <a:lnTo>
                    <a:pt x="693" y="76"/>
                  </a:lnTo>
                  <a:lnTo>
                    <a:pt x="696" y="76"/>
                  </a:lnTo>
                  <a:lnTo>
                    <a:pt x="696" y="74"/>
                  </a:lnTo>
                  <a:lnTo>
                    <a:pt x="696" y="71"/>
                  </a:lnTo>
                  <a:lnTo>
                    <a:pt x="696" y="71"/>
                  </a:lnTo>
                  <a:lnTo>
                    <a:pt x="696" y="69"/>
                  </a:lnTo>
                  <a:lnTo>
                    <a:pt x="693" y="69"/>
                  </a:lnTo>
                  <a:lnTo>
                    <a:pt x="691" y="69"/>
                  </a:lnTo>
                  <a:lnTo>
                    <a:pt x="689" y="69"/>
                  </a:lnTo>
                  <a:lnTo>
                    <a:pt x="681" y="67"/>
                  </a:lnTo>
                  <a:lnTo>
                    <a:pt x="679" y="67"/>
                  </a:lnTo>
                  <a:lnTo>
                    <a:pt x="677" y="67"/>
                  </a:lnTo>
                  <a:lnTo>
                    <a:pt x="674" y="67"/>
                  </a:lnTo>
                  <a:lnTo>
                    <a:pt x="674" y="67"/>
                  </a:lnTo>
                  <a:lnTo>
                    <a:pt x="672" y="67"/>
                  </a:lnTo>
                  <a:lnTo>
                    <a:pt x="672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67" y="71"/>
                  </a:lnTo>
                  <a:lnTo>
                    <a:pt x="667" y="71"/>
                  </a:lnTo>
                  <a:lnTo>
                    <a:pt x="665" y="71"/>
                  </a:lnTo>
                  <a:lnTo>
                    <a:pt x="665" y="71"/>
                  </a:lnTo>
                  <a:lnTo>
                    <a:pt x="663" y="71"/>
                  </a:lnTo>
                  <a:lnTo>
                    <a:pt x="663" y="74"/>
                  </a:lnTo>
                  <a:lnTo>
                    <a:pt x="660" y="76"/>
                  </a:lnTo>
                  <a:lnTo>
                    <a:pt x="660" y="76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3" y="79"/>
                  </a:lnTo>
                  <a:lnTo>
                    <a:pt x="651" y="81"/>
                  </a:lnTo>
                  <a:lnTo>
                    <a:pt x="648" y="81"/>
                  </a:lnTo>
                  <a:lnTo>
                    <a:pt x="646" y="81"/>
                  </a:lnTo>
                  <a:lnTo>
                    <a:pt x="646" y="83"/>
                  </a:lnTo>
                  <a:lnTo>
                    <a:pt x="644" y="86"/>
                  </a:lnTo>
                  <a:lnTo>
                    <a:pt x="641" y="90"/>
                  </a:lnTo>
                  <a:lnTo>
                    <a:pt x="639" y="93"/>
                  </a:lnTo>
                  <a:lnTo>
                    <a:pt x="639" y="95"/>
                  </a:lnTo>
                  <a:lnTo>
                    <a:pt x="639" y="95"/>
                  </a:lnTo>
                  <a:lnTo>
                    <a:pt x="629" y="98"/>
                  </a:lnTo>
                  <a:lnTo>
                    <a:pt x="629" y="98"/>
                  </a:lnTo>
                  <a:lnTo>
                    <a:pt x="625" y="98"/>
                  </a:lnTo>
                  <a:lnTo>
                    <a:pt x="622" y="98"/>
                  </a:lnTo>
                  <a:lnTo>
                    <a:pt x="618" y="100"/>
                  </a:lnTo>
                  <a:lnTo>
                    <a:pt x="615" y="100"/>
                  </a:lnTo>
                  <a:lnTo>
                    <a:pt x="615" y="102"/>
                  </a:lnTo>
                  <a:lnTo>
                    <a:pt x="613" y="102"/>
                  </a:lnTo>
                  <a:lnTo>
                    <a:pt x="613" y="102"/>
                  </a:lnTo>
                  <a:lnTo>
                    <a:pt x="611" y="105"/>
                  </a:lnTo>
                  <a:lnTo>
                    <a:pt x="611" y="105"/>
                  </a:lnTo>
                  <a:lnTo>
                    <a:pt x="594" y="116"/>
                  </a:lnTo>
                  <a:lnTo>
                    <a:pt x="594" y="119"/>
                  </a:lnTo>
                  <a:lnTo>
                    <a:pt x="592" y="119"/>
                  </a:lnTo>
                  <a:lnTo>
                    <a:pt x="587" y="119"/>
                  </a:lnTo>
                  <a:lnTo>
                    <a:pt x="585" y="119"/>
                  </a:lnTo>
                  <a:lnTo>
                    <a:pt x="582" y="116"/>
                  </a:lnTo>
                  <a:lnTo>
                    <a:pt x="582" y="114"/>
                  </a:lnTo>
                  <a:lnTo>
                    <a:pt x="580" y="114"/>
                  </a:lnTo>
                  <a:lnTo>
                    <a:pt x="580" y="112"/>
                  </a:lnTo>
                  <a:lnTo>
                    <a:pt x="580" y="112"/>
                  </a:lnTo>
                  <a:lnTo>
                    <a:pt x="580" y="107"/>
                  </a:lnTo>
                  <a:lnTo>
                    <a:pt x="580" y="107"/>
                  </a:lnTo>
                  <a:lnTo>
                    <a:pt x="575" y="102"/>
                  </a:lnTo>
                  <a:lnTo>
                    <a:pt x="575" y="100"/>
                  </a:lnTo>
                  <a:lnTo>
                    <a:pt x="575" y="100"/>
                  </a:lnTo>
                  <a:lnTo>
                    <a:pt x="575" y="98"/>
                  </a:lnTo>
                  <a:lnTo>
                    <a:pt x="575" y="95"/>
                  </a:lnTo>
                  <a:lnTo>
                    <a:pt x="575" y="95"/>
                  </a:lnTo>
                  <a:lnTo>
                    <a:pt x="575" y="93"/>
                  </a:lnTo>
                  <a:lnTo>
                    <a:pt x="573" y="93"/>
                  </a:lnTo>
                  <a:lnTo>
                    <a:pt x="575" y="88"/>
                  </a:lnTo>
                  <a:lnTo>
                    <a:pt x="575" y="86"/>
                  </a:lnTo>
                  <a:lnTo>
                    <a:pt x="575" y="86"/>
                  </a:lnTo>
                  <a:lnTo>
                    <a:pt x="575" y="86"/>
                  </a:lnTo>
                  <a:lnTo>
                    <a:pt x="575" y="83"/>
                  </a:lnTo>
                  <a:lnTo>
                    <a:pt x="577" y="81"/>
                  </a:lnTo>
                  <a:lnTo>
                    <a:pt x="577" y="79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4"/>
                  </a:lnTo>
                  <a:lnTo>
                    <a:pt x="577" y="71"/>
                  </a:lnTo>
                  <a:lnTo>
                    <a:pt x="577" y="69"/>
                  </a:lnTo>
                  <a:lnTo>
                    <a:pt x="577" y="69"/>
                  </a:lnTo>
                  <a:lnTo>
                    <a:pt x="577" y="64"/>
                  </a:lnTo>
                  <a:lnTo>
                    <a:pt x="577" y="60"/>
                  </a:lnTo>
                  <a:lnTo>
                    <a:pt x="577" y="57"/>
                  </a:lnTo>
                  <a:lnTo>
                    <a:pt x="577" y="57"/>
                  </a:lnTo>
                  <a:lnTo>
                    <a:pt x="577" y="55"/>
                  </a:lnTo>
                  <a:lnTo>
                    <a:pt x="580" y="55"/>
                  </a:lnTo>
                  <a:lnTo>
                    <a:pt x="580" y="55"/>
                  </a:lnTo>
                  <a:lnTo>
                    <a:pt x="580" y="53"/>
                  </a:lnTo>
                  <a:lnTo>
                    <a:pt x="580" y="50"/>
                  </a:lnTo>
                  <a:lnTo>
                    <a:pt x="580" y="50"/>
                  </a:lnTo>
                  <a:lnTo>
                    <a:pt x="580" y="50"/>
                  </a:lnTo>
                  <a:lnTo>
                    <a:pt x="580" y="48"/>
                  </a:lnTo>
                  <a:lnTo>
                    <a:pt x="580" y="48"/>
                  </a:lnTo>
                  <a:lnTo>
                    <a:pt x="580" y="45"/>
                  </a:lnTo>
                  <a:lnTo>
                    <a:pt x="582" y="45"/>
                  </a:lnTo>
                  <a:lnTo>
                    <a:pt x="582" y="43"/>
                  </a:lnTo>
                  <a:lnTo>
                    <a:pt x="582" y="43"/>
                  </a:lnTo>
                  <a:lnTo>
                    <a:pt x="582" y="41"/>
                  </a:lnTo>
                  <a:lnTo>
                    <a:pt x="582" y="41"/>
                  </a:lnTo>
                  <a:lnTo>
                    <a:pt x="582" y="38"/>
                  </a:lnTo>
                  <a:lnTo>
                    <a:pt x="582" y="38"/>
                  </a:lnTo>
                  <a:lnTo>
                    <a:pt x="582" y="36"/>
                  </a:lnTo>
                  <a:lnTo>
                    <a:pt x="580" y="36"/>
                  </a:lnTo>
                  <a:lnTo>
                    <a:pt x="577" y="36"/>
                  </a:lnTo>
                  <a:lnTo>
                    <a:pt x="570" y="38"/>
                  </a:lnTo>
                  <a:lnTo>
                    <a:pt x="570" y="38"/>
                  </a:lnTo>
                  <a:lnTo>
                    <a:pt x="570" y="38"/>
                  </a:lnTo>
                  <a:lnTo>
                    <a:pt x="568" y="38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4"/>
                  </a:lnTo>
                  <a:lnTo>
                    <a:pt x="566" y="31"/>
                  </a:lnTo>
                  <a:lnTo>
                    <a:pt x="568" y="29"/>
                  </a:lnTo>
                  <a:lnTo>
                    <a:pt x="568" y="27"/>
                  </a:lnTo>
                  <a:lnTo>
                    <a:pt x="568" y="24"/>
                  </a:lnTo>
                  <a:lnTo>
                    <a:pt x="570" y="22"/>
                  </a:lnTo>
                  <a:lnTo>
                    <a:pt x="570" y="19"/>
                  </a:lnTo>
                  <a:lnTo>
                    <a:pt x="570" y="17"/>
                  </a:lnTo>
                  <a:lnTo>
                    <a:pt x="570" y="15"/>
                  </a:lnTo>
                  <a:lnTo>
                    <a:pt x="568" y="12"/>
                  </a:lnTo>
                  <a:lnTo>
                    <a:pt x="568" y="12"/>
                  </a:lnTo>
                  <a:lnTo>
                    <a:pt x="563" y="10"/>
                  </a:lnTo>
                  <a:lnTo>
                    <a:pt x="558" y="8"/>
                  </a:lnTo>
                  <a:lnTo>
                    <a:pt x="558" y="5"/>
                  </a:lnTo>
                  <a:lnTo>
                    <a:pt x="556" y="5"/>
                  </a:lnTo>
                  <a:lnTo>
                    <a:pt x="556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3"/>
                  </a:lnTo>
                  <a:lnTo>
                    <a:pt x="554" y="3"/>
                  </a:lnTo>
                  <a:lnTo>
                    <a:pt x="554" y="3"/>
                  </a:lnTo>
                  <a:lnTo>
                    <a:pt x="551" y="3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3"/>
                  </a:lnTo>
                  <a:lnTo>
                    <a:pt x="549" y="3"/>
                  </a:lnTo>
                  <a:lnTo>
                    <a:pt x="547" y="3"/>
                  </a:lnTo>
                  <a:lnTo>
                    <a:pt x="544" y="0"/>
                  </a:lnTo>
                  <a:lnTo>
                    <a:pt x="544" y="0"/>
                  </a:lnTo>
                  <a:lnTo>
                    <a:pt x="544" y="3"/>
                  </a:lnTo>
                  <a:lnTo>
                    <a:pt x="544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0" y="3"/>
                  </a:lnTo>
                  <a:lnTo>
                    <a:pt x="540" y="3"/>
                  </a:lnTo>
                  <a:lnTo>
                    <a:pt x="540" y="3"/>
                  </a:lnTo>
                  <a:lnTo>
                    <a:pt x="537" y="3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8"/>
                  </a:lnTo>
                  <a:lnTo>
                    <a:pt x="532" y="8"/>
                  </a:lnTo>
                  <a:lnTo>
                    <a:pt x="532" y="8"/>
                  </a:lnTo>
                  <a:lnTo>
                    <a:pt x="530" y="8"/>
                  </a:lnTo>
                  <a:lnTo>
                    <a:pt x="530" y="8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2"/>
                  </a:lnTo>
                  <a:lnTo>
                    <a:pt x="530" y="15"/>
                  </a:lnTo>
                  <a:lnTo>
                    <a:pt x="528" y="15"/>
                  </a:lnTo>
                  <a:lnTo>
                    <a:pt x="528" y="15"/>
                  </a:lnTo>
                  <a:lnTo>
                    <a:pt x="528" y="15"/>
                  </a:lnTo>
                  <a:lnTo>
                    <a:pt x="525" y="19"/>
                  </a:lnTo>
                  <a:lnTo>
                    <a:pt x="525" y="22"/>
                  </a:lnTo>
                  <a:lnTo>
                    <a:pt x="523" y="24"/>
                  </a:lnTo>
                  <a:lnTo>
                    <a:pt x="523" y="24"/>
                  </a:lnTo>
                  <a:lnTo>
                    <a:pt x="521" y="24"/>
                  </a:lnTo>
                  <a:lnTo>
                    <a:pt x="521" y="24"/>
                  </a:lnTo>
                  <a:lnTo>
                    <a:pt x="518" y="29"/>
                  </a:lnTo>
                  <a:lnTo>
                    <a:pt x="516" y="31"/>
                  </a:lnTo>
                  <a:lnTo>
                    <a:pt x="516" y="31"/>
                  </a:lnTo>
                  <a:lnTo>
                    <a:pt x="514" y="31"/>
                  </a:lnTo>
                  <a:lnTo>
                    <a:pt x="514" y="31"/>
                  </a:lnTo>
                  <a:lnTo>
                    <a:pt x="514" y="31"/>
                  </a:lnTo>
                  <a:lnTo>
                    <a:pt x="514" y="34"/>
                  </a:lnTo>
                  <a:lnTo>
                    <a:pt x="514" y="34"/>
                  </a:lnTo>
                  <a:lnTo>
                    <a:pt x="514" y="34"/>
                  </a:lnTo>
                  <a:lnTo>
                    <a:pt x="511" y="34"/>
                  </a:lnTo>
                  <a:lnTo>
                    <a:pt x="511" y="34"/>
                  </a:lnTo>
                  <a:lnTo>
                    <a:pt x="511" y="34"/>
                  </a:lnTo>
                  <a:lnTo>
                    <a:pt x="511" y="36"/>
                  </a:lnTo>
                  <a:lnTo>
                    <a:pt x="514" y="36"/>
                  </a:lnTo>
                  <a:lnTo>
                    <a:pt x="511" y="36"/>
                  </a:lnTo>
                  <a:lnTo>
                    <a:pt x="511" y="36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06" y="36"/>
                  </a:lnTo>
                  <a:lnTo>
                    <a:pt x="506" y="38"/>
                  </a:lnTo>
                  <a:lnTo>
                    <a:pt x="509" y="41"/>
                  </a:lnTo>
                  <a:lnTo>
                    <a:pt x="509" y="43"/>
                  </a:lnTo>
                  <a:lnTo>
                    <a:pt x="509" y="43"/>
                  </a:lnTo>
                  <a:lnTo>
                    <a:pt x="511" y="43"/>
                  </a:lnTo>
                  <a:lnTo>
                    <a:pt x="511" y="43"/>
                  </a:lnTo>
                  <a:lnTo>
                    <a:pt x="511" y="45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4" y="48"/>
                  </a:lnTo>
                  <a:lnTo>
                    <a:pt x="514" y="48"/>
                  </a:lnTo>
                  <a:lnTo>
                    <a:pt x="514" y="50"/>
                  </a:lnTo>
                  <a:lnTo>
                    <a:pt x="514" y="50"/>
                  </a:lnTo>
                  <a:lnTo>
                    <a:pt x="514" y="53"/>
                  </a:lnTo>
                  <a:lnTo>
                    <a:pt x="514" y="53"/>
                  </a:lnTo>
                  <a:lnTo>
                    <a:pt x="514" y="53"/>
                  </a:lnTo>
                  <a:lnTo>
                    <a:pt x="514" y="55"/>
                  </a:lnTo>
                  <a:lnTo>
                    <a:pt x="514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09" y="60"/>
                  </a:lnTo>
                  <a:lnTo>
                    <a:pt x="509" y="60"/>
                  </a:lnTo>
                  <a:lnTo>
                    <a:pt x="509" y="60"/>
                  </a:lnTo>
                  <a:lnTo>
                    <a:pt x="506" y="62"/>
                  </a:lnTo>
                  <a:lnTo>
                    <a:pt x="506" y="62"/>
                  </a:lnTo>
                  <a:lnTo>
                    <a:pt x="504" y="62"/>
                  </a:lnTo>
                  <a:lnTo>
                    <a:pt x="502" y="62"/>
                  </a:lnTo>
                  <a:lnTo>
                    <a:pt x="502" y="62"/>
                  </a:lnTo>
                  <a:lnTo>
                    <a:pt x="502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0"/>
                  </a:lnTo>
                  <a:lnTo>
                    <a:pt x="499" y="60"/>
                  </a:lnTo>
                  <a:lnTo>
                    <a:pt x="497" y="60"/>
                  </a:lnTo>
                  <a:lnTo>
                    <a:pt x="497" y="60"/>
                  </a:lnTo>
                  <a:lnTo>
                    <a:pt x="497" y="60"/>
                  </a:lnTo>
                  <a:lnTo>
                    <a:pt x="495" y="57"/>
                  </a:lnTo>
                  <a:lnTo>
                    <a:pt x="495" y="57"/>
                  </a:lnTo>
                  <a:lnTo>
                    <a:pt x="495" y="57"/>
                  </a:lnTo>
                  <a:lnTo>
                    <a:pt x="492" y="57"/>
                  </a:lnTo>
                  <a:lnTo>
                    <a:pt x="490" y="57"/>
                  </a:lnTo>
                  <a:lnTo>
                    <a:pt x="490" y="57"/>
                  </a:lnTo>
                  <a:lnTo>
                    <a:pt x="490" y="60"/>
                  </a:lnTo>
                  <a:lnTo>
                    <a:pt x="488" y="60"/>
                  </a:lnTo>
                  <a:lnTo>
                    <a:pt x="488" y="60"/>
                  </a:lnTo>
                  <a:lnTo>
                    <a:pt x="488" y="60"/>
                  </a:lnTo>
                  <a:lnTo>
                    <a:pt x="488" y="57"/>
                  </a:lnTo>
                  <a:lnTo>
                    <a:pt x="485" y="57"/>
                  </a:lnTo>
                  <a:lnTo>
                    <a:pt x="485" y="57"/>
                  </a:lnTo>
                  <a:lnTo>
                    <a:pt x="483" y="60"/>
                  </a:lnTo>
                  <a:lnTo>
                    <a:pt x="480" y="60"/>
                  </a:lnTo>
                  <a:lnTo>
                    <a:pt x="473" y="60"/>
                  </a:lnTo>
                  <a:lnTo>
                    <a:pt x="473" y="60"/>
                  </a:lnTo>
                  <a:lnTo>
                    <a:pt x="473" y="62"/>
                  </a:lnTo>
                  <a:lnTo>
                    <a:pt x="471" y="64"/>
                  </a:lnTo>
                  <a:lnTo>
                    <a:pt x="469" y="64"/>
                  </a:lnTo>
                  <a:lnTo>
                    <a:pt x="469" y="64"/>
                  </a:lnTo>
                  <a:lnTo>
                    <a:pt x="469" y="67"/>
                  </a:lnTo>
                  <a:lnTo>
                    <a:pt x="469" y="67"/>
                  </a:lnTo>
                  <a:lnTo>
                    <a:pt x="469" y="67"/>
                  </a:lnTo>
                  <a:lnTo>
                    <a:pt x="466" y="67"/>
                  </a:lnTo>
                  <a:lnTo>
                    <a:pt x="466" y="67"/>
                  </a:lnTo>
                  <a:lnTo>
                    <a:pt x="466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9" y="76"/>
                  </a:lnTo>
                  <a:lnTo>
                    <a:pt x="469" y="79"/>
                  </a:lnTo>
                  <a:lnTo>
                    <a:pt x="469" y="81"/>
                  </a:lnTo>
                  <a:lnTo>
                    <a:pt x="469" y="81"/>
                  </a:lnTo>
                  <a:lnTo>
                    <a:pt x="469" y="81"/>
                  </a:lnTo>
                  <a:lnTo>
                    <a:pt x="471" y="81"/>
                  </a:lnTo>
                  <a:lnTo>
                    <a:pt x="469" y="83"/>
                  </a:lnTo>
                  <a:lnTo>
                    <a:pt x="469" y="86"/>
                  </a:lnTo>
                  <a:lnTo>
                    <a:pt x="466" y="86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90"/>
                  </a:lnTo>
                  <a:lnTo>
                    <a:pt x="464" y="90"/>
                  </a:lnTo>
                  <a:lnTo>
                    <a:pt x="464" y="90"/>
                  </a:lnTo>
                  <a:lnTo>
                    <a:pt x="462" y="90"/>
                  </a:lnTo>
                  <a:lnTo>
                    <a:pt x="462" y="90"/>
                  </a:lnTo>
                  <a:lnTo>
                    <a:pt x="459" y="90"/>
                  </a:lnTo>
                  <a:lnTo>
                    <a:pt x="454" y="88"/>
                  </a:lnTo>
                  <a:lnTo>
                    <a:pt x="454" y="88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2" y="83"/>
                  </a:lnTo>
                  <a:lnTo>
                    <a:pt x="450" y="83"/>
                  </a:lnTo>
                  <a:lnTo>
                    <a:pt x="450" y="81"/>
                  </a:lnTo>
                  <a:lnTo>
                    <a:pt x="450" y="81"/>
                  </a:lnTo>
                  <a:lnTo>
                    <a:pt x="447" y="79"/>
                  </a:lnTo>
                  <a:lnTo>
                    <a:pt x="447" y="76"/>
                  </a:lnTo>
                  <a:lnTo>
                    <a:pt x="445" y="76"/>
                  </a:lnTo>
                  <a:lnTo>
                    <a:pt x="445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3" y="76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0" y="79"/>
                  </a:lnTo>
                  <a:lnTo>
                    <a:pt x="440" y="79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38" y="76"/>
                  </a:lnTo>
                  <a:lnTo>
                    <a:pt x="438" y="76"/>
                  </a:lnTo>
                  <a:lnTo>
                    <a:pt x="438" y="76"/>
                  </a:lnTo>
                  <a:lnTo>
                    <a:pt x="438" y="79"/>
                  </a:lnTo>
                  <a:lnTo>
                    <a:pt x="438" y="81"/>
                  </a:lnTo>
                  <a:lnTo>
                    <a:pt x="438" y="81"/>
                  </a:lnTo>
                  <a:lnTo>
                    <a:pt x="435" y="81"/>
                  </a:lnTo>
                  <a:lnTo>
                    <a:pt x="435" y="79"/>
                  </a:lnTo>
                  <a:lnTo>
                    <a:pt x="433" y="79"/>
                  </a:lnTo>
                  <a:lnTo>
                    <a:pt x="433" y="79"/>
                  </a:lnTo>
                  <a:lnTo>
                    <a:pt x="433" y="79"/>
                  </a:lnTo>
                  <a:lnTo>
                    <a:pt x="431" y="79"/>
                  </a:lnTo>
                  <a:lnTo>
                    <a:pt x="428" y="79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3"/>
                  </a:lnTo>
                  <a:lnTo>
                    <a:pt x="428" y="83"/>
                  </a:lnTo>
                  <a:lnTo>
                    <a:pt x="426" y="83"/>
                  </a:lnTo>
                  <a:lnTo>
                    <a:pt x="426" y="83"/>
                  </a:lnTo>
                  <a:lnTo>
                    <a:pt x="424" y="86"/>
                  </a:lnTo>
                  <a:lnTo>
                    <a:pt x="424" y="86"/>
                  </a:lnTo>
                  <a:lnTo>
                    <a:pt x="424" y="86"/>
                  </a:lnTo>
                  <a:lnTo>
                    <a:pt x="421" y="86"/>
                  </a:lnTo>
                  <a:lnTo>
                    <a:pt x="421" y="86"/>
                  </a:lnTo>
                  <a:lnTo>
                    <a:pt x="421" y="86"/>
                  </a:lnTo>
                  <a:lnTo>
                    <a:pt x="419" y="88"/>
                  </a:lnTo>
                  <a:lnTo>
                    <a:pt x="417" y="88"/>
                  </a:lnTo>
                  <a:lnTo>
                    <a:pt x="417" y="88"/>
                  </a:lnTo>
                  <a:lnTo>
                    <a:pt x="417" y="90"/>
                  </a:lnTo>
                  <a:lnTo>
                    <a:pt x="414" y="90"/>
                  </a:lnTo>
                  <a:lnTo>
                    <a:pt x="414" y="90"/>
                  </a:lnTo>
                  <a:lnTo>
                    <a:pt x="412" y="90"/>
                  </a:lnTo>
                  <a:lnTo>
                    <a:pt x="412" y="90"/>
                  </a:lnTo>
                  <a:lnTo>
                    <a:pt x="409" y="90"/>
                  </a:lnTo>
                  <a:lnTo>
                    <a:pt x="409" y="90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9" y="95"/>
                  </a:lnTo>
                  <a:lnTo>
                    <a:pt x="409" y="98"/>
                  </a:lnTo>
                  <a:lnTo>
                    <a:pt x="407" y="98"/>
                  </a:lnTo>
                  <a:lnTo>
                    <a:pt x="405" y="95"/>
                  </a:lnTo>
                  <a:lnTo>
                    <a:pt x="405" y="95"/>
                  </a:lnTo>
                  <a:lnTo>
                    <a:pt x="402" y="98"/>
                  </a:lnTo>
                  <a:lnTo>
                    <a:pt x="402" y="98"/>
                  </a:lnTo>
                  <a:lnTo>
                    <a:pt x="402" y="98"/>
                  </a:lnTo>
                  <a:lnTo>
                    <a:pt x="400" y="98"/>
                  </a:lnTo>
                  <a:lnTo>
                    <a:pt x="398" y="102"/>
                  </a:lnTo>
                  <a:lnTo>
                    <a:pt x="398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0"/>
                  </a:lnTo>
                  <a:lnTo>
                    <a:pt x="395" y="100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91" y="98"/>
                  </a:lnTo>
                  <a:lnTo>
                    <a:pt x="391" y="98"/>
                  </a:lnTo>
                  <a:lnTo>
                    <a:pt x="388" y="95"/>
                  </a:lnTo>
                  <a:lnTo>
                    <a:pt x="388" y="93"/>
                  </a:lnTo>
                  <a:lnTo>
                    <a:pt x="388" y="93"/>
                  </a:lnTo>
                  <a:lnTo>
                    <a:pt x="386" y="93"/>
                  </a:lnTo>
                  <a:lnTo>
                    <a:pt x="383" y="93"/>
                  </a:lnTo>
                  <a:lnTo>
                    <a:pt x="383" y="90"/>
                  </a:lnTo>
                  <a:lnTo>
                    <a:pt x="383" y="90"/>
                  </a:lnTo>
                  <a:lnTo>
                    <a:pt x="383" y="88"/>
                  </a:lnTo>
                  <a:lnTo>
                    <a:pt x="383" y="86"/>
                  </a:lnTo>
                  <a:lnTo>
                    <a:pt x="383" y="83"/>
                  </a:lnTo>
                  <a:lnTo>
                    <a:pt x="381" y="83"/>
                  </a:lnTo>
                  <a:lnTo>
                    <a:pt x="381" y="83"/>
                  </a:lnTo>
                  <a:lnTo>
                    <a:pt x="381" y="81"/>
                  </a:lnTo>
                  <a:lnTo>
                    <a:pt x="379" y="81"/>
                  </a:lnTo>
                  <a:lnTo>
                    <a:pt x="376" y="81"/>
                  </a:lnTo>
                  <a:lnTo>
                    <a:pt x="376" y="81"/>
                  </a:lnTo>
                  <a:lnTo>
                    <a:pt x="376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2" y="81"/>
                  </a:lnTo>
                  <a:lnTo>
                    <a:pt x="372" y="81"/>
                  </a:lnTo>
                  <a:lnTo>
                    <a:pt x="372" y="83"/>
                  </a:lnTo>
                  <a:lnTo>
                    <a:pt x="372" y="83"/>
                  </a:lnTo>
                  <a:lnTo>
                    <a:pt x="372" y="83"/>
                  </a:lnTo>
                  <a:lnTo>
                    <a:pt x="369" y="79"/>
                  </a:lnTo>
                  <a:lnTo>
                    <a:pt x="369" y="79"/>
                  </a:lnTo>
                  <a:lnTo>
                    <a:pt x="367" y="79"/>
                  </a:lnTo>
                  <a:lnTo>
                    <a:pt x="367" y="81"/>
                  </a:lnTo>
                  <a:lnTo>
                    <a:pt x="365" y="81"/>
                  </a:lnTo>
                  <a:lnTo>
                    <a:pt x="365" y="83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60" y="83"/>
                  </a:lnTo>
                  <a:lnTo>
                    <a:pt x="360" y="83"/>
                  </a:lnTo>
                  <a:lnTo>
                    <a:pt x="357" y="86"/>
                  </a:lnTo>
                  <a:lnTo>
                    <a:pt x="355" y="86"/>
                  </a:lnTo>
                  <a:lnTo>
                    <a:pt x="355" y="86"/>
                  </a:lnTo>
                  <a:lnTo>
                    <a:pt x="353" y="83"/>
                  </a:lnTo>
                  <a:lnTo>
                    <a:pt x="353" y="83"/>
                  </a:lnTo>
                  <a:lnTo>
                    <a:pt x="353" y="81"/>
                  </a:lnTo>
                  <a:lnTo>
                    <a:pt x="353" y="81"/>
                  </a:lnTo>
                  <a:lnTo>
                    <a:pt x="350" y="79"/>
                  </a:lnTo>
                  <a:lnTo>
                    <a:pt x="348" y="79"/>
                  </a:lnTo>
                  <a:lnTo>
                    <a:pt x="348" y="79"/>
                  </a:lnTo>
                  <a:lnTo>
                    <a:pt x="348" y="74"/>
                  </a:lnTo>
                  <a:lnTo>
                    <a:pt x="346" y="74"/>
                  </a:lnTo>
                  <a:lnTo>
                    <a:pt x="346" y="74"/>
                  </a:lnTo>
                  <a:lnTo>
                    <a:pt x="343" y="71"/>
                  </a:lnTo>
                  <a:lnTo>
                    <a:pt x="343" y="71"/>
                  </a:lnTo>
                  <a:lnTo>
                    <a:pt x="341" y="71"/>
                  </a:lnTo>
                  <a:lnTo>
                    <a:pt x="334" y="74"/>
                  </a:lnTo>
                  <a:lnTo>
                    <a:pt x="329" y="74"/>
                  </a:lnTo>
                  <a:lnTo>
                    <a:pt x="327" y="74"/>
                  </a:lnTo>
                  <a:lnTo>
                    <a:pt x="327" y="74"/>
                  </a:lnTo>
                  <a:lnTo>
                    <a:pt x="327" y="74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5" y="74"/>
                  </a:lnTo>
                  <a:lnTo>
                    <a:pt x="315" y="74"/>
                  </a:lnTo>
                  <a:lnTo>
                    <a:pt x="315" y="76"/>
                  </a:lnTo>
                  <a:lnTo>
                    <a:pt x="315" y="76"/>
                  </a:lnTo>
                  <a:lnTo>
                    <a:pt x="313" y="76"/>
                  </a:lnTo>
                  <a:lnTo>
                    <a:pt x="313" y="76"/>
                  </a:lnTo>
                  <a:lnTo>
                    <a:pt x="313" y="74"/>
                  </a:lnTo>
                  <a:lnTo>
                    <a:pt x="310" y="74"/>
                  </a:lnTo>
                  <a:lnTo>
                    <a:pt x="310" y="74"/>
                  </a:lnTo>
                  <a:lnTo>
                    <a:pt x="305" y="76"/>
                  </a:lnTo>
                  <a:lnTo>
                    <a:pt x="305" y="76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1" y="74"/>
                  </a:lnTo>
                  <a:lnTo>
                    <a:pt x="301" y="74"/>
                  </a:lnTo>
                  <a:lnTo>
                    <a:pt x="301" y="71"/>
                  </a:lnTo>
                  <a:lnTo>
                    <a:pt x="298" y="74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4" y="69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79" y="62"/>
                  </a:lnTo>
                  <a:lnTo>
                    <a:pt x="279" y="60"/>
                  </a:lnTo>
                  <a:lnTo>
                    <a:pt x="279" y="60"/>
                  </a:lnTo>
                  <a:lnTo>
                    <a:pt x="277" y="60"/>
                  </a:lnTo>
                  <a:lnTo>
                    <a:pt x="277" y="60"/>
                  </a:lnTo>
                  <a:lnTo>
                    <a:pt x="277" y="60"/>
                  </a:lnTo>
                  <a:lnTo>
                    <a:pt x="277" y="62"/>
                  </a:lnTo>
                  <a:lnTo>
                    <a:pt x="277" y="62"/>
                  </a:lnTo>
                  <a:lnTo>
                    <a:pt x="275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0" y="67"/>
                  </a:lnTo>
                  <a:lnTo>
                    <a:pt x="270" y="67"/>
                  </a:lnTo>
                  <a:lnTo>
                    <a:pt x="270" y="69"/>
                  </a:lnTo>
                  <a:lnTo>
                    <a:pt x="270" y="71"/>
                  </a:lnTo>
                  <a:lnTo>
                    <a:pt x="270" y="74"/>
                  </a:lnTo>
                  <a:lnTo>
                    <a:pt x="270" y="74"/>
                  </a:lnTo>
                  <a:lnTo>
                    <a:pt x="270" y="76"/>
                  </a:lnTo>
                  <a:lnTo>
                    <a:pt x="268" y="76"/>
                  </a:lnTo>
                  <a:lnTo>
                    <a:pt x="265" y="81"/>
                  </a:lnTo>
                  <a:lnTo>
                    <a:pt x="263" y="81"/>
                  </a:lnTo>
                  <a:lnTo>
                    <a:pt x="263" y="81"/>
                  </a:lnTo>
                  <a:lnTo>
                    <a:pt x="242" y="81"/>
                  </a:lnTo>
                  <a:lnTo>
                    <a:pt x="237" y="83"/>
                  </a:lnTo>
                  <a:lnTo>
                    <a:pt x="227" y="88"/>
                  </a:lnTo>
                  <a:lnTo>
                    <a:pt x="225" y="90"/>
                  </a:lnTo>
                  <a:lnTo>
                    <a:pt x="225" y="90"/>
                  </a:lnTo>
                  <a:lnTo>
                    <a:pt x="225" y="93"/>
                  </a:lnTo>
                  <a:lnTo>
                    <a:pt x="225" y="100"/>
                  </a:lnTo>
                  <a:lnTo>
                    <a:pt x="225" y="102"/>
                  </a:lnTo>
                  <a:lnTo>
                    <a:pt x="225" y="105"/>
                  </a:lnTo>
                  <a:lnTo>
                    <a:pt x="223" y="107"/>
                  </a:lnTo>
                  <a:lnTo>
                    <a:pt x="218" y="116"/>
                  </a:lnTo>
                  <a:lnTo>
                    <a:pt x="216" y="119"/>
                  </a:lnTo>
                  <a:lnTo>
                    <a:pt x="216" y="121"/>
                  </a:lnTo>
                  <a:lnTo>
                    <a:pt x="216" y="124"/>
                  </a:lnTo>
                  <a:lnTo>
                    <a:pt x="216" y="124"/>
                  </a:lnTo>
                  <a:lnTo>
                    <a:pt x="216" y="126"/>
                  </a:lnTo>
                  <a:lnTo>
                    <a:pt x="218" y="128"/>
                  </a:lnTo>
                  <a:lnTo>
                    <a:pt x="218" y="131"/>
                  </a:lnTo>
                  <a:lnTo>
                    <a:pt x="216" y="133"/>
                  </a:lnTo>
                  <a:lnTo>
                    <a:pt x="216" y="135"/>
                  </a:lnTo>
                  <a:lnTo>
                    <a:pt x="216" y="138"/>
                  </a:lnTo>
                  <a:lnTo>
                    <a:pt x="211" y="142"/>
                  </a:lnTo>
                  <a:lnTo>
                    <a:pt x="211" y="145"/>
                  </a:lnTo>
                  <a:lnTo>
                    <a:pt x="208" y="145"/>
                  </a:lnTo>
                  <a:lnTo>
                    <a:pt x="206" y="147"/>
                  </a:lnTo>
                  <a:lnTo>
                    <a:pt x="204" y="147"/>
                  </a:lnTo>
                  <a:lnTo>
                    <a:pt x="201" y="147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197" y="152"/>
                  </a:lnTo>
                  <a:lnTo>
                    <a:pt x="194" y="152"/>
                  </a:lnTo>
                  <a:lnTo>
                    <a:pt x="194" y="152"/>
                  </a:lnTo>
                  <a:lnTo>
                    <a:pt x="192" y="152"/>
                  </a:lnTo>
                  <a:lnTo>
                    <a:pt x="187" y="154"/>
                  </a:lnTo>
                  <a:lnTo>
                    <a:pt x="187" y="157"/>
                  </a:lnTo>
                  <a:lnTo>
                    <a:pt x="187" y="157"/>
                  </a:lnTo>
                  <a:lnTo>
                    <a:pt x="187" y="159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2" y="161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61"/>
                  </a:lnTo>
                  <a:lnTo>
                    <a:pt x="178" y="161"/>
                  </a:lnTo>
                  <a:lnTo>
                    <a:pt x="173" y="164"/>
                  </a:lnTo>
                  <a:lnTo>
                    <a:pt x="171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9"/>
                  </a:lnTo>
                  <a:lnTo>
                    <a:pt x="159" y="169"/>
                  </a:lnTo>
                  <a:lnTo>
                    <a:pt x="154" y="171"/>
                  </a:lnTo>
                  <a:lnTo>
                    <a:pt x="152" y="171"/>
                  </a:lnTo>
                  <a:lnTo>
                    <a:pt x="140" y="171"/>
                  </a:lnTo>
                  <a:lnTo>
                    <a:pt x="137" y="171"/>
                  </a:lnTo>
                  <a:lnTo>
                    <a:pt x="137" y="173"/>
                  </a:lnTo>
                  <a:lnTo>
                    <a:pt x="137" y="173"/>
                  </a:lnTo>
                  <a:lnTo>
                    <a:pt x="137" y="173"/>
                  </a:lnTo>
                  <a:lnTo>
                    <a:pt x="137" y="176"/>
                  </a:lnTo>
                  <a:lnTo>
                    <a:pt x="137" y="176"/>
                  </a:lnTo>
                  <a:lnTo>
                    <a:pt x="137" y="178"/>
                  </a:lnTo>
                  <a:lnTo>
                    <a:pt x="142" y="180"/>
                  </a:lnTo>
                  <a:lnTo>
                    <a:pt x="142" y="180"/>
                  </a:lnTo>
                  <a:lnTo>
                    <a:pt x="142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42" y="183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5"/>
                  </a:lnTo>
                  <a:lnTo>
                    <a:pt x="137" y="197"/>
                  </a:lnTo>
                  <a:lnTo>
                    <a:pt x="137" y="199"/>
                  </a:lnTo>
                  <a:lnTo>
                    <a:pt x="135" y="199"/>
                  </a:lnTo>
                  <a:lnTo>
                    <a:pt x="135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28" y="202"/>
                  </a:lnTo>
                  <a:lnTo>
                    <a:pt x="123" y="204"/>
                  </a:lnTo>
                  <a:lnTo>
                    <a:pt x="123" y="206"/>
                  </a:lnTo>
                  <a:lnTo>
                    <a:pt x="121" y="206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6" y="211"/>
                  </a:lnTo>
                  <a:lnTo>
                    <a:pt x="114" y="211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7" y="211"/>
                  </a:lnTo>
                  <a:lnTo>
                    <a:pt x="104" y="209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97" y="216"/>
                  </a:lnTo>
                  <a:lnTo>
                    <a:pt x="95" y="218"/>
                  </a:lnTo>
                  <a:lnTo>
                    <a:pt x="95" y="216"/>
                  </a:lnTo>
                  <a:lnTo>
                    <a:pt x="95" y="213"/>
                  </a:lnTo>
                  <a:lnTo>
                    <a:pt x="93" y="213"/>
                  </a:lnTo>
                  <a:lnTo>
                    <a:pt x="93" y="211"/>
                  </a:lnTo>
                  <a:lnTo>
                    <a:pt x="93" y="209"/>
                  </a:lnTo>
                  <a:lnTo>
                    <a:pt x="93" y="209"/>
                  </a:lnTo>
                  <a:lnTo>
                    <a:pt x="93" y="206"/>
                  </a:lnTo>
                  <a:lnTo>
                    <a:pt x="93" y="206"/>
                  </a:lnTo>
                  <a:lnTo>
                    <a:pt x="88" y="206"/>
                  </a:lnTo>
                  <a:lnTo>
                    <a:pt x="88" y="204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78" y="197"/>
                  </a:lnTo>
                  <a:lnTo>
                    <a:pt x="76" y="197"/>
                  </a:lnTo>
                  <a:lnTo>
                    <a:pt x="69" y="199"/>
                  </a:lnTo>
                  <a:lnTo>
                    <a:pt x="67" y="199"/>
                  </a:lnTo>
                  <a:lnTo>
                    <a:pt x="59" y="199"/>
                  </a:lnTo>
                  <a:lnTo>
                    <a:pt x="57" y="197"/>
                  </a:lnTo>
                  <a:lnTo>
                    <a:pt x="55" y="195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5" y="187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5" y="185"/>
                  </a:lnTo>
                  <a:lnTo>
                    <a:pt x="45" y="185"/>
                  </a:lnTo>
                  <a:lnTo>
                    <a:pt x="45" y="185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90"/>
                  </a:lnTo>
                  <a:lnTo>
                    <a:pt x="43" y="192"/>
                  </a:lnTo>
                  <a:lnTo>
                    <a:pt x="43" y="192"/>
                  </a:lnTo>
                  <a:lnTo>
                    <a:pt x="43" y="195"/>
                  </a:lnTo>
                  <a:lnTo>
                    <a:pt x="41" y="195"/>
                  </a:lnTo>
                  <a:lnTo>
                    <a:pt x="41" y="197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3" y="209"/>
                  </a:lnTo>
                  <a:lnTo>
                    <a:pt x="33" y="209"/>
                  </a:lnTo>
                  <a:lnTo>
                    <a:pt x="33" y="209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6" y="216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21"/>
                  </a:lnTo>
                  <a:lnTo>
                    <a:pt x="33" y="221"/>
                  </a:lnTo>
                  <a:lnTo>
                    <a:pt x="33" y="223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3" y="228"/>
                  </a:lnTo>
                  <a:lnTo>
                    <a:pt x="33" y="230"/>
                  </a:lnTo>
                  <a:lnTo>
                    <a:pt x="31" y="230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5"/>
                  </a:lnTo>
                  <a:lnTo>
                    <a:pt x="31" y="235"/>
                  </a:lnTo>
                  <a:lnTo>
                    <a:pt x="31" y="237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42"/>
                  </a:lnTo>
                  <a:lnTo>
                    <a:pt x="26" y="242"/>
                  </a:lnTo>
                  <a:lnTo>
                    <a:pt x="26" y="244"/>
                  </a:lnTo>
                  <a:lnTo>
                    <a:pt x="26" y="244"/>
                  </a:lnTo>
                  <a:lnTo>
                    <a:pt x="26" y="247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2" y="249"/>
                  </a:lnTo>
                  <a:lnTo>
                    <a:pt x="22" y="251"/>
                  </a:lnTo>
                  <a:lnTo>
                    <a:pt x="22" y="251"/>
                  </a:lnTo>
                  <a:lnTo>
                    <a:pt x="19" y="254"/>
                  </a:lnTo>
                  <a:lnTo>
                    <a:pt x="19" y="254"/>
                  </a:lnTo>
                  <a:lnTo>
                    <a:pt x="17" y="254"/>
                  </a:lnTo>
                  <a:lnTo>
                    <a:pt x="14" y="254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4" y="258"/>
                  </a:lnTo>
                  <a:lnTo>
                    <a:pt x="14" y="258"/>
                  </a:lnTo>
                  <a:lnTo>
                    <a:pt x="14" y="258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7" y="263"/>
                  </a:lnTo>
                  <a:lnTo>
                    <a:pt x="22" y="268"/>
                  </a:lnTo>
                  <a:lnTo>
                    <a:pt x="22" y="270"/>
                  </a:lnTo>
                  <a:lnTo>
                    <a:pt x="19" y="270"/>
                  </a:lnTo>
                  <a:lnTo>
                    <a:pt x="12" y="270"/>
                  </a:lnTo>
                  <a:lnTo>
                    <a:pt x="10" y="270"/>
                  </a:lnTo>
                  <a:lnTo>
                    <a:pt x="10" y="273"/>
                  </a:lnTo>
                  <a:lnTo>
                    <a:pt x="10" y="273"/>
                  </a:lnTo>
                  <a:lnTo>
                    <a:pt x="7" y="273"/>
                  </a:lnTo>
                  <a:lnTo>
                    <a:pt x="5" y="275"/>
                  </a:lnTo>
                  <a:lnTo>
                    <a:pt x="3" y="277"/>
                  </a:lnTo>
                  <a:lnTo>
                    <a:pt x="0" y="28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3" y="289"/>
                  </a:lnTo>
                  <a:lnTo>
                    <a:pt x="3" y="299"/>
                  </a:lnTo>
                  <a:lnTo>
                    <a:pt x="3" y="301"/>
                  </a:lnTo>
                  <a:lnTo>
                    <a:pt x="3" y="306"/>
                  </a:lnTo>
                  <a:lnTo>
                    <a:pt x="0" y="308"/>
                  </a:lnTo>
                  <a:lnTo>
                    <a:pt x="3" y="313"/>
                  </a:lnTo>
                  <a:lnTo>
                    <a:pt x="5" y="315"/>
                  </a:lnTo>
                  <a:lnTo>
                    <a:pt x="10" y="318"/>
                  </a:lnTo>
                  <a:lnTo>
                    <a:pt x="14" y="318"/>
                  </a:lnTo>
                  <a:lnTo>
                    <a:pt x="17" y="318"/>
                  </a:lnTo>
                  <a:lnTo>
                    <a:pt x="19" y="318"/>
                  </a:lnTo>
                  <a:lnTo>
                    <a:pt x="22" y="318"/>
                  </a:lnTo>
                  <a:lnTo>
                    <a:pt x="22" y="318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2" y="320"/>
                  </a:lnTo>
                  <a:lnTo>
                    <a:pt x="19" y="320"/>
                  </a:lnTo>
                  <a:lnTo>
                    <a:pt x="19" y="322"/>
                  </a:lnTo>
                  <a:lnTo>
                    <a:pt x="19" y="322"/>
                  </a:lnTo>
                  <a:lnTo>
                    <a:pt x="19" y="325"/>
                  </a:lnTo>
                  <a:lnTo>
                    <a:pt x="19" y="325"/>
                  </a:lnTo>
                  <a:lnTo>
                    <a:pt x="19" y="327"/>
                  </a:lnTo>
                  <a:lnTo>
                    <a:pt x="19" y="327"/>
                  </a:lnTo>
                  <a:lnTo>
                    <a:pt x="17" y="327"/>
                  </a:lnTo>
                  <a:lnTo>
                    <a:pt x="14" y="329"/>
                  </a:lnTo>
                  <a:lnTo>
                    <a:pt x="12" y="332"/>
                  </a:lnTo>
                  <a:lnTo>
                    <a:pt x="10" y="334"/>
                  </a:lnTo>
                  <a:lnTo>
                    <a:pt x="7" y="339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5" y="348"/>
                  </a:lnTo>
                  <a:lnTo>
                    <a:pt x="5" y="353"/>
                  </a:lnTo>
                  <a:lnTo>
                    <a:pt x="7" y="358"/>
                  </a:lnTo>
                  <a:lnTo>
                    <a:pt x="10" y="363"/>
                  </a:lnTo>
                  <a:lnTo>
                    <a:pt x="12" y="370"/>
                  </a:lnTo>
                  <a:lnTo>
                    <a:pt x="12" y="377"/>
                  </a:lnTo>
                  <a:lnTo>
                    <a:pt x="14" y="384"/>
                  </a:lnTo>
                  <a:lnTo>
                    <a:pt x="17" y="391"/>
                  </a:lnTo>
                  <a:lnTo>
                    <a:pt x="19" y="398"/>
                  </a:lnTo>
                  <a:lnTo>
                    <a:pt x="19" y="403"/>
                  </a:lnTo>
                  <a:lnTo>
                    <a:pt x="19" y="408"/>
                  </a:lnTo>
                  <a:lnTo>
                    <a:pt x="17" y="410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7"/>
                  </a:lnTo>
                  <a:lnTo>
                    <a:pt x="17" y="417"/>
                  </a:lnTo>
                  <a:lnTo>
                    <a:pt x="17" y="422"/>
                  </a:lnTo>
                  <a:lnTo>
                    <a:pt x="17" y="424"/>
                  </a:lnTo>
                  <a:lnTo>
                    <a:pt x="17" y="431"/>
                  </a:lnTo>
                  <a:lnTo>
                    <a:pt x="17" y="434"/>
                  </a:lnTo>
                  <a:lnTo>
                    <a:pt x="17" y="436"/>
                  </a:lnTo>
                  <a:lnTo>
                    <a:pt x="19" y="438"/>
                  </a:lnTo>
                  <a:lnTo>
                    <a:pt x="19" y="445"/>
                  </a:lnTo>
                  <a:lnTo>
                    <a:pt x="22" y="445"/>
                  </a:lnTo>
                  <a:lnTo>
                    <a:pt x="26" y="445"/>
                  </a:lnTo>
                  <a:lnTo>
                    <a:pt x="33" y="448"/>
                  </a:lnTo>
                  <a:lnTo>
                    <a:pt x="33" y="448"/>
                  </a:lnTo>
                  <a:lnTo>
                    <a:pt x="43" y="448"/>
                  </a:lnTo>
                  <a:lnTo>
                    <a:pt x="55" y="450"/>
                  </a:lnTo>
                  <a:lnTo>
                    <a:pt x="59" y="450"/>
                  </a:lnTo>
                  <a:lnTo>
                    <a:pt x="62" y="452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67" y="455"/>
                  </a:lnTo>
                  <a:lnTo>
                    <a:pt x="67" y="457"/>
                  </a:lnTo>
                  <a:lnTo>
                    <a:pt x="67" y="460"/>
                  </a:lnTo>
                  <a:lnTo>
                    <a:pt x="67" y="460"/>
                  </a:lnTo>
                  <a:lnTo>
                    <a:pt x="67" y="462"/>
                  </a:lnTo>
                  <a:lnTo>
                    <a:pt x="69" y="464"/>
                  </a:lnTo>
                  <a:lnTo>
                    <a:pt x="69" y="464"/>
                  </a:lnTo>
                  <a:lnTo>
                    <a:pt x="69" y="467"/>
                  </a:lnTo>
                  <a:lnTo>
                    <a:pt x="69" y="467"/>
                  </a:lnTo>
                  <a:lnTo>
                    <a:pt x="71" y="469"/>
                  </a:lnTo>
                  <a:lnTo>
                    <a:pt x="71" y="471"/>
                  </a:lnTo>
                  <a:lnTo>
                    <a:pt x="71" y="474"/>
                  </a:lnTo>
                  <a:lnTo>
                    <a:pt x="71" y="474"/>
                  </a:lnTo>
                  <a:lnTo>
                    <a:pt x="71" y="476"/>
                  </a:lnTo>
                  <a:lnTo>
                    <a:pt x="69" y="476"/>
                  </a:lnTo>
                  <a:lnTo>
                    <a:pt x="71" y="479"/>
                  </a:lnTo>
                  <a:lnTo>
                    <a:pt x="71" y="481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6"/>
                  </a:lnTo>
                  <a:lnTo>
                    <a:pt x="64" y="490"/>
                  </a:lnTo>
                  <a:lnTo>
                    <a:pt x="57" y="497"/>
                  </a:lnTo>
                  <a:lnTo>
                    <a:pt x="52" y="505"/>
                  </a:lnTo>
                  <a:lnTo>
                    <a:pt x="52" y="505"/>
                  </a:lnTo>
                  <a:lnTo>
                    <a:pt x="48" y="512"/>
                  </a:lnTo>
                  <a:lnTo>
                    <a:pt x="43" y="516"/>
                  </a:lnTo>
                  <a:lnTo>
                    <a:pt x="38" y="521"/>
                  </a:lnTo>
                  <a:lnTo>
                    <a:pt x="36" y="526"/>
                  </a:lnTo>
                  <a:lnTo>
                    <a:pt x="26" y="535"/>
                  </a:lnTo>
                  <a:lnTo>
                    <a:pt x="26" y="535"/>
                  </a:lnTo>
                  <a:lnTo>
                    <a:pt x="24" y="540"/>
                  </a:lnTo>
                  <a:lnTo>
                    <a:pt x="19" y="545"/>
                  </a:lnTo>
                  <a:lnTo>
                    <a:pt x="22" y="545"/>
                  </a:lnTo>
                  <a:lnTo>
                    <a:pt x="26" y="545"/>
                  </a:lnTo>
                  <a:lnTo>
                    <a:pt x="29" y="547"/>
                  </a:lnTo>
                  <a:lnTo>
                    <a:pt x="33" y="550"/>
                  </a:lnTo>
                  <a:lnTo>
                    <a:pt x="38" y="550"/>
                  </a:lnTo>
                  <a:lnTo>
                    <a:pt x="43" y="552"/>
                  </a:lnTo>
                  <a:lnTo>
                    <a:pt x="48" y="552"/>
                  </a:lnTo>
                  <a:lnTo>
                    <a:pt x="52" y="554"/>
                  </a:lnTo>
                  <a:lnTo>
                    <a:pt x="55" y="557"/>
                  </a:lnTo>
                  <a:lnTo>
                    <a:pt x="59" y="557"/>
                  </a:lnTo>
                  <a:lnTo>
                    <a:pt x="64" y="559"/>
                  </a:lnTo>
                  <a:lnTo>
                    <a:pt x="69" y="559"/>
                  </a:lnTo>
                  <a:lnTo>
                    <a:pt x="74" y="561"/>
                  </a:lnTo>
                  <a:lnTo>
                    <a:pt x="78" y="564"/>
                  </a:lnTo>
                  <a:lnTo>
                    <a:pt x="81" y="564"/>
                  </a:lnTo>
                  <a:lnTo>
                    <a:pt x="85" y="566"/>
                  </a:lnTo>
                  <a:lnTo>
                    <a:pt x="90" y="566"/>
                  </a:lnTo>
                  <a:lnTo>
                    <a:pt x="95" y="568"/>
                  </a:lnTo>
                  <a:lnTo>
                    <a:pt x="100" y="571"/>
                  </a:lnTo>
                  <a:lnTo>
                    <a:pt x="104" y="571"/>
                  </a:lnTo>
                  <a:lnTo>
                    <a:pt x="111" y="571"/>
                  </a:lnTo>
                  <a:lnTo>
                    <a:pt x="114" y="571"/>
                  </a:lnTo>
                  <a:lnTo>
                    <a:pt x="116" y="571"/>
                  </a:lnTo>
                  <a:lnTo>
                    <a:pt x="121" y="568"/>
                  </a:lnTo>
                  <a:lnTo>
                    <a:pt x="123" y="568"/>
                  </a:lnTo>
                  <a:lnTo>
                    <a:pt x="126" y="568"/>
                  </a:lnTo>
                  <a:lnTo>
                    <a:pt x="128" y="568"/>
                  </a:lnTo>
                  <a:lnTo>
                    <a:pt x="130" y="568"/>
                  </a:lnTo>
                  <a:lnTo>
                    <a:pt x="133" y="568"/>
                  </a:lnTo>
                  <a:lnTo>
                    <a:pt x="137" y="568"/>
                  </a:lnTo>
                  <a:lnTo>
                    <a:pt x="140" y="568"/>
                  </a:lnTo>
                  <a:lnTo>
                    <a:pt x="142" y="568"/>
                  </a:lnTo>
                  <a:lnTo>
                    <a:pt x="147" y="566"/>
                  </a:lnTo>
                  <a:lnTo>
                    <a:pt x="149" y="566"/>
                  </a:lnTo>
                  <a:lnTo>
                    <a:pt x="152" y="566"/>
                  </a:lnTo>
                  <a:lnTo>
                    <a:pt x="154" y="566"/>
                  </a:lnTo>
                  <a:lnTo>
                    <a:pt x="164" y="566"/>
                  </a:lnTo>
                  <a:lnTo>
                    <a:pt x="173" y="568"/>
                  </a:lnTo>
                  <a:lnTo>
                    <a:pt x="182" y="568"/>
                  </a:lnTo>
                  <a:lnTo>
                    <a:pt x="190" y="573"/>
                  </a:lnTo>
                  <a:lnTo>
                    <a:pt x="192" y="571"/>
                  </a:lnTo>
                  <a:lnTo>
                    <a:pt x="192" y="568"/>
                  </a:lnTo>
                  <a:lnTo>
                    <a:pt x="194" y="566"/>
                  </a:lnTo>
                  <a:lnTo>
                    <a:pt x="197" y="566"/>
                  </a:lnTo>
                  <a:lnTo>
                    <a:pt x="211" y="561"/>
                  </a:lnTo>
                  <a:lnTo>
                    <a:pt x="211" y="561"/>
                  </a:lnTo>
                  <a:lnTo>
                    <a:pt x="220" y="561"/>
                  </a:lnTo>
                  <a:lnTo>
                    <a:pt x="227" y="561"/>
                  </a:lnTo>
                  <a:lnTo>
                    <a:pt x="237" y="564"/>
                  </a:lnTo>
                  <a:lnTo>
                    <a:pt x="239" y="564"/>
                  </a:lnTo>
                  <a:lnTo>
                    <a:pt x="246" y="561"/>
                  </a:lnTo>
                  <a:lnTo>
                    <a:pt x="251" y="559"/>
                  </a:lnTo>
                  <a:lnTo>
                    <a:pt x="253" y="559"/>
                  </a:lnTo>
                  <a:lnTo>
                    <a:pt x="256" y="559"/>
                  </a:lnTo>
                  <a:lnTo>
                    <a:pt x="258" y="557"/>
                  </a:lnTo>
                  <a:lnTo>
                    <a:pt x="263" y="557"/>
                  </a:lnTo>
                  <a:lnTo>
                    <a:pt x="265" y="554"/>
                  </a:lnTo>
                  <a:lnTo>
                    <a:pt x="268" y="554"/>
                  </a:lnTo>
                  <a:lnTo>
                    <a:pt x="272" y="554"/>
                  </a:lnTo>
                  <a:lnTo>
                    <a:pt x="275" y="552"/>
                  </a:lnTo>
                  <a:lnTo>
                    <a:pt x="277" y="552"/>
                  </a:lnTo>
                  <a:lnTo>
                    <a:pt x="279" y="552"/>
                  </a:lnTo>
                  <a:lnTo>
                    <a:pt x="284" y="550"/>
                  </a:lnTo>
                  <a:lnTo>
                    <a:pt x="286" y="550"/>
                  </a:lnTo>
                  <a:lnTo>
                    <a:pt x="289" y="547"/>
                  </a:lnTo>
                  <a:lnTo>
                    <a:pt x="296" y="547"/>
                  </a:lnTo>
                  <a:lnTo>
                    <a:pt x="301" y="545"/>
                  </a:lnTo>
                  <a:lnTo>
                    <a:pt x="303" y="542"/>
                  </a:lnTo>
                  <a:lnTo>
                    <a:pt x="305" y="540"/>
                  </a:lnTo>
                  <a:lnTo>
                    <a:pt x="305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5" y="535"/>
                  </a:lnTo>
                  <a:lnTo>
                    <a:pt x="303" y="533"/>
                  </a:lnTo>
                  <a:lnTo>
                    <a:pt x="301" y="533"/>
                  </a:lnTo>
                  <a:lnTo>
                    <a:pt x="301" y="533"/>
                  </a:lnTo>
                  <a:lnTo>
                    <a:pt x="301" y="531"/>
                  </a:lnTo>
                  <a:lnTo>
                    <a:pt x="303" y="528"/>
                  </a:lnTo>
                  <a:lnTo>
                    <a:pt x="305" y="521"/>
                  </a:lnTo>
                  <a:lnTo>
                    <a:pt x="305" y="521"/>
                  </a:lnTo>
                  <a:lnTo>
                    <a:pt x="305" y="516"/>
                  </a:lnTo>
                  <a:lnTo>
                    <a:pt x="305" y="509"/>
                  </a:lnTo>
                  <a:lnTo>
                    <a:pt x="305" y="507"/>
                  </a:lnTo>
                  <a:lnTo>
                    <a:pt x="305" y="507"/>
                  </a:lnTo>
                  <a:lnTo>
                    <a:pt x="305" y="505"/>
                  </a:lnTo>
                  <a:lnTo>
                    <a:pt x="305" y="505"/>
                  </a:lnTo>
                  <a:lnTo>
                    <a:pt x="303" y="502"/>
                  </a:lnTo>
                  <a:lnTo>
                    <a:pt x="303" y="500"/>
                  </a:lnTo>
                  <a:lnTo>
                    <a:pt x="308" y="479"/>
                  </a:lnTo>
                  <a:lnTo>
                    <a:pt x="310" y="479"/>
                  </a:lnTo>
                  <a:lnTo>
                    <a:pt x="310" y="479"/>
                  </a:lnTo>
                  <a:lnTo>
                    <a:pt x="317" y="476"/>
                  </a:lnTo>
                  <a:lnTo>
                    <a:pt x="320" y="476"/>
                  </a:lnTo>
                  <a:lnTo>
                    <a:pt x="324" y="471"/>
                  </a:lnTo>
                  <a:lnTo>
                    <a:pt x="324" y="469"/>
                  </a:lnTo>
                  <a:lnTo>
                    <a:pt x="327" y="462"/>
                  </a:lnTo>
                  <a:lnTo>
                    <a:pt x="327" y="462"/>
                  </a:lnTo>
                  <a:lnTo>
                    <a:pt x="329" y="462"/>
                  </a:lnTo>
                  <a:lnTo>
                    <a:pt x="331" y="460"/>
                  </a:lnTo>
                  <a:lnTo>
                    <a:pt x="331" y="460"/>
                  </a:lnTo>
                  <a:lnTo>
                    <a:pt x="334" y="457"/>
                  </a:lnTo>
                  <a:lnTo>
                    <a:pt x="336" y="457"/>
                  </a:lnTo>
                  <a:lnTo>
                    <a:pt x="339" y="455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3" y="457"/>
                  </a:lnTo>
                  <a:lnTo>
                    <a:pt x="343" y="457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6" y="460"/>
                  </a:lnTo>
                  <a:lnTo>
                    <a:pt x="346" y="460"/>
                  </a:lnTo>
                  <a:lnTo>
                    <a:pt x="348" y="460"/>
                  </a:lnTo>
                  <a:lnTo>
                    <a:pt x="348" y="460"/>
                  </a:lnTo>
                  <a:lnTo>
                    <a:pt x="350" y="460"/>
                  </a:lnTo>
                  <a:lnTo>
                    <a:pt x="353" y="462"/>
                  </a:lnTo>
                  <a:lnTo>
                    <a:pt x="353" y="462"/>
                  </a:lnTo>
                  <a:lnTo>
                    <a:pt x="355" y="462"/>
                  </a:lnTo>
                  <a:lnTo>
                    <a:pt x="357" y="462"/>
                  </a:lnTo>
                  <a:lnTo>
                    <a:pt x="360" y="462"/>
                  </a:lnTo>
                  <a:lnTo>
                    <a:pt x="362" y="462"/>
                  </a:lnTo>
                  <a:lnTo>
                    <a:pt x="365" y="460"/>
                  </a:lnTo>
                  <a:lnTo>
                    <a:pt x="367" y="460"/>
                  </a:lnTo>
                  <a:lnTo>
                    <a:pt x="369" y="460"/>
                  </a:lnTo>
                  <a:lnTo>
                    <a:pt x="372" y="460"/>
                  </a:lnTo>
                  <a:lnTo>
                    <a:pt x="374" y="457"/>
                  </a:lnTo>
                  <a:lnTo>
                    <a:pt x="376" y="457"/>
                  </a:lnTo>
                  <a:lnTo>
                    <a:pt x="376" y="455"/>
                  </a:lnTo>
                  <a:lnTo>
                    <a:pt x="379" y="455"/>
                  </a:lnTo>
                  <a:lnTo>
                    <a:pt x="379" y="455"/>
                  </a:lnTo>
                  <a:lnTo>
                    <a:pt x="381" y="455"/>
                  </a:lnTo>
                  <a:lnTo>
                    <a:pt x="381" y="455"/>
                  </a:lnTo>
                  <a:lnTo>
                    <a:pt x="383" y="452"/>
                  </a:lnTo>
                  <a:lnTo>
                    <a:pt x="383" y="450"/>
                  </a:lnTo>
                  <a:lnTo>
                    <a:pt x="381" y="450"/>
                  </a:lnTo>
                  <a:lnTo>
                    <a:pt x="376" y="450"/>
                  </a:lnTo>
                  <a:lnTo>
                    <a:pt x="374" y="450"/>
                  </a:lnTo>
                  <a:lnTo>
                    <a:pt x="374" y="450"/>
                  </a:lnTo>
                  <a:lnTo>
                    <a:pt x="374" y="448"/>
                  </a:lnTo>
                  <a:lnTo>
                    <a:pt x="374" y="445"/>
                  </a:lnTo>
                  <a:lnTo>
                    <a:pt x="372" y="445"/>
                  </a:lnTo>
                  <a:lnTo>
                    <a:pt x="372" y="445"/>
                  </a:lnTo>
                  <a:lnTo>
                    <a:pt x="372" y="443"/>
                  </a:lnTo>
                  <a:lnTo>
                    <a:pt x="372" y="443"/>
                  </a:lnTo>
                  <a:lnTo>
                    <a:pt x="374" y="443"/>
                  </a:lnTo>
                  <a:lnTo>
                    <a:pt x="376" y="443"/>
                  </a:lnTo>
                  <a:lnTo>
                    <a:pt x="379" y="443"/>
                  </a:lnTo>
                  <a:lnTo>
                    <a:pt x="381" y="443"/>
                  </a:lnTo>
                  <a:lnTo>
                    <a:pt x="381" y="441"/>
                  </a:lnTo>
                  <a:lnTo>
                    <a:pt x="383" y="441"/>
                  </a:lnTo>
                  <a:lnTo>
                    <a:pt x="386" y="436"/>
                  </a:lnTo>
                  <a:lnTo>
                    <a:pt x="388" y="436"/>
                  </a:lnTo>
                  <a:lnTo>
                    <a:pt x="388" y="436"/>
                  </a:lnTo>
                  <a:lnTo>
                    <a:pt x="391" y="436"/>
                  </a:lnTo>
                  <a:lnTo>
                    <a:pt x="393" y="436"/>
                  </a:lnTo>
                  <a:lnTo>
                    <a:pt x="393" y="436"/>
                  </a:lnTo>
                  <a:lnTo>
                    <a:pt x="393" y="436"/>
                  </a:lnTo>
                  <a:lnTo>
                    <a:pt x="393" y="434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8" y="431"/>
                  </a:lnTo>
                  <a:lnTo>
                    <a:pt x="398" y="431"/>
                  </a:lnTo>
                  <a:lnTo>
                    <a:pt x="400" y="429"/>
                  </a:lnTo>
                  <a:lnTo>
                    <a:pt x="400" y="429"/>
                  </a:lnTo>
                  <a:lnTo>
                    <a:pt x="400" y="429"/>
                  </a:lnTo>
                  <a:lnTo>
                    <a:pt x="400" y="42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6"/>
                  </a:lnTo>
                  <a:lnTo>
                    <a:pt x="407" y="429"/>
                  </a:lnTo>
                  <a:lnTo>
                    <a:pt x="409" y="429"/>
                  </a:lnTo>
                  <a:lnTo>
                    <a:pt x="412" y="429"/>
                  </a:lnTo>
                  <a:lnTo>
                    <a:pt x="412" y="429"/>
                  </a:lnTo>
                  <a:lnTo>
                    <a:pt x="419" y="431"/>
                  </a:lnTo>
                  <a:lnTo>
                    <a:pt x="421" y="431"/>
                  </a:lnTo>
                  <a:lnTo>
                    <a:pt x="421" y="431"/>
                  </a:lnTo>
                  <a:lnTo>
                    <a:pt x="421" y="429"/>
                  </a:lnTo>
                  <a:lnTo>
                    <a:pt x="424" y="429"/>
                  </a:lnTo>
                  <a:lnTo>
                    <a:pt x="424" y="429"/>
                  </a:lnTo>
                  <a:lnTo>
                    <a:pt x="421" y="429"/>
                  </a:lnTo>
                  <a:lnTo>
                    <a:pt x="419" y="429"/>
                  </a:lnTo>
                  <a:lnTo>
                    <a:pt x="417" y="429"/>
                  </a:lnTo>
                  <a:lnTo>
                    <a:pt x="417" y="426"/>
                  </a:lnTo>
                  <a:lnTo>
                    <a:pt x="417" y="426"/>
                  </a:lnTo>
                  <a:lnTo>
                    <a:pt x="417" y="426"/>
                  </a:lnTo>
                  <a:lnTo>
                    <a:pt x="419" y="424"/>
                  </a:lnTo>
                  <a:lnTo>
                    <a:pt x="421" y="424"/>
                  </a:lnTo>
                  <a:lnTo>
                    <a:pt x="421" y="424"/>
                  </a:lnTo>
                  <a:lnTo>
                    <a:pt x="424" y="424"/>
                  </a:lnTo>
                  <a:lnTo>
                    <a:pt x="426" y="426"/>
                  </a:lnTo>
                  <a:lnTo>
                    <a:pt x="431" y="426"/>
                  </a:lnTo>
                  <a:lnTo>
                    <a:pt x="431" y="429"/>
                  </a:lnTo>
                  <a:lnTo>
                    <a:pt x="431" y="429"/>
                  </a:lnTo>
                  <a:lnTo>
                    <a:pt x="431" y="431"/>
                  </a:lnTo>
                  <a:lnTo>
                    <a:pt x="431" y="431"/>
                  </a:lnTo>
                  <a:lnTo>
                    <a:pt x="433" y="434"/>
                  </a:lnTo>
                  <a:lnTo>
                    <a:pt x="435" y="436"/>
                  </a:lnTo>
                  <a:lnTo>
                    <a:pt x="435" y="438"/>
                  </a:lnTo>
                  <a:lnTo>
                    <a:pt x="438" y="438"/>
                  </a:lnTo>
                  <a:lnTo>
                    <a:pt x="443" y="436"/>
                  </a:lnTo>
                  <a:lnTo>
                    <a:pt x="443" y="436"/>
                  </a:lnTo>
                  <a:lnTo>
                    <a:pt x="445" y="436"/>
                  </a:lnTo>
                  <a:lnTo>
                    <a:pt x="447" y="436"/>
                  </a:lnTo>
                  <a:lnTo>
                    <a:pt x="450" y="434"/>
                  </a:lnTo>
                  <a:lnTo>
                    <a:pt x="450" y="431"/>
                  </a:lnTo>
                  <a:lnTo>
                    <a:pt x="452" y="431"/>
                  </a:lnTo>
                  <a:lnTo>
                    <a:pt x="452" y="431"/>
                  </a:lnTo>
                  <a:lnTo>
                    <a:pt x="452" y="429"/>
                  </a:lnTo>
                  <a:lnTo>
                    <a:pt x="459" y="422"/>
                  </a:lnTo>
                  <a:lnTo>
                    <a:pt x="459" y="419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2"/>
                  </a:lnTo>
                  <a:lnTo>
                    <a:pt x="459" y="405"/>
                  </a:lnTo>
                  <a:lnTo>
                    <a:pt x="459" y="405"/>
                  </a:lnTo>
                  <a:lnTo>
                    <a:pt x="459" y="403"/>
                  </a:lnTo>
                  <a:lnTo>
                    <a:pt x="459" y="398"/>
                  </a:lnTo>
                  <a:lnTo>
                    <a:pt x="462" y="396"/>
                  </a:lnTo>
                  <a:lnTo>
                    <a:pt x="462" y="396"/>
                  </a:lnTo>
                  <a:lnTo>
                    <a:pt x="462" y="393"/>
                  </a:lnTo>
                  <a:lnTo>
                    <a:pt x="459" y="391"/>
                  </a:lnTo>
                  <a:lnTo>
                    <a:pt x="459" y="389"/>
                  </a:lnTo>
                  <a:lnTo>
                    <a:pt x="459" y="386"/>
                  </a:lnTo>
                  <a:lnTo>
                    <a:pt x="459" y="384"/>
                  </a:lnTo>
                  <a:lnTo>
                    <a:pt x="462" y="381"/>
                  </a:lnTo>
                  <a:lnTo>
                    <a:pt x="462" y="379"/>
                  </a:lnTo>
                  <a:lnTo>
                    <a:pt x="464" y="379"/>
                  </a:lnTo>
                  <a:lnTo>
                    <a:pt x="466" y="379"/>
                  </a:lnTo>
                  <a:lnTo>
                    <a:pt x="469" y="374"/>
                  </a:lnTo>
                  <a:lnTo>
                    <a:pt x="469" y="374"/>
                  </a:lnTo>
                  <a:lnTo>
                    <a:pt x="469" y="372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6" y="367"/>
                  </a:lnTo>
                  <a:lnTo>
                    <a:pt x="466" y="367"/>
                  </a:lnTo>
                  <a:lnTo>
                    <a:pt x="466" y="367"/>
                  </a:lnTo>
                  <a:lnTo>
                    <a:pt x="466" y="365"/>
                  </a:lnTo>
                  <a:lnTo>
                    <a:pt x="466" y="365"/>
                  </a:lnTo>
                  <a:lnTo>
                    <a:pt x="469" y="365"/>
                  </a:lnTo>
                  <a:lnTo>
                    <a:pt x="471" y="363"/>
                  </a:lnTo>
                  <a:lnTo>
                    <a:pt x="471" y="360"/>
                  </a:lnTo>
                  <a:lnTo>
                    <a:pt x="471" y="360"/>
                  </a:lnTo>
                  <a:lnTo>
                    <a:pt x="471" y="358"/>
                  </a:lnTo>
                  <a:lnTo>
                    <a:pt x="471" y="353"/>
                  </a:lnTo>
                  <a:lnTo>
                    <a:pt x="471" y="351"/>
                  </a:lnTo>
                  <a:lnTo>
                    <a:pt x="473" y="351"/>
                  </a:lnTo>
                  <a:lnTo>
                    <a:pt x="473" y="348"/>
                  </a:lnTo>
                  <a:lnTo>
                    <a:pt x="476" y="348"/>
                  </a:lnTo>
                  <a:lnTo>
                    <a:pt x="478" y="346"/>
                  </a:lnTo>
                  <a:lnTo>
                    <a:pt x="478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3" y="346"/>
                  </a:lnTo>
                  <a:lnTo>
                    <a:pt x="485" y="346"/>
                  </a:lnTo>
                  <a:lnTo>
                    <a:pt x="488" y="344"/>
                  </a:lnTo>
                  <a:lnTo>
                    <a:pt x="490" y="346"/>
                  </a:lnTo>
                  <a:lnTo>
                    <a:pt x="492" y="346"/>
                  </a:lnTo>
                  <a:lnTo>
                    <a:pt x="497" y="344"/>
                  </a:lnTo>
                  <a:lnTo>
                    <a:pt x="497" y="344"/>
                  </a:lnTo>
                  <a:lnTo>
                    <a:pt x="499" y="344"/>
                  </a:lnTo>
                  <a:lnTo>
                    <a:pt x="499" y="344"/>
                  </a:lnTo>
                  <a:lnTo>
                    <a:pt x="499" y="344"/>
                  </a:lnTo>
                  <a:lnTo>
                    <a:pt x="502" y="339"/>
                  </a:lnTo>
                  <a:lnTo>
                    <a:pt x="502" y="339"/>
                  </a:lnTo>
                  <a:lnTo>
                    <a:pt x="504" y="339"/>
                  </a:lnTo>
                  <a:lnTo>
                    <a:pt x="504" y="341"/>
                  </a:lnTo>
                  <a:lnTo>
                    <a:pt x="506" y="339"/>
                  </a:lnTo>
                  <a:lnTo>
                    <a:pt x="514" y="332"/>
                  </a:lnTo>
                  <a:lnTo>
                    <a:pt x="516" y="329"/>
                  </a:lnTo>
                  <a:lnTo>
                    <a:pt x="514" y="327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2"/>
                  </a:lnTo>
                  <a:lnTo>
                    <a:pt x="509" y="322"/>
                  </a:lnTo>
                  <a:lnTo>
                    <a:pt x="509" y="322"/>
                  </a:lnTo>
                  <a:lnTo>
                    <a:pt x="506" y="322"/>
                  </a:lnTo>
                  <a:lnTo>
                    <a:pt x="506" y="320"/>
                  </a:lnTo>
                  <a:lnTo>
                    <a:pt x="506" y="320"/>
                  </a:lnTo>
                  <a:lnTo>
                    <a:pt x="506" y="318"/>
                  </a:lnTo>
                  <a:lnTo>
                    <a:pt x="509" y="313"/>
                  </a:lnTo>
                  <a:lnTo>
                    <a:pt x="509" y="313"/>
                  </a:lnTo>
                  <a:lnTo>
                    <a:pt x="509" y="313"/>
                  </a:lnTo>
                  <a:lnTo>
                    <a:pt x="506" y="313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4" y="308"/>
                  </a:lnTo>
                  <a:lnTo>
                    <a:pt x="504" y="306"/>
                  </a:lnTo>
                  <a:lnTo>
                    <a:pt x="502" y="306"/>
                  </a:lnTo>
                  <a:lnTo>
                    <a:pt x="499" y="306"/>
                  </a:lnTo>
                  <a:lnTo>
                    <a:pt x="499" y="306"/>
                  </a:lnTo>
                  <a:lnTo>
                    <a:pt x="497" y="306"/>
                  </a:lnTo>
                  <a:lnTo>
                    <a:pt x="497" y="306"/>
                  </a:lnTo>
                  <a:lnTo>
                    <a:pt x="497" y="303"/>
                  </a:lnTo>
                  <a:lnTo>
                    <a:pt x="497" y="303"/>
                  </a:lnTo>
                  <a:lnTo>
                    <a:pt x="495" y="301"/>
                  </a:lnTo>
                  <a:lnTo>
                    <a:pt x="495" y="299"/>
                  </a:lnTo>
                  <a:lnTo>
                    <a:pt x="495" y="299"/>
                  </a:lnTo>
                  <a:lnTo>
                    <a:pt x="492" y="296"/>
                  </a:lnTo>
                  <a:lnTo>
                    <a:pt x="492" y="296"/>
                  </a:lnTo>
                  <a:lnTo>
                    <a:pt x="490" y="294"/>
                  </a:lnTo>
                  <a:lnTo>
                    <a:pt x="490" y="294"/>
                  </a:lnTo>
                  <a:lnTo>
                    <a:pt x="492" y="292"/>
                  </a:lnTo>
                  <a:lnTo>
                    <a:pt x="492" y="292"/>
                  </a:lnTo>
                  <a:lnTo>
                    <a:pt x="492" y="289"/>
                  </a:lnTo>
                  <a:lnTo>
                    <a:pt x="492" y="289"/>
                  </a:lnTo>
                  <a:lnTo>
                    <a:pt x="492" y="289"/>
                  </a:lnTo>
                  <a:lnTo>
                    <a:pt x="492" y="287"/>
                  </a:lnTo>
                  <a:lnTo>
                    <a:pt x="495" y="287"/>
                  </a:lnTo>
                  <a:lnTo>
                    <a:pt x="497" y="287"/>
                  </a:lnTo>
                  <a:lnTo>
                    <a:pt x="499" y="287"/>
                  </a:lnTo>
                  <a:lnTo>
                    <a:pt x="511" y="292"/>
                  </a:lnTo>
                  <a:lnTo>
                    <a:pt x="514" y="292"/>
                  </a:lnTo>
                  <a:lnTo>
                    <a:pt x="516" y="292"/>
                  </a:lnTo>
                  <a:lnTo>
                    <a:pt x="516" y="292"/>
                  </a:lnTo>
                  <a:lnTo>
                    <a:pt x="521" y="292"/>
                  </a:lnTo>
                  <a:lnTo>
                    <a:pt x="525" y="294"/>
                  </a:lnTo>
                  <a:lnTo>
                    <a:pt x="525" y="294"/>
                  </a:lnTo>
                  <a:lnTo>
                    <a:pt x="532" y="292"/>
                  </a:lnTo>
                  <a:lnTo>
                    <a:pt x="540" y="292"/>
                  </a:lnTo>
                  <a:lnTo>
                    <a:pt x="544" y="292"/>
                  </a:lnTo>
                  <a:lnTo>
                    <a:pt x="544" y="289"/>
                  </a:lnTo>
                  <a:lnTo>
                    <a:pt x="544" y="289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9" y="289"/>
                  </a:lnTo>
                  <a:lnTo>
                    <a:pt x="549" y="289"/>
                  </a:lnTo>
                  <a:lnTo>
                    <a:pt x="549" y="289"/>
                  </a:lnTo>
                  <a:lnTo>
                    <a:pt x="549" y="287"/>
                  </a:lnTo>
                  <a:lnTo>
                    <a:pt x="551" y="287"/>
                  </a:lnTo>
                  <a:lnTo>
                    <a:pt x="554" y="287"/>
                  </a:lnTo>
                  <a:lnTo>
                    <a:pt x="554" y="287"/>
                  </a:lnTo>
                  <a:lnTo>
                    <a:pt x="554" y="284"/>
                  </a:lnTo>
                  <a:lnTo>
                    <a:pt x="554" y="284"/>
                  </a:lnTo>
                  <a:lnTo>
                    <a:pt x="554" y="282"/>
                  </a:lnTo>
                  <a:lnTo>
                    <a:pt x="556" y="282"/>
                  </a:lnTo>
                  <a:lnTo>
                    <a:pt x="556" y="280"/>
                  </a:lnTo>
                  <a:lnTo>
                    <a:pt x="556" y="280"/>
                  </a:lnTo>
                  <a:lnTo>
                    <a:pt x="556" y="277"/>
                  </a:lnTo>
                  <a:lnTo>
                    <a:pt x="556" y="277"/>
                  </a:lnTo>
                  <a:lnTo>
                    <a:pt x="556" y="275"/>
                  </a:lnTo>
                  <a:lnTo>
                    <a:pt x="556" y="27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54" y="266"/>
                  </a:lnTo>
                  <a:lnTo>
                    <a:pt x="551" y="263"/>
                  </a:lnTo>
                  <a:lnTo>
                    <a:pt x="551" y="261"/>
                  </a:lnTo>
                  <a:lnTo>
                    <a:pt x="549" y="261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6"/>
                  </a:lnTo>
                  <a:lnTo>
                    <a:pt x="549" y="254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54" y="254"/>
                  </a:lnTo>
                  <a:lnTo>
                    <a:pt x="554" y="254"/>
                  </a:lnTo>
                  <a:lnTo>
                    <a:pt x="556" y="254"/>
                  </a:lnTo>
                  <a:lnTo>
                    <a:pt x="556" y="251"/>
                  </a:lnTo>
                  <a:lnTo>
                    <a:pt x="556" y="249"/>
                  </a:lnTo>
                  <a:lnTo>
                    <a:pt x="554" y="249"/>
                  </a:lnTo>
                  <a:lnTo>
                    <a:pt x="556" y="247"/>
                  </a:lnTo>
                  <a:lnTo>
                    <a:pt x="556" y="247"/>
                  </a:lnTo>
                  <a:lnTo>
                    <a:pt x="558" y="244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6" y="237"/>
                  </a:lnTo>
                  <a:lnTo>
                    <a:pt x="566" y="237"/>
                  </a:lnTo>
                  <a:lnTo>
                    <a:pt x="566" y="235"/>
                  </a:lnTo>
                  <a:lnTo>
                    <a:pt x="568" y="232"/>
                  </a:lnTo>
                  <a:lnTo>
                    <a:pt x="575" y="230"/>
                  </a:lnTo>
                  <a:lnTo>
                    <a:pt x="575" y="230"/>
                  </a:lnTo>
                  <a:lnTo>
                    <a:pt x="575" y="230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1"/>
                  </a:lnTo>
                  <a:lnTo>
                    <a:pt x="580" y="221"/>
                  </a:lnTo>
                  <a:lnTo>
                    <a:pt x="582" y="218"/>
                  </a:lnTo>
                  <a:lnTo>
                    <a:pt x="585" y="216"/>
                  </a:lnTo>
                  <a:lnTo>
                    <a:pt x="585" y="213"/>
                  </a:lnTo>
                  <a:lnTo>
                    <a:pt x="585" y="213"/>
                  </a:lnTo>
                  <a:lnTo>
                    <a:pt x="582" y="211"/>
                  </a:lnTo>
                  <a:lnTo>
                    <a:pt x="580" y="209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0" y="204"/>
                  </a:lnTo>
                  <a:lnTo>
                    <a:pt x="582" y="202"/>
                  </a:lnTo>
                  <a:lnTo>
                    <a:pt x="585" y="199"/>
                  </a:lnTo>
                  <a:lnTo>
                    <a:pt x="585" y="199"/>
                  </a:lnTo>
                  <a:lnTo>
                    <a:pt x="585" y="197"/>
                  </a:lnTo>
                  <a:lnTo>
                    <a:pt x="582" y="197"/>
                  </a:lnTo>
                  <a:lnTo>
                    <a:pt x="582" y="197"/>
                  </a:lnTo>
                  <a:lnTo>
                    <a:pt x="582" y="197"/>
                  </a:lnTo>
                  <a:lnTo>
                    <a:pt x="582" y="195"/>
                  </a:lnTo>
                  <a:lnTo>
                    <a:pt x="582" y="195"/>
                  </a:lnTo>
                  <a:lnTo>
                    <a:pt x="582" y="192"/>
                  </a:lnTo>
                  <a:lnTo>
                    <a:pt x="582" y="192"/>
                  </a:lnTo>
                  <a:lnTo>
                    <a:pt x="582" y="190"/>
                  </a:lnTo>
                  <a:lnTo>
                    <a:pt x="582" y="190"/>
                  </a:lnTo>
                  <a:lnTo>
                    <a:pt x="577" y="187"/>
                  </a:lnTo>
                  <a:lnTo>
                    <a:pt x="577" y="187"/>
                  </a:lnTo>
                  <a:lnTo>
                    <a:pt x="577" y="185"/>
                  </a:lnTo>
                  <a:lnTo>
                    <a:pt x="577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6"/>
                  </a:lnTo>
                  <a:lnTo>
                    <a:pt x="575" y="176"/>
                  </a:lnTo>
                  <a:lnTo>
                    <a:pt x="573" y="173"/>
                  </a:lnTo>
                  <a:lnTo>
                    <a:pt x="573" y="171"/>
                  </a:lnTo>
                  <a:lnTo>
                    <a:pt x="570" y="169"/>
                  </a:lnTo>
                  <a:lnTo>
                    <a:pt x="570" y="169"/>
                  </a:lnTo>
                  <a:lnTo>
                    <a:pt x="570" y="166"/>
                  </a:lnTo>
                  <a:lnTo>
                    <a:pt x="570" y="166"/>
                  </a:lnTo>
                  <a:lnTo>
                    <a:pt x="568" y="164"/>
                  </a:lnTo>
                  <a:lnTo>
                    <a:pt x="566" y="164"/>
                  </a:lnTo>
                  <a:lnTo>
                    <a:pt x="566" y="164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1" y="161"/>
                  </a:lnTo>
                  <a:lnTo>
                    <a:pt x="561" y="161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3" y="157"/>
                  </a:lnTo>
                  <a:lnTo>
                    <a:pt x="563" y="157"/>
                  </a:lnTo>
                  <a:lnTo>
                    <a:pt x="563" y="154"/>
                  </a:lnTo>
                  <a:lnTo>
                    <a:pt x="563" y="154"/>
                  </a:lnTo>
                  <a:lnTo>
                    <a:pt x="566" y="152"/>
                  </a:lnTo>
                  <a:lnTo>
                    <a:pt x="566" y="152"/>
                  </a:lnTo>
                  <a:lnTo>
                    <a:pt x="568" y="152"/>
                  </a:lnTo>
                  <a:lnTo>
                    <a:pt x="568" y="152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7"/>
                  </a:lnTo>
                  <a:lnTo>
                    <a:pt x="573" y="147"/>
                  </a:lnTo>
                  <a:lnTo>
                    <a:pt x="577" y="142"/>
                  </a:lnTo>
                  <a:lnTo>
                    <a:pt x="577" y="142"/>
                  </a:lnTo>
                  <a:lnTo>
                    <a:pt x="577" y="142"/>
                  </a:lnTo>
                  <a:lnTo>
                    <a:pt x="580" y="142"/>
                  </a:lnTo>
                  <a:lnTo>
                    <a:pt x="580" y="140"/>
                  </a:lnTo>
                  <a:lnTo>
                    <a:pt x="580" y="140"/>
                  </a:lnTo>
                  <a:lnTo>
                    <a:pt x="580" y="140"/>
                  </a:lnTo>
                  <a:lnTo>
                    <a:pt x="580" y="138"/>
                  </a:lnTo>
                  <a:lnTo>
                    <a:pt x="582" y="138"/>
                  </a:lnTo>
                  <a:lnTo>
                    <a:pt x="582" y="135"/>
                  </a:lnTo>
                  <a:lnTo>
                    <a:pt x="582" y="135"/>
                  </a:lnTo>
                  <a:lnTo>
                    <a:pt x="582" y="133"/>
                  </a:lnTo>
                  <a:lnTo>
                    <a:pt x="582" y="133"/>
                  </a:lnTo>
                  <a:lnTo>
                    <a:pt x="585" y="133"/>
                  </a:lnTo>
                  <a:lnTo>
                    <a:pt x="585" y="133"/>
                  </a:lnTo>
                  <a:lnTo>
                    <a:pt x="589" y="135"/>
                  </a:lnTo>
                  <a:lnTo>
                    <a:pt x="589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5"/>
                  </a:lnTo>
                  <a:lnTo>
                    <a:pt x="594" y="135"/>
                  </a:lnTo>
                  <a:lnTo>
                    <a:pt x="592" y="135"/>
                  </a:lnTo>
                  <a:lnTo>
                    <a:pt x="592" y="133"/>
                  </a:lnTo>
                  <a:lnTo>
                    <a:pt x="592" y="131"/>
                  </a:lnTo>
                  <a:lnTo>
                    <a:pt x="594" y="131"/>
                  </a:lnTo>
                  <a:lnTo>
                    <a:pt x="596" y="131"/>
                  </a:lnTo>
                  <a:lnTo>
                    <a:pt x="596" y="131"/>
                  </a:lnTo>
                  <a:lnTo>
                    <a:pt x="599" y="128"/>
                  </a:lnTo>
                  <a:lnTo>
                    <a:pt x="599" y="128"/>
                  </a:lnTo>
                  <a:lnTo>
                    <a:pt x="599" y="128"/>
                  </a:lnTo>
                  <a:lnTo>
                    <a:pt x="601" y="126"/>
                  </a:lnTo>
                  <a:lnTo>
                    <a:pt x="603" y="126"/>
                  </a:lnTo>
                  <a:lnTo>
                    <a:pt x="603" y="126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1"/>
                  </a:lnTo>
                  <a:lnTo>
                    <a:pt x="606" y="121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11" y="121"/>
                  </a:lnTo>
                  <a:lnTo>
                    <a:pt x="613" y="119"/>
                  </a:lnTo>
                  <a:lnTo>
                    <a:pt x="613" y="119"/>
                  </a:lnTo>
                  <a:lnTo>
                    <a:pt x="611" y="116"/>
                  </a:lnTo>
                  <a:lnTo>
                    <a:pt x="611" y="116"/>
                  </a:lnTo>
                  <a:lnTo>
                    <a:pt x="613" y="116"/>
                  </a:lnTo>
                  <a:lnTo>
                    <a:pt x="615" y="114"/>
                  </a:lnTo>
                  <a:lnTo>
                    <a:pt x="620" y="114"/>
                  </a:lnTo>
                  <a:lnTo>
                    <a:pt x="622" y="114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32" y="109"/>
                  </a:lnTo>
                  <a:lnTo>
                    <a:pt x="634" y="109"/>
                  </a:lnTo>
                  <a:lnTo>
                    <a:pt x="637" y="109"/>
                  </a:lnTo>
                  <a:lnTo>
                    <a:pt x="639" y="107"/>
                  </a:lnTo>
                  <a:lnTo>
                    <a:pt x="644" y="109"/>
                  </a:lnTo>
                  <a:lnTo>
                    <a:pt x="648" y="109"/>
                  </a:lnTo>
                  <a:lnTo>
                    <a:pt x="651" y="107"/>
                  </a:lnTo>
                  <a:lnTo>
                    <a:pt x="651" y="107"/>
                  </a:lnTo>
                  <a:lnTo>
                    <a:pt x="653" y="107"/>
                  </a:lnTo>
                  <a:lnTo>
                    <a:pt x="655" y="107"/>
                  </a:lnTo>
                  <a:lnTo>
                    <a:pt x="655" y="107"/>
                  </a:lnTo>
                  <a:lnTo>
                    <a:pt x="655" y="107"/>
                  </a:lnTo>
                  <a:lnTo>
                    <a:pt x="658" y="107"/>
                  </a:lnTo>
                  <a:lnTo>
                    <a:pt x="658" y="107"/>
                  </a:lnTo>
                  <a:lnTo>
                    <a:pt x="665" y="105"/>
                  </a:lnTo>
                  <a:lnTo>
                    <a:pt x="667" y="105"/>
                  </a:lnTo>
                  <a:lnTo>
                    <a:pt x="670" y="107"/>
                  </a:lnTo>
                  <a:lnTo>
                    <a:pt x="670" y="107"/>
                  </a:lnTo>
                  <a:lnTo>
                    <a:pt x="670" y="107"/>
                  </a:lnTo>
                  <a:lnTo>
                    <a:pt x="674" y="105"/>
                  </a:lnTo>
                  <a:lnTo>
                    <a:pt x="677" y="105"/>
                  </a:lnTo>
                  <a:lnTo>
                    <a:pt x="679" y="105"/>
                  </a:lnTo>
                  <a:lnTo>
                    <a:pt x="681" y="105"/>
                  </a:lnTo>
                  <a:lnTo>
                    <a:pt x="681" y="105"/>
                  </a:lnTo>
                  <a:lnTo>
                    <a:pt x="689" y="105"/>
                  </a:lnTo>
                  <a:lnTo>
                    <a:pt x="693" y="105"/>
                  </a:lnTo>
                  <a:lnTo>
                    <a:pt x="693" y="105"/>
                  </a:lnTo>
                  <a:lnTo>
                    <a:pt x="693" y="105"/>
                  </a:lnTo>
                  <a:lnTo>
                    <a:pt x="696" y="105"/>
                  </a:lnTo>
                  <a:lnTo>
                    <a:pt x="700" y="105"/>
                  </a:lnTo>
                  <a:lnTo>
                    <a:pt x="700" y="105"/>
                  </a:lnTo>
                  <a:lnTo>
                    <a:pt x="705" y="109"/>
                  </a:lnTo>
                  <a:lnTo>
                    <a:pt x="707" y="109"/>
                  </a:lnTo>
                  <a:lnTo>
                    <a:pt x="707" y="109"/>
                  </a:lnTo>
                  <a:lnTo>
                    <a:pt x="710" y="109"/>
                  </a:lnTo>
                  <a:lnTo>
                    <a:pt x="712" y="109"/>
                  </a:lnTo>
                  <a:lnTo>
                    <a:pt x="715" y="107"/>
                  </a:lnTo>
                  <a:lnTo>
                    <a:pt x="715" y="105"/>
                  </a:lnTo>
                  <a:lnTo>
                    <a:pt x="715" y="105"/>
                  </a:lnTo>
                  <a:lnTo>
                    <a:pt x="715" y="105"/>
                  </a:lnTo>
                  <a:lnTo>
                    <a:pt x="717" y="105"/>
                  </a:lnTo>
                  <a:lnTo>
                    <a:pt x="719" y="105"/>
                  </a:lnTo>
                  <a:lnTo>
                    <a:pt x="722" y="105"/>
                  </a:lnTo>
                  <a:lnTo>
                    <a:pt x="724" y="102"/>
                  </a:lnTo>
                  <a:lnTo>
                    <a:pt x="726" y="100"/>
                  </a:lnTo>
                  <a:lnTo>
                    <a:pt x="729" y="98"/>
                  </a:lnTo>
                  <a:lnTo>
                    <a:pt x="731" y="98"/>
                  </a:lnTo>
                  <a:lnTo>
                    <a:pt x="731" y="98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4" y="100"/>
                  </a:lnTo>
                  <a:lnTo>
                    <a:pt x="736" y="100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8"/>
                  </a:lnTo>
                  <a:lnTo>
                    <a:pt x="736" y="98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4" y="93"/>
                  </a:lnTo>
                  <a:lnTo>
                    <a:pt x="734" y="93"/>
                  </a:lnTo>
                  <a:lnTo>
                    <a:pt x="731" y="90"/>
                  </a:lnTo>
                  <a:lnTo>
                    <a:pt x="729" y="88"/>
                  </a:lnTo>
                  <a:lnTo>
                    <a:pt x="726" y="88"/>
                  </a:lnTo>
                  <a:lnTo>
                    <a:pt x="726" y="86"/>
                  </a:lnTo>
                  <a:lnTo>
                    <a:pt x="729" y="86"/>
                  </a:lnTo>
                  <a:lnTo>
                    <a:pt x="731" y="86"/>
                  </a:lnTo>
                  <a:lnTo>
                    <a:pt x="731" y="86"/>
                  </a:lnTo>
                  <a:lnTo>
                    <a:pt x="731" y="86"/>
                  </a:lnTo>
                  <a:lnTo>
                    <a:pt x="734" y="86"/>
                  </a:lnTo>
                  <a:lnTo>
                    <a:pt x="734" y="83"/>
                  </a:lnTo>
                  <a:lnTo>
                    <a:pt x="734" y="83"/>
                  </a:lnTo>
                  <a:lnTo>
                    <a:pt x="734" y="83"/>
                  </a:lnTo>
                  <a:lnTo>
                    <a:pt x="736" y="81"/>
                  </a:lnTo>
                  <a:lnTo>
                    <a:pt x="738" y="81"/>
                  </a:lnTo>
                  <a:lnTo>
                    <a:pt x="738" y="81"/>
                  </a:lnTo>
                  <a:lnTo>
                    <a:pt x="741" y="81"/>
                  </a:lnTo>
                  <a:lnTo>
                    <a:pt x="741" y="83"/>
                  </a:lnTo>
                  <a:lnTo>
                    <a:pt x="741" y="83"/>
                  </a:lnTo>
                  <a:lnTo>
                    <a:pt x="741" y="83"/>
                  </a:lnTo>
                  <a:lnTo>
                    <a:pt x="741" y="81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8" y="79"/>
                  </a:lnTo>
                  <a:lnTo>
                    <a:pt x="748" y="79"/>
                  </a:lnTo>
                  <a:lnTo>
                    <a:pt x="750" y="83"/>
                  </a:lnTo>
                  <a:lnTo>
                    <a:pt x="750" y="83"/>
                  </a:lnTo>
                  <a:lnTo>
                    <a:pt x="750" y="83"/>
                  </a:lnTo>
                  <a:lnTo>
                    <a:pt x="755" y="83"/>
                  </a:lnTo>
                  <a:lnTo>
                    <a:pt x="752" y="8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207A445-A66B-71BD-BF86-8D76BA028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619" y="2983584"/>
              <a:ext cx="812946" cy="616978"/>
            </a:xfrm>
            <a:custGeom>
              <a:avLst/>
              <a:gdLst>
                <a:gd name="T0" fmla="*/ 719 w 755"/>
                <a:gd name="T1" fmla="*/ 71 h 573"/>
                <a:gd name="T2" fmla="*/ 686 w 755"/>
                <a:gd name="T3" fmla="*/ 81 h 573"/>
                <a:gd name="T4" fmla="*/ 667 w 755"/>
                <a:gd name="T5" fmla="*/ 71 h 573"/>
                <a:gd name="T6" fmla="*/ 618 w 755"/>
                <a:gd name="T7" fmla="*/ 100 h 573"/>
                <a:gd name="T8" fmla="*/ 575 w 755"/>
                <a:gd name="T9" fmla="*/ 95 h 573"/>
                <a:gd name="T10" fmla="*/ 580 w 755"/>
                <a:gd name="T11" fmla="*/ 50 h 573"/>
                <a:gd name="T12" fmla="*/ 566 w 755"/>
                <a:gd name="T13" fmla="*/ 36 h 573"/>
                <a:gd name="T14" fmla="*/ 551 w 755"/>
                <a:gd name="T15" fmla="*/ 3 h 573"/>
                <a:gd name="T16" fmla="*/ 535 w 755"/>
                <a:gd name="T17" fmla="*/ 5 h 573"/>
                <a:gd name="T18" fmla="*/ 516 w 755"/>
                <a:gd name="T19" fmla="*/ 31 h 573"/>
                <a:gd name="T20" fmla="*/ 514 w 755"/>
                <a:gd name="T21" fmla="*/ 45 h 573"/>
                <a:gd name="T22" fmla="*/ 509 w 755"/>
                <a:gd name="T23" fmla="*/ 60 h 573"/>
                <a:gd name="T24" fmla="*/ 488 w 755"/>
                <a:gd name="T25" fmla="*/ 60 h 573"/>
                <a:gd name="T26" fmla="*/ 466 w 755"/>
                <a:gd name="T27" fmla="*/ 74 h 573"/>
                <a:gd name="T28" fmla="*/ 459 w 755"/>
                <a:gd name="T29" fmla="*/ 90 h 573"/>
                <a:gd name="T30" fmla="*/ 440 w 755"/>
                <a:gd name="T31" fmla="*/ 79 h 573"/>
                <a:gd name="T32" fmla="*/ 426 w 755"/>
                <a:gd name="T33" fmla="*/ 83 h 573"/>
                <a:gd name="T34" fmla="*/ 405 w 755"/>
                <a:gd name="T35" fmla="*/ 95 h 573"/>
                <a:gd name="T36" fmla="*/ 383 w 755"/>
                <a:gd name="T37" fmla="*/ 90 h 573"/>
                <a:gd name="T38" fmla="*/ 365 w 755"/>
                <a:gd name="T39" fmla="*/ 81 h 573"/>
                <a:gd name="T40" fmla="*/ 327 w 755"/>
                <a:gd name="T41" fmla="*/ 74 h 573"/>
                <a:gd name="T42" fmla="*/ 301 w 755"/>
                <a:gd name="T43" fmla="*/ 74 h 573"/>
                <a:gd name="T44" fmla="*/ 272 w 755"/>
                <a:gd name="T45" fmla="*/ 64 h 573"/>
                <a:gd name="T46" fmla="*/ 223 w 755"/>
                <a:gd name="T47" fmla="*/ 107 h 573"/>
                <a:gd name="T48" fmla="*/ 194 w 755"/>
                <a:gd name="T49" fmla="*/ 152 h 573"/>
                <a:gd name="T50" fmla="*/ 140 w 755"/>
                <a:gd name="T51" fmla="*/ 171 h 573"/>
                <a:gd name="T52" fmla="*/ 137 w 755"/>
                <a:gd name="T53" fmla="*/ 197 h 573"/>
                <a:gd name="T54" fmla="*/ 102 w 755"/>
                <a:gd name="T55" fmla="*/ 209 h 573"/>
                <a:gd name="T56" fmla="*/ 50 w 755"/>
                <a:gd name="T57" fmla="*/ 192 h 573"/>
                <a:gd name="T58" fmla="*/ 41 w 755"/>
                <a:gd name="T59" fmla="*/ 195 h 573"/>
                <a:gd name="T60" fmla="*/ 36 w 755"/>
                <a:gd name="T61" fmla="*/ 218 h 573"/>
                <a:gd name="T62" fmla="*/ 26 w 755"/>
                <a:gd name="T63" fmla="*/ 249 h 573"/>
                <a:gd name="T64" fmla="*/ 22 w 755"/>
                <a:gd name="T65" fmla="*/ 270 h 573"/>
                <a:gd name="T66" fmla="*/ 22 w 755"/>
                <a:gd name="T67" fmla="*/ 318 h 573"/>
                <a:gd name="T68" fmla="*/ 12 w 755"/>
                <a:gd name="T69" fmla="*/ 370 h 573"/>
                <a:gd name="T70" fmla="*/ 19 w 755"/>
                <a:gd name="T71" fmla="*/ 445 h 573"/>
                <a:gd name="T72" fmla="*/ 71 w 755"/>
                <a:gd name="T73" fmla="*/ 476 h 573"/>
                <a:gd name="T74" fmla="*/ 29 w 755"/>
                <a:gd name="T75" fmla="*/ 547 h 573"/>
                <a:gd name="T76" fmla="*/ 128 w 755"/>
                <a:gd name="T77" fmla="*/ 568 h 573"/>
                <a:gd name="T78" fmla="*/ 246 w 755"/>
                <a:gd name="T79" fmla="*/ 561 h 573"/>
                <a:gd name="T80" fmla="*/ 305 w 755"/>
                <a:gd name="T81" fmla="*/ 535 h 573"/>
                <a:gd name="T82" fmla="*/ 327 w 755"/>
                <a:gd name="T83" fmla="*/ 462 h 573"/>
                <a:gd name="T84" fmla="*/ 355 w 755"/>
                <a:gd name="T85" fmla="*/ 462 h 573"/>
                <a:gd name="T86" fmla="*/ 372 w 755"/>
                <a:gd name="T87" fmla="*/ 445 h 573"/>
                <a:gd name="T88" fmla="*/ 400 w 755"/>
                <a:gd name="T89" fmla="*/ 426 h 573"/>
                <a:gd name="T90" fmla="*/ 421 w 755"/>
                <a:gd name="T91" fmla="*/ 424 h 573"/>
                <a:gd name="T92" fmla="*/ 462 w 755"/>
                <a:gd name="T93" fmla="*/ 417 h 573"/>
                <a:gd name="T94" fmla="*/ 469 w 755"/>
                <a:gd name="T95" fmla="*/ 370 h 573"/>
                <a:gd name="T96" fmla="*/ 480 w 755"/>
                <a:gd name="T97" fmla="*/ 346 h 573"/>
                <a:gd name="T98" fmla="*/ 509 w 755"/>
                <a:gd name="T99" fmla="*/ 322 h 573"/>
                <a:gd name="T100" fmla="*/ 495 w 755"/>
                <a:gd name="T101" fmla="*/ 299 h 573"/>
                <a:gd name="T102" fmla="*/ 544 w 755"/>
                <a:gd name="T103" fmla="*/ 289 h 573"/>
                <a:gd name="T104" fmla="*/ 551 w 755"/>
                <a:gd name="T105" fmla="*/ 263 h 573"/>
                <a:gd name="T106" fmla="*/ 568 w 755"/>
                <a:gd name="T107" fmla="*/ 232 h 573"/>
                <a:gd name="T108" fmla="*/ 582 w 755"/>
                <a:gd name="T109" fmla="*/ 202 h 573"/>
                <a:gd name="T110" fmla="*/ 575 w 755"/>
                <a:gd name="T111" fmla="*/ 178 h 573"/>
                <a:gd name="T112" fmla="*/ 563 w 755"/>
                <a:gd name="T113" fmla="*/ 154 h 573"/>
                <a:gd name="T114" fmla="*/ 589 w 755"/>
                <a:gd name="T115" fmla="*/ 135 h 573"/>
                <a:gd name="T116" fmla="*/ 608 w 755"/>
                <a:gd name="T117" fmla="*/ 121 h 573"/>
                <a:gd name="T118" fmla="*/ 655 w 755"/>
                <a:gd name="T119" fmla="*/ 107 h 573"/>
                <a:gd name="T120" fmla="*/ 710 w 755"/>
                <a:gd name="T121" fmla="*/ 109 h 573"/>
                <a:gd name="T122" fmla="*/ 736 w 755"/>
                <a:gd name="T123" fmla="*/ 95 h 573"/>
                <a:gd name="T124" fmla="*/ 741 w 755"/>
                <a:gd name="T125" fmla="*/ 8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" h="573">
                  <a:moveTo>
                    <a:pt x="752" y="81"/>
                  </a:moveTo>
                  <a:lnTo>
                    <a:pt x="750" y="76"/>
                  </a:lnTo>
                  <a:lnTo>
                    <a:pt x="750" y="76"/>
                  </a:lnTo>
                  <a:lnTo>
                    <a:pt x="743" y="71"/>
                  </a:lnTo>
                  <a:lnTo>
                    <a:pt x="741" y="71"/>
                  </a:lnTo>
                  <a:lnTo>
                    <a:pt x="736" y="74"/>
                  </a:lnTo>
                  <a:lnTo>
                    <a:pt x="736" y="74"/>
                  </a:lnTo>
                  <a:lnTo>
                    <a:pt x="736" y="71"/>
                  </a:lnTo>
                  <a:lnTo>
                    <a:pt x="734" y="71"/>
                  </a:lnTo>
                  <a:lnTo>
                    <a:pt x="731" y="71"/>
                  </a:lnTo>
                  <a:lnTo>
                    <a:pt x="731" y="71"/>
                  </a:lnTo>
                  <a:lnTo>
                    <a:pt x="731" y="71"/>
                  </a:lnTo>
                  <a:lnTo>
                    <a:pt x="729" y="71"/>
                  </a:lnTo>
                  <a:lnTo>
                    <a:pt x="729" y="71"/>
                  </a:lnTo>
                  <a:lnTo>
                    <a:pt x="726" y="71"/>
                  </a:lnTo>
                  <a:lnTo>
                    <a:pt x="726" y="69"/>
                  </a:lnTo>
                  <a:lnTo>
                    <a:pt x="726" y="69"/>
                  </a:lnTo>
                  <a:lnTo>
                    <a:pt x="726" y="69"/>
                  </a:lnTo>
                  <a:lnTo>
                    <a:pt x="724" y="69"/>
                  </a:lnTo>
                  <a:lnTo>
                    <a:pt x="724" y="69"/>
                  </a:lnTo>
                  <a:lnTo>
                    <a:pt x="724" y="71"/>
                  </a:lnTo>
                  <a:lnTo>
                    <a:pt x="724" y="71"/>
                  </a:lnTo>
                  <a:lnTo>
                    <a:pt x="722" y="71"/>
                  </a:lnTo>
                  <a:lnTo>
                    <a:pt x="719" y="71"/>
                  </a:lnTo>
                  <a:lnTo>
                    <a:pt x="719" y="71"/>
                  </a:lnTo>
                  <a:lnTo>
                    <a:pt x="719" y="74"/>
                  </a:lnTo>
                  <a:lnTo>
                    <a:pt x="717" y="76"/>
                  </a:lnTo>
                  <a:lnTo>
                    <a:pt x="717" y="76"/>
                  </a:lnTo>
                  <a:lnTo>
                    <a:pt x="710" y="76"/>
                  </a:lnTo>
                  <a:lnTo>
                    <a:pt x="707" y="79"/>
                  </a:lnTo>
                  <a:lnTo>
                    <a:pt x="705" y="79"/>
                  </a:lnTo>
                  <a:lnTo>
                    <a:pt x="703" y="81"/>
                  </a:lnTo>
                  <a:lnTo>
                    <a:pt x="700" y="81"/>
                  </a:lnTo>
                  <a:lnTo>
                    <a:pt x="700" y="81"/>
                  </a:lnTo>
                  <a:lnTo>
                    <a:pt x="698" y="83"/>
                  </a:lnTo>
                  <a:lnTo>
                    <a:pt x="698" y="83"/>
                  </a:lnTo>
                  <a:lnTo>
                    <a:pt x="696" y="83"/>
                  </a:lnTo>
                  <a:lnTo>
                    <a:pt x="696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3" y="83"/>
                  </a:lnTo>
                  <a:lnTo>
                    <a:pt x="691" y="81"/>
                  </a:lnTo>
                  <a:lnTo>
                    <a:pt x="691" y="81"/>
                  </a:lnTo>
                  <a:lnTo>
                    <a:pt x="691" y="81"/>
                  </a:lnTo>
                  <a:lnTo>
                    <a:pt x="689" y="81"/>
                  </a:lnTo>
                  <a:lnTo>
                    <a:pt x="689" y="81"/>
                  </a:lnTo>
                  <a:lnTo>
                    <a:pt x="686" y="81"/>
                  </a:lnTo>
                  <a:lnTo>
                    <a:pt x="689" y="79"/>
                  </a:lnTo>
                  <a:lnTo>
                    <a:pt x="689" y="79"/>
                  </a:lnTo>
                  <a:lnTo>
                    <a:pt x="691" y="79"/>
                  </a:lnTo>
                  <a:lnTo>
                    <a:pt x="691" y="76"/>
                  </a:lnTo>
                  <a:lnTo>
                    <a:pt x="693" y="76"/>
                  </a:lnTo>
                  <a:lnTo>
                    <a:pt x="693" y="76"/>
                  </a:lnTo>
                  <a:lnTo>
                    <a:pt x="696" y="76"/>
                  </a:lnTo>
                  <a:lnTo>
                    <a:pt x="696" y="74"/>
                  </a:lnTo>
                  <a:lnTo>
                    <a:pt x="696" y="71"/>
                  </a:lnTo>
                  <a:lnTo>
                    <a:pt x="696" y="71"/>
                  </a:lnTo>
                  <a:lnTo>
                    <a:pt x="696" y="69"/>
                  </a:lnTo>
                  <a:lnTo>
                    <a:pt x="693" y="69"/>
                  </a:lnTo>
                  <a:lnTo>
                    <a:pt x="691" y="69"/>
                  </a:lnTo>
                  <a:lnTo>
                    <a:pt x="689" y="69"/>
                  </a:lnTo>
                  <a:lnTo>
                    <a:pt x="681" y="67"/>
                  </a:lnTo>
                  <a:lnTo>
                    <a:pt x="679" y="67"/>
                  </a:lnTo>
                  <a:lnTo>
                    <a:pt x="677" y="67"/>
                  </a:lnTo>
                  <a:lnTo>
                    <a:pt x="674" y="67"/>
                  </a:lnTo>
                  <a:lnTo>
                    <a:pt x="674" y="67"/>
                  </a:lnTo>
                  <a:lnTo>
                    <a:pt x="672" y="67"/>
                  </a:lnTo>
                  <a:lnTo>
                    <a:pt x="672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67" y="71"/>
                  </a:lnTo>
                  <a:lnTo>
                    <a:pt x="667" y="71"/>
                  </a:lnTo>
                  <a:lnTo>
                    <a:pt x="665" y="71"/>
                  </a:lnTo>
                  <a:lnTo>
                    <a:pt x="665" y="71"/>
                  </a:lnTo>
                  <a:lnTo>
                    <a:pt x="663" y="71"/>
                  </a:lnTo>
                  <a:lnTo>
                    <a:pt x="663" y="74"/>
                  </a:lnTo>
                  <a:lnTo>
                    <a:pt x="660" y="76"/>
                  </a:lnTo>
                  <a:lnTo>
                    <a:pt x="660" y="76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3" y="79"/>
                  </a:lnTo>
                  <a:lnTo>
                    <a:pt x="651" y="81"/>
                  </a:lnTo>
                  <a:lnTo>
                    <a:pt x="648" y="81"/>
                  </a:lnTo>
                  <a:lnTo>
                    <a:pt x="646" y="81"/>
                  </a:lnTo>
                  <a:lnTo>
                    <a:pt x="646" y="83"/>
                  </a:lnTo>
                  <a:lnTo>
                    <a:pt x="644" y="86"/>
                  </a:lnTo>
                  <a:lnTo>
                    <a:pt x="641" y="90"/>
                  </a:lnTo>
                  <a:lnTo>
                    <a:pt x="639" y="93"/>
                  </a:lnTo>
                  <a:lnTo>
                    <a:pt x="639" y="95"/>
                  </a:lnTo>
                  <a:lnTo>
                    <a:pt x="639" y="95"/>
                  </a:lnTo>
                  <a:lnTo>
                    <a:pt x="629" y="98"/>
                  </a:lnTo>
                  <a:lnTo>
                    <a:pt x="629" y="98"/>
                  </a:lnTo>
                  <a:lnTo>
                    <a:pt x="625" y="98"/>
                  </a:lnTo>
                  <a:lnTo>
                    <a:pt x="622" y="98"/>
                  </a:lnTo>
                  <a:lnTo>
                    <a:pt x="618" y="100"/>
                  </a:lnTo>
                  <a:lnTo>
                    <a:pt x="615" y="100"/>
                  </a:lnTo>
                  <a:lnTo>
                    <a:pt x="615" y="102"/>
                  </a:lnTo>
                  <a:lnTo>
                    <a:pt x="613" y="102"/>
                  </a:lnTo>
                  <a:lnTo>
                    <a:pt x="613" y="102"/>
                  </a:lnTo>
                  <a:lnTo>
                    <a:pt x="611" y="105"/>
                  </a:lnTo>
                  <a:lnTo>
                    <a:pt x="611" y="105"/>
                  </a:lnTo>
                  <a:lnTo>
                    <a:pt x="594" y="116"/>
                  </a:lnTo>
                  <a:lnTo>
                    <a:pt x="594" y="119"/>
                  </a:lnTo>
                  <a:lnTo>
                    <a:pt x="592" y="119"/>
                  </a:lnTo>
                  <a:lnTo>
                    <a:pt x="587" y="119"/>
                  </a:lnTo>
                  <a:lnTo>
                    <a:pt x="585" y="119"/>
                  </a:lnTo>
                  <a:lnTo>
                    <a:pt x="582" y="116"/>
                  </a:lnTo>
                  <a:lnTo>
                    <a:pt x="582" y="114"/>
                  </a:lnTo>
                  <a:lnTo>
                    <a:pt x="580" y="114"/>
                  </a:lnTo>
                  <a:lnTo>
                    <a:pt x="580" y="112"/>
                  </a:lnTo>
                  <a:lnTo>
                    <a:pt x="580" y="112"/>
                  </a:lnTo>
                  <a:lnTo>
                    <a:pt x="580" y="107"/>
                  </a:lnTo>
                  <a:lnTo>
                    <a:pt x="580" y="107"/>
                  </a:lnTo>
                  <a:lnTo>
                    <a:pt x="575" y="102"/>
                  </a:lnTo>
                  <a:lnTo>
                    <a:pt x="575" y="100"/>
                  </a:lnTo>
                  <a:lnTo>
                    <a:pt x="575" y="100"/>
                  </a:lnTo>
                  <a:lnTo>
                    <a:pt x="575" y="98"/>
                  </a:lnTo>
                  <a:lnTo>
                    <a:pt x="575" y="95"/>
                  </a:lnTo>
                  <a:lnTo>
                    <a:pt x="575" y="95"/>
                  </a:lnTo>
                  <a:lnTo>
                    <a:pt x="575" y="93"/>
                  </a:lnTo>
                  <a:lnTo>
                    <a:pt x="573" y="93"/>
                  </a:lnTo>
                  <a:lnTo>
                    <a:pt x="575" y="88"/>
                  </a:lnTo>
                  <a:lnTo>
                    <a:pt x="575" y="86"/>
                  </a:lnTo>
                  <a:lnTo>
                    <a:pt x="575" y="86"/>
                  </a:lnTo>
                  <a:lnTo>
                    <a:pt x="575" y="86"/>
                  </a:lnTo>
                  <a:lnTo>
                    <a:pt x="575" y="83"/>
                  </a:lnTo>
                  <a:lnTo>
                    <a:pt x="577" y="81"/>
                  </a:lnTo>
                  <a:lnTo>
                    <a:pt x="577" y="79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4"/>
                  </a:lnTo>
                  <a:lnTo>
                    <a:pt x="577" y="71"/>
                  </a:lnTo>
                  <a:lnTo>
                    <a:pt x="577" y="69"/>
                  </a:lnTo>
                  <a:lnTo>
                    <a:pt x="577" y="69"/>
                  </a:lnTo>
                  <a:lnTo>
                    <a:pt x="577" y="64"/>
                  </a:lnTo>
                  <a:lnTo>
                    <a:pt x="577" y="60"/>
                  </a:lnTo>
                  <a:lnTo>
                    <a:pt x="577" y="57"/>
                  </a:lnTo>
                  <a:lnTo>
                    <a:pt x="577" y="57"/>
                  </a:lnTo>
                  <a:lnTo>
                    <a:pt x="577" y="55"/>
                  </a:lnTo>
                  <a:lnTo>
                    <a:pt x="580" y="55"/>
                  </a:lnTo>
                  <a:lnTo>
                    <a:pt x="580" y="55"/>
                  </a:lnTo>
                  <a:lnTo>
                    <a:pt x="580" y="53"/>
                  </a:lnTo>
                  <a:lnTo>
                    <a:pt x="580" y="50"/>
                  </a:lnTo>
                  <a:lnTo>
                    <a:pt x="580" y="50"/>
                  </a:lnTo>
                  <a:lnTo>
                    <a:pt x="580" y="50"/>
                  </a:lnTo>
                  <a:lnTo>
                    <a:pt x="580" y="48"/>
                  </a:lnTo>
                  <a:lnTo>
                    <a:pt x="580" y="48"/>
                  </a:lnTo>
                  <a:lnTo>
                    <a:pt x="580" y="45"/>
                  </a:lnTo>
                  <a:lnTo>
                    <a:pt x="582" y="45"/>
                  </a:lnTo>
                  <a:lnTo>
                    <a:pt x="582" y="43"/>
                  </a:lnTo>
                  <a:lnTo>
                    <a:pt x="582" y="43"/>
                  </a:lnTo>
                  <a:lnTo>
                    <a:pt x="582" y="41"/>
                  </a:lnTo>
                  <a:lnTo>
                    <a:pt x="582" y="41"/>
                  </a:lnTo>
                  <a:lnTo>
                    <a:pt x="582" y="38"/>
                  </a:lnTo>
                  <a:lnTo>
                    <a:pt x="582" y="38"/>
                  </a:lnTo>
                  <a:lnTo>
                    <a:pt x="582" y="36"/>
                  </a:lnTo>
                  <a:lnTo>
                    <a:pt x="580" y="36"/>
                  </a:lnTo>
                  <a:lnTo>
                    <a:pt x="577" y="36"/>
                  </a:lnTo>
                  <a:lnTo>
                    <a:pt x="570" y="38"/>
                  </a:lnTo>
                  <a:lnTo>
                    <a:pt x="570" y="38"/>
                  </a:lnTo>
                  <a:lnTo>
                    <a:pt x="570" y="38"/>
                  </a:lnTo>
                  <a:lnTo>
                    <a:pt x="568" y="38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6" y="34"/>
                  </a:lnTo>
                  <a:lnTo>
                    <a:pt x="566" y="31"/>
                  </a:lnTo>
                  <a:lnTo>
                    <a:pt x="568" y="29"/>
                  </a:lnTo>
                  <a:lnTo>
                    <a:pt x="568" y="27"/>
                  </a:lnTo>
                  <a:lnTo>
                    <a:pt x="568" y="24"/>
                  </a:lnTo>
                  <a:lnTo>
                    <a:pt x="570" y="22"/>
                  </a:lnTo>
                  <a:lnTo>
                    <a:pt x="570" y="19"/>
                  </a:lnTo>
                  <a:lnTo>
                    <a:pt x="570" y="17"/>
                  </a:lnTo>
                  <a:lnTo>
                    <a:pt x="570" y="15"/>
                  </a:lnTo>
                  <a:lnTo>
                    <a:pt x="568" y="12"/>
                  </a:lnTo>
                  <a:lnTo>
                    <a:pt x="568" y="12"/>
                  </a:lnTo>
                  <a:lnTo>
                    <a:pt x="563" y="10"/>
                  </a:lnTo>
                  <a:lnTo>
                    <a:pt x="558" y="8"/>
                  </a:lnTo>
                  <a:lnTo>
                    <a:pt x="558" y="5"/>
                  </a:lnTo>
                  <a:lnTo>
                    <a:pt x="556" y="5"/>
                  </a:lnTo>
                  <a:lnTo>
                    <a:pt x="556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5"/>
                  </a:lnTo>
                  <a:lnTo>
                    <a:pt x="554" y="3"/>
                  </a:lnTo>
                  <a:lnTo>
                    <a:pt x="554" y="3"/>
                  </a:lnTo>
                  <a:lnTo>
                    <a:pt x="554" y="3"/>
                  </a:lnTo>
                  <a:lnTo>
                    <a:pt x="551" y="3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49" y="3"/>
                  </a:lnTo>
                  <a:lnTo>
                    <a:pt x="549" y="3"/>
                  </a:lnTo>
                  <a:lnTo>
                    <a:pt x="547" y="3"/>
                  </a:lnTo>
                  <a:lnTo>
                    <a:pt x="544" y="0"/>
                  </a:lnTo>
                  <a:lnTo>
                    <a:pt x="544" y="0"/>
                  </a:lnTo>
                  <a:lnTo>
                    <a:pt x="544" y="3"/>
                  </a:lnTo>
                  <a:lnTo>
                    <a:pt x="544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2" y="3"/>
                  </a:lnTo>
                  <a:lnTo>
                    <a:pt x="540" y="3"/>
                  </a:lnTo>
                  <a:lnTo>
                    <a:pt x="540" y="3"/>
                  </a:lnTo>
                  <a:lnTo>
                    <a:pt x="540" y="3"/>
                  </a:lnTo>
                  <a:lnTo>
                    <a:pt x="537" y="3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5"/>
                  </a:lnTo>
                  <a:lnTo>
                    <a:pt x="535" y="8"/>
                  </a:lnTo>
                  <a:lnTo>
                    <a:pt x="532" y="8"/>
                  </a:lnTo>
                  <a:lnTo>
                    <a:pt x="532" y="8"/>
                  </a:lnTo>
                  <a:lnTo>
                    <a:pt x="530" y="8"/>
                  </a:lnTo>
                  <a:lnTo>
                    <a:pt x="530" y="8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530" y="12"/>
                  </a:lnTo>
                  <a:lnTo>
                    <a:pt x="530" y="15"/>
                  </a:lnTo>
                  <a:lnTo>
                    <a:pt x="528" y="15"/>
                  </a:lnTo>
                  <a:lnTo>
                    <a:pt x="528" y="15"/>
                  </a:lnTo>
                  <a:lnTo>
                    <a:pt x="528" y="15"/>
                  </a:lnTo>
                  <a:lnTo>
                    <a:pt x="525" y="19"/>
                  </a:lnTo>
                  <a:lnTo>
                    <a:pt x="525" y="22"/>
                  </a:lnTo>
                  <a:lnTo>
                    <a:pt x="523" y="24"/>
                  </a:lnTo>
                  <a:lnTo>
                    <a:pt x="523" y="24"/>
                  </a:lnTo>
                  <a:lnTo>
                    <a:pt x="521" y="24"/>
                  </a:lnTo>
                  <a:lnTo>
                    <a:pt x="521" y="24"/>
                  </a:lnTo>
                  <a:lnTo>
                    <a:pt x="518" y="29"/>
                  </a:lnTo>
                  <a:lnTo>
                    <a:pt x="516" y="31"/>
                  </a:lnTo>
                  <a:lnTo>
                    <a:pt x="516" y="31"/>
                  </a:lnTo>
                  <a:lnTo>
                    <a:pt x="514" y="31"/>
                  </a:lnTo>
                  <a:lnTo>
                    <a:pt x="514" y="31"/>
                  </a:lnTo>
                  <a:lnTo>
                    <a:pt x="514" y="31"/>
                  </a:lnTo>
                  <a:lnTo>
                    <a:pt x="514" y="34"/>
                  </a:lnTo>
                  <a:lnTo>
                    <a:pt x="514" y="34"/>
                  </a:lnTo>
                  <a:lnTo>
                    <a:pt x="514" y="34"/>
                  </a:lnTo>
                  <a:lnTo>
                    <a:pt x="511" y="34"/>
                  </a:lnTo>
                  <a:lnTo>
                    <a:pt x="511" y="34"/>
                  </a:lnTo>
                  <a:lnTo>
                    <a:pt x="511" y="34"/>
                  </a:lnTo>
                  <a:lnTo>
                    <a:pt x="511" y="36"/>
                  </a:lnTo>
                  <a:lnTo>
                    <a:pt x="514" y="36"/>
                  </a:lnTo>
                  <a:lnTo>
                    <a:pt x="511" y="36"/>
                  </a:lnTo>
                  <a:lnTo>
                    <a:pt x="511" y="36"/>
                  </a:lnTo>
                  <a:lnTo>
                    <a:pt x="509" y="36"/>
                  </a:lnTo>
                  <a:lnTo>
                    <a:pt x="509" y="36"/>
                  </a:lnTo>
                  <a:lnTo>
                    <a:pt x="506" y="36"/>
                  </a:lnTo>
                  <a:lnTo>
                    <a:pt x="506" y="38"/>
                  </a:lnTo>
                  <a:lnTo>
                    <a:pt x="509" y="41"/>
                  </a:lnTo>
                  <a:lnTo>
                    <a:pt x="509" y="43"/>
                  </a:lnTo>
                  <a:lnTo>
                    <a:pt x="509" y="43"/>
                  </a:lnTo>
                  <a:lnTo>
                    <a:pt x="511" y="43"/>
                  </a:lnTo>
                  <a:lnTo>
                    <a:pt x="511" y="43"/>
                  </a:lnTo>
                  <a:lnTo>
                    <a:pt x="511" y="45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4" y="48"/>
                  </a:lnTo>
                  <a:lnTo>
                    <a:pt x="514" y="48"/>
                  </a:lnTo>
                  <a:lnTo>
                    <a:pt x="514" y="50"/>
                  </a:lnTo>
                  <a:lnTo>
                    <a:pt x="514" y="50"/>
                  </a:lnTo>
                  <a:lnTo>
                    <a:pt x="514" y="53"/>
                  </a:lnTo>
                  <a:lnTo>
                    <a:pt x="514" y="53"/>
                  </a:lnTo>
                  <a:lnTo>
                    <a:pt x="514" y="53"/>
                  </a:lnTo>
                  <a:lnTo>
                    <a:pt x="514" y="55"/>
                  </a:lnTo>
                  <a:lnTo>
                    <a:pt x="514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11" y="57"/>
                  </a:lnTo>
                  <a:lnTo>
                    <a:pt x="509" y="60"/>
                  </a:lnTo>
                  <a:lnTo>
                    <a:pt x="509" y="60"/>
                  </a:lnTo>
                  <a:lnTo>
                    <a:pt x="509" y="60"/>
                  </a:lnTo>
                  <a:lnTo>
                    <a:pt x="506" y="62"/>
                  </a:lnTo>
                  <a:lnTo>
                    <a:pt x="506" y="62"/>
                  </a:lnTo>
                  <a:lnTo>
                    <a:pt x="504" y="62"/>
                  </a:lnTo>
                  <a:lnTo>
                    <a:pt x="502" y="62"/>
                  </a:lnTo>
                  <a:lnTo>
                    <a:pt x="502" y="62"/>
                  </a:lnTo>
                  <a:lnTo>
                    <a:pt x="502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2"/>
                  </a:lnTo>
                  <a:lnTo>
                    <a:pt x="499" y="60"/>
                  </a:lnTo>
                  <a:lnTo>
                    <a:pt x="499" y="60"/>
                  </a:lnTo>
                  <a:lnTo>
                    <a:pt x="497" y="60"/>
                  </a:lnTo>
                  <a:lnTo>
                    <a:pt x="497" y="60"/>
                  </a:lnTo>
                  <a:lnTo>
                    <a:pt x="497" y="60"/>
                  </a:lnTo>
                  <a:lnTo>
                    <a:pt x="495" y="57"/>
                  </a:lnTo>
                  <a:lnTo>
                    <a:pt x="495" y="57"/>
                  </a:lnTo>
                  <a:lnTo>
                    <a:pt x="495" y="57"/>
                  </a:lnTo>
                  <a:lnTo>
                    <a:pt x="492" y="57"/>
                  </a:lnTo>
                  <a:lnTo>
                    <a:pt x="490" y="57"/>
                  </a:lnTo>
                  <a:lnTo>
                    <a:pt x="490" y="57"/>
                  </a:lnTo>
                  <a:lnTo>
                    <a:pt x="490" y="60"/>
                  </a:lnTo>
                  <a:lnTo>
                    <a:pt x="488" y="60"/>
                  </a:lnTo>
                  <a:lnTo>
                    <a:pt x="488" y="60"/>
                  </a:lnTo>
                  <a:lnTo>
                    <a:pt x="488" y="60"/>
                  </a:lnTo>
                  <a:lnTo>
                    <a:pt x="488" y="57"/>
                  </a:lnTo>
                  <a:lnTo>
                    <a:pt x="485" y="57"/>
                  </a:lnTo>
                  <a:lnTo>
                    <a:pt x="485" y="57"/>
                  </a:lnTo>
                  <a:lnTo>
                    <a:pt x="483" y="60"/>
                  </a:lnTo>
                  <a:lnTo>
                    <a:pt x="480" y="60"/>
                  </a:lnTo>
                  <a:lnTo>
                    <a:pt x="473" y="60"/>
                  </a:lnTo>
                  <a:lnTo>
                    <a:pt x="473" y="60"/>
                  </a:lnTo>
                  <a:lnTo>
                    <a:pt x="473" y="62"/>
                  </a:lnTo>
                  <a:lnTo>
                    <a:pt x="471" y="64"/>
                  </a:lnTo>
                  <a:lnTo>
                    <a:pt x="469" y="64"/>
                  </a:lnTo>
                  <a:lnTo>
                    <a:pt x="469" y="64"/>
                  </a:lnTo>
                  <a:lnTo>
                    <a:pt x="469" y="67"/>
                  </a:lnTo>
                  <a:lnTo>
                    <a:pt x="469" y="67"/>
                  </a:lnTo>
                  <a:lnTo>
                    <a:pt x="469" y="67"/>
                  </a:lnTo>
                  <a:lnTo>
                    <a:pt x="466" y="67"/>
                  </a:lnTo>
                  <a:lnTo>
                    <a:pt x="466" y="67"/>
                  </a:lnTo>
                  <a:lnTo>
                    <a:pt x="466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9" y="76"/>
                  </a:lnTo>
                  <a:lnTo>
                    <a:pt x="469" y="79"/>
                  </a:lnTo>
                  <a:lnTo>
                    <a:pt x="469" y="81"/>
                  </a:lnTo>
                  <a:lnTo>
                    <a:pt x="469" y="81"/>
                  </a:lnTo>
                  <a:lnTo>
                    <a:pt x="469" y="81"/>
                  </a:lnTo>
                  <a:lnTo>
                    <a:pt x="471" y="81"/>
                  </a:lnTo>
                  <a:lnTo>
                    <a:pt x="469" y="83"/>
                  </a:lnTo>
                  <a:lnTo>
                    <a:pt x="469" y="86"/>
                  </a:lnTo>
                  <a:lnTo>
                    <a:pt x="466" y="86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90"/>
                  </a:lnTo>
                  <a:lnTo>
                    <a:pt x="464" y="90"/>
                  </a:lnTo>
                  <a:lnTo>
                    <a:pt x="464" y="90"/>
                  </a:lnTo>
                  <a:lnTo>
                    <a:pt x="462" y="90"/>
                  </a:lnTo>
                  <a:lnTo>
                    <a:pt x="462" y="90"/>
                  </a:lnTo>
                  <a:lnTo>
                    <a:pt x="459" y="90"/>
                  </a:lnTo>
                  <a:lnTo>
                    <a:pt x="454" y="88"/>
                  </a:lnTo>
                  <a:lnTo>
                    <a:pt x="454" y="88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2" y="83"/>
                  </a:lnTo>
                  <a:lnTo>
                    <a:pt x="450" y="83"/>
                  </a:lnTo>
                  <a:lnTo>
                    <a:pt x="450" y="81"/>
                  </a:lnTo>
                  <a:lnTo>
                    <a:pt x="450" y="81"/>
                  </a:lnTo>
                  <a:lnTo>
                    <a:pt x="447" y="79"/>
                  </a:lnTo>
                  <a:lnTo>
                    <a:pt x="447" y="76"/>
                  </a:lnTo>
                  <a:lnTo>
                    <a:pt x="445" y="76"/>
                  </a:lnTo>
                  <a:lnTo>
                    <a:pt x="445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43" y="76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3" y="79"/>
                  </a:lnTo>
                  <a:lnTo>
                    <a:pt x="440" y="79"/>
                  </a:lnTo>
                  <a:lnTo>
                    <a:pt x="440" y="79"/>
                  </a:lnTo>
                  <a:lnTo>
                    <a:pt x="440" y="76"/>
                  </a:lnTo>
                  <a:lnTo>
                    <a:pt x="440" y="76"/>
                  </a:lnTo>
                  <a:lnTo>
                    <a:pt x="438" y="76"/>
                  </a:lnTo>
                  <a:lnTo>
                    <a:pt x="438" y="76"/>
                  </a:lnTo>
                  <a:lnTo>
                    <a:pt x="438" y="76"/>
                  </a:lnTo>
                  <a:lnTo>
                    <a:pt x="438" y="79"/>
                  </a:lnTo>
                  <a:lnTo>
                    <a:pt x="438" y="81"/>
                  </a:lnTo>
                  <a:lnTo>
                    <a:pt x="438" y="81"/>
                  </a:lnTo>
                  <a:lnTo>
                    <a:pt x="435" y="81"/>
                  </a:lnTo>
                  <a:lnTo>
                    <a:pt x="435" y="79"/>
                  </a:lnTo>
                  <a:lnTo>
                    <a:pt x="433" y="79"/>
                  </a:lnTo>
                  <a:lnTo>
                    <a:pt x="433" y="79"/>
                  </a:lnTo>
                  <a:lnTo>
                    <a:pt x="433" y="79"/>
                  </a:lnTo>
                  <a:lnTo>
                    <a:pt x="431" y="79"/>
                  </a:lnTo>
                  <a:lnTo>
                    <a:pt x="428" y="79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1"/>
                  </a:lnTo>
                  <a:lnTo>
                    <a:pt x="428" y="83"/>
                  </a:lnTo>
                  <a:lnTo>
                    <a:pt x="428" y="83"/>
                  </a:lnTo>
                  <a:lnTo>
                    <a:pt x="426" y="83"/>
                  </a:lnTo>
                  <a:lnTo>
                    <a:pt x="426" y="83"/>
                  </a:lnTo>
                  <a:lnTo>
                    <a:pt x="424" y="86"/>
                  </a:lnTo>
                  <a:lnTo>
                    <a:pt x="424" y="86"/>
                  </a:lnTo>
                  <a:lnTo>
                    <a:pt x="424" y="86"/>
                  </a:lnTo>
                  <a:lnTo>
                    <a:pt x="421" y="86"/>
                  </a:lnTo>
                  <a:lnTo>
                    <a:pt x="421" y="86"/>
                  </a:lnTo>
                  <a:lnTo>
                    <a:pt x="421" y="86"/>
                  </a:lnTo>
                  <a:lnTo>
                    <a:pt x="419" y="88"/>
                  </a:lnTo>
                  <a:lnTo>
                    <a:pt x="417" y="88"/>
                  </a:lnTo>
                  <a:lnTo>
                    <a:pt x="417" y="88"/>
                  </a:lnTo>
                  <a:lnTo>
                    <a:pt x="417" y="90"/>
                  </a:lnTo>
                  <a:lnTo>
                    <a:pt x="414" y="90"/>
                  </a:lnTo>
                  <a:lnTo>
                    <a:pt x="414" y="90"/>
                  </a:lnTo>
                  <a:lnTo>
                    <a:pt x="412" y="90"/>
                  </a:lnTo>
                  <a:lnTo>
                    <a:pt x="412" y="90"/>
                  </a:lnTo>
                  <a:lnTo>
                    <a:pt x="409" y="90"/>
                  </a:lnTo>
                  <a:lnTo>
                    <a:pt x="409" y="90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9" y="95"/>
                  </a:lnTo>
                  <a:lnTo>
                    <a:pt x="409" y="98"/>
                  </a:lnTo>
                  <a:lnTo>
                    <a:pt x="407" y="98"/>
                  </a:lnTo>
                  <a:lnTo>
                    <a:pt x="405" y="95"/>
                  </a:lnTo>
                  <a:lnTo>
                    <a:pt x="405" y="95"/>
                  </a:lnTo>
                  <a:lnTo>
                    <a:pt x="402" y="98"/>
                  </a:lnTo>
                  <a:lnTo>
                    <a:pt x="402" y="98"/>
                  </a:lnTo>
                  <a:lnTo>
                    <a:pt x="402" y="98"/>
                  </a:lnTo>
                  <a:lnTo>
                    <a:pt x="400" y="98"/>
                  </a:lnTo>
                  <a:lnTo>
                    <a:pt x="398" y="102"/>
                  </a:lnTo>
                  <a:lnTo>
                    <a:pt x="398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2"/>
                  </a:lnTo>
                  <a:lnTo>
                    <a:pt x="395" y="100"/>
                  </a:lnTo>
                  <a:lnTo>
                    <a:pt x="395" y="100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91" y="98"/>
                  </a:lnTo>
                  <a:lnTo>
                    <a:pt x="391" y="98"/>
                  </a:lnTo>
                  <a:lnTo>
                    <a:pt x="388" y="95"/>
                  </a:lnTo>
                  <a:lnTo>
                    <a:pt x="388" y="93"/>
                  </a:lnTo>
                  <a:lnTo>
                    <a:pt x="388" y="93"/>
                  </a:lnTo>
                  <a:lnTo>
                    <a:pt x="386" y="93"/>
                  </a:lnTo>
                  <a:lnTo>
                    <a:pt x="383" y="93"/>
                  </a:lnTo>
                  <a:lnTo>
                    <a:pt x="383" y="90"/>
                  </a:lnTo>
                  <a:lnTo>
                    <a:pt x="383" y="90"/>
                  </a:lnTo>
                  <a:lnTo>
                    <a:pt x="383" y="88"/>
                  </a:lnTo>
                  <a:lnTo>
                    <a:pt x="383" y="86"/>
                  </a:lnTo>
                  <a:lnTo>
                    <a:pt x="383" y="83"/>
                  </a:lnTo>
                  <a:lnTo>
                    <a:pt x="381" y="83"/>
                  </a:lnTo>
                  <a:lnTo>
                    <a:pt x="381" y="83"/>
                  </a:lnTo>
                  <a:lnTo>
                    <a:pt x="381" y="81"/>
                  </a:lnTo>
                  <a:lnTo>
                    <a:pt x="379" y="81"/>
                  </a:lnTo>
                  <a:lnTo>
                    <a:pt x="376" y="81"/>
                  </a:lnTo>
                  <a:lnTo>
                    <a:pt x="376" y="81"/>
                  </a:lnTo>
                  <a:lnTo>
                    <a:pt x="376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2" y="81"/>
                  </a:lnTo>
                  <a:lnTo>
                    <a:pt x="372" y="81"/>
                  </a:lnTo>
                  <a:lnTo>
                    <a:pt x="372" y="83"/>
                  </a:lnTo>
                  <a:lnTo>
                    <a:pt x="372" y="83"/>
                  </a:lnTo>
                  <a:lnTo>
                    <a:pt x="372" y="83"/>
                  </a:lnTo>
                  <a:lnTo>
                    <a:pt x="369" y="79"/>
                  </a:lnTo>
                  <a:lnTo>
                    <a:pt x="369" y="79"/>
                  </a:lnTo>
                  <a:lnTo>
                    <a:pt x="367" y="79"/>
                  </a:lnTo>
                  <a:lnTo>
                    <a:pt x="367" y="81"/>
                  </a:lnTo>
                  <a:lnTo>
                    <a:pt x="365" y="81"/>
                  </a:lnTo>
                  <a:lnTo>
                    <a:pt x="365" y="83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60" y="83"/>
                  </a:lnTo>
                  <a:lnTo>
                    <a:pt x="360" y="83"/>
                  </a:lnTo>
                  <a:lnTo>
                    <a:pt x="357" y="86"/>
                  </a:lnTo>
                  <a:lnTo>
                    <a:pt x="355" y="86"/>
                  </a:lnTo>
                  <a:lnTo>
                    <a:pt x="355" y="86"/>
                  </a:lnTo>
                  <a:lnTo>
                    <a:pt x="353" y="83"/>
                  </a:lnTo>
                  <a:lnTo>
                    <a:pt x="353" y="83"/>
                  </a:lnTo>
                  <a:lnTo>
                    <a:pt x="353" y="81"/>
                  </a:lnTo>
                  <a:lnTo>
                    <a:pt x="353" y="81"/>
                  </a:lnTo>
                  <a:lnTo>
                    <a:pt x="350" y="79"/>
                  </a:lnTo>
                  <a:lnTo>
                    <a:pt x="348" y="79"/>
                  </a:lnTo>
                  <a:lnTo>
                    <a:pt x="348" y="79"/>
                  </a:lnTo>
                  <a:lnTo>
                    <a:pt x="348" y="74"/>
                  </a:lnTo>
                  <a:lnTo>
                    <a:pt x="346" y="74"/>
                  </a:lnTo>
                  <a:lnTo>
                    <a:pt x="346" y="74"/>
                  </a:lnTo>
                  <a:lnTo>
                    <a:pt x="343" y="71"/>
                  </a:lnTo>
                  <a:lnTo>
                    <a:pt x="343" y="71"/>
                  </a:lnTo>
                  <a:lnTo>
                    <a:pt x="341" y="71"/>
                  </a:lnTo>
                  <a:lnTo>
                    <a:pt x="334" y="74"/>
                  </a:lnTo>
                  <a:lnTo>
                    <a:pt x="329" y="74"/>
                  </a:lnTo>
                  <a:lnTo>
                    <a:pt x="327" y="74"/>
                  </a:lnTo>
                  <a:lnTo>
                    <a:pt x="327" y="74"/>
                  </a:lnTo>
                  <a:lnTo>
                    <a:pt x="327" y="74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20" y="74"/>
                  </a:lnTo>
                  <a:lnTo>
                    <a:pt x="320" y="74"/>
                  </a:lnTo>
                  <a:lnTo>
                    <a:pt x="317" y="74"/>
                  </a:lnTo>
                  <a:lnTo>
                    <a:pt x="317" y="74"/>
                  </a:lnTo>
                  <a:lnTo>
                    <a:pt x="315" y="74"/>
                  </a:lnTo>
                  <a:lnTo>
                    <a:pt x="315" y="74"/>
                  </a:lnTo>
                  <a:lnTo>
                    <a:pt x="315" y="76"/>
                  </a:lnTo>
                  <a:lnTo>
                    <a:pt x="315" y="76"/>
                  </a:lnTo>
                  <a:lnTo>
                    <a:pt x="313" y="76"/>
                  </a:lnTo>
                  <a:lnTo>
                    <a:pt x="313" y="76"/>
                  </a:lnTo>
                  <a:lnTo>
                    <a:pt x="313" y="74"/>
                  </a:lnTo>
                  <a:lnTo>
                    <a:pt x="310" y="74"/>
                  </a:lnTo>
                  <a:lnTo>
                    <a:pt x="310" y="74"/>
                  </a:lnTo>
                  <a:lnTo>
                    <a:pt x="305" y="76"/>
                  </a:lnTo>
                  <a:lnTo>
                    <a:pt x="305" y="76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301" y="74"/>
                  </a:lnTo>
                  <a:lnTo>
                    <a:pt x="301" y="74"/>
                  </a:lnTo>
                  <a:lnTo>
                    <a:pt x="301" y="71"/>
                  </a:lnTo>
                  <a:lnTo>
                    <a:pt x="298" y="74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4" y="69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2"/>
                  </a:lnTo>
                  <a:lnTo>
                    <a:pt x="279" y="62"/>
                  </a:lnTo>
                  <a:lnTo>
                    <a:pt x="279" y="60"/>
                  </a:lnTo>
                  <a:lnTo>
                    <a:pt x="279" y="60"/>
                  </a:lnTo>
                  <a:lnTo>
                    <a:pt x="277" y="60"/>
                  </a:lnTo>
                  <a:lnTo>
                    <a:pt x="277" y="60"/>
                  </a:lnTo>
                  <a:lnTo>
                    <a:pt x="277" y="60"/>
                  </a:lnTo>
                  <a:lnTo>
                    <a:pt x="277" y="62"/>
                  </a:lnTo>
                  <a:lnTo>
                    <a:pt x="277" y="62"/>
                  </a:lnTo>
                  <a:lnTo>
                    <a:pt x="275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2" y="64"/>
                  </a:lnTo>
                  <a:lnTo>
                    <a:pt x="270" y="67"/>
                  </a:lnTo>
                  <a:lnTo>
                    <a:pt x="270" y="67"/>
                  </a:lnTo>
                  <a:lnTo>
                    <a:pt x="270" y="69"/>
                  </a:lnTo>
                  <a:lnTo>
                    <a:pt x="270" y="71"/>
                  </a:lnTo>
                  <a:lnTo>
                    <a:pt x="270" y="74"/>
                  </a:lnTo>
                  <a:lnTo>
                    <a:pt x="270" y="74"/>
                  </a:lnTo>
                  <a:lnTo>
                    <a:pt x="270" y="76"/>
                  </a:lnTo>
                  <a:lnTo>
                    <a:pt x="268" y="76"/>
                  </a:lnTo>
                  <a:lnTo>
                    <a:pt x="265" y="81"/>
                  </a:lnTo>
                  <a:lnTo>
                    <a:pt x="263" y="81"/>
                  </a:lnTo>
                  <a:lnTo>
                    <a:pt x="263" y="81"/>
                  </a:lnTo>
                  <a:lnTo>
                    <a:pt x="242" y="81"/>
                  </a:lnTo>
                  <a:lnTo>
                    <a:pt x="237" y="83"/>
                  </a:lnTo>
                  <a:lnTo>
                    <a:pt x="227" y="88"/>
                  </a:lnTo>
                  <a:lnTo>
                    <a:pt x="225" y="90"/>
                  </a:lnTo>
                  <a:lnTo>
                    <a:pt x="225" y="90"/>
                  </a:lnTo>
                  <a:lnTo>
                    <a:pt x="225" y="93"/>
                  </a:lnTo>
                  <a:lnTo>
                    <a:pt x="225" y="100"/>
                  </a:lnTo>
                  <a:lnTo>
                    <a:pt x="225" y="102"/>
                  </a:lnTo>
                  <a:lnTo>
                    <a:pt x="225" y="105"/>
                  </a:lnTo>
                  <a:lnTo>
                    <a:pt x="223" y="107"/>
                  </a:lnTo>
                  <a:lnTo>
                    <a:pt x="218" y="116"/>
                  </a:lnTo>
                  <a:lnTo>
                    <a:pt x="216" y="119"/>
                  </a:lnTo>
                  <a:lnTo>
                    <a:pt x="216" y="121"/>
                  </a:lnTo>
                  <a:lnTo>
                    <a:pt x="216" y="124"/>
                  </a:lnTo>
                  <a:lnTo>
                    <a:pt x="216" y="124"/>
                  </a:lnTo>
                  <a:lnTo>
                    <a:pt x="216" y="126"/>
                  </a:lnTo>
                  <a:lnTo>
                    <a:pt x="218" y="128"/>
                  </a:lnTo>
                  <a:lnTo>
                    <a:pt x="218" y="131"/>
                  </a:lnTo>
                  <a:lnTo>
                    <a:pt x="216" y="133"/>
                  </a:lnTo>
                  <a:lnTo>
                    <a:pt x="216" y="135"/>
                  </a:lnTo>
                  <a:lnTo>
                    <a:pt x="216" y="138"/>
                  </a:lnTo>
                  <a:lnTo>
                    <a:pt x="211" y="142"/>
                  </a:lnTo>
                  <a:lnTo>
                    <a:pt x="211" y="145"/>
                  </a:lnTo>
                  <a:lnTo>
                    <a:pt x="208" y="145"/>
                  </a:lnTo>
                  <a:lnTo>
                    <a:pt x="206" y="147"/>
                  </a:lnTo>
                  <a:lnTo>
                    <a:pt x="204" y="147"/>
                  </a:lnTo>
                  <a:lnTo>
                    <a:pt x="201" y="147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197" y="152"/>
                  </a:lnTo>
                  <a:lnTo>
                    <a:pt x="194" y="152"/>
                  </a:lnTo>
                  <a:lnTo>
                    <a:pt x="194" y="152"/>
                  </a:lnTo>
                  <a:lnTo>
                    <a:pt x="192" y="152"/>
                  </a:lnTo>
                  <a:lnTo>
                    <a:pt x="187" y="154"/>
                  </a:lnTo>
                  <a:lnTo>
                    <a:pt x="187" y="157"/>
                  </a:lnTo>
                  <a:lnTo>
                    <a:pt x="187" y="157"/>
                  </a:lnTo>
                  <a:lnTo>
                    <a:pt x="187" y="159"/>
                  </a:lnTo>
                  <a:lnTo>
                    <a:pt x="187" y="161"/>
                  </a:lnTo>
                  <a:lnTo>
                    <a:pt x="187" y="161"/>
                  </a:lnTo>
                  <a:lnTo>
                    <a:pt x="182" y="161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61"/>
                  </a:lnTo>
                  <a:lnTo>
                    <a:pt x="178" y="161"/>
                  </a:lnTo>
                  <a:lnTo>
                    <a:pt x="173" y="164"/>
                  </a:lnTo>
                  <a:lnTo>
                    <a:pt x="171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9"/>
                  </a:lnTo>
                  <a:lnTo>
                    <a:pt x="159" y="169"/>
                  </a:lnTo>
                  <a:lnTo>
                    <a:pt x="154" y="171"/>
                  </a:lnTo>
                  <a:lnTo>
                    <a:pt x="152" y="171"/>
                  </a:lnTo>
                  <a:lnTo>
                    <a:pt x="140" y="171"/>
                  </a:lnTo>
                  <a:lnTo>
                    <a:pt x="137" y="171"/>
                  </a:lnTo>
                  <a:lnTo>
                    <a:pt x="137" y="173"/>
                  </a:lnTo>
                  <a:lnTo>
                    <a:pt x="137" y="173"/>
                  </a:lnTo>
                  <a:lnTo>
                    <a:pt x="137" y="173"/>
                  </a:lnTo>
                  <a:lnTo>
                    <a:pt x="137" y="176"/>
                  </a:lnTo>
                  <a:lnTo>
                    <a:pt x="137" y="176"/>
                  </a:lnTo>
                  <a:lnTo>
                    <a:pt x="137" y="178"/>
                  </a:lnTo>
                  <a:lnTo>
                    <a:pt x="142" y="180"/>
                  </a:lnTo>
                  <a:lnTo>
                    <a:pt x="142" y="180"/>
                  </a:lnTo>
                  <a:lnTo>
                    <a:pt x="142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3"/>
                  </a:lnTo>
                  <a:lnTo>
                    <a:pt x="145" y="183"/>
                  </a:lnTo>
                  <a:lnTo>
                    <a:pt x="142" y="183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7" y="195"/>
                  </a:lnTo>
                  <a:lnTo>
                    <a:pt x="137" y="197"/>
                  </a:lnTo>
                  <a:lnTo>
                    <a:pt x="137" y="199"/>
                  </a:lnTo>
                  <a:lnTo>
                    <a:pt x="135" y="199"/>
                  </a:lnTo>
                  <a:lnTo>
                    <a:pt x="135" y="199"/>
                  </a:lnTo>
                  <a:lnTo>
                    <a:pt x="133" y="199"/>
                  </a:lnTo>
                  <a:lnTo>
                    <a:pt x="133" y="199"/>
                  </a:lnTo>
                  <a:lnTo>
                    <a:pt x="128" y="202"/>
                  </a:lnTo>
                  <a:lnTo>
                    <a:pt x="123" y="204"/>
                  </a:lnTo>
                  <a:lnTo>
                    <a:pt x="123" y="206"/>
                  </a:lnTo>
                  <a:lnTo>
                    <a:pt x="121" y="206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6" y="211"/>
                  </a:lnTo>
                  <a:lnTo>
                    <a:pt x="114" y="211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107" y="211"/>
                  </a:lnTo>
                  <a:lnTo>
                    <a:pt x="104" y="209"/>
                  </a:lnTo>
                  <a:lnTo>
                    <a:pt x="102" y="209"/>
                  </a:lnTo>
                  <a:lnTo>
                    <a:pt x="102" y="209"/>
                  </a:lnTo>
                  <a:lnTo>
                    <a:pt x="97" y="216"/>
                  </a:lnTo>
                  <a:lnTo>
                    <a:pt x="95" y="218"/>
                  </a:lnTo>
                  <a:lnTo>
                    <a:pt x="95" y="216"/>
                  </a:lnTo>
                  <a:lnTo>
                    <a:pt x="95" y="213"/>
                  </a:lnTo>
                  <a:lnTo>
                    <a:pt x="93" y="213"/>
                  </a:lnTo>
                  <a:lnTo>
                    <a:pt x="93" y="211"/>
                  </a:lnTo>
                  <a:lnTo>
                    <a:pt x="93" y="209"/>
                  </a:lnTo>
                  <a:lnTo>
                    <a:pt x="93" y="209"/>
                  </a:lnTo>
                  <a:lnTo>
                    <a:pt x="93" y="206"/>
                  </a:lnTo>
                  <a:lnTo>
                    <a:pt x="93" y="206"/>
                  </a:lnTo>
                  <a:lnTo>
                    <a:pt x="88" y="206"/>
                  </a:lnTo>
                  <a:lnTo>
                    <a:pt x="88" y="204"/>
                  </a:lnTo>
                  <a:lnTo>
                    <a:pt x="83" y="199"/>
                  </a:lnTo>
                  <a:lnTo>
                    <a:pt x="81" y="199"/>
                  </a:lnTo>
                  <a:lnTo>
                    <a:pt x="78" y="197"/>
                  </a:lnTo>
                  <a:lnTo>
                    <a:pt x="76" y="197"/>
                  </a:lnTo>
                  <a:lnTo>
                    <a:pt x="69" y="199"/>
                  </a:lnTo>
                  <a:lnTo>
                    <a:pt x="67" y="199"/>
                  </a:lnTo>
                  <a:lnTo>
                    <a:pt x="59" y="199"/>
                  </a:lnTo>
                  <a:lnTo>
                    <a:pt x="57" y="197"/>
                  </a:lnTo>
                  <a:lnTo>
                    <a:pt x="55" y="195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50" y="192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5" y="187"/>
                  </a:lnTo>
                  <a:lnTo>
                    <a:pt x="48" y="187"/>
                  </a:lnTo>
                  <a:lnTo>
                    <a:pt x="48" y="187"/>
                  </a:lnTo>
                  <a:lnTo>
                    <a:pt x="45" y="185"/>
                  </a:lnTo>
                  <a:lnTo>
                    <a:pt x="45" y="185"/>
                  </a:lnTo>
                  <a:lnTo>
                    <a:pt x="45" y="185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90"/>
                  </a:lnTo>
                  <a:lnTo>
                    <a:pt x="43" y="192"/>
                  </a:lnTo>
                  <a:lnTo>
                    <a:pt x="43" y="192"/>
                  </a:lnTo>
                  <a:lnTo>
                    <a:pt x="43" y="195"/>
                  </a:lnTo>
                  <a:lnTo>
                    <a:pt x="41" y="195"/>
                  </a:lnTo>
                  <a:lnTo>
                    <a:pt x="41" y="197"/>
                  </a:lnTo>
                  <a:lnTo>
                    <a:pt x="41" y="199"/>
                  </a:lnTo>
                  <a:lnTo>
                    <a:pt x="41" y="199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2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3" y="209"/>
                  </a:lnTo>
                  <a:lnTo>
                    <a:pt x="33" y="209"/>
                  </a:lnTo>
                  <a:lnTo>
                    <a:pt x="33" y="209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6" y="216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18"/>
                  </a:lnTo>
                  <a:lnTo>
                    <a:pt x="36" y="221"/>
                  </a:lnTo>
                  <a:lnTo>
                    <a:pt x="33" y="221"/>
                  </a:lnTo>
                  <a:lnTo>
                    <a:pt x="33" y="223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3" y="228"/>
                  </a:lnTo>
                  <a:lnTo>
                    <a:pt x="33" y="230"/>
                  </a:lnTo>
                  <a:lnTo>
                    <a:pt x="31" y="230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5"/>
                  </a:lnTo>
                  <a:lnTo>
                    <a:pt x="31" y="235"/>
                  </a:lnTo>
                  <a:lnTo>
                    <a:pt x="31" y="237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42"/>
                  </a:lnTo>
                  <a:lnTo>
                    <a:pt x="26" y="242"/>
                  </a:lnTo>
                  <a:lnTo>
                    <a:pt x="26" y="244"/>
                  </a:lnTo>
                  <a:lnTo>
                    <a:pt x="26" y="244"/>
                  </a:lnTo>
                  <a:lnTo>
                    <a:pt x="26" y="247"/>
                  </a:lnTo>
                  <a:lnTo>
                    <a:pt x="26" y="249"/>
                  </a:lnTo>
                  <a:lnTo>
                    <a:pt x="26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2" y="249"/>
                  </a:lnTo>
                  <a:lnTo>
                    <a:pt x="22" y="251"/>
                  </a:lnTo>
                  <a:lnTo>
                    <a:pt x="22" y="251"/>
                  </a:lnTo>
                  <a:lnTo>
                    <a:pt x="19" y="254"/>
                  </a:lnTo>
                  <a:lnTo>
                    <a:pt x="19" y="254"/>
                  </a:lnTo>
                  <a:lnTo>
                    <a:pt x="17" y="254"/>
                  </a:lnTo>
                  <a:lnTo>
                    <a:pt x="14" y="254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14" y="258"/>
                  </a:lnTo>
                  <a:lnTo>
                    <a:pt x="14" y="258"/>
                  </a:lnTo>
                  <a:lnTo>
                    <a:pt x="14" y="258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7" y="263"/>
                  </a:lnTo>
                  <a:lnTo>
                    <a:pt x="22" y="268"/>
                  </a:lnTo>
                  <a:lnTo>
                    <a:pt x="22" y="270"/>
                  </a:lnTo>
                  <a:lnTo>
                    <a:pt x="19" y="270"/>
                  </a:lnTo>
                  <a:lnTo>
                    <a:pt x="12" y="270"/>
                  </a:lnTo>
                  <a:lnTo>
                    <a:pt x="10" y="270"/>
                  </a:lnTo>
                  <a:lnTo>
                    <a:pt x="10" y="273"/>
                  </a:lnTo>
                  <a:lnTo>
                    <a:pt x="10" y="273"/>
                  </a:lnTo>
                  <a:lnTo>
                    <a:pt x="7" y="273"/>
                  </a:lnTo>
                  <a:lnTo>
                    <a:pt x="5" y="275"/>
                  </a:lnTo>
                  <a:lnTo>
                    <a:pt x="3" y="277"/>
                  </a:lnTo>
                  <a:lnTo>
                    <a:pt x="0" y="280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3" y="289"/>
                  </a:lnTo>
                  <a:lnTo>
                    <a:pt x="3" y="299"/>
                  </a:lnTo>
                  <a:lnTo>
                    <a:pt x="3" y="301"/>
                  </a:lnTo>
                  <a:lnTo>
                    <a:pt x="3" y="306"/>
                  </a:lnTo>
                  <a:lnTo>
                    <a:pt x="0" y="308"/>
                  </a:lnTo>
                  <a:lnTo>
                    <a:pt x="3" y="313"/>
                  </a:lnTo>
                  <a:lnTo>
                    <a:pt x="5" y="315"/>
                  </a:lnTo>
                  <a:lnTo>
                    <a:pt x="10" y="318"/>
                  </a:lnTo>
                  <a:lnTo>
                    <a:pt x="14" y="318"/>
                  </a:lnTo>
                  <a:lnTo>
                    <a:pt x="17" y="318"/>
                  </a:lnTo>
                  <a:lnTo>
                    <a:pt x="19" y="318"/>
                  </a:lnTo>
                  <a:lnTo>
                    <a:pt x="22" y="318"/>
                  </a:lnTo>
                  <a:lnTo>
                    <a:pt x="22" y="318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4" y="320"/>
                  </a:lnTo>
                  <a:lnTo>
                    <a:pt x="22" y="320"/>
                  </a:lnTo>
                  <a:lnTo>
                    <a:pt x="19" y="320"/>
                  </a:lnTo>
                  <a:lnTo>
                    <a:pt x="19" y="322"/>
                  </a:lnTo>
                  <a:lnTo>
                    <a:pt x="19" y="322"/>
                  </a:lnTo>
                  <a:lnTo>
                    <a:pt x="19" y="325"/>
                  </a:lnTo>
                  <a:lnTo>
                    <a:pt x="19" y="325"/>
                  </a:lnTo>
                  <a:lnTo>
                    <a:pt x="19" y="327"/>
                  </a:lnTo>
                  <a:lnTo>
                    <a:pt x="19" y="327"/>
                  </a:lnTo>
                  <a:lnTo>
                    <a:pt x="17" y="327"/>
                  </a:lnTo>
                  <a:lnTo>
                    <a:pt x="14" y="329"/>
                  </a:lnTo>
                  <a:lnTo>
                    <a:pt x="12" y="332"/>
                  </a:lnTo>
                  <a:lnTo>
                    <a:pt x="10" y="334"/>
                  </a:lnTo>
                  <a:lnTo>
                    <a:pt x="7" y="339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5" y="348"/>
                  </a:lnTo>
                  <a:lnTo>
                    <a:pt x="5" y="353"/>
                  </a:lnTo>
                  <a:lnTo>
                    <a:pt x="7" y="358"/>
                  </a:lnTo>
                  <a:lnTo>
                    <a:pt x="10" y="363"/>
                  </a:lnTo>
                  <a:lnTo>
                    <a:pt x="12" y="370"/>
                  </a:lnTo>
                  <a:lnTo>
                    <a:pt x="12" y="377"/>
                  </a:lnTo>
                  <a:lnTo>
                    <a:pt x="14" y="384"/>
                  </a:lnTo>
                  <a:lnTo>
                    <a:pt x="17" y="391"/>
                  </a:lnTo>
                  <a:lnTo>
                    <a:pt x="19" y="398"/>
                  </a:lnTo>
                  <a:lnTo>
                    <a:pt x="19" y="403"/>
                  </a:lnTo>
                  <a:lnTo>
                    <a:pt x="19" y="408"/>
                  </a:lnTo>
                  <a:lnTo>
                    <a:pt x="17" y="410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2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5"/>
                  </a:lnTo>
                  <a:lnTo>
                    <a:pt x="17" y="417"/>
                  </a:lnTo>
                  <a:lnTo>
                    <a:pt x="17" y="417"/>
                  </a:lnTo>
                  <a:lnTo>
                    <a:pt x="17" y="422"/>
                  </a:lnTo>
                  <a:lnTo>
                    <a:pt x="17" y="424"/>
                  </a:lnTo>
                  <a:lnTo>
                    <a:pt x="17" y="431"/>
                  </a:lnTo>
                  <a:lnTo>
                    <a:pt x="17" y="434"/>
                  </a:lnTo>
                  <a:lnTo>
                    <a:pt x="17" y="436"/>
                  </a:lnTo>
                  <a:lnTo>
                    <a:pt x="19" y="438"/>
                  </a:lnTo>
                  <a:lnTo>
                    <a:pt x="19" y="445"/>
                  </a:lnTo>
                  <a:lnTo>
                    <a:pt x="22" y="445"/>
                  </a:lnTo>
                  <a:lnTo>
                    <a:pt x="26" y="445"/>
                  </a:lnTo>
                  <a:lnTo>
                    <a:pt x="33" y="448"/>
                  </a:lnTo>
                  <a:lnTo>
                    <a:pt x="33" y="448"/>
                  </a:lnTo>
                  <a:lnTo>
                    <a:pt x="43" y="448"/>
                  </a:lnTo>
                  <a:lnTo>
                    <a:pt x="55" y="450"/>
                  </a:lnTo>
                  <a:lnTo>
                    <a:pt x="59" y="450"/>
                  </a:lnTo>
                  <a:lnTo>
                    <a:pt x="62" y="452"/>
                  </a:lnTo>
                  <a:lnTo>
                    <a:pt x="64" y="452"/>
                  </a:lnTo>
                  <a:lnTo>
                    <a:pt x="64" y="452"/>
                  </a:lnTo>
                  <a:lnTo>
                    <a:pt x="67" y="455"/>
                  </a:lnTo>
                  <a:lnTo>
                    <a:pt x="67" y="457"/>
                  </a:lnTo>
                  <a:lnTo>
                    <a:pt x="67" y="460"/>
                  </a:lnTo>
                  <a:lnTo>
                    <a:pt x="67" y="460"/>
                  </a:lnTo>
                  <a:lnTo>
                    <a:pt x="67" y="462"/>
                  </a:lnTo>
                  <a:lnTo>
                    <a:pt x="69" y="464"/>
                  </a:lnTo>
                  <a:lnTo>
                    <a:pt x="69" y="464"/>
                  </a:lnTo>
                  <a:lnTo>
                    <a:pt x="69" y="467"/>
                  </a:lnTo>
                  <a:lnTo>
                    <a:pt x="69" y="467"/>
                  </a:lnTo>
                  <a:lnTo>
                    <a:pt x="71" y="469"/>
                  </a:lnTo>
                  <a:lnTo>
                    <a:pt x="71" y="471"/>
                  </a:lnTo>
                  <a:lnTo>
                    <a:pt x="71" y="474"/>
                  </a:lnTo>
                  <a:lnTo>
                    <a:pt x="71" y="474"/>
                  </a:lnTo>
                  <a:lnTo>
                    <a:pt x="71" y="476"/>
                  </a:lnTo>
                  <a:lnTo>
                    <a:pt x="69" y="476"/>
                  </a:lnTo>
                  <a:lnTo>
                    <a:pt x="71" y="479"/>
                  </a:lnTo>
                  <a:lnTo>
                    <a:pt x="71" y="481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3"/>
                  </a:lnTo>
                  <a:lnTo>
                    <a:pt x="69" y="486"/>
                  </a:lnTo>
                  <a:lnTo>
                    <a:pt x="64" y="490"/>
                  </a:lnTo>
                  <a:lnTo>
                    <a:pt x="57" y="497"/>
                  </a:lnTo>
                  <a:lnTo>
                    <a:pt x="52" y="505"/>
                  </a:lnTo>
                  <a:lnTo>
                    <a:pt x="52" y="505"/>
                  </a:lnTo>
                  <a:lnTo>
                    <a:pt x="48" y="512"/>
                  </a:lnTo>
                  <a:lnTo>
                    <a:pt x="43" y="516"/>
                  </a:lnTo>
                  <a:lnTo>
                    <a:pt x="38" y="521"/>
                  </a:lnTo>
                  <a:lnTo>
                    <a:pt x="36" y="526"/>
                  </a:lnTo>
                  <a:lnTo>
                    <a:pt x="26" y="535"/>
                  </a:lnTo>
                  <a:lnTo>
                    <a:pt x="26" y="535"/>
                  </a:lnTo>
                  <a:lnTo>
                    <a:pt x="24" y="540"/>
                  </a:lnTo>
                  <a:lnTo>
                    <a:pt x="19" y="545"/>
                  </a:lnTo>
                  <a:lnTo>
                    <a:pt x="22" y="545"/>
                  </a:lnTo>
                  <a:lnTo>
                    <a:pt x="26" y="545"/>
                  </a:lnTo>
                  <a:lnTo>
                    <a:pt x="29" y="547"/>
                  </a:lnTo>
                  <a:lnTo>
                    <a:pt x="33" y="550"/>
                  </a:lnTo>
                  <a:lnTo>
                    <a:pt x="38" y="550"/>
                  </a:lnTo>
                  <a:lnTo>
                    <a:pt x="43" y="552"/>
                  </a:lnTo>
                  <a:lnTo>
                    <a:pt x="48" y="552"/>
                  </a:lnTo>
                  <a:lnTo>
                    <a:pt x="52" y="554"/>
                  </a:lnTo>
                  <a:lnTo>
                    <a:pt x="55" y="557"/>
                  </a:lnTo>
                  <a:lnTo>
                    <a:pt x="59" y="557"/>
                  </a:lnTo>
                  <a:lnTo>
                    <a:pt x="64" y="559"/>
                  </a:lnTo>
                  <a:lnTo>
                    <a:pt x="69" y="559"/>
                  </a:lnTo>
                  <a:lnTo>
                    <a:pt x="74" y="561"/>
                  </a:lnTo>
                  <a:lnTo>
                    <a:pt x="78" y="564"/>
                  </a:lnTo>
                  <a:lnTo>
                    <a:pt x="81" y="564"/>
                  </a:lnTo>
                  <a:lnTo>
                    <a:pt x="85" y="566"/>
                  </a:lnTo>
                  <a:lnTo>
                    <a:pt x="90" y="566"/>
                  </a:lnTo>
                  <a:lnTo>
                    <a:pt x="95" y="568"/>
                  </a:lnTo>
                  <a:lnTo>
                    <a:pt x="100" y="571"/>
                  </a:lnTo>
                  <a:lnTo>
                    <a:pt x="104" y="571"/>
                  </a:lnTo>
                  <a:lnTo>
                    <a:pt x="111" y="571"/>
                  </a:lnTo>
                  <a:lnTo>
                    <a:pt x="114" y="571"/>
                  </a:lnTo>
                  <a:lnTo>
                    <a:pt x="116" y="571"/>
                  </a:lnTo>
                  <a:lnTo>
                    <a:pt x="121" y="568"/>
                  </a:lnTo>
                  <a:lnTo>
                    <a:pt x="123" y="568"/>
                  </a:lnTo>
                  <a:lnTo>
                    <a:pt x="126" y="568"/>
                  </a:lnTo>
                  <a:lnTo>
                    <a:pt x="128" y="568"/>
                  </a:lnTo>
                  <a:lnTo>
                    <a:pt x="130" y="568"/>
                  </a:lnTo>
                  <a:lnTo>
                    <a:pt x="133" y="568"/>
                  </a:lnTo>
                  <a:lnTo>
                    <a:pt x="137" y="568"/>
                  </a:lnTo>
                  <a:lnTo>
                    <a:pt x="140" y="568"/>
                  </a:lnTo>
                  <a:lnTo>
                    <a:pt x="142" y="568"/>
                  </a:lnTo>
                  <a:lnTo>
                    <a:pt x="147" y="566"/>
                  </a:lnTo>
                  <a:lnTo>
                    <a:pt x="149" y="566"/>
                  </a:lnTo>
                  <a:lnTo>
                    <a:pt x="152" y="566"/>
                  </a:lnTo>
                  <a:lnTo>
                    <a:pt x="154" y="566"/>
                  </a:lnTo>
                  <a:lnTo>
                    <a:pt x="164" y="566"/>
                  </a:lnTo>
                  <a:lnTo>
                    <a:pt x="173" y="568"/>
                  </a:lnTo>
                  <a:lnTo>
                    <a:pt x="182" y="568"/>
                  </a:lnTo>
                  <a:lnTo>
                    <a:pt x="190" y="573"/>
                  </a:lnTo>
                  <a:lnTo>
                    <a:pt x="192" y="571"/>
                  </a:lnTo>
                  <a:lnTo>
                    <a:pt x="192" y="568"/>
                  </a:lnTo>
                  <a:lnTo>
                    <a:pt x="194" y="566"/>
                  </a:lnTo>
                  <a:lnTo>
                    <a:pt x="197" y="566"/>
                  </a:lnTo>
                  <a:lnTo>
                    <a:pt x="211" y="561"/>
                  </a:lnTo>
                  <a:lnTo>
                    <a:pt x="211" y="561"/>
                  </a:lnTo>
                  <a:lnTo>
                    <a:pt x="220" y="561"/>
                  </a:lnTo>
                  <a:lnTo>
                    <a:pt x="227" y="561"/>
                  </a:lnTo>
                  <a:lnTo>
                    <a:pt x="237" y="564"/>
                  </a:lnTo>
                  <a:lnTo>
                    <a:pt x="239" y="564"/>
                  </a:lnTo>
                  <a:lnTo>
                    <a:pt x="246" y="561"/>
                  </a:lnTo>
                  <a:lnTo>
                    <a:pt x="251" y="559"/>
                  </a:lnTo>
                  <a:lnTo>
                    <a:pt x="253" y="559"/>
                  </a:lnTo>
                  <a:lnTo>
                    <a:pt x="256" y="559"/>
                  </a:lnTo>
                  <a:lnTo>
                    <a:pt x="258" y="557"/>
                  </a:lnTo>
                  <a:lnTo>
                    <a:pt x="263" y="557"/>
                  </a:lnTo>
                  <a:lnTo>
                    <a:pt x="265" y="554"/>
                  </a:lnTo>
                  <a:lnTo>
                    <a:pt x="268" y="554"/>
                  </a:lnTo>
                  <a:lnTo>
                    <a:pt x="272" y="554"/>
                  </a:lnTo>
                  <a:lnTo>
                    <a:pt x="275" y="552"/>
                  </a:lnTo>
                  <a:lnTo>
                    <a:pt x="277" y="552"/>
                  </a:lnTo>
                  <a:lnTo>
                    <a:pt x="279" y="552"/>
                  </a:lnTo>
                  <a:lnTo>
                    <a:pt x="284" y="550"/>
                  </a:lnTo>
                  <a:lnTo>
                    <a:pt x="286" y="550"/>
                  </a:lnTo>
                  <a:lnTo>
                    <a:pt x="289" y="547"/>
                  </a:lnTo>
                  <a:lnTo>
                    <a:pt x="296" y="547"/>
                  </a:lnTo>
                  <a:lnTo>
                    <a:pt x="301" y="545"/>
                  </a:lnTo>
                  <a:lnTo>
                    <a:pt x="303" y="542"/>
                  </a:lnTo>
                  <a:lnTo>
                    <a:pt x="305" y="540"/>
                  </a:lnTo>
                  <a:lnTo>
                    <a:pt x="305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8" y="538"/>
                  </a:lnTo>
                  <a:lnTo>
                    <a:pt x="305" y="535"/>
                  </a:lnTo>
                  <a:lnTo>
                    <a:pt x="303" y="533"/>
                  </a:lnTo>
                  <a:lnTo>
                    <a:pt x="301" y="533"/>
                  </a:lnTo>
                  <a:lnTo>
                    <a:pt x="301" y="533"/>
                  </a:lnTo>
                  <a:lnTo>
                    <a:pt x="301" y="531"/>
                  </a:lnTo>
                  <a:lnTo>
                    <a:pt x="303" y="528"/>
                  </a:lnTo>
                  <a:lnTo>
                    <a:pt x="305" y="521"/>
                  </a:lnTo>
                  <a:lnTo>
                    <a:pt x="305" y="521"/>
                  </a:lnTo>
                  <a:lnTo>
                    <a:pt x="305" y="516"/>
                  </a:lnTo>
                  <a:lnTo>
                    <a:pt x="305" y="509"/>
                  </a:lnTo>
                  <a:lnTo>
                    <a:pt x="305" y="507"/>
                  </a:lnTo>
                  <a:lnTo>
                    <a:pt x="305" y="507"/>
                  </a:lnTo>
                  <a:lnTo>
                    <a:pt x="305" y="505"/>
                  </a:lnTo>
                  <a:lnTo>
                    <a:pt x="305" y="505"/>
                  </a:lnTo>
                  <a:lnTo>
                    <a:pt x="303" y="502"/>
                  </a:lnTo>
                  <a:lnTo>
                    <a:pt x="303" y="500"/>
                  </a:lnTo>
                  <a:lnTo>
                    <a:pt x="308" y="479"/>
                  </a:lnTo>
                  <a:lnTo>
                    <a:pt x="310" y="479"/>
                  </a:lnTo>
                  <a:lnTo>
                    <a:pt x="310" y="479"/>
                  </a:lnTo>
                  <a:lnTo>
                    <a:pt x="317" y="476"/>
                  </a:lnTo>
                  <a:lnTo>
                    <a:pt x="320" y="476"/>
                  </a:lnTo>
                  <a:lnTo>
                    <a:pt x="324" y="471"/>
                  </a:lnTo>
                  <a:lnTo>
                    <a:pt x="324" y="469"/>
                  </a:lnTo>
                  <a:lnTo>
                    <a:pt x="327" y="462"/>
                  </a:lnTo>
                  <a:lnTo>
                    <a:pt x="327" y="462"/>
                  </a:lnTo>
                  <a:lnTo>
                    <a:pt x="329" y="462"/>
                  </a:lnTo>
                  <a:lnTo>
                    <a:pt x="331" y="460"/>
                  </a:lnTo>
                  <a:lnTo>
                    <a:pt x="331" y="460"/>
                  </a:lnTo>
                  <a:lnTo>
                    <a:pt x="334" y="457"/>
                  </a:lnTo>
                  <a:lnTo>
                    <a:pt x="336" y="457"/>
                  </a:lnTo>
                  <a:lnTo>
                    <a:pt x="339" y="455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3" y="457"/>
                  </a:lnTo>
                  <a:lnTo>
                    <a:pt x="343" y="457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3" y="460"/>
                  </a:lnTo>
                  <a:lnTo>
                    <a:pt x="346" y="460"/>
                  </a:lnTo>
                  <a:lnTo>
                    <a:pt x="346" y="460"/>
                  </a:lnTo>
                  <a:lnTo>
                    <a:pt x="348" y="460"/>
                  </a:lnTo>
                  <a:lnTo>
                    <a:pt x="348" y="460"/>
                  </a:lnTo>
                  <a:lnTo>
                    <a:pt x="350" y="460"/>
                  </a:lnTo>
                  <a:lnTo>
                    <a:pt x="353" y="462"/>
                  </a:lnTo>
                  <a:lnTo>
                    <a:pt x="353" y="462"/>
                  </a:lnTo>
                  <a:lnTo>
                    <a:pt x="355" y="462"/>
                  </a:lnTo>
                  <a:lnTo>
                    <a:pt x="357" y="462"/>
                  </a:lnTo>
                  <a:lnTo>
                    <a:pt x="360" y="462"/>
                  </a:lnTo>
                  <a:lnTo>
                    <a:pt x="362" y="462"/>
                  </a:lnTo>
                  <a:lnTo>
                    <a:pt x="365" y="460"/>
                  </a:lnTo>
                  <a:lnTo>
                    <a:pt x="367" y="460"/>
                  </a:lnTo>
                  <a:lnTo>
                    <a:pt x="369" y="460"/>
                  </a:lnTo>
                  <a:lnTo>
                    <a:pt x="372" y="460"/>
                  </a:lnTo>
                  <a:lnTo>
                    <a:pt x="374" y="457"/>
                  </a:lnTo>
                  <a:lnTo>
                    <a:pt x="376" y="457"/>
                  </a:lnTo>
                  <a:lnTo>
                    <a:pt x="376" y="455"/>
                  </a:lnTo>
                  <a:lnTo>
                    <a:pt x="379" y="455"/>
                  </a:lnTo>
                  <a:lnTo>
                    <a:pt x="379" y="455"/>
                  </a:lnTo>
                  <a:lnTo>
                    <a:pt x="381" y="455"/>
                  </a:lnTo>
                  <a:lnTo>
                    <a:pt x="381" y="455"/>
                  </a:lnTo>
                  <a:lnTo>
                    <a:pt x="383" y="452"/>
                  </a:lnTo>
                  <a:lnTo>
                    <a:pt x="383" y="450"/>
                  </a:lnTo>
                  <a:lnTo>
                    <a:pt x="381" y="450"/>
                  </a:lnTo>
                  <a:lnTo>
                    <a:pt x="376" y="450"/>
                  </a:lnTo>
                  <a:lnTo>
                    <a:pt x="374" y="450"/>
                  </a:lnTo>
                  <a:lnTo>
                    <a:pt x="374" y="450"/>
                  </a:lnTo>
                  <a:lnTo>
                    <a:pt x="374" y="448"/>
                  </a:lnTo>
                  <a:lnTo>
                    <a:pt x="374" y="445"/>
                  </a:lnTo>
                  <a:lnTo>
                    <a:pt x="372" y="445"/>
                  </a:lnTo>
                  <a:lnTo>
                    <a:pt x="372" y="445"/>
                  </a:lnTo>
                  <a:lnTo>
                    <a:pt x="372" y="443"/>
                  </a:lnTo>
                  <a:lnTo>
                    <a:pt x="372" y="443"/>
                  </a:lnTo>
                  <a:lnTo>
                    <a:pt x="374" y="443"/>
                  </a:lnTo>
                  <a:lnTo>
                    <a:pt x="376" y="443"/>
                  </a:lnTo>
                  <a:lnTo>
                    <a:pt x="379" y="443"/>
                  </a:lnTo>
                  <a:lnTo>
                    <a:pt x="381" y="443"/>
                  </a:lnTo>
                  <a:lnTo>
                    <a:pt x="381" y="441"/>
                  </a:lnTo>
                  <a:lnTo>
                    <a:pt x="383" y="441"/>
                  </a:lnTo>
                  <a:lnTo>
                    <a:pt x="386" y="436"/>
                  </a:lnTo>
                  <a:lnTo>
                    <a:pt x="388" y="436"/>
                  </a:lnTo>
                  <a:lnTo>
                    <a:pt x="388" y="436"/>
                  </a:lnTo>
                  <a:lnTo>
                    <a:pt x="391" y="436"/>
                  </a:lnTo>
                  <a:lnTo>
                    <a:pt x="393" y="436"/>
                  </a:lnTo>
                  <a:lnTo>
                    <a:pt x="393" y="436"/>
                  </a:lnTo>
                  <a:lnTo>
                    <a:pt x="393" y="436"/>
                  </a:lnTo>
                  <a:lnTo>
                    <a:pt x="393" y="434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8" y="431"/>
                  </a:lnTo>
                  <a:lnTo>
                    <a:pt x="398" y="431"/>
                  </a:lnTo>
                  <a:lnTo>
                    <a:pt x="400" y="429"/>
                  </a:lnTo>
                  <a:lnTo>
                    <a:pt x="400" y="429"/>
                  </a:lnTo>
                  <a:lnTo>
                    <a:pt x="400" y="429"/>
                  </a:lnTo>
                  <a:lnTo>
                    <a:pt x="400" y="42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6"/>
                  </a:lnTo>
                  <a:lnTo>
                    <a:pt x="407" y="429"/>
                  </a:lnTo>
                  <a:lnTo>
                    <a:pt x="409" y="429"/>
                  </a:lnTo>
                  <a:lnTo>
                    <a:pt x="412" y="429"/>
                  </a:lnTo>
                  <a:lnTo>
                    <a:pt x="412" y="429"/>
                  </a:lnTo>
                  <a:lnTo>
                    <a:pt x="419" y="431"/>
                  </a:lnTo>
                  <a:lnTo>
                    <a:pt x="421" y="431"/>
                  </a:lnTo>
                  <a:lnTo>
                    <a:pt x="421" y="431"/>
                  </a:lnTo>
                  <a:lnTo>
                    <a:pt x="421" y="429"/>
                  </a:lnTo>
                  <a:lnTo>
                    <a:pt x="424" y="429"/>
                  </a:lnTo>
                  <a:lnTo>
                    <a:pt x="424" y="429"/>
                  </a:lnTo>
                  <a:lnTo>
                    <a:pt x="421" y="429"/>
                  </a:lnTo>
                  <a:lnTo>
                    <a:pt x="419" y="429"/>
                  </a:lnTo>
                  <a:lnTo>
                    <a:pt x="417" y="429"/>
                  </a:lnTo>
                  <a:lnTo>
                    <a:pt x="417" y="426"/>
                  </a:lnTo>
                  <a:lnTo>
                    <a:pt x="417" y="426"/>
                  </a:lnTo>
                  <a:lnTo>
                    <a:pt x="417" y="426"/>
                  </a:lnTo>
                  <a:lnTo>
                    <a:pt x="419" y="424"/>
                  </a:lnTo>
                  <a:lnTo>
                    <a:pt x="421" y="424"/>
                  </a:lnTo>
                  <a:lnTo>
                    <a:pt x="421" y="424"/>
                  </a:lnTo>
                  <a:lnTo>
                    <a:pt x="424" y="424"/>
                  </a:lnTo>
                  <a:lnTo>
                    <a:pt x="426" y="426"/>
                  </a:lnTo>
                  <a:lnTo>
                    <a:pt x="431" y="426"/>
                  </a:lnTo>
                  <a:lnTo>
                    <a:pt x="431" y="429"/>
                  </a:lnTo>
                  <a:lnTo>
                    <a:pt x="431" y="429"/>
                  </a:lnTo>
                  <a:lnTo>
                    <a:pt x="431" y="431"/>
                  </a:lnTo>
                  <a:lnTo>
                    <a:pt x="431" y="431"/>
                  </a:lnTo>
                  <a:lnTo>
                    <a:pt x="433" y="434"/>
                  </a:lnTo>
                  <a:lnTo>
                    <a:pt x="435" y="436"/>
                  </a:lnTo>
                  <a:lnTo>
                    <a:pt x="435" y="438"/>
                  </a:lnTo>
                  <a:lnTo>
                    <a:pt x="438" y="438"/>
                  </a:lnTo>
                  <a:lnTo>
                    <a:pt x="443" y="436"/>
                  </a:lnTo>
                  <a:lnTo>
                    <a:pt x="443" y="436"/>
                  </a:lnTo>
                  <a:lnTo>
                    <a:pt x="445" y="436"/>
                  </a:lnTo>
                  <a:lnTo>
                    <a:pt x="447" y="436"/>
                  </a:lnTo>
                  <a:lnTo>
                    <a:pt x="450" y="434"/>
                  </a:lnTo>
                  <a:lnTo>
                    <a:pt x="450" y="431"/>
                  </a:lnTo>
                  <a:lnTo>
                    <a:pt x="452" y="431"/>
                  </a:lnTo>
                  <a:lnTo>
                    <a:pt x="452" y="431"/>
                  </a:lnTo>
                  <a:lnTo>
                    <a:pt x="452" y="429"/>
                  </a:lnTo>
                  <a:lnTo>
                    <a:pt x="459" y="422"/>
                  </a:lnTo>
                  <a:lnTo>
                    <a:pt x="459" y="419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7"/>
                  </a:lnTo>
                  <a:lnTo>
                    <a:pt x="462" y="412"/>
                  </a:lnTo>
                  <a:lnTo>
                    <a:pt x="459" y="405"/>
                  </a:lnTo>
                  <a:lnTo>
                    <a:pt x="459" y="405"/>
                  </a:lnTo>
                  <a:lnTo>
                    <a:pt x="459" y="403"/>
                  </a:lnTo>
                  <a:lnTo>
                    <a:pt x="459" y="398"/>
                  </a:lnTo>
                  <a:lnTo>
                    <a:pt x="462" y="396"/>
                  </a:lnTo>
                  <a:lnTo>
                    <a:pt x="462" y="396"/>
                  </a:lnTo>
                  <a:lnTo>
                    <a:pt x="462" y="393"/>
                  </a:lnTo>
                  <a:lnTo>
                    <a:pt x="459" y="391"/>
                  </a:lnTo>
                  <a:lnTo>
                    <a:pt x="459" y="389"/>
                  </a:lnTo>
                  <a:lnTo>
                    <a:pt x="459" y="386"/>
                  </a:lnTo>
                  <a:lnTo>
                    <a:pt x="459" y="384"/>
                  </a:lnTo>
                  <a:lnTo>
                    <a:pt x="462" y="381"/>
                  </a:lnTo>
                  <a:lnTo>
                    <a:pt x="462" y="379"/>
                  </a:lnTo>
                  <a:lnTo>
                    <a:pt x="464" y="379"/>
                  </a:lnTo>
                  <a:lnTo>
                    <a:pt x="466" y="379"/>
                  </a:lnTo>
                  <a:lnTo>
                    <a:pt x="469" y="374"/>
                  </a:lnTo>
                  <a:lnTo>
                    <a:pt x="469" y="374"/>
                  </a:lnTo>
                  <a:lnTo>
                    <a:pt x="469" y="372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9" y="370"/>
                  </a:lnTo>
                  <a:lnTo>
                    <a:pt x="466" y="367"/>
                  </a:lnTo>
                  <a:lnTo>
                    <a:pt x="466" y="367"/>
                  </a:lnTo>
                  <a:lnTo>
                    <a:pt x="466" y="367"/>
                  </a:lnTo>
                  <a:lnTo>
                    <a:pt x="466" y="365"/>
                  </a:lnTo>
                  <a:lnTo>
                    <a:pt x="466" y="365"/>
                  </a:lnTo>
                  <a:lnTo>
                    <a:pt x="469" y="365"/>
                  </a:lnTo>
                  <a:lnTo>
                    <a:pt x="471" y="363"/>
                  </a:lnTo>
                  <a:lnTo>
                    <a:pt x="471" y="360"/>
                  </a:lnTo>
                  <a:lnTo>
                    <a:pt x="471" y="360"/>
                  </a:lnTo>
                  <a:lnTo>
                    <a:pt x="471" y="358"/>
                  </a:lnTo>
                  <a:lnTo>
                    <a:pt x="471" y="353"/>
                  </a:lnTo>
                  <a:lnTo>
                    <a:pt x="471" y="351"/>
                  </a:lnTo>
                  <a:lnTo>
                    <a:pt x="473" y="351"/>
                  </a:lnTo>
                  <a:lnTo>
                    <a:pt x="473" y="348"/>
                  </a:lnTo>
                  <a:lnTo>
                    <a:pt x="476" y="348"/>
                  </a:lnTo>
                  <a:lnTo>
                    <a:pt x="478" y="346"/>
                  </a:lnTo>
                  <a:lnTo>
                    <a:pt x="478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0" y="346"/>
                  </a:lnTo>
                  <a:lnTo>
                    <a:pt x="483" y="346"/>
                  </a:lnTo>
                  <a:lnTo>
                    <a:pt x="485" y="346"/>
                  </a:lnTo>
                  <a:lnTo>
                    <a:pt x="488" y="344"/>
                  </a:lnTo>
                  <a:lnTo>
                    <a:pt x="490" y="346"/>
                  </a:lnTo>
                  <a:lnTo>
                    <a:pt x="492" y="346"/>
                  </a:lnTo>
                  <a:lnTo>
                    <a:pt x="497" y="344"/>
                  </a:lnTo>
                  <a:lnTo>
                    <a:pt x="497" y="344"/>
                  </a:lnTo>
                  <a:lnTo>
                    <a:pt x="499" y="344"/>
                  </a:lnTo>
                  <a:lnTo>
                    <a:pt x="499" y="344"/>
                  </a:lnTo>
                  <a:lnTo>
                    <a:pt x="499" y="344"/>
                  </a:lnTo>
                  <a:lnTo>
                    <a:pt x="502" y="339"/>
                  </a:lnTo>
                  <a:lnTo>
                    <a:pt x="502" y="339"/>
                  </a:lnTo>
                  <a:lnTo>
                    <a:pt x="504" y="339"/>
                  </a:lnTo>
                  <a:lnTo>
                    <a:pt x="504" y="341"/>
                  </a:lnTo>
                  <a:lnTo>
                    <a:pt x="506" y="339"/>
                  </a:lnTo>
                  <a:lnTo>
                    <a:pt x="514" y="332"/>
                  </a:lnTo>
                  <a:lnTo>
                    <a:pt x="516" y="329"/>
                  </a:lnTo>
                  <a:lnTo>
                    <a:pt x="514" y="327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2"/>
                  </a:lnTo>
                  <a:lnTo>
                    <a:pt x="509" y="322"/>
                  </a:lnTo>
                  <a:lnTo>
                    <a:pt x="509" y="322"/>
                  </a:lnTo>
                  <a:lnTo>
                    <a:pt x="506" y="322"/>
                  </a:lnTo>
                  <a:lnTo>
                    <a:pt x="506" y="320"/>
                  </a:lnTo>
                  <a:lnTo>
                    <a:pt x="506" y="320"/>
                  </a:lnTo>
                  <a:lnTo>
                    <a:pt x="506" y="318"/>
                  </a:lnTo>
                  <a:lnTo>
                    <a:pt x="509" y="313"/>
                  </a:lnTo>
                  <a:lnTo>
                    <a:pt x="509" y="313"/>
                  </a:lnTo>
                  <a:lnTo>
                    <a:pt x="509" y="313"/>
                  </a:lnTo>
                  <a:lnTo>
                    <a:pt x="506" y="313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6" y="310"/>
                  </a:lnTo>
                  <a:lnTo>
                    <a:pt x="504" y="308"/>
                  </a:lnTo>
                  <a:lnTo>
                    <a:pt x="504" y="306"/>
                  </a:lnTo>
                  <a:lnTo>
                    <a:pt x="502" y="306"/>
                  </a:lnTo>
                  <a:lnTo>
                    <a:pt x="499" y="306"/>
                  </a:lnTo>
                  <a:lnTo>
                    <a:pt x="499" y="306"/>
                  </a:lnTo>
                  <a:lnTo>
                    <a:pt x="497" y="306"/>
                  </a:lnTo>
                  <a:lnTo>
                    <a:pt x="497" y="306"/>
                  </a:lnTo>
                  <a:lnTo>
                    <a:pt x="497" y="303"/>
                  </a:lnTo>
                  <a:lnTo>
                    <a:pt x="497" y="303"/>
                  </a:lnTo>
                  <a:lnTo>
                    <a:pt x="495" y="301"/>
                  </a:lnTo>
                  <a:lnTo>
                    <a:pt x="495" y="299"/>
                  </a:lnTo>
                  <a:lnTo>
                    <a:pt x="495" y="299"/>
                  </a:lnTo>
                  <a:lnTo>
                    <a:pt x="492" y="296"/>
                  </a:lnTo>
                  <a:lnTo>
                    <a:pt x="492" y="296"/>
                  </a:lnTo>
                  <a:lnTo>
                    <a:pt x="490" y="294"/>
                  </a:lnTo>
                  <a:lnTo>
                    <a:pt x="490" y="294"/>
                  </a:lnTo>
                  <a:lnTo>
                    <a:pt x="492" y="292"/>
                  </a:lnTo>
                  <a:lnTo>
                    <a:pt x="492" y="292"/>
                  </a:lnTo>
                  <a:lnTo>
                    <a:pt x="492" y="289"/>
                  </a:lnTo>
                  <a:lnTo>
                    <a:pt x="492" y="289"/>
                  </a:lnTo>
                  <a:lnTo>
                    <a:pt x="492" y="289"/>
                  </a:lnTo>
                  <a:lnTo>
                    <a:pt x="492" y="287"/>
                  </a:lnTo>
                  <a:lnTo>
                    <a:pt x="495" y="287"/>
                  </a:lnTo>
                  <a:lnTo>
                    <a:pt x="497" y="287"/>
                  </a:lnTo>
                  <a:lnTo>
                    <a:pt x="499" y="287"/>
                  </a:lnTo>
                  <a:lnTo>
                    <a:pt x="511" y="292"/>
                  </a:lnTo>
                  <a:lnTo>
                    <a:pt x="514" y="292"/>
                  </a:lnTo>
                  <a:lnTo>
                    <a:pt x="516" y="292"/>
                  </a:lnTo>
                  <a:lnTo>
                    <a:pt x="516" y="292"/>
                  </a:lnTo>
                  <a:lnTo>
                    <a:pt x="521" y="292"/>
                  </a:lnTo>
                  <a:lnTo>
                    <a:pt x="525" y="294"/>
                  </a:lnTo>
                  <a:lnTo>
                    <a:pt x="525" y="294"/>
                  </a:lnTo>
                  <a:lnTo>
                    <a:pt x="532" y="292"/>
                  </a:lnTo>
                  <a:lnTo>
                    <a:pt x="540" y="292"/>
                  </a:lnTo>
                  <a:lnTo>
                    <a:pt x="544" y="292"/>
                  </a:lnTo>
                  <a:lnTo>
                    <a:pt x="544" y="289"/>
                  </a:lnTo>
                  <a:lnTo>
                    <a:pt x="544" y="289"/>
                  </a:lnTo>
                  <a:lnTo>
                    <a:pt x="547" y="289"/>
                  </a:lnTo>
                  <a:lnTo>
                    <a:pt x="547" y="289"/>
                  </a:lnTo>
                  <a:lnTo>
                    <a:pt x="549" y="289"/>
                  </a:lnTo>
                  <a:lnTo>
                    <a:pt x="549" y="289"/>
                  </a:lnTo>
                  <a:lnTo>
                    <a:pt x="549" y="289"/>
                  </a:lnTo>
                  <a:lnTo>
                    <a:pt x="549" y="287"/>
                  </a:lnTo>
                  <a:lnTo>
                    <a:pt x="551" y="287"/>
                  </a:lnTo>
                  <a:lnTo>
                    <a:pt x="554" y="287"/>
                  </a:lnTo>
                  <a:lnTo>
                    <a:pt x="554" y="287"/>
                  </a:lnTo>
                  <a:lnTo>
                    <a:pt x="554" y="284"/>
                  </a:lnTo>
                  <a:lnTo>
                    <a:pt x="554" y="284"/>
                  </a:lnTo>
                  <a:lnTo>
                    <a:pt x="554" y="282"/>
                  </a:lnTo>
                  <a:lnTo>
                    <a:pt x="556" y="282"/>
                  </a:lnTo>
                  <a:lnTo>
                    <a:pt x="556" y="280"/>
                  </a:lnTo>
                  <a:lnTo>
                    <a:pt x="556" y="280"/>
                  </a:lnTo>
                  <a:lnTo>
                    <a:pt x="556" y="277"/>
                  </a:lnTo>
                  <a:lnTo>
                    <a:pt x="556" y="277"/>
                  </a:lnTo>
                  <a:lnTo>
                    <a:pt x="556" y="275"/>
                  </a:lnTo>
                  <a:lnTo>
                    <a:pt x="556" y="27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54" y="266"/>
                  </a:lnTo>
                  <a:lnTo>
                    <a:pt x="551" y="263"/>
                  </a:lnTo>
                  <a:lnTo>
                    <a:pt x="551" y="261"/>
                  </a:lnTo>
                  <a:lnTo>
                    <a:pt x="549" y="261"/>
                  </a:lnTo>
                  <a:lnTo>
                    <a:pt x="549" y="258"/>
                  </a:lnTo>
                  <a:lnTo>
                    <a:pt x="549" y="258"/>
                  </a:lnTo>
                  <a:lnTo>
                    <a:pt x="549" y="256"/>
                  </a:lnTo>
                  <a:lnTo>
                    <a:pt x="549" y="254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51" y="254"/>
                  </a:lnTo>
                  <a:lnTo>
                    <a:pt x="554" y="254"/>
                  </a:lnTo>
                  <a:lnTo>
                    <a:pt x="554" y="254"/>
                  </a:lnTo>
                  <a:lnTo>
                    <a:pt x="556" y="254"/>
                  </a:lnTo>
                  <a:lnTo>
                    <a:pt x="556" y="251"/>
                  </a:lnTo>
                  <a:lnTo>
                    <a:pt x="556" y="249"/>
                  </a:lnTo>
                  <a:lnTo>
                    <a:pt x="554" y="249"/>
                  </a:lnTo>
                  <a:lnTo>
                    <a:pt x="556" y="247"/>
                  </a:lnTo>
                  <a:lnTo>
                    <a:pt x="556" y="247"/>
                  </a:lnTo>
                  <a:lnTo>
                    <a:pt x="558" y="244"/>
                  </a:lnTo>
                  <a:lnTo>
                    <a:pt x="561" y="242"/>
                  </a:lnTo>
                  <a:lnTo>
                    <a:pt x="561" y="242"/>
                  </a:lnTo>
                  <a:lnTo>
                    <a:pt x="566" y="237"/>
                  </a:lnTo>
                  <a:lnTo>
                    <a:pt x="566" y="237"/>
                  </a:lnTo>
                  <a:lnTo>
                    <a:pt x="566" y="235"/>
                  </a:lnTo>
                  <a:lnTo>
                    <a:pt x="568" y="232"/>
                  </a:lnTo>
                  <a:lnTo>
                    <a:pt x="575" y="230"/>
                  </a:lnTo>
                  <a:lnTo>
                    <a:pt x="575" y="230"/>
                  </a:lnTo>
                  <a:lnTo>
                    <a:pt x="575" y="230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8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5"/>
                  </a:lnTo>
                  <a:lnTo>
                    <a:pt x="577" y="221"/>
                  </a:lnTo>
                  <a:lnTo>
                    <a:pt x="580" y="221"/>
                  </a:lnTo>
                  <a:lnTo>
                    <a:pt x="582" y="218"/>
                  </a:lnTo>
                  <a:lnTo>
                    <a:pt x="585" y="216"/>
                  </a:lnTo>
                  <a:lnTo>
                    <a:pt x="585" y="213"/>
                  </a:lnTo>
                  <a:lnTo>
                    <a:pt x="585" y="213"/>
                  </a:lnTo>
                  <a:lnTo>
                    <a:pt x="582" y="211"/>
                  </a:lnTo>
                  <a:lnTo>
                    <a:pt x="580" y="209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0" y="204"/>
                  </a:lnTo>
                  <a:lnTo>
                    <a:pt x="582" y="202"/>
                  </a:lnTo>
                  <a:lnTo>
                    <a:pt x="585" y="199"/>
                  </a:lnTo>
                  <a:lnTo>
                    <a:pt x="585" y="199"/>
                  </a:lnTo>
                  <a:lnTo>
                    <a:pt x="585" y="197"/>
                  </a:lnTo>
                  <a:lnTo>
                    <a:pt x="582" y="197"/>
                  </a:lnTo>
                  <a:lnTo>
                    <a:pt x="582" y="197"/>
                  </a:lnTo>
                  <a:lnTo>
                    <a:pt x="582" y="197"/>
                  </a:lnTo>
                  <a:lnTo>
                    <a:pt x="582" y="195"/>
                  </a:lnTo>
                  <a:lnTo>
                    <a:pt x="582" y="195"/>
                  </a:lnTo>
                  <a:lnTo>
                    <a:pt x="582" y="192"/>
                  </a:lnTo>
                  <a:lnTo>
                    <a:pt x="582" y="192"/>
                  </a:lnTo>
                  <a:lnTo>
                    <a:pt x="582" y="190"/>
                  </a:lnTo>
                  <a:lnTo>
                    <a:pt x="582" y="190"/>
                  </a:lnTo>
                  <a:lnTo>
                    <a:pt x="577" y="187"/>
                  </a:lnTo>
                  <a:lnTo>
                    <a:pt x="577" y="187"/>
                  </a:lnTo>
                  <a:lnTo>
                    <a:pt x="577" y="185"/>
                  </a:lnTo>
                  <a:lnTo>
                    <a:pt x="577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8"/>
                  </a:lnTo>
                  <a:lnTo>
                    <a:pt x="575" y="176"/>
                  </a:lnTo>
                  <a:lnTo>
                    <a:pt x="575" y="176"/>
                  </a:lnTo>
                  <a:lnTo>
                    <a:pt x="573" y="173"/>
                  </a:lnTo>
                  <a:lnTo>
                    <a:pt x="573" y="171"/>
                  </a:lnTo>
                  <a:lnTo>
                    <a:pt x="570" y="169"/>
                  </a:lnTo>
                  <a:lnTo>
                    <a:pt x="570" y="169"/>
                  </a:lnTo>
                  <a:lnTo>
                    <a:pt x="570" y="166"/>
                  </a:lnTo>
                  <a:lnTo>
                    <a:pt x="570" y="166"/>
                  </a:lnTo>
                  <a:lnTo>
                    <a:pt x="568" y="164"/>
                  </a:lnTo>
                  <a:lnTo>
                    <a:pt x="566" y="164"/>
                  </a:lnTo>
                  <a:lnTo>
                    <a:pt x="566" y="164"/>
                  </a:lnTo>
                  <a:lnTo>
                    <a:pt x="563" y="161"/>
                  </a:lnTo>
                  <a:lnTo>
                    <a:pt x="563" y="161"/>
                  </a:lnTo>
                  <a:lnTo>
                    <a:pt x="561" y="161"/>
                  </a:lnTo>
                  <a:lnTo>
                    <a:pt x="561" y="161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1" y="159"/>
                  </a:lnTo>
                  <a:lnTo>
                    <a:pt x="563" y="157"/>
                  </a:lnTo>
                  <a:lnTo>
                    <a:pt x="563" y="157"/>
                  </a:lnTo>
                  <a:lnTo>
                    <a:pt x="563" y="154"/>
                  </a:lnTo>
                  <a:lnTo>
                    <a:pt x="563" y="154"/>
                  </a:lnTo>
                  <a:lnTo>
                    <a:pt x="566" y="152"/>
                  </a:lnTo>
                  <a:lnTo>
                    <a:pt x="566" y="152"/>
                  </a:lnTo>
                  <a:lnTo>
                    <a:pt x="568" y="152"/>
                  </a:lnTo>
                  <a:lnTo>
                    <a:pt x="568" y="152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7"/>
                  </a:lnTo>
                  <a:lnTo>
                    <a:pt x="573" y="147"/>
                  </a:lnTo>
                  <a:lnTo>
                    <a:pt x="577" y="142"/>
                  </a:lnTo>
                  <a:lnTo>
                    <a:pt x="577" y="142"/>
                  </a:lnTo>
                  <a:lnTo>
                    <a:pt x="577" y="142"/>
                  </a:lnTo>
                  <a:lnTo>
                    <a:pt x="580" y="142"/>
                  </a:lnTo>
                  <a:lnTo>
                    <a:pt x="580" y="140"/>
                  </a:lnTo>
                  <a:lnTo>
                    <a:pt x="580" y="140"/>
                  </a:lnTo>
                  <a:lnTo>
                    <a:pt x="580" y="140"/>
                  </a:lnTo>
                  <a:lnTo>
                    <a:pt x="580" y="138"/>
                  </a:lnTo>
                  <a:lnTo>
                    <a:pt x="582" y="138"/>
                  </a:lnTo>
                  <a:lnTo>
                    <a:pt x="582" y="135"/>
                  </a:lnTo>
                  <a:lnTo>
                    <a:pt x="582" y="135"/>
                  </a:lnTo>
                  <a:lnTo>
                    <a:pt x="582" y="133"/>
                  </a:lnTo>
                  <a:lnTo>
                    <a:pt x="582" y="133"/>
                  </a:lnTo>
                  <a:lnTo>
                    <a:pt x="585" y="133"/>
                  </a:lnTo>
                  <a:lnTo>
                    <a:pt x="585" y="133"/>
                  </a:lnTo>
                  <a:lnTo>
                    <a:pt x="589" y="135"/>
                  </a:lnTo>
                  <a:lnTo>
                    <a:pt x="589" y="13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592" y="135"/>
                  </a:lnTo>
                  <a:lnTo>
                    <a:pt x="594" y="135"/>
                  </a:lnTo>
                  <a:lnTo>
                    <a:pt x="592" y="135"/>
                  </a:lnTo>
                  <a:lnTo>
                    <a:pt x="592" y="133"/>
                  </a:lnTo>
                  <a:lnTo>
                    <a:pt x="592" y="131"/>
                  </a:lnTo>
                  <a:lnTo>
                    <a:pt x="594" y="131"/>
                  </a:lnTo>
                  <a:lnTo>
                    <a:pt x="596" y="131"/>
                  </a:lnTo>
                  <a:lnTo>
                    <a:pt x="596" y="131"/>
                  </a:lnTo>
                  <a:lnTo>
                    <a:pt x="599" y="128"/>
                  </a:lnTo>
                  <a:lnTo>
                    <a:pt x="599" y="128"/>
                  </a:lnTo>
                  <a:lnTo>
                    <a:pt x="599" y="128"/>
                  </a:lnTo>
                  <a:lnTo>
                    <a:pt x="601" y="126"/>
                  </a:lnTo>
                  <a:lnTo>
                    <a:pt x="603" y="126"/>
                  </a:lnTo>
                  <a:lnTo>
                    <a:pt x="603" y="126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4"/>
                  </a:lnTo>
                  <a:lnTo>
                    <a:pt x="606" y="121"/>
                  </a:lnTo>
                  <a:lnTo>
                    <a:pt x="606" y="121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11" y="121"/>
                  </a:lnTo>
                  <a:lnTo>
                    <a:pt x="613" y="119"/>
                  </a:lnTo>
                  <a:lnTo>
                    <a:pt x="613" y="119"/>
                  </a:lnTo>
                  <a:lnTo>
                    <a:pt x="611" y="116"/>
                  </a:lnTo>
                  <a:lnTo>
                    <a:pt x="611" y="116"/>
                  </a:lnTo>
                  <a:lnTo>
                    <a:pt x="613" y="116"/>
                  </a:lnTo>
                  <a:lnTo>
                    <a:pt x="615" y="114"/>
                  </a:lnTo>
                  <a:lnTo>
                    <a:pt x="620" y="114"/>
                  </a:lnTo>
                  <a:lnTo>
                    <a:pt x="622" y="114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32" y="109"/>
                  </a:lnTo>
                  <a:lnTo>
                    <a:pt x="634" y="109"/>
                  </a:lnTo>
                  <a:lnTo>
                    <a:pt x="637" y="109"/>
                  </a:lnTo>
                  <a:lnTo>
                    <a:pt x="639" y="107"/>
                  </a:lnTo>
                  <a:lnTo>
                    <a:pt x="644" y="109"/>
                  </a:lnTo>
                  <a:lnTo>
                    <a:pt x="648" y="109"/>
                  </a:lnTo>
                  <a:lnTo>
                    <a:pt x="651" y="107"/>
                  </a:lnTo>
                  <a:lnTo>
                    <a:pt x="651" y="107"/>
                  </a:lnTo>
                  <a:lnTo>
                    <a:pt x="653" y="107"/>
                  </a:lnTo>
                  <a:lnTo>
                    <a:pt x="655" y="107"/>
                  </a:lnTo>
                  <a:lnTo>
                    <a:pt x="655" y="107"/>
                  </a:lnTo>
                  <a:lnTo>
                    <a:pt x="655" y="107"/>
                  </a:lnTo>
                  <a:lnTo>
                    <a:pt x="658" y="107"/>
                  </a:lnTo>
                  <a:lnTo>
                    <a:pt x="658" y="107"/>
                  </a:lnTo>
                  <a:lnTo>
                    <a:pt x="665" y="105"/>
                  </a:lnTo>
                  <a:lnTo>
                    <a:pt x="667" y="105"/>
                  </a:lnTo>
                  <a:lnTo>
                    <a:pt x="670" y="107"/>
                  </a:lnTo>
                  <a:lnTo>
                    <a:pt x="670" y="107"/>
                  </a:lnTo>
                  <a:lnTo>
                    <a:pt x="670" y="107"/>
                  </a:lnTo>
                  <a:lnTo>
                    <a:pt x="674" y="105"/>
                  </a:lnTo>
                  <a:lnTo>
                    <a:pt x="677" y="105"/>
                  </a:lnTo>
                  <a:lnTo>
                    <a:pt x="679" y="105"/>
                  </a:lnTo>
                  <a:lnTo>
                    <a:pt x="681" y="105"/>
                  </a:lnTo>
                  <a:lnTo>
                    <a:pt x="681" y="105"/>
                  </a:lnTo>
                  <a:lnTo>
                    <a:pt x="689" y="105"/>
                  </a:lnTo>
                  <a:lnTo>
                    <a:pt x="693" y="105"/>
                  </a:lnTo>
                  <a:lnTo>
                    <a:pt x="693" y="105"/>
                  </a:lnTo>
                  <a:lnTo>
                    <a:pt x="693" y="105"/>
                  </a:lnTo>
                  <a:lnTo>
                    <a:pt x="696" y="105"/>
                  </a:lnTo>
                  <a:lnTo>
                    <a:pt x="700" y="105"/>
                  </a:lnTo>
                  <a:lnTo>
                    <a:pt x="700" y="105"/>
                  </a:lnTo>
                  <a:lnTo>
                    <a:pt x="705" y="109"/>
                  </a:lnTo>
                  <a:lnTo>
                    <a:pt x="707" y="109"/>
                  </a:lnTo>
                  <a:lnTo>
                    <a:pt x="707" y="109"/>
                  </a:lnTo>
                  <a:lnTo>
                    <a:pt x="710" y="109"/>
                  </a:lnTo>
                  <a:lnTo>
                    <a:pt x="712" y="109"/>
                  </a:lnTo>
                  <a:lnTo>
                    <a:pt x="715" y="107"/>
                  </a:lnTo>
                  <a:lnTo>
                    <a:pt x="715" y="105"/>
                  </a:lnTo>
                  <a:lnTo>
                    <a:pt x="715" y="105"/>
                  </a:lnTo>
                  <a:lnTo>
                    <a:pt x="715" y="105"/>
                  </a:lnTo>
                  <a:lnTo>
                    <a:pt x="717" y="105"/>
                  </a:lnTo>
                  <a:lnTo>
                    <a:pt x="719" y="105"/>
                  </a:lnTo>
                  <a:lnTo>
                    <a:pt x="722" y="105"/>
                  </a:lnTo>
                  <a:lnTo>
                    <a:pt x="724" y="102"/>
                  </a:lnTo>
                  <a:lnTo>
                    <a:pt x="726" y="100"/>
                  </a:lnTo>
                  <a:lnTo>
                    <a:pt x="729" y="98"/>
                  </a:lnTo>
                  <a:lnTo>
                    <a:pt x="731" y="98"/>
                  </a:lnTo>
                  <a:lnTo>
                    <a:pt x="731" y="98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4" y="100"/>
                  </a:lnTo>
                  <a:lnTo>
                    <a:pt x="736" y="100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8"/>
                  </a:lnTo>
                  <a:lnTo>
                    <a:pt x="736" y="98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4" y="93"/>
                  </a:lnTo>
                  <a:lnTo>
                    <a:pt x="734" y="93"/>
                  </a:lnTo>
                  <a:lnTo>
                    <a:pt x="731" y="90"/>
                  </a:lnTo>
                  <a:lnTo>
                    <a:pt x="729" y="88"/>
                  </a:lnTo>
                  <a:lnTo>
                    <a:pt x="726" y="88"/>
                  </a:lnTo>
                  <a:lnTo>
                    <a:pt x="726" y="86"/>
                  </a:lnTo>
                  <a:lnTo>
                    <a:pt x="729" y="86"/>
                  </a:lnTo>
                  <a:lnTo>
                    <a:pt x="731" y="86"/>
                  </a:lnTo>
                  <a:lnTo>
                    <a:pt x="731" y="86"/>
                  </a:lnTo>
                  <a:lnTo>
                    <a:pt x="731" y="86"/>
                  </a:lnTo>
                  <a:lnTo>
                    <a:pt x="734" y="86"/>
                  </a:lnTo>
                  <a:lnTo>
                    <a:pt x="734" y="83"/>
                  </a:lnTo>
                  <a:lnTo>
                    <a:pt x="734" y="83"/>
                  </a:lnTo>
                  <a:lnTo>
                    <a:pt x="734" y="83"/>
                  </a:lnTo>
                  <a:lnTo>
                    <a:pt x="736" y="81"/>
                  </a:lnTo>
                  <a:lnTo>
                    <a:pt x="738" y="81"/>
                  </a:lnTo>
                  <a:lnTo>
                    <a:pt x="738" y="81"/>
                  </a:lnTo>
                  <a:lnTo>
                    <a:pt x="741" y="81"/>
                  </a:lnTo>
                  <a:lnTo>
                    <a:pt x="741" y="83"/>
                  </a:lnTo>
                  <a:lnTo>
                    <a:pt x="741" y="83"/>
                  </a:lnTo>
                  <a:lnTo>
                    <a:pt x="741" y="83"/>
                  </a:lnTo>
                  <a:lnTo>
                    <a:pt x="741" y="81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5" y="79"/>
                  </a:lnTo>
                  <a:lnTo>
                    <a:pt x="748" y="79"/>
                  </a:lnTo>
                  <a:lnTo>
                    <a:pt x="748" y="79"/>
                  </a:lnTo>
                  <a:lnTo>
                    <a:pt x="750" y="83"/>
                  </a:lnTo>
                  <a:lnTo>
                    <a:pt x="750" y="83"/>
                  </a:lnTo>
                  <a:lnTo>
                    <a:pt x="750" y="83"/>
                  </a:lnTo>
                  <a:lnTo>
                    <a:pt x="755" y="83"/>
                  </a:lnTo>
                  <a:lnTo>
                    <a:pt x="752" y="8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3582625-DB68-61C3-A464-933610A51B36}"/>
              </a:ext>
            </a:extLst>
          </p:cNvPr>
          <p:cNvSpPr txBox="1"/>
          <p:nvPr/>
        </p:nvSpPr>
        <p:spPr>
          <a:xfrm>
            <a:off x="6669442" y="956717"/>
            <a:ext cx="444356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SemiBold" panose="00000700000000000000" pitchFamily="2" charset="0"/>
              </a:rPr>
              <a:t>Asian Map Infographic Slide</a:t>
            </a:r>
            <a:endParaRPr lang="en-ID" sz="3600" spc="-1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9680D8-EA31-1924-149E-5D382AF344C0}"/>
              </a:ext>
            </a:extLst>
          </p:cNvPr>
          <p:cNvSpPr/>
          <p:nvPr/>
        </p:nvSpPr>
        <p:spPr>
          <a:xfrm>
            <a:off x="6675941" y="2679007"/>
            <a:ext cx="1178141" cy="117814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6B63DCFB-2A30-579D-34DC-9E87394AD92F}"/>
              </a:ext>
            </a:extLst>
          </p:cNvPr>
          <p:cNvSpPr/>
          <p:nvPr/>
        </p:nvSpPr>
        <p:spPr>
          <a:xfrm>
            <a:off x="6675941" y="2679007"/>
            <a:ext cx="1178141" cy="1178141"/>
          </a:xfrm>
          <a:prstGeom prst="arc">
            <a:avLst>
              <a:gd name="adj1" fmla="val 16200000"/>
              <a:gd name="adj2" fmla="val 12874102"/>
            </a:avLst>
          </a:prstGeom>
          <a:noFill/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EA10DE-AB2C-F6B0-5EA3-FE18C7974748}"/>
              </a:ext>
            </a:extLst>
          </p:cNvPr>
          <p:cNvSpPr txBox="1"/>
          <p:nvPr/>
        </p:nvSpPr>
        <p:spPr>
          <a:xfrm>
            <a:off x="6876124" y="3056290"/>
            <a:ext cx="777777" cy="4235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Inter" panose="020B0502030000000004" pitchFamily="34" charset="0"/>
              </a:rPr>
              <a:t>83%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8ED40CD-3ABD-8AD4-7B65-13256FF5A9AB}"/>
              </a:ext>
            </a:extLst>
          </p:cNvPr>
          <p:cNvSpPr/>
          <p:nvPr/>
        </p:nvSpPr>
        <p:spPr>
          <a:xfrm>
            <a:off x="9198573" y="2624510"/>
            <a:ext cx="1178141" cy="1178141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DDD1E96B-F265-6754-E2A3-BC45523FF2EF}"/>
              </a:ext>
            </a:extLst>
          </p:cNvPr>
          <p:cNvSpPr/>
          <p:nvPr/>
        </p:nvSpPr>
        <p:spPr>
          <a:xfrm>
            <a:off x="9198573" y="2624510"/>
            <a:ext cx="1178141" cy="1178141"/>
          </a:xfrm>
          <a:prstGeom prst="arc">
            <a:avLst>
              <a:gd name="adj1" fmla="val 16200000"/>
              <a:gd name="adj2" fmla="val 9023769"/>
            </a:avLst>
          </a:prstGeom>
          <a:noFill/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B66F46-8AE8-AB2C-64FF-031AA52B1E43}"/>
              </a:ext>
            </a:extLst>
          </p:cNvPr>
          <p:cNvSpPr txBox="1"/>
          <p:nvPr/>
        </p:nvSpPr>
        <p:spPr>
          <a:xfrm>
            <a:off x="9396350" y="3001793"/>
            <a:ext cx="782588" cy="4235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Inter" panose="020B0502030000000004" pitchFamily="34" charset="0"/>
              </a:rPr>
              <a:t>70%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9251C7-56B5-6F46-0CA2-83733A03FB1B}"/>
              </a:ext>
            </a:extLst>
          </p:cNvPr>
          <p:cNvSpPr txBox="1"/>
          <p:nvPr/>
        </p:nvSpPr>
        <p:spPr>
          <a:xfrm>
            <a:off x="6574343" y="5371327"/>
            <a:ext cx="4502889" cy="29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Inter" panose="020B0502030000000004" pitchFamily="34" charset="0"/>
              </a:rPr>
              <a:t>A wonderful serenity has taken possession of my entire soul.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7BC67E1-70F4-E323-1617-E9658CF0D9DF}"/>
              </a:ext>
            </a:extLst>
          </p:cNvPr>
          <p:cNvSpPr txBox="1"/>
          <p:nvPr/>
        </p:nvSpPr>
        <p:spPr>
          <a:xfrm flipH="1">
            <a:off x="8051009" y="4064632"/>
            <a:ext cx="50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40%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8AADB0-0FCB-00A4-1D13-C885BEC0C5D4}"/>
              </a:ext>
            </a:extLst>
          </p:cNvPr>
          <p:cNvSpPr txBox="1"/>
          <p:nvPr/>
        </p:nvSpPr>
        <p:spPr>
          <a:xfrm flipH="1">
            <a:off x="6574343" y="4064632"/>
            <a:ext cx="151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Education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AF5ED68C-AF24-5678-E3AF-20C24C72AA39}"/>
              </a:ext>
            </a:extLst>
          </p:cNvPr>
          <p:cNvSpPr/>
          <p:nvPr/>
        </p:nvSpPr>
        <p:spPr>
          <a:xfrm flipH="1">
            <a:off x="6653297" y="4368183"/>
            <a:ext cx="1842036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498E111-D34B-7221-DC55-A7C00E1E8D2A}"/>
              </a:ext>
            </a:extLst>
          </p:cNvPr>
          <p:cNvSpPr/>
          <p:nvPr/>
        </p:nvSpPr>
        <p:spPr>
          <a:xfrm flipH="1">
            <a:off x="6653297" y="4368183"/>
            <a:ext cx="656559" cy="7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8E1A5C3-AFCE-BFD0-E0D9-1478150C2D5B}"/>
              </a:ext>
            </a:extLst>
          </p:cNvPr>
          <p:cNvSpPr txBox="1"/>
          <p:nvPr/>
        </p:nvSpPr>
        <p:spPr>
          <a:xfrm flipH="1">
            <a:off x="8051009" y="4708707"/>
            <a:ext cx="50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75%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536DBBB-8337-9A60-C9E5-20B39F3690F8}"/>
              </a:ext>
            </a:extLst>
          </p:cNvPr>
          <p:cNvSpPr txBox="1"/>
          <p:nvPr/>
        </p:nvSpPr>
        <p:spPr>
          <a:xfrm flipH="1">
            <a:off x="6574343" y="4708707"/>
            <a:ext cx="151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Education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FB1A9DC-D335-BA32-F3E4-3726AE3C0402}"/>
              </a:ext>
            </a:extLst>
          </p:cNvPr>
          <p:cNvSpPr/>
          <p:nvPr/>
        </p:nvSpPr>
        <p:spPr>
          <a:xfrm flipH="1">
            <a:off x="6653297" y="5012258"/>
            <a:ext cx="1842036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9AED587-6315-B4D2-8FFE-8F24D0FB5CCE}"/>
              </a:ext>
            </a:extLst>
          </p:cNvPr>
          <p:cNvSpPr/>
          <p:nvPr/>
        </p:nvSpPr>
        <p:spPr>
          <a:xfrm flipH="1">
            <a:off x="6653297" y="5012258"/>
            <a:ext cx="1380234" cy="7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252ECA-6042-345B-AFA9-95090536D6C8}"/>
              </a:ext>
            </a:extLst>
          </p:cNvPr>
          <p:cNvSpPr txBox="1"/>
          <p:nvPr/>
        </p:nvSpPr>
        <p:spPr>
          <a:xfrm flipH="1">
            <a:off x="10573641" y="4064632"/>
            <a:ext cx="50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40%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C5ABDD-891D-D880-0C0E-32B66D14D451}"/>
              </a:ext>
            </a:extLst>
          </p:cNvPr>
          <p:cNvSpPr txBox="1"/>
          <p:nvPr/>
        </p:nvSpPr>
        <p:spPr>
          <a:xfrm flipH="1">
            <a:off x="9096975" y="4064632"/>
            <a:ext cx="151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Education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F21C5D1C-CC17-0186-B5FA-1785F4DCE337}"/>
              </a:ext>
            </a:extLst>
          </p:cNvPr>
          <p:cNvSpPr/>
          <p:nvPr/>
        </p:nvSpPr>
        <p:spPr>
          <a:xfrm flipH="1">
            <a:off x="9175929" y="4368183"/>
            <a:ext cx="1842036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C29998D-E3E6-570F-B2B3-1AEE75F5AE6E}"/>
              </a:ext>
            </a:extLst>
          </p:cNvPr>
          <p:cNvSpPr/>
          <p:nvPr/>
        </p:nvSpPr>
        <p:spPr>
          <a:xfrm flipH="1">
            <a:off x="9175929" y="4368183"/>
            <a:ext cx="656559" cy="7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50F2A64-4D11-4AC9-0510-1D725F9C35E0}"/>
              </a:ext>
            </a:extLst>
          </p:cNvPr>
          <p:cNvSpPr txBox="1"/>
          <p:nvPr/>
        </p:nvSpPr>
        <p:spPr>
          <a:xfrm flipH="1">
            <a:off x="10573641" y="4708707"/>
            <a:ext cx="50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75%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B333B9B-A6B5-D5BE-4F32-3B7B31E043CA}"/>
              </a:ext>
            </a:extLst>
          </p:cNvPr>
          <p:cNvSpPr txBox="1"/>
          <p:nvPr/>
        </p:nvSpPr>
        <p:spPr>
          <a:xfrm flipH="1">
            <a:off x="9096975" y="4708707"/>
            <a:ext cx="151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" panose="020B0502040204020203" pitchFamily="34" charset="0"/>
              </a:rPr>
              <a:t>Education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6036B47-CA2D-13A9-36A1-BE18E93B7C34}"/>
              </a:ext>
            </a:extLst>
          </p:cNvPr>
          <p:cNvSpPr/>
          <p:nvPr/>
        </p:nvSpPr>
        <p:spPr>
          <a:xfrm flipH="1">
            <a:off x="9175929" y="5012258"/>
            <a:ext cx="1842036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8EDAB3EE-3F28-0AD0-C2F9-08D1A8D52A63}"/>
              </a:ext>
            </a:extLst>
          </p:cNvPr>
          <p:cNvSpPr/>
          <p:nvPr/>
        </p:nvSpPr>
        <p:spPr>
          <a:xfrm flipH="1">
            <a:off x="9175929" y="5012258"/>
            <a:ext cx="1380234" cy="7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55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DB55415D-84D6-1D90-C40F-526581387BEF}"/>
              </a:ext>
            </a:extLst>
          </p:cNvPr>
          <p:cNvGrpSpPr/>
          <p:nvPr/>
        </p:nvGrpSpPr>
        <p:grpSpPr>
          <a:xfrm rot="8100000">
            <a:off x="1293336" y="4876695"/>
            <a:ext cx="281915" cy="321609"/>
            <a:chOff x="2122597" y="6078934"/>
            <a:chExt cx="302252" cy="344809"/>
          </a:xfrm>
          <a:solidFill>
            <a:schemeClr val="accent4"/>
          </a:solidFill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8ABE00-FAEC-7052-9242-5F1FDECBF1C6}"/>
                </a:ext>
              </a:extLst>
            </p:cNvPr>
            <p:cNvSpPr/>
            <p:nvPr userDrawn="1"/>
          </p:nvSpPr>
          <p:spPr>
            <a:xfrm rot="4055653">
              <a:off x="2122597" y="6121491"/>
              <a:ext cx="302252" cy="302252"/>
            </a:xfrm>
            <a:custGeom>
              <a:avLst/>
              <a:gdLst>
                <a:gd name="connsiteX0" fmla="*/ 232314 w 559711"/>
                <a:gd name="connsiteY0" fmla="*/ 0 h 559711"/>
                <a:gd name="connsiteX1" fmla="*/ 327397 w 559711"/>
                <a:gd name="connsiteY1" fmla="*/ 0 h 559711"/>
                <a:gd name="connsiteX2" fmla="*/ 327397 w 559711"/>
                <a:gd name="connsiteY2" fmla="*/ 232314 h 559711"/>
                <a:gd name="connsiteX3" fmla="*/ 559711 w 559711"/>
                <a:gd name="connsiteY3" fmla="*/ 232314 h 559711"/>
                <a:gd name="connsiteX4" fmla="*/ 559711 w 559711"/>
                <a:gd name="connsiteY4" fmla="*/ 327397 h 559711"/>
                <a:gd name="connsiteX5" fmla="*/ 327397 w 559711"/>
                <a:gd name="connsiteY5" fmla="*/ 327397 h 559711"/>
                <a:gd name="connsiteX6" fmla="*/ 327397 w 559711"/>
                <a:gd name="connsiteY6" fmla="*/ 559711 h 559711"/>
                <a:gd name="connsiteX7" fmla="*/ 232314 w 559711"/>
                <a:gd name="connsiteY7" fmla="*/ 559711 h 559711"/>
                <a:gd name="connsiteX8" fmla="*/ 232314 w 559711"/>
                <a:gd name="connsiteY8" fmla="*/ 327397 h 559711"/>
                <a:gd name="connsiteX9" fmla="*/ 0 w 559711"/>
                <a:gd name="connsiteY9" fmla="*/ 327397 h 559711"/>
                <a:gd name="connsiteX10" fmla="*/ 0 w 559711"/>
                <a:gd name="connsiteY10" fmla="*/ 232314 h 559711"/>
                <a:gd name="connsiteX11" fmla="*/ 232314 w 559711"/>
                <a:gd name="connsiteY11" fmla="*/ 232314 h 5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9711" h="559711">
                  <a:moveTo>
                    <a:pt x="232314" y="0"/>
                  </a:moveTo>
                  <a:lnTo>
                    <a:pt x="327397" y="0"/>
                  </a:lnTo>
                  <a:lnTo>
                    <a:pt x="327397" y="232314"/>
                  </a:lnTo>
                  <a:lnTo>
                    <a:pt x="559711" y="232314"/>
                  </a:lnTo>
                  <a:lnTo>
                    <a:pt x="559711" y="327397"/>
                  </a:lnTo>
                  <a:lnTo>
                    <a:pt x="327397" y="327397"/>
                  </a:lnTo>
                  <a:lnTo>
                    <a:pt x="327397" y="559711"/>
                  </a:lnTo>
                  <a:lnTo>
                    <a:pt x="232314" y="559711"/>
                  </a:lnTo>
                  <a:lnTo>
                    <a:pt x="232314" y="327397"/>
                  </a:lnTo>
                  <a:lnTo>
                    <a:pt x="0" y="327397"/>
                  </a:lnTo>
                  <a:lnTo>
                    <a:pt x="0" y="232314"/>
                  </a:lnTo>
                  <a:lnTo>
                    <a:pt x="232314" y="2323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C7B7EA4-70CA-3ED7-984F-5CC84BA41BD3}"/>
                </a:ext>
              </a:extLst>
            </p:cNvPr>
            <p:cNvSpPr/>
            <p:nvPr userDrawn="1"/>
          </p:nvSpPr>
          <p:spPr>
            <a:xfrm rot="20362242">
              <a:off x="2177256" y="6078934"/>
              <a:ext cx="5238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DB878D-A839-00C7-C174-DDB858C617EC}"/>
              </a:ext>
            </a:extLst>
          </p:cNvPr>
          <p:cNvGrpSpPr/>
          <p:nvPr/>
        </p:nvGrpSpPr>
        <p:grpSpPr>
          <a:xfrm>
            <a:off x="1147060" y="3736268"/>
            <a:ext cx="4183117" cy="1925240"/>
            <a:chOff x="6000133" y="4216443"/>
            <a:chExt cx="4183117" cy="19252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606AC3D-6926-AA62-C2C2-9399E8BF9F65}"/>
                </a:ext>
              </a:extLst>
            </p:cNvPr>
            <p:cNvSpPr/>
            <p:nvPr/>
          </p:nvSpPr>
          <p:spPr>
            <a:xfrm>
              <a:off x="6000133" y="5062007"/>
              <a:ext cx="4183117" cy="1079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106">
              <a:extLst>
                <a:ext uri="{FF2B5EF4-FFF2-40B4-BE49-F238E27FC236}">
                  <a16:creationId xmlns:a16="http://schemas.microsoft.com/office/drawing/2014/main" id="{FC52156E-F8B7-2BE4-EE90-D485B838A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057" y="4216443"/>
              <a:ext cx="3593431" cy="1689565"/>
            </a:xfrm>
            <a:custGeom>
              <a:avLst/>
              <a:gdLst/>
              <a:ahLst/>
              <a:cxnLst>
                <a:cxn ang="0">
                  <a:pos x="2304" y="792"/>
                </a:cxn>
                <a:cxn ang="0">
                  <a:pos x="2302" y="806"/>
                </a:cxn>
                <a:cxn ang="0">
                  <a:pos x="2290" y="836"/>
                </a:cxn>
                <a:cxn ang="0">
                  <a:pos x="2268" y="864"/>
                </a:cxn>
                <a:cxn ang="0">
                  <a:pos x="2234" y="892"/>
                </a:cxn>
                <a:cxn ang="0">
                  <a:pos x="2190" y="916"/>
                </a:cxn>
                <a:cxn ang="0">
                  <a:pos x="2108" y="954"/>
                </a:cxn>
                <a:cxn ang="0">
                  <a:pos x="1966" y="996"/>
                </a:cxn>
                <a:cxn ang="0">
                  <a:pos x="1796" y="1030"/>
                </a:cxn>
                <a:cxn ang="0">
                  <a:pos x="1600" y="1058"/>
                </a:cxn>
                <a:cxn ang="0">
                  <a:pos x="1384" y="1074"/>
                </a:cxn>
                <a:cxn ang="0">
                  <a:pos x="1152" y="1080"/>
                </a:cxn>
                <a:cxn ang="0">
                  <a:pos x="1034" y="1078"/>
                </a:cxn>
                <a:cxn ang="0">
                  <a:pos x="810" y="1068"/>
                </a:cxn>
                <a:cxn ang="0">
                  <a:pos x="602" y="1046"/>
                </a:cxn>
                <a:cxn ang="0">
                  <a:pos x="420" y="1014"/>
                </a:cxn>
                <a:cxn ang="0">
                  <a:pos x="264" y="976"/>
                </a:cxn>
                <a:cxn ang="0">
                  <a:pos x="140" y="930"/>
                </a:cxn>
                <a:cxn ang="0">
                  <a:pos x="90" y="904"/>
                </a:cxn>
                <a:cxn ang="0">
                  <a:pos x="52" y="878"/>
                </a:cxn>
                <a:cxn ang="0">
                  <a:pos x="24" y="850"/>
                </a:cxn>
                <a:cxn ang="0">
                  <a:pos x="6" y="822"/>
                </a:cxn>
                <a:cxn ang="0">
                  <a:pos x="0" y="792"/>
                </a:cxn>
                <a:cxn ang="0">
                  <a:pos x="288" y="216"/>
                </a:cxn>
                <a:cxn ang="0">
                  <a:pos x="292" y="194"/>
                </a:cxn>
                <a:cxn ang="0">
                  <a:pos x="306" y="172"/>
                </a:cxn>
                <a:cxn ang="0">
                  <a:pos x="326" y="152"/>
                </a:cxn>
                <a:cxn ang="0">
                  <a:pos x="356" y="132"/>
                </a:cxn>
                <a:cxn ang="0">
                  <a:pos x="436" y="96"/>
                </a:cxn>
                <a:cxn ang="0">
                  <a:pos x="542" y="64"/>
                </a:cxn>
                <a:cxn ang="0">
                  <a:pos x="668" y="36"/>
                </a:cxn>
                <a:cxn ang="0">
                  <a:pos x="816" y="16"/>
                </a:cxn>
                <a:cxn ang="0">
                  <a:pos x="978" y="4"/>
                </a:cxn>
                <a:cxn ang="0">
                  <a:pos x="1152" y="0"/>
                </a:cxn>
                <a:cxn ang="0">
                  <a:pos x="1240" y="2"/>
                </a:cxn>
                <a:cxn ang="0">
                  <a:pos x="1408" y="10"/>
                </a:cxn>
                <a:cxn ang="0">
                  <a:pos x="1564" y="26"/>
                </a:cxn>
                <a:cxn ang="0">
                  <a:pos x="1702" y="50"/>
                </a:cxn>
                <a:cxn ang="0">
                  <a:pos x="1818" y="78"/>
                </a:cxn>
                <a:cxn ang="0">
                  <a:pos x="1912" y="114"/>
                </a:cxn>
                <a:cxn ang="0">
                  <a:pos x="1964" y="142"/>
                </a:cxn>
                <a:cxn ang="0">
                  <a:pos x="1988" y="162"/>
                </a:cxn>
                <a:cxn ang="0">
                  <a:pos x="2006" y="184"/>
                </a:cxn>
                <a:cxn ang="0">
                  <a:pos x="2014" y="204"/>
                </a:cxn>
                <a:cxn ang="0">
                  <a:pos x="2016" y="216"/>
                </a:cxn>
              </a:cxnLst>
              <a:rect l="0" t="0" r="r" b="b"/>
              <a:pathLst>
                <a:path w="2304" h="1080">
                  <a:moveTo>
                    <a:pt x="2016" y="216"/>
                  </a:moveTo>
                  <a:lnTo>
                    <a:pt x="2304" y="792"/>
                  </a:lnTo>
                  <a:lnTo>
                    <a:pt x="2304" y="792"/>
                  </a:lnTo>
                  <a:lnTo>
                    <a:pt x="2302" y="806"/>
                  </a:lnTo>
                  <a:lnTo>
                    <a:pt x="2298" y="822"/>
                  </a:lnTo>
                  <a:lnTo>
                    <a:pt x="2290" y="836"/>
                  </a:lnTo>
                  <a:lnTo>
                    <a:pt x="2280" y="850"/>
                  </a:lnTo>
                  <a:lnTo>
                    <a:pt x="2268" y="864"/>
                  </a:lnTo>
                  <a:lnTo>
                    <a:pt x="2252" y="878"/>
                  </a:lnTo>
                  <a:lnTo>
                    <a:pt x="2234" y="892"/>
                  </a:lnTo>
                  <a:lnTo>
                    <a:pt x="2214" y="904"/>
                  </a:lnTo>
                  <a:lnTo>
                    <a:pt x="2190" y="916"/>
                  </a:lnTo>
                  <a:lnTo>
                    <a:pt x="2164" y="930"/>
                  </a:lnTo>
                  <a:lnTo>
                    <a:pt x="2108" y="954"/>
                  </a:lnTo>
                  <a:lnTo>
                    <a:pt x="2040" y="976"/>
                  </a:lnTo>
                  <a:lnTo>
                    <a:pt x="1966" y="996"/>
                  </a:lnTo>
                  <a:lnTo>
                    <a:pt x="1884" y="1014"/>
                  </a:lnTo>
                  <a:lnTo>
                    <a:pt x="1796" y="1030"/>
                  </a:lnTo>
                  <a:lnTo>
                    <a:pt x="1702" y="1046"/>
                  </a:lnTo>
                  <a:lnTo>
                    <a:pt x="1600" y="1058"/>
                  </a:lnTo>
                  <a:lnTo>
                    <a:pt x="1494" y="1068"/>
                  </a:lnTo>
                  <a:lnTo>
                    <a:pt x="1384" y="1074"/>
                  </a:lnTo>
                  <a:lnTo>
                    <a:pt x="1270" y="1078"/>
                  </a:lnTo>
                  <a:lnTo>
                    <a:pt x="1152" y="1080"/>
                  </a:lnTo>
                  <a:lnTo>
                    <a:pt x="1152" y="1080"/>
                  </a:lnTo>
                  <a:lnTo>
                    <a:pt x="1034" y="1078"/>
                  </a:lnTo>
                  <a:lnTo>
                    <a:pt x="920" y="1074"/>
                  </a:lnTo>
                  <a:lnTo>
                    <a:pt x="810" y="1068"/>
                  </a:lnTo>
                  <a:lnTo>
                    <a:pt x="704" y="1058"/>
                  </a:lnTo>
                  <a:lnTo>
                    <a:pt x="602" y="1046"/>
                  </a:lnTo>
                  <a:lnTo>
                    <a:pt x="508" y="1030"/>
                  </a:lnTo>
                  <a:lnTo>
                    <a:pt x="420" y="1014"/>
                  </a:lnTo>
                  <a:lnTo>
                    <a:pt x="338" y="996"/>
                  </a:lnTo>
                  <a:lnTo>
                    <a:pt x="264" y="976"/>
                  </a:lnTo>
                  <a:lnTo>
                    <a:pt x="196" y="954"/>
                  </a:lnTo>
                  <a:lnTo>
                    <a:pt x="140" y="930"/>
                  </a:lnTo>
                  <a:lnTo>
                    <a:pt x="114" y="916"/>
                  </a:lnTo>
                  <a:lnTo>
                    <a:pt x="90" y="904"/>
                  </a:lnTo>
                  <a:lnTo>
                    <a:pt x="70" y="892"/>
                  </a:lnTo>
                  <a:lnTo>
                    <a:pt x="52" y="878"/>
                  </a:lnTo>
                  <a:lnTo>
                    <a:pt x="36" y="864"/>
                  </a:lnTo>
                  <a:lnTo>
                    <a:pt x="24" y="850"/>
                  </a:lnTo>
                  <a:lnTo>
                    <a:pt x="14" y="836"/>
                  </a:lnTo>
                  <a:lnTo>
                    <a:pt x="6" y="822"/>
                  </a:lnTo>
                  <a:lnTo>
                    <a:pt x="2" y="806"/>
                  </a:lnTo>
                  <a:lnTo>
                    <a:pt x="0" y="792"/>
                  </a:lnTo>
                  <a:lnTo>
                    <a:pt x="288" y="216"/>
                  </a:lnTo>
                  <a:lnTo>
                    <a:pt x="288" y="216"/>
                  </a:lnTo>
                  <a:lnTo>
                    <a:pt x="290" y="204"/>
                  </a:lnTo>
                  <a:lnTo>
                    <a:pt x="292" y="194"/>
                  </a:lnTo>
                  <a:lnTo>
                    <a:pt x="298" y="184"/>
                  </a:lnTo>
                  <a:lnTo>
                    <a:pt x="306" y="172"/>
                  </a:lnTo>
                  <a:lnTo>
                    <a:pt x="316" y="162"/>
                  </a:lnTo>
                  <a:lnTo>
                    <a:pt x="326" y="152"/>
                  </a:lnTo>
                  <a:lnTo>
                    <a:pt x="340" y="142"/>
                  </a:lnTo>
                  <a:lnTo>
                    <a:pt x="356" y="132"/>
                  </a:lnTo>
                  <a:lnTo>
                    <a:pt x="392" y="114"/>
                  </a:lnTo>
                  <a:lnTo>
                    <a:pt x="436" y="96"/>
                  </a:lnTo>
                  <a:lnTo>
                    <a:pt x="486" y="78"/>
                  </a:lnTo>
                  <a:lnTo>
                    <a:pt x="542" y="64"/>
                  </a:lnTo>
                  <a:lnTo>
                    <a:pt x="602" y="50"/>
                  </a:lnTo>
                  <a:lnTo>
                    <a:pt x="668" y="36"/>
                  </a:lnTo>
                  <a:lnTo>
                    <a:pt x="740" y="26"/>
                  </a:lnTo>
                  <a:lnTo>
                    <a:pt x="816" y="16"/>
                  </a:lnTo>
                  <a:lnTo>
                    <a:pt x="896" y="10"/>
                  </a:lnTo>
                  <a:lnTo>
                    <a:pt x="978" y="4"/>
                  </a:lnTo>
                  <a:lnTo>
                    <a:pt x="1064" y="2"/>
                  </a:lnTo>
                  <a:lnTo>
                    <a:pt x="1152" y="0"/>
                  </a:lnTo>
                  <a:lnTo>
                    <a:pt x="1152" y="0"/>
                  </a:lnTo>
                  <a:lnTo>
                    <a:pt x="1240" y="2"/>
                  </a:lnTo>
                  <a:lnTo>
                    <a:pt x="1326" y="4"/>
                  </a:lnTo>
                  <a:lnTo>
                    <a:pt x="1408" y="10"/>
                  </a:lnTo>
                  <a:lnTo>
                    <a:pt x="1488" y="16"/>
                  </a:lnTo>
                  <a:lnTo>
                    <a:pt x="1564" y="26"/>
                  </a:lnTo>
                  <a:lnTo>
                    <a:pt x="1636" y="36"/>
                  </a:lnTo>
                  <a:lnTo>
                    <a:pt x="1702" y="50"/>
                  </a:lnTo>
                  <a:lnTo>
                    <a:pt x="1762" y="64"/>
                  </a:lnTo>
                  <a:lnTo>
                    <a:pt x="1818" y="78"/>
                  </a:lnTo>
                  <a:lnTo>
                    <a:pt x="1868" y="96"/>
                  </a:lnTo>
                  <a:lnTo>
                    <a:pt x="1912" y="114"/>
                  </a:lnTo>
                  <a:lnTo>
                    <a:pt x="1948" y="132"/>
                  </a:lnTo>
                  <a:lnTo>
                    <a:pt x="1964" y="142"/>
                  </a:lnTo>
                  <a:lnTo>
                    <a:pt x="1978" y="152"/>
                  </a:lnTo>
                  <a:lnTo>
                    <a:pt x="1988" y="162"/>
                  </a:lnTo>
                  <a:lnTo>
                    <a:pt x="1998" y="172"/>
                  </a:lnTo>
                  <a:lnTo>
                    <a:pt x="2006" y="184"/>
                  </a:lnTo>
                  <a:lnTo>
                    <a:pt x="2012" y="194"/>
                  </a:lnTo>
                  <a:lnTo>
                    <a:pt x="2014" y="204"/>
                  </a:lnTo>
                  <a:lnTo>
                    <a:pt x="2016" y="216"/>
                  </a:lnTo>
                  <a:lnTo>
                    <a:pt x="2016" y="21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</a:endParaRPr>
            </a:p>
          </p:txBody>
        </p:sp>
        <p:sp>
          <p:nvSpPr>
            <p:cNvPr id="5" name="Freeform 107">
              <a:extLst>
                <a:ext uri="{FF2B5EF4-FFF2-40B4-BE49-F238E27FC236}">
                  <a16:creationId xmlns:a16="http://schemas.microsoft.com/office/drawing/2014/main" id="{B3C17D7D-4064-CB06-8066-EED5433D7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236" y="4216443"/>
              <a:ext cx="2695073" cy="675826"/>
            </a:xfrm>
            <a:custGeom>
              <a:avLst/>
              <a:gdLst>
                <a:gd name="T0" fmla="*/ 1728 w 1728"/>
                <a:gd name="T1" fmla="*/ 216 h 432"/>
                <a:gd name="T2" fmla="*/ 1724 w 1728"/>
                <a:gd name="T3" fmla="*/ 238 h 432"/>
                <a:gd name="T4" fmla="*/ 1710 w 1728"/>
                <a:gd name="T5" fmla="*/ 260 h 432"/>
                <a:gd name="T6" fmla="*/ 1690 w 1728"/>
                <a:gd name="T7" fmla="*/ 280 h 432"/>
                <a:gd name="T8" fmla="*/ 1660 w 1728"/>
                <a:gd name="T9" fmla="*/ 300 h 432"/>
                <a:gd name="T10" fmla="*/ 1580 w 1728"/>
                <a:gd name="T11" fmla="*/ 336 h 432"/>
                <a:gd name="T12" fmla="*/ 1474 w 1728"/>
                <a:gd name="T13" fmla="*/ 368 h 432"/>
                <a:gd name="T14" fmla="*/ 1348 w 1728"/>
                <a:gd name="T15" fmla="*/ 396 h 432"/>
                <a:gd name="T16" fmla="*/ 1200 w 1728"/>
                <a:gd name="T17" fmla="*/ 416 h 432"/>
                <a:gd name="T18" fmla="*/ 1038 w 1728"/>
                <a:gd name="T19" fmla="*/ 428 h 432"/>
                <a:gd name="T20" fmla="*/ 864 w 1728"/>
                <a:gd name="T21" fmla="*/ 432 h 432"/>
                <a:gd name="T22" fmla="*/ 776 w 1728"/>
                <a:gd name="T23" fmla="*/ 430 h 432"/>
                <a:gd name="T24" fmla="*/ 608 w 1728"/>
                <a:gd name="T25" fmla="*/ 422 h 432"/>
                <a:gd name="T26" fmla="*/ 452 w 1728"/>
                <a:gd name="T27" fmla="*/ 406 h 432"/>
                <a:gd name="T28" fmla="*/ 314 w 1728"/>
                <a:gd name="T29" fmla="*/ 382 h 432"/>
                <a:gd name="T30" fmla="*/ 198 w 1728"/>
                <a:gd name="T31" fmla="*/ 354 h 432"/>
                <a:gd name="T32" fmla="*/ 104 w 1728"/>
                <a:gd name="T33" fmla="*/ 318 h 432"/>
                <a:gd name="T34" fmla="*/ 52 w 1728"/>
                <a:gd name="T35" fmla="*/ 290 h 432"/>
                <a:gd name="T36" fmla="*/ 28 w 1728"/>
                <a:gd name="T37" fmla="*/ 270 h 432"/>
                <a:gd name="T38" fmla="*/ 10 w 1728"/>
                <a:gd name="T39" fmla="*/ 248 h 432"/>
                <a:gd name="T40" fmla="*/ 2 w 1728"/>
                <a:gd name="T41" fmla="*/ 228 h 432"/>
                <a:gd name="T42" fmla="*/ 0 w 1728"/>
                <a:gd name="T43" fmla="*/ 216 h 432"/>
                <a:gd name="T44" fmla="*/ 4 w 1728"/>
                <a:gd name="T45" fmla="*/ 194 h 432"/>
                <a:gd name="T46" fmla="*/ 18 w 1728"/>
                <a:gd name="T47" fmla="*/ 172 h 432"/>
                <a:gd name="T48" fmla="*/ 38 w 1728"/>
                <a:gd name="T49" fmla="*/ 152 h 432"/>
                <a:gd name="T50" fmla="*/ 68 w 1728"/>
                <a:gd name="T51" fmla="*/ 132 h 432"/>
                <a:gd name="T52" fmla="*/ 148 w 1728"/>
                <a:gd name="T53" fmla="*/ 96 h 432"/>
                <a:gd name="T54" fmla="*/ 254 w 1728"/>
                <a:gd name="T55" fmla="*/ 64 h 432"/>
                <a:gd name="T56" fmla="*/ 380 w 1728"/>
                <a:gd name="T57" fmla="*/ 36 h 432"/>
                <a:gd name="T58" fmla="*/ 528 w 1728"/>
                <a:gd name="T59" fmla="*/ 16 h 432"/>
                <a:gd name="T60" fmla="*/ 690 w 1728"/>
                <a:gd name="T61" fmla="*/ 4 h 432"/>
                <a:gd name="T62" fmla="*/ 864 w 1728"/>
                <a:gd name="T63" fmla="*/ 0 h 432"/>
                <a:gd name="T64" fmla="*/ 952 w 1728"/>
                <a:gd name="T65" fmla="*/ 2 h 432"/>
                <a:gd name="T66" fmla="*/ 1120 w 1728"/>
                <a:gd name="T67" fmla="*/ 10 h 432"/>
                <a:gd name="T68" fmla="*/ 1276 w 1728"/>
                <a:gd name="T69" fmla="*/ 26 h 432"/>
                <a:gd name="T70" fmla="*/ 1414 w 1728"/>
                <a:gd name="T71" fmla="*/ 50 h 432"/>
                <a:gd name="T72" fmla="*/ 1530 w 1728"/>
                <a:gd name="T73" fmla="*/ 78 h 432"/>
                <a:gd name="T74" fmla="*/ 1624 w 1728"/>
                <a:gd name="T75" fmla="*/ 114 h 432"/>
                <a:gd name="T76" fmla="*/ 1676 w 1728"/>
                <a:gd name="T77" fmla="*/ 142 h 432"/>
                <a:gd name="T78" fmla="*/ 1700 w 1728"/>
                <a:gd name="T79" fmla="*/ 162 h 432"/>
                <a:gd name="T80" fmla="*/ 1718 w 1728"/>
                <a:gd name="T81" fmla="*/ 184 h 432"/>
                <a:gd name="T82" fmla="*/ 1726 w 1728"/>
                <a:gd name="T83" fmla="*/ 204 h 432"/>
                <a:gd name="T84" fmla="*/ 1728 w 1728"/>
                <a:gd name="T85" fmla="*/ 216 h 4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28"/>
                <a:gd name="T130" fmla="*/ 0 h 432"/>
                <a:gd name="T131" fmla="*/ 1728 w 1728"/>
                <a:gd name="T132" fmla="*/ 432 h 4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28" h="432">
                  <a:moveTo>
                    <a:pt x="1728" y="216"/>
                  </a:moveTo>
                  <a:lnTo>
                    <a:pt x="1728" y="216"/>
                  </a:lnTo>
                  <a:lnTo>
                    <a:pt x="1726" y="228"/>
                  </a:lnTo>
                  <a:lnTo>
                    <a:pt x="1724" y="238"/>
                  </a:lnTo>
                  <a:lnTo>
                    <a:pt x="1718" y="248"/>
                  </a:lnTo>
                  <a:lnTo>
                    <a:pt x="1710" y="260"/>
                  </a:lnTo>
                  <a:lnTo>
                    <a:pt x="1700" y="270"/>
                  </a:lnTo>
                  <a:lnTo>
                    <a:pt x="1690" y="280"/>
                  </a:lnTo>
                  <a:lnTo>
                    <a:pt x="1676" y="290"/>
                  </a:lnTo>
                  <a:lnTo>
                    <a:pt x="1660" y="300"/>
                  </a:lnTo>
                  <a:lnTo>
                    <a:pt x="1624" y="318"/>
                  </a:lnTo>
                  <a:lnTo>
                    <a:pt x="1580" y="336"/>
                  </a:lnTo>
                  <a:lnTo>
                    <a:pt x="1530" y="354"/>
                  </a:lnTo>
                  <a:lnTo>
                    <a:pt x="1474" y="368"/>
                  </a:lnTo>
                  <a:lnTo>
                    <a:pt x="1414" y="382"/>
                  </a:lnTo>
                  <a:lnTo>
                    <a:pt x="1348" y="396"/>
                  </a:lnTo>
                  <a:lnTo>
                    <a:pt x="1276" y="406"/>
                  </a:lnTo>
                  <a:lnTo>
                    <a:pt x="1200" y="416"/>
                  </a:lnTo>
                  <a:lnTo>
                    <a:pt x="1120" y="422"/>
                  </a:lnTo>
                  <a:lnTo>
                    <a:pt x="1038" y="428"/>
                  </a:lnTo>
                  <a:lnTo>
                    <a:pt x="952" y="430"/>
                  </a:lnTo>
                  <a:lnTo>
                    <a:pt x="864" y="432"/>
                  </a:lnTo>
                  <a:lnTo>
                    <a:pt x="776" y="430"/>
                  </a:lnTo>
                  <a:lnTo>
                    <a:pt x="690" y="428"/>
                  </a:lnTo>
                  <a:lnTo>
                    <a:pt x="608" y="422"/>
                  </a:lnTo>
                  <a:lnTo>
                    <a:pt x="528" y="416"/>
                  </a:lnTo>
                  <a:lnTo>
                    <a:pt x="452" y="406"/>
                  </a:lnTo>
                  <a:lnTo>
                    <a:pt x="380" y="396"/>
                  </a:lnTo>
                  <a:lnTo>
                    <a:pt x="314" y="382"/>
                  </a:lnTo>
                  <a:lnTo>
                    <a:pt x="254" y="368"/>
                  </a:lnTo>
                  <a:lnTo>
                    <a:pt x="198" y="354"/>
                  </a:lnTo>
                  <a:lnTo>
                    <a:pt x="148" y="336"/>
                  </a:lnTo>
                  <a:lnTo>
                    <a:pt x="104" y="318"/>
                  </a:lnTo>
                  <a:lnTo>
                    <a:pt x="68" y="300"/>
                  </a:lnTo>
                  <a:lnTo>
                    <a:pt x="52" y="290"/>
                  </a:lnTo>
                  <a:lnTo>
                    <a:pt x="38" y="280"/>
                  </a:lnTo>
                  <a:lnTo>
                    <a:pt x="28" y="270"/>
                  </a:lnTo>
                  <a:lnTo>
                    <a:pt x="18" y="260"/>
                  </a:lnTo>
                  <a:lnTo>
                    <a:pt x="10" y="248"/>
                  </a:lnTo>
                  <a:lnTo>
                    <a:pt x="4" y="238"/>
                  </a:lnTo>
                  <a:lnTo>
                    <a:pt x="2" y="228"/>
                  </a:lnTo>
                  <a:lnTo>
                    <a:pt x="0" y="216"/>
                  </a:lnTo>
                  <a:lnTo>
                    <a:pt x="2" y="204"/>
                  </a:lnTo>
                  <a:lnTo>
                    <a:pt x="4" y="194"/>
                  </a:lnTo>
                  <a:lnTo>
                    <a:pt x="10" y="184"/>
                  </a:lnTo>
                  <a:lnTo>
                    <a:pt x="18" y="172"/>
                  </a:lnTo>
                  <a:lnTo>
                    <a:pt x="28" y="162"/>
                  </a:lnTo>
                  <a:lnTo>
                    <a:pt x="38" y="152"/>
                  </a:lnTo>
                  <a:lnTo>
                    <a:pt x="52" y="142"/>
                  </a:lnTo>
                  <a:lnTo>
                    <a:pt x="68" y="132"/>
                  </a:lnTo>
                  <a:lnTo>
                    <a:pt x="104" y="114"/>
                  </a:lnTo>
                  <a:lnTo>
                    <a:pt x="148" y="96"/>
                  </a:lnTo>
                  <a:lnTo>
                    <a:pt x="198" y="78"/>
                  </a:lnTo>
                  <a:lnTo>
                    <a:pt x="254" y="64"/>
                  </a:lnTo>
                  <a:lnTo>
                    <a:pt x="314" y="50"/>
                  </a:lnTo>
                  <a:lnTo>
                    <a:pt x="380" y="36"/>
                  </a:lnTo>
                  <a:lnTo>
                    <a:pt x="452" y="26"/>
                  </a:lnTo>
                  <a:lnTo>
                    <a:pt x="528" y="16"/>
                  </a:lnTo>
                  <a:lnTo>
                    <a:pt x="608" y="10"/>
                  </a:lnTo>
                  <a:lnTo>
                    <a:pt x="690" y="4"/>
                  </a:lnTo>
                  <a:lnTo>
                    <a:pt x="776" y="2"/>
                  </a:lnTo>
                  <a:lnTo>
                    <a:pt x="864" y="0"/>
                  </a:lnTo>
                  <a:lnTo>
                    <a:pt x="952" y="2"/>
                  </a:lnTo>
                  <a:lnTo>
                    <a:pt x="1038" y="4"/>
                  </a:lnTo>
                  <a:lnTo>
                    <a:pt x="1120" y="10"/>
                  </a:lnTo>
                  <a:lnTo>
                    <a:pt x="1200" y="16"/>
                  </a:lnTo>
                  <a:lnTo>
                    <a:pt x="1276" y="26"/>
                  </a:lnTo>
                  <a:lnTo>
                    <a:pt x="1348" y="36"/>
                  </a:lnTo>
                  <a:lnTo>
                    <a:pt x="1414" y="50"/>
                  </a:lnTo>
                  <a:lnTo>
                    <a:pt x="1474" y="64"/>
                  </a:lnTo>
                  <a:lnTo>
                    <a:pt x="1530" y="78"/>
                  </a:lnTo>
                  <a:lnTo>
                    <a:pt x="1580" y="96"/>
                  </a:lnTo>
                  <a:lnTo>
                    <a:pt x="1624" y="114"/>
                  </a:lnTo>
                  <a:lnTo>
                    <a:pt x="1660" y="132"/>
                  </a:lnTo>
                  <a:lnTo>
                    <a:pt x="1676" y="142"/>
                  </a:lnTo>
                  <a:lnTo>
                    <a:pt x="1690" y="152"/>
                  </a:lnTo>
                  <a:lnTo>
                    <a:pt x="1700" y="162"/>
                  </a:lnTo>
                  <a:lnTo>
                    <a:pt x="1710" y="172"/>
                  </a:lnTo>
                  <a:lnTo>
                    <a:pt x="1718" y="184"/>
                  </a:lnTo>
                  <a:lnTo>
                    <a:pt x="1724" y="194"/>
                  </a:lnTo>
                  <a:lnTo>
                    <a:pt x="1726" y="204"/>
                  </a:lnTo>
                  <a:lnTo>
                    <a:pt x="1728" y="216"/>
                  </a:lnTo>
                  <a:close/>
                </a:path>
              </a:pathLst>
            </a:custGeom>
            <a:gradFill rotWithShape="1">
              <a:gsLst>
                <a:gs pos="0">
                  <a:srgbClr val="767676">
                    <a:alpha val="0"/>
                  </a:srgbClr>
                </a:gs>
                <a:gs pos="100000">
                  <a:srgbClr val="FFFFFF">
                    <a:alpha val="67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</a:endParaRPr>
            </a:p>
          </p:txBody>
        </p:sp>
        <p:sp>
          <p:nvSpPr>
            <p:cNvPr id="6" name="Graphic 24">
              <a:extLst>
                <a:ext uri="{FF2B5EF4-FFF2-40B4-BE49-F238E27FC236}">
                  <a16:creationId xmlns:a16="http://schemas.microsoft.com/office/drawing/2014/main" id="{3375695C-C04A-4BBF-0588-C3EC1B1B6558}"/>
                </a:ext>
              </a:extLst>
            </p:cNvPr>
            <p:cNvSpPr/>
            <p:nvPr/>
          </p:nvSpPr>
          <p:spPr>
            <a:xfrm>
              <a:off x="7962727" y="5316859"/>
              <a:ext cx="268090" cy="215226"/>
            </a:xfrm>
            <a:custGeom>
              <a:avLst/>
              <a:gdLst>
                <a:gd name="connsiteX0" fmla="*/ 319088 w 338137"/>
                <a:gd name="connsiteY0" fmla="*/ 0 h 271462"/>
                <a:gd name="connsiteX1" fmla="*/ 19050 w 338137"/>
                <a:gd name="connsiteY1" fmla="*/ 0 h 271462"/>
                <a:gd name="connsiteX2" fmla="*/ 0 w 338137"/>
                <a:gd name="connsiteY2" fmla="*/ 19050 h 271462"/>
                <a:gd name="connsiteX3" fmla="*/ 0 w 338137"/>
                <a:gd name="connsiteY3" fmla="*/ 252413 h 271462"/>
                <a:gd name="connsiteX4" fmla="*/ 19050 w 338137"/>
                <a:gd name="connsiteY4" fmla="*/ 271463 h 271462"/>
                <a:gd name="connsiteX5" fmla="*/ 319088 w 338137"/>
                <a:gd name="connsiteY5" fmla="*/ 271463 h 271462"/>
                <a:gd name="connsiteX6" fmla="*/ 338138 w 338137"/>
                <a:gd name="connsiteY6" fmla="*/ 252413 h 271462"/>
                <a:gd name="connsiteX7" fmla="*/ 338138 w 338137"/>
                <a:gd name="connsiteY7" fmla="*/ 19050 h 271462"/>
                <a:gd name="connsiteX8" fmla="*/ 319088 w 338137"/>
                <a:gd name="connsiteY8" fmla="*/ 0 h 271462"/>
                <a:gd name="connsiteX9" fmla="*/ 300038 w 338137"/>
                <a:gd name="connsiteY9" fmla="*/ 38100 h 271462"/>
                <a:gd name="connsiteX10" fmla="*/ 300038 w 338137"/>
                <a:gd name="connsiteY10" fmla="*/ 209893 h 271462"/>
                <a:gd name="connsiteX11" fmla="*/ 256470 w 338137"/>
                <a:gd name="connsiteY11" fmla="*/ 156991 h 271462"/>
                <a:gd name="connsiteX12" fmla="*/ 249984 w 338137"/>
                <a:gd name="connsiteY12" fmla="*/ 156172 h 271462"/>
                <a:gd name="connsiteX13" fmla="*/ 199301 w 338137"/>
                <a:gd name="connsiteY13" fmla="*/ 193177 h 271462"/>
                <a:gd name="connsiteX14" fmla="*/ 112262 w 338137"/>
                <a:gd name="connsiteY14" fmla="*/ 108509 h 271462"/>
                <a:gd name="connsiteX15" fmla="*/ 108490 w 338137"/>
                <a:gd name="connsiteY15" fmla="*/ 107166 h 271462"/>
                <a:gd name="connsiteX16" fmla="*/ 105032 w 338137"/>
                <a:gd name="connsiteY16" fmla="*/ 109185 h 271462"/>
                <a:gd name="connsiteX17" fmla="*/ 38100 w 338137"/>
                <a:gd name="connsiteY17" fmla="*/ 204940 h 271462"/>
                <a:gd name="connsiteX18" fmla="*/ 38100 w 338137"/>
                <a:gd name="connsiteY18" fmla="*/ 38100 h 271462"/>
                <a:gd name="connsiteX19" fmla="*/ 300038 w 338137"/>
                <a:gd name="connsiteY19" fmla="*/ 38100 h 271462"/>
                <a:gd name="connsiteX20" fmla="*/ 185738 w 338137"/>
                <a:gd name="connsiteY20" fmla="*/ 109538 h 271462"/>
                <a:gd name="connsiteX21" fmla="*/ 216694 w 338137"/>
                <a:gd name="connsiteY21" fmla="*/ 78581 h 271462"/>
                <a:gd name="connsiteX22" fmla="*/ 247650 w 338137"/>
                <a:gd name="connsiteY22" fmla="*/ 109538 h 271462"/>
                <a:gd name="connsiteX23" fmla="*/ 216694 w 338137"/>
                <a:gd name="connsiteY23" fmla="*/ 140494 h 271462"/>
                <a:gd name="connsiteX24" fmla="*/ 185738 w 338137"/>
                <a:gd name="connsiteY24" fmla="*/ 10953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8137" h="271462">
                  <a:moveTo>
                    <a:pt x="319088" y="0"/>
                  </a:move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252413"/>
                  </a:lnTo>
                  <a:cubicBezTo>
                    <a:pt x="0" y="262928"/>
                    <a:pt x="8534" y="271463"/>
                    <a:pt x="19050" y="271463"/>
                  </a:cubicBezTo>
                  <a:lnTo>
                    <a:pt x="319088" y="271463"/>
                  </a:lnTo>
                  <a:cubicBezTo>
                    <a:pt x="329603" y="271463"/>
                    <a:pt x="338138" y="262928"/>
                    <a:pt x="338138" y="252413"/>
                  </a:cubicBezTo>
                  <a:lnTo>
                    <a:pt x="338138" y="19050"/>
                  </a:lnTo>
                  <a:cubicBezTo>
                    <a:pt x="338138" y="8534"/>
                    <a:pt x="329603" y="0"/>
                    <a:pt x="319088" y="0"/>
                  </a:cubicBezTo>
                  <a:close/>
                  <a:moveTo>
                    <a:pt x="300038" y="38100"/>
                  </a:moveTo>
                  <a:lnTo>
                    <a:pt x="300038" y="209893"/>
                  </a:lnTo>
                  <a:lnTo>
                    <a:pt x="256470" y="156991"/>
                  </a:lnTo>
                  <a:cubicBezTo>
                    <a:pt x="254860" y="155057"/>
                    <a:pt x="252031" y="154705"/>
                    <a:pt x="249984" y="156172"/>
                  </a:cubicBezTo>
                  <a:lnTo>
                    <a:pt x="199301" y="193177"/>
                  </a:lnTo>
                  <a:lnTo>
                    <a:pt x="112262" y="108509"/>
                  </a:lnTo>
                  <a:cubicBezTo>
                    <a:pt x="111271" y="107518"/>
                    <a:pt x="109852" y="107109"/>
                    <a:pt x="108490" y="107166"/>
                  </a:cubicBezTo>
                  <a:cubicBezTo>
                    <a:pt x="107099" y="107299"/>
                    <a:pt x="105832" y="108042"/>
                    <a:pt x="105032" y="109185"/>
                  </a:cubicBezTo>
                  <a:lnTo>
                    <a:pt x="38100" y="204940"/>
                  </a:lnTo>
                  <a:lnTo>
                    <a:pt x="38100" y="38100"/>
                  </a:lnTo>
                  <a:lnTo>
                    <a:pt x="300038" y="38100"/>
                  </a:lnTo>
                  <a:close/>
                  <a:moveTo>
                    <a:pt x="185738" y="109538"/>
                  </a:moveTo>
                  <a:cubicBezTo>
                    <a:pt x="185738" y="92469"/>
                    <a:pt x="199625" y="78581"/>
                    <a:pt x="216694" y="78581"/>
                  </a:cubicBezTo>
                  <a:cubicBezTo>
                    <a:pt x="233763" y="78581"/>
                    <a:pt x="247650" y="92469"/>
                    <a:pt x="247650" y="109538"/>
                  </a:cubicBezTo>
                  <a:cubicBezTo>
                    <a:pt x="247650" y="126606"/>
                    <a:pt x="233763" y="140494"/>
                    <a:pt x="216694" y="140494"/>
                  </a:cubicBezTo>
                  <a:cubicBezTo>
                    <a:pt x="199625" y="140494"/>
                    <a:pt x="185738" y="126606"/>
                    <a:pt x="185738" y="1095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D0BC1-A64E-4157-D8A8-C85164F91A01}"/>
              </a:ext>
            </a:extLst>
          </p:cNvPr>
          <p:cNvGrpSpPr/>
          <p:nvPr/>
        </p:nvGrpSpPr>
        <p:grpSpPr>
          <a:xfrm>
            <a:off x="2044855" y="2750170"/>
            <a:ext cx="2430302" cy="1343266"/>
            <a:chOff x="6897928" y="3230345"/>
            <a:chExt cx="2430302" cy="1343266"/>
          </a:xfrm>
        </p:grpSpPr>
        <p:sp>
          <p:nvSpPr>
            <p:cNvPr id="9" name="Freeform 110">
              <a:extLst>
                <a:ext uri="{FF2B5EF4-FFF2-40B4-BE49-F238E27FC236}">
                  <a16:creationId xmlns:a16="http://schemas.microsoft.com/office/drawing/2014/main" id="{E151AF8C-69E4-03EF-2374-D813FF5FA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928" y="3230345"/>
              <a:ext cx="2430302" cy="1343266"/>
            </a:xfrm>
            <a:custGeom>
              <a:avLst/>
              <a:gdLst/>
              <a:ahLst/>
              <a:cxnLst>
                <a:cxn ang="0">
                  <a:pos x="1728" y="720"/>
                </a:cxn>
                <a:cxn ang="0">
                  <a:pos x="1726" y="732"/>
                </a:cxn>
                <a:cxn ang="0">
                  <a:pos x="1718" y="752"/>
                </a:cxn>
                <a:cxn ang="0">
                  <a:pos x="1700" y="774"/>
                </a:cxn>
                <a:cxn ang="0">
                  <a:pos x="1676" y="794"/>
                </a:cxn>
                <a:cxn ang="0">
                  <a:pos x="1624" y="822"/>
                </a:cxn>
                <a:cxn ang="0">
                  <a:pos x="1530" y="858"/>
                </a:cxn>
                <a:cxn ang="0">
                  <a:pos x="1414" y="886"/>
                </a:cxn>
                <a:cxn ang="0">
                  <a:pos x="1276" y="910"/>
                </a:cxn>
                <a:cxn ang="0">
                  <a:pos x="1120" y="926"/>
                </a:cxn>
                <a:cxn ang="0">
                  <a:pos x="952" y="934"/>
                </a:cxn>
                <a:cxn ang="0">
                  <a:pos x="864" y="936"/>
                </a:cxn>
                <a:cxn ang="0">
                  <a:pos x="690" y="932"/>
                </a:cxn>
                <a:cxn ang="0">
                  <a:pos x="528" y="920"/>
                </a:cxn>
                <a:cxn ang="0">
                  <a:pos x="380" y="900"/>
                </a:cxn>
                <a:cxn ang="0">
                  <a:pos x="254" y="872"/>
                </a:cxn>
                <a:cxn ang="0">
                  <a:pos x="148" y="840"/>
                </a:cxn>
                <a:cxn ang="0">
                  <a:pos x="68" y="804"/>
                </a:cxn>
                <a:cxn ang="0">
                  <a:pos x="38" y="784"/>
                </a:cxn>
                <a:cxn ang="0">
                  <a:pos x="18" y="764"/>
                </a:cxn>
                <a:cxn ang="0">
                  <a:pos x="4" y="742"/>
                </a:cxn>
                <a:cxn ang="0">
                  <a:pos x="0" y="720"/>
                </a:cxn>
                <a:cxn ang="0">
                  <a:pos x="288" y="144"/>
                </a:cxn>
                <a:cxn ang="0">
                  <a:pos x="290" y="130"/>
                </a:cxn>
                <a:cxn ang="0">
                  <a:pos x="300" y="114"/>
                </a:cxn>
                <a:cxn ang="0">
                  <a:pos x="334" y="88"/>
                </a:cxn>
                <a:cxn ang="0">
                  <a:pos x="386" y="64"/>
                </a:cxn>
                <a:cxn ang="0">
                  <a:pos x="456" y="42"/>
                </a:cxn>
                <a:cxn ang="0">
                  <a:pos x="542" y="24"/>
                </a:cxn>
                <a:cxn ang="0">
                  <a:pos x="640" y="12"/>
                </a:cxn>
                <a:cxn ang="0">
                  <a:pos x="748" y="2"/>
                </a:cxn>
                <a:cxn ang="0">
                  <a:pos x="864" y="0"/>
                </a:cxn>
                <a:cxn ang="0">
                  <a:pos x="922" y="0"/>
                </a:cxn>
                <a:cxn ang="0">
                  <a:pos x="1036" y="6"/>
                </a:cxn>
                <a:cxn ang="0">
                  <a:pos x="1138" y="18"/>
                </a:cxn>
                <a:cxn ang="0">
                  <a:pos x="1230" y="32"/>
                </a:cxn>
                <a:cxn ang="0">
                  <a:pos x="1308" y="52"/>
                </a:cxn>
                <a:cxn ang="0">
                  <a:pos x="1370" y="76"/>
                </a:cxn>
                <a:cxn ang="0">
                  <a:pos x="1414" y="102"/>
                </a:cxn>
                <a:cxn ang="0">
                  <a:pos x="1434" y="122"/>
                </a:cxn>
                <a:cxn ang="0">
                  <a:pos x="1440" y="136"/>
                </a:cxn>
                <a:cxn ang="0">
                  <a:pos x="1440" y="144"/>
                </a:cxn>
              </a:cxnLst>
              <a:rect l="0" t="0" r="r" b="b"/>
              <a:pathLst>
                <a:path w="1728" h="936">
                  <a:moveTo>
                    <a:pt x="1440" y="144"/>
                  </a:moveTo>
                  <a:lnTo>
                    <a:pt x="1728" y="720"/>
                  </a:lnTo>
                  <a:lnTo>
                    <a:pt x="1728" y="720"/>
                  </a:lnTo>
                  <a:lnTo>
                    <a:pt x="1726" y="732"/>
                  </a:lnTo>
                  <a:lnTo>
                    <a:pt x="1724" y="742"/>
                  </a:lnTo>
                  <a:lnTo>
                    <a:pt x="1718" y="752"/>
                  </a:lnTo>
                  <a:lnTo>
                    <a:pt x="1710" y="764"/>
                  </a:lnTo>
                  <a:lnTo>
                    <a:pt x="1700" y="774"/>
                  </a:lnTo>
                  <a:lnTo>
                    <a:pt x="1690" y="784"/>
                  </a:lnTo>
                  <a:lnTo>
                    <a:pt x="1676" y="794"/>
                  </a:lnTo>
                  <a:lnTo>
                    <a:pt x="1660" y="804"/>
                  </a:lnTo>
                  <a:lnTo>
                    <a:pt x="1624" y="822"/>
                  </a:lnTo>
                  <a:lnTo>
                    <a:pt x="1580" y="840"/>
                  </a:lnTo>
                  <a:lnTo>
                    <a:pt x="1530" y="858"/>
                  </a:lnTo>
                  <a:lnTo>
                    <a:pt x="1474" y="872"/>
                  </a:lnTo>
                  <a:lnTo>
                    <a:pt x="1414" y="886"/>
                  </a:lnTo>
                  <a:lnTo>
                    <a:pt x="1348" y="900"/>
                  </a:lnTo>
                  <a:lnTo>
                    <a:pt x="1276" y="910"/>
                  </a:lnTo>
                  <a:lnTo>
                    <a:pt x="1200" y="920"/>
                  </a:lnTo>
                  <a:lnTo>
                    <a:pt x="1120" y="926"/>
                  </a:lnTo>
                  <a:lnTo>
                    <a:pt x="1038" y="932"/>
                  </a:lnTo>
                  <a:lnTo>
                    <a:pt x="952" y="934"/>
                  </a:lnTo>
                  <a:lnTo>
                    <a:pt x="864" y="936"/>
                  </a:lnTo>
                  <a:lnTo>
                    <a:pt x="864" y="936"/>
                  </a:lnTo>
                  <a:lnTo>
                    <a:pt x="776" y="934"/>
                  </a:lnTo>
                  <a:lnTo>
                    <a:pt x="690" y="932"/>
                  </a:lnTo>
                  <a:lnTo>
                    <a:pt x="608" y="926"/>
                  </a:lnTo>
                  <a:lnTo>
                    <a:pt x="528" y="920"/>
                  </a:lnTo>
                  <a:lnTo>
                    <a:pt x="452" y="910"/>
                  </a:lnTo>
                  <a:lnTo>
                    <a:pt x="380" y="900"/>
                  </a:lnTo>
                  <a:lnTo>
                    <a:pt x="314" y="886"/>
                  </a:lnTo>
                  <a:lnTo>
                    <a:pt x="254" y="872"/>
                  </a:lnTo>
                  <a:lnTo>
                    <a:pt x="198" y="858"/>
                  </a:lnTo>
                  <a:lnTo>
                    <a:pt x="148" y="840"/>
                  </a:lnTo>
                  <a:lnTo>
                    <a:pt x="104" y="822"/>
                  </a:lnTo>
                  <a:lnTo>
                    <a:pt x="68" y="804"/>
                  </a:lnTo>
                  <a:lnTo>
                    <a:pt x="52" y="794"/>
                  </a:lnTo>
                  <a:lnTo>
                    <a:pt x="38" y="784"/>
                  </a:lnTo>
                  <a:lnTo>
                    <a:pt x="28" y="774"/>
                  </a:lnTo>
                  <a:lnTo>
                    <a:pt x="18" y="764"/>
                  </a:lnTo>
                  <a:lnTo>
                    <a:pt x="10" y="752"/>
                  </a:lnTo>
                  <a:lnTo>
                    <a:pt x="4" y="742"/>
                  </a:lnTo>
                  <a:lnTo>
                    <a:pt x="2" y="732"/>
                  </a:lnTo>
                  <a:lnTo>
                    <a:pt x="0" y="720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36"/>
                  </a:lnTo>
                  <a:lnTo>
                    <a:pt x="290" y="130"/>
                  </a:lnTo>
                  <a:lnTo>
                    <a:pt x="294" y="122"/>
                  </a:lnTo>
                  <a:lnTo>
                    <a:pt x="300" y="114"/>
                  </a:lnTo>
                  <a:lnTo>
                    <a:pt x="314" y="102"/>
                  </a:lnTo>
                  <a:lnTo>
                    <a:pt x="334" y="88"/>
                  </a:lnTo>
                  <a:lnTo>
                    <a:pt x="358" y="76"/>
                  </a:lnTo>
                  <a:lnTo>
                    <a:pt x="386" y="64"/>
                  </a:lnTo>
                  <a:lnTo>
                    <a:pt x="420" y="52"/>
                  </a:lnTo>
                  <a:lnTo>
                    <a:pt x="456" y="42"/>
                  </a:lnTo>
                  <a:lnTo>
                    <a:pt x="498" y="32"/>
                  </a:lnTo>
                  <a:lnTo>
                    <a:pt x="542" y="24"/>
                  </a:lnTo>
                  <a:lnTo>
                    <a:pt x="590" y="18"/>
                  </a:lnTo>
                  <a:lnTo>
                    <a:pt x="640" y="12"/>
                  </a:lnTo>
                  <a:lnTo>
                    <a:pt x="692" y="6"/>
                  </a:lnTo>
                  <a:lnTo>
                    <a:pt x="748" y="2"/>
                  </a:lnTo>
                  <a:lnTo>
                    <a:pt x="806" y="0"/>
                  </a:lnTo>
                  <a:lnTo>
                    <a:pt x="864" y="0"/>
                  </a:lnTo>
                  <a:lnTo>
                    <a:pt x="864" y="0"/>
                  </a:lnTo>
                  <a:lnTo>
                    <a:pt x="922" y="0"/>
                  </a:lnTo>
                  <a:lnTo>
                    <a:pt x="980" y="2"/>
                  </a:lnTo>
                  <a:lnTo>
                    <a:pt x="1036" y="6"/>
                  </a:lnTo>
                  <a:lnTo>
                    <a:pt x="1088" y="12"/>
                  </a:lnTo>
                  <a:lnTo>
                    <a:pt x="1138" y="18"/>
                  </a:lnTo>
                  <a:lnTo>
                    <a:pt x="1186" y="24"/>
                  </a:lnTo>
                  <a:lnTo>
                    <a:pt x="1230" y="32"/>
                  </a:lnTo>
                  <a:lnTo>
                    <a:pt x="1272" y="42"/>
                  </a:lnTo>
                  <a:lnTo>
                    <a:pt x="1308" y="52"/>
                  </a:lnTo>
                  <a:lnTo>
                    <a:pt x="1342" y="64"/>
                  </a:lnTo>
                  <a:lnTo>
                    <a:pt x="1370" y="76"/>
                  </a:lnTo>
                  <a:lnTo>
                    <a:pt x="1394" y="88"/>
                  </a:lnTo>
                  <a:lnTo>
                    <a:pt x="1414" y="102"/>
                  </a:lnTo>
                  <a:lnTo>
                    <a:pt x="1428" y="114"/>
                  </a:lnTo>
                  <a:lnTo>
                    <a:pt x="1434" y="122"/>
                  </a:lnTo>
                  <a:lnTo>
                    <a:pt x="1438" y="130"/>
                  </a:lnTo>
                  <a:lnTo>
                    <a:pt x="1440" y="136"/>
                  </a:lnTo>
                  <a:lnTo>
                    <a:pt x="1440" y="144"/>
                  </a:lnTo>
                  <a:lnTo>
                    <a:pt x="1440" y="14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굴림" charset="-127"/>
                <a:ea typeface="굴림" charset="-127"/>
              </a:endParaRPr>
            </a:p>
          </p:txBody>
        </p:sp>
        <p:sp>
          <p:nvSpPr>
            <p:cNvPr id="10" name="Freeform 111">
              <a:extLst>
                <a:ext uri="{FF2B5EF4-FFF2-40B4-BE49-F238E27FC236}">
                  <a16:creationId xmlns:a16="http://schemas.microsoft.com/office/drawing/2014/main" id="{96672D23-5BE2-E65A-F7BB-17AB8B196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978" y="3230345"/>
              <a:ext cx="1620202" cy="413313"/>
            </a:xfrm>
            <a:custGeom>
              <a:avLst/>
              <a:gdLst>
                <a:gd name="T0" fmla="*/ 1152 w 1152"/>
                <a:gd name="T1" fmla="*/ 144 h 288"/>
                <a:gd name="T2" fmla="*/ 1150 w 1152"/>
                <a:gd name="T3" fmla="*/ 158 h 288"/>
                <a:gd name="T4" fmla="*/ 1140 w 1152"/>
                <a:gd name="T5" fmla="*/ 174 h 288"/>
                <a:gd name="T6" fmla="*/ 1106 w 1152"/>
                <a:gd name="T7" fmla="*/ 200 h 288"/>
                <a:gd name="T8" fmla="*/ 1054 w 1152"/>
                <a:gd name="T9" fmla="*/ 224 h 288"/>
                <a:gd name="T10" fmla="*/ 984 w 1152"/>
                <a:gd name="T11" fmla="*/ 246 h 288"/>
                <a:gd name="T12" fmla="*/ 898 w 1152"/>
                <a:gd name="T13" fmla="*/ 264 h 288"/>
                <a:gd name="T14" fmla="*/ 800 w 1152"/>
                <a:gd name="T15" fmla="*/ 276 h 288"/>
                <a:gd name="T16" fmla="*/ 692 w 1152"/>
                <a:gd name="T17" fmla="*/ 286 h 288"/>
                <a:gd name="T18" fmla="*/ 576 w 1152"/>
                <a:gd name="T19" fmla="*/ 288 h 288"/>
                <a:gd name="T20" fmla="*/ 518 w 1152"/>
                <a:gd name="T21" fmla="*/ 288 h 288"/>
                <a:gd name="T22" fmla="*/ 404 w 1152"/>
                <a:gd name="T23" fmla="*/ 282 h 288"/>
                <a:gd name="T24" fmla="*/ 302 w 1152"/>
                <a:gd name="T25" fmla="*/ 270 h 288"/>
                <a:gd name="T26" fmla="*/ 210 w 1152"/>
                <a:gd name="T27" fmla="*/ 256 h 288"/>
                <a:gd name="T28" fmla="*/ 132 w 1152"/>
                <a:gd name="T29" fmla="*/ 236 h 288"/>
                <a:gd name="T30" fmla="*/ 70 w 1152"/>
                <a:gd name="T31" fmla="*/ 212 h 288"/>
                <a:gd name="T32" fmla="*/ 26 w 1152"/>
                <a:gd name="T33" fmla="*/ 186 h 288"/>
                <a:gd name="T34" fmla="*/ 6 w 1152"/>
                <a:gd name="T35" fmla="*/ 166 h 288"/>
                <a:gd name="T36" fmla="*/ 0 w 1152"/>
                <a:gd name="T37" fmla="*/ 152 h 288"/>
                <a:gd name="T38" fmla="*/ 0 w 1152"/>
                <a:gd name="T39" fmla="*/ 144 h 288"/>
                <a:gd name="T40" fmla="*/ 2 w 1152"/>
                <a:gd name="T41" fmla="*/ 130 h 288"/>
                <a:gd name="T42" fmla="*/ 12 w 1152"/>
                <a:gd name="T43" fmla="*/ 114 h 288"/>
                <a:gd name="T44" fmla="*/ 46 w 1152"/>
                <a:gd name="T45" fmla="*/ 88 h 288"/>
                <a:gd name="T46" fmla="*/ 98 w 1152"/>
                <a:gd name="T47" fmla="*/ 64 h 288"/>
                <a:gd name="T48" fmla="*/ 168 w 1152"/>
                <a:gd name="T49" fmla="*/ 42 h 288"/>
                <a:gd name="T50" fmla="*/ 254 w 1152"/>
                <a:gd name="T51" fmla="*/ 24 h 288"/>
                <a:gd name="T52" fmla="*/ 352 w 1152"/>
                <a:gd name="T53" fmla="*/ 12 h 288"/>
                <a:gd name="T54" fmla="*/ 460 w 1152"/>
                <a:gd name="T55" fmla="*/ 2 h 288"/>
                <a:gd name="T56" fmla="*/ 576 w 1152"/>
                <a:gd name="T57" fmla="*/ 0 h 288"/>
                <a:gd name="T58" fmla="*/ 634 w 1152"/>
                <a:gd name="T59" fmla="*/ 0 h 288"/>
                <a:gd name="T60" fmla="*/ 748 w 1152"/>
                <a:gd name="T61" fmla="*/ 6 h 288"/>
                <a:gd name="T62" fmla="*/ 850 w 1152"/>
                <a:gd name="T63" fmla="*/ 18 h 288"/>
                <a:gd name="T64" fmla="*/ 942 w 1152"/>
                <a:gd name="T65" fmla="*/ 32 h 288"/>
                <a:gd name="T66" fmla="*/ 1020 w 1152"/>
                <a:gd name="T67" fmla="*/ 52 h 288"/>
                <a:gd name="T68" fmla="*/ 1082 w 1152"/>
                <a:gd name="T69" fmla="*/ 76 h 288"/>
                <a:gd name="T70" fmla="*/ 1126 w 1152"/>
                <a:gd name="T71" fmla="*/ 102 h 288"/>
                <a:gd name="T72" fmla="*/ 1146 w 1152"/>
                <a:gd name="T73" fmla="*/ 122 h 288"/>
                <a:gd name="T74" fmla="*/ 1152 w 1152"/>
                <a:gd name="T75" fmla="*/ 136 h 288"/>
                <a:gd name="T76" fmla="*/ 1152 w 1152"/>
                <a:gd name="T77" fmla="*/ 144 h 28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2"/>
                <a:gd name="T118" fmla="*/ 0 h 288"/>
                <a:gd name="T119" fmla="*/ 1152 w 1152"/>
                <a:gd name="T120" fmla="*/ 288 h 28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2" h="288">
                  <a:moveTo>
                    <a:pt x="1152" y="144"/>
                  </a:moveTo>
                  <a:lnTo>
                    <a:pt x="1152" y="144"/>
                  </a:lnTo>
                  <a:lnTo>
                    <a:pt x="1152" y="152"/>
                  </a:lnTo>
                  <a:lnTo>
                    <a:pt x="1150" y="158"/>
                  </a:lnTo>
                  <a:lnTo>
                    <a:pt x="1146" y="166"/>
                  </a:lnTo>
                  <a:lnTo>
                    <a:pt x="1140" y="174"/>
                  </a:lnTo>
                  <a:lnTo>
                    <a:pt x="1126" y="186"/>
                  </a:lnTo>
                  <a:lnTo>
                    <a:pt x="1106" y="200"/>
                  </a:lnTo>
                  <a:lnTo>
                    <a:pt x="1082" y="212"/>
                  </a:lnTo>
                  <a:lnTo>
                    <a:pt x="1054" y="224"/>
                  </a:lnTo>
                  <a:lnTo>
                    <a:pt x="1020" y="236"/>
                  </a:lnTo>
                  <a:lnTo>
                    <a:pt x="984" y="246"/>
                  </a:lnTo>
                  <a:lnTo>
                    <a:pt x="942" y="256"/>
                  </a:lnTo>
                  <a:lnTo>
                    <a:pt x="898" y="264"/>
                  </a:lnTo>
                  <a:lnTo>
                    <a:pt x="850" y="270"/>
                  </a:lnTo>
                  <a:lnTo>
                    <a:pt x="800" y="276"/>
                  </a:lnTo>
                  <a:lnTo>
                    <a:pt x="748" y="282"/>
                  </a:lnTo>
                  <a:lnTo>
                    <a:pt x="692" y="286"/>
                  </a:lnTo>
                  <a:lnTo>
                    <a:pt x="634" y="288"/>
                  </a:lnTo>
                  <a:lnTo>
                    <a:pt x="576" y="288"/>
                  </a:lnTo>
                  <a:lnTo>
                    <a:pt x="518" y="288"/>
                  </a:lnTo>
                  <a:lnTo>
                    <a:pt x="460" y="286"/>
                  </a:lnTo>
                  <a:lnTo>
                    <a:pt x="404" y="282"/>
                  </a:lnTo>
                  <a:lnTo>
                    <a:pt x="352" y="276"/>
                  </a:lnTo>
                  <a:lnTo>
                    <a:pt x="302" y="270"/>
                  </a:lnTo>
                  <a:lnTo>
                    <a:pt x="254" y="264"/>
                  </a:lnTo>
                  <a:lnTo>
                    <a:pt x="210" y="256"/>
                  </a:lnTo>
                  <a:lnTo>
                    <a:pt x="168" y="246"/>
                  </a:lnTo>
                  <a:lnTo>
                    <a:pt x="132" y="236"/>
                  </a:lnTo>
                  <a:lnTo>
                    <a:pt x="98" y="224"/>
                  </a:lnTo>
                  <a:lnTo>
                    <a:pt x="70" y="212"/>
                  </a:lnTo>
                  <a:lnTo>
                    <a:pt x="46" y="200"/>
                  </a:lnTo>
                  <a:lnTo>
                    <a:pt x="26" y="186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2" y="158"/>
                  </a:lnTo>
                  <a:lnTo>
                    <a:pt x="0" y="152"/>
                  </a:lnTo>
                  <a:lnTo>
                    <a:pt x="0" y="144"/>
                  </a:lnTo>
                  <a:lnTo>
                    <a:pt x="0" y="136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12" y="114"/>
                  </a:lnTo>
                  <a:lnTo>
                    <a:pt x="26" y="102"/>
                  </a:lnTo>
                  <a:lnTo>
                    <a:pt x="46" y="88"/>
                  </a:lnTo>
                  <a:lnTo>
                    <a:pt x="70" y="76"/>
                  </a:lnTo>
                  <a:lnTo>
                    <a:pt x="98" y="64"/>
                  </a:lnTo>
                  <a:lnTo>
                    <a:pt x="132" y="52"/>
                  </a:lnTo>
                  <a:lnTo>
                    <a:pt x="168" y="42"/>
                  </a:lnTo>
                  <a:lnTo>
                    <a:pt x="210" y="32"/>
                  </a:lnTo>
                  <a:lnTo>
                    <a:pt x="254" y="24"/>
                  </a:lnTo>
                  <a:lnTo>
                    <a:pt x="302" y="18"/>
                  </a:lnTo>
                  <a:lnTo>
                    <a:pt x="352" y="12"/>
                  </a:lnTo>
                  <a:lnTo>
                    <a:pt x="404" y="6"/>
                  </a:lnTo>
                  <a:lnTo>
                    <a:pt x="460" y="2"/>
                  </a:lnTo>
                  <a:lnTo>
                    <a:pt x="518" y="0"/>
                  </a:lnTo>
                  <a:lnTo>
                    <a:pt x="576" y="0"/>
                  </a:lnTo>
                  <a:lnTo>
                    <a:pt x="634" y="0"/>
                  </a:lnTo>
                  <a:lnTo>
                    <a:pt x="692" y="2"/>
                  </a:lnTo>
                  <a:lnTo>
                    <a:pt x="748" y="6"/>
                  </a:lnTo>
                  <a:lnTo>
                    <a:pt x="800" y="12"/>
                  </a:lnTo>
                  <a:lnTo>
                    <a:pt x="850" y="18"/>
                  </a:lnTo>
                  <a:lnTo>
                    <a:pt x="898" y="24"/>
                  </a:lnTo>
                  <a:lnTo>
                    <a:pt x="942" y="32"/>
                  </a:lnTo>
                  <a:lnTo>
                    <a:pt x="984" y="42"/>
                  </a:lnTo>
                  <a:lnTo>
                    <a:pt x="1020" y="52"/>
                  </a:lnTo>
                  <a:lnTo>
                    <a:pt x="1054" y="64"/>
                  </a:lnTo>
                  <a:lnTo>
                    <a:pt x="1082" y="76"/>
                  </a:lnTo>
                  <a:lnTo>
                    <a:pt x="1106" y="88"/>
                  </a:lnTo>
                  <a:lnTo>
                    <a:pt x="1126" y="102"/>
                  </a:lnTo>
                  <a:lnTo>
                    <a:pt x="1140" y="114"/>
                  </a:lnTo>
                  <a:lnTo>
                    <a:pt x="1146" y="122"/>
                  </a:lnTo>
                  <a:lnTo>
                    <a:pt x="1150" y="130"/>
                  </a:lnTo>
                  <a:lnTo>
                    <a:pt x="1152" y="136"/>
                  </a:lnTo>
                  <a:lnTo>
                    <a:pt x="1152" y="144"/>
                  </a:lnTo>
                  <a:close/>
                </a:path>
              </a:pathLst>
            </a:custGeom>
            <a:gradFill rotWithShape="1">
              <a:gsLst>
                <a:gs pos="0">
                  <a:srgbClr val="767676">
                    <a:alpha val="0"/>
                  </a:srgbClr>
                </a:gs>
                <a:gs pos="100000">
                  <a:srgbClr val="FFFF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굴림" charset="-127"/>
                <a:ea typeface="굴림" charset="-127"/>
              </a:endParaRPr>
            </a:p>
          </p:txBody>
        </p:sp>
        <p:sp>
          <p:nvSpPr>
            <p:cNvPr id="11" name="Graphic 50">
              <a:extLst>
                <a:ext uri="{FF2B5EF4-FFF2-40B4-BE49-F238E27FC236}">
                  <a16:creationId xmlns:a16="http://schemas.microsoft.com/office/drawing/2014/main" id="{5E82CD12-9F6E-1CAF-3632-A09B9E6B7C13}"/>
                </a:ext>
              </a:extLst>
            </p:cNvPr>
            <p:cNvSpPr/>
            <p:nvPr/>
          </p:nvSpPr>
          <p:spPr>
            <a:xfrm>
              <a:off x="7946989" y="3973636"/>
              <a:ext cx="299566" cy="269162"/>
            </a:xfrm>
            <a:custGeom>
              <a:avLst/>
              <a:gdLst>
                <a:gd name="connsiteX0" fmla="*/ 377838 w 377837"/>
                <a:gd name="connsiteY0" fmla="*/ 95802 h 339490"/>
                <a:gd name="connsiteX1" fmla="*/ 377838 w 377837"/>
                <a:gd name="connsiteY1" fmla="*/ 279159 h 339490"/>
                <a:gd name="connsiteX2" fmla="*/ 352425 w 377837"/>
                <a:gd name="connsiteY2" fmla="*/ 307429 h 339490"/>
                <a:gd name="connsiteX3" fmla="*/ 352425 w 377837"/>
                <a:gd name="connsiteY3" fmla="*/ 127559 h 339490"/>
                <a:gd name="connsiteX4" fmla="*/ 314325 w 377837"/>
                <a:gd name="connsiteY4" fmla="*/ 89459 h 339490"/>
                <a:gd name="connsiteX5" fmla="*/ 273263 w 377837"/>
                <a:gd name="connsiteY5" fmla="*/ 89459 h 339490"/>
                <a:gd name="connsiteX6" fmla="*/ 273263 w 377837"/>
                <a:gd name="connsiteY6" fmla="*/ 50797 h 339490"/>
                <a:gd name="connsiteX7" fmla="*/ 244688 w 377837"/>
                <a:gd name="connsiteY7" fmla="*/ 22222 h 339490"/>
                <a:gd name="connsiteX8" fmla="*/ 114100 w 377837"/>
                <a:gd name="connsiteY8" fmla="*/ 22222 h 339490"/>
                <a:gd name="connsiteX9" fmla="*/ 114100 w 377837"/>
                <a:gd name="connsiteY9" fmla="*/ 19050 h 339490"/>
                <a:gd name="connsiteX10" fmla="*/ 133150 w 377837"/>
                <a:gd name="connsiteY10" fmla="*/ 0 h 339490"/>
                <a:gd name="connsiteX11" fmla="*/ 279606 w 377837"/>
                <a:gd name="connsiteY11" fmla="*/ 0 h 339490"/>
                <a:gd name="connsiteX12" fmla="*/ 298656 w 377837"/>
                <a:gd name="connsiteY12" fmla="*/ 19050 h 339490"/>
                <a:gd name="connsiteX13" fmla="*/ 298656 w 377837"/>
                <a:gd name="connsiteY13" fmla="*/ 67237 h 339490"/>
                <a:gd name="connsiteX14" fmla="*/ 349263 w 377837"/>
                <a:gd name="connsiteY14" fmla="*/ 67237 h 339490"/>
                <a:gd name="connsiteX15" fmla="*/ 377838 w 377837"/>
                <a:gd name="connsiteY15" fmla="*/ 95802 h 339490"/>
                <a:gd name="connsiteX16" fmla="*/ 342900 w 377837"/>
                <a:gd name="connsiteY16" fmla="*/ 127559 h 339490"/>
                <a:gd name="connsiteX17" fmla="*/ 342900 w 377837"/>
                <a:gd name="connsiteY17" fmla="*/ 310915 h 339490"/>
                <a:gd name="connsiteX18" fmla="*/ 314325 w 377837"/>
                <a:gd name="connsiteY18" fmla="*/ 339490 h 339490"/>
                <a:gd name="connsiteX19" fmla="*/ 28575 w 377837"/>
                <a:gd name="connsiteY19" fmla="*/ 339490 h 339490"/>
                <a:gd name="connsiteX20" fmla="*/ 0 w 377837"/>
                <a:gd name="connsiteY20" fmla="*/ 310915 h 339490"/>
                <a:gd name="connsiteX21" fmla="*/ 0 w 377837"/>
                <a:gd name="connsiteY21" fmla="*/ 127559 h 339490"/>
                <a:gd name="connsiteX22" fmla="*/ 28575 w 377837"/>
                <a:gd name="connsiteY22" fmla="*/ 98984 h 339490"/>
                <a:gd name="connsiteX23" fmla="*/ 79172 w 377837"/>
                <a:gd name="connsiteY23" fmla="*/ 98984 h 339490"/>
                <a:gd name="connsiteX24" fmla="*/ 79172 w 377837"/>
                <a:gd name="connsiteY24" fmla="*/ 50797 h 339490"/>
                <a:gd name="connsiteX25" fmla="*/ 98222 w 377837"/>
                <a:gd name="connsiteY25" fmla="*/ 31747 h 339490"/>
                <a:gd name="connsiteX26" fmla="*/ 244688 w 377837"/>
                <a:gd name="connsiteY26" fmla="*/ 31747 h 339490"/>
                <a:gd name="connsiteX27" fmla="*/ 263738 w 377837"/>
                <a:gd name="connsiteY27" fmla="*/ 50797 h 339490"/>
                <a:gd name="connsiteX28" fmla="*/ 263738 w 377837"/>
                <a:gd name="connsiteY28" fmla="*/ 98984 h 339490"/>
                <a:gd name="connsiteX29" fmla="*/ 314335 w 377837"/>
                <a:gd name="connsiteY29" fmla="*/ 98984 h 339490"/>
                <a:gd name="connsiteX30" fmla="*/ 342900 w 377837"/>
                <a:gd name="connsiteY30" fmla="*/ 127559 h 339490"/>
                <a:gd name="connsiteX31" fmla="*/ 225638 w 377837"/>
                <a:gd name="connsiteY31" fmla="*/ 69866 h 339490"/>
                <a:gd name="connsiteX32" fmla="*/ 117281 w 377837"/>
                <a:gd name="connsiteY32" fmla="*/ 69866 h 339490"/>
                <a:gd name="connsiteX33" fmla="*/ 117281 w 377837"/>
                <a:gd name="connsiteY33" fmla="*/ 99012 h 339490"/>
                <a:gd name="connsiteX34" fmla="*/ 225638 w 377837"/>
                <a:gd name="connsiteY34" fmla="*/ 99012 h 339490"/>
                <a:gd name="connsiteX35" fmla="*/ 225638 w 377837"/>
                <a:gd name="connsiteY35" fmla="*/ 69866 h 339490"/>
                <a:gd name="connsiteX36" fmla="*/ 225638 w 377837"/>
                <a:gd name="connsiteY36" fmla="*/ 69866 h 33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7837" h="339490">
                  <a:moveTo>
                    <a:pt x="377838" y="95802"/>
                  </a:moveTo>
                  <a:lnTo>
                    <a:pt x="377838" y="279159"/>
                  </a:lnTo>
                  <a:cubicBezTo>
                    <a:pt x="377838" y="293865"/>
                    <a:pt x="366693" y="305829"/>
                    <a:pt x="352425" y="307429"/>
                  </a:cubicBezTo>
                  <a:lnTo>
                    <a:pt x="352425" y="127559"/>
                  </a:lnTo>
                  <a:cubicBezTo>
                    <a:pt x="352425" y="106556"/>
                    <a:pt x="335347" y="89459"/>
                    <a:pt x="314325" y="89459"/>
                  </a:cubicBezTo>
                  <a:lnTo>
                    <a:pt x="273263" y="89459"/>
                  </a:lnTo>
                  <a:lnTo>
                    <a:pt x="273263" y="50797"/>
                  </a:lnTo>
                  <a:cubicBezTo>
                    <a:pt x="273263" y="35042"/>
                    <a:pt x="260423" y="22222"/>
                    <a:pt x="244688" y="22222"/>
                  </a:cubicBezTo>
                  <a:lnTo>
                    <a:pt x="114100" y="22222"/>
                  </a:lnTo>
                  <a:lnTo>
                    <a:pt x="114100" y="19050"/>
                  </a:lnTo>
                  <a:cubicBezTo>
                    <a:pt x="114100" y="8534"/>
                    <a:pt x="122634" y="0"/>
                    <a:pt x="133150" y="0"/>
                  </a:cubicBezTo>
                  <a:lnTo>
                    <a:pt x="279606" y="0"/>
                  </a:lnTo>
                  <a:cubicBezTo>
                    <a:pt x="290132" y="0"/>
                    <a:pt x="298656" y="8534"/>
                    <a:pt x="298656" y="19050"/>
                  </a:cubicBezTo>
                  <a:lnTo>
                    <a:pt x="298656" y="67237"/>
                  </a:lnTo>
                  <a:lnTo>
                    <a:pt x="349263" y="67237"/>
                  </a:lnTo>
                  <a:cubicBezTo>
                    <a:pt x="365036" y="67227"/>
                    <a:pt x="377838" y="80039"/>
                    <a:pt x="377838" y="95802"/>
                  </a:cubicBezTo>
                  <a:close/>
                  <a:moveTo>
                    <a:pt x="342900" y="127559"/>
                  </a:moveTo>
                  <a:lnTo>
                    <a:pt x="342900" y="310915"/>
                  </a:lnTo>
                  <a:cubicBezTo>
                    <a:pt x="342900" y="326688"/>
                    <a:pt x="330117" y="339490"/>
                    <a:pt x="314325" y="339490"/>
                  </a:cubicBezTo>
                  <a:lnTo>
                    <a:pt x="28575" y="339490"/>
                  </a:lnTo>
                  <a:cubicBezTo>
                    <a:pt x="12802" y="339490"/>
                    <a:pt x="0" y="326688"/>
                    <a:pt x="0" y="310915"/>
                  </a:cubicBezTo>
                  <a:lnTo>
                    <a:pt x="0" y="127559"/>
                  </a:lnTo>
                  <a:cubicBezTo>
                    <a:pt x="0" y="111785"/>
                    <a:pt x="12802" y="98984"/>
                    <a:pt x="28575" y="98984"/>
                  </a:cubicBezTo>
                  <a:lnTo>
                    <a:pt x="79172" y="98984"/>
                  </a:lnTo>
                  <a:lnTo>
                    <a:pt x="79172" y="50797"/>
                  </a:lnTo>
                  <a:cubicBezTo>
                    <a:pt x="79172" y="40281"/>
                    <a:pt x="87706" y="31747"/>
                    <a:pt x="98222" y="31747"/>
                  </a:cubicBezTo>
                  <a:lnTo>
                    <a:pt x="244688" y="31747"/>
                  </a:lnTo>
                  <a:cubicBezTo>
                    <a:pt x="255203" y="31747"/>
                    <a:pt x="263738" y="40281"/>
                    <a:pt x="263738" y="50797"/>
                  </a:cubicBezTo>
                  <a:lnTo>
                    <a:pt x="263738" y="98984"/>
                  </a:lnTo>
                  <a:lnTo>
                    <a:pt x="314335" y="98984"/>
                  </a:lnTo>
                  <a:cubicBezTo>
                    <a:pt x="330117" y="98984"/>
                    <a:pt x="342900" y="111785"/>
                    <a:pt x="342900" y="127559"/>
                  </a:cubicBezTo>
                  <a:close/>
                  <a:moveTo>
                    <a:pt x="225638" y="69866"/>
                  </a:moveTo>
                  <a:lnTo>
                    <a:pt x="117281" y="69866"/>
                  </a:lnTo>
                  <a:lnTo>
                    <a:pt x="117281" y="99012"/>
                  </a:lnTo>
                  <a:lnTo>
                    <a:pt x="225638" y="99012"/>
                  </a:lnTo>
                  <a:lnTo>
                    <a:pt x="225638" y="69866"/>
                  </a:lnTo>
                  <a:lnTo>
                    <a:pt x="225638" y="6986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E79EE-3648-ED2B-3D67-85F692F0A675}"/>
              </a:ext>
            </a:extLst>
          </p:cNvPr>
          <p:cNvGrpSpPr/>
          <p:nvPr/>
        </p:nvGrpSpPr>
        <p:grpSpPr>
          <a:xfrm>
            <a:off x="2560420" y="1271801"/>
            <a:ext cx="1399170" cy="1621237"/>
            <a:chOff x="7413493" y="1751976"/>
            <a:chExt cx="1399170" cy="1621237"/>
          </a:xfrm>
        </p:grpSpPr>
        <p:sp>
          <p:nvSpPr>
            <p:cNvPr id="37" name="Freeform 113">
              <a:extLst>
                <a:ext uri="{FF2B5EF4-FFF2-40B4-BE49-F238E27FC236}">
                  <a16:creationId xmlns:a16="http://schemas.microsoft.com/office/drawing/2014/main" id="{10FA56E2-15F0-C1F9-5C2A-0DD134EA5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493" y="1751976"/>
              <a:ext cx="1399170" cy="1621237"/>
            </a:xfrm>
            <a:custGeom>
              <a:avLst/>
              <a:gdLst/>
              <a:ahLst/>
              <a:cxnLst>
                <a:cxn ang="0">
                  <a:pos x="576" y="576"/>
                </a:cxn>
                <a:cxn ang="0">
                  <a:pos x="576" y="576"/>
                </a:cxn>
                <a:cxn ang="0">
                  <a:pos x="574" y="584"/>
                </a:cxn>
                <a:cxn ang="0">
                  <a:pos x="570" y="590"/>
                </a:cxn>
                <a:cxn ang="0">
                  <a:pos x="564" y="598"/>
                </a:cxn>
                <a:cxn ang="0">
                  <a:pos x="554" y="604"/>
                </a:cxn>
                <a:cxn ang="0">
                  <a:pos x="542" y="610"/>
                </a:cxn>
                <a:cxn ang="0">
                  <a:pos x="526" y="616"/>
                </a:cxn>
                <a:cxn ang="0">
                  <a:pos x="492" y="626"/>
                </a:cxn>
                <a:cxn ang="0">
                  <a:pos x="450" y="636"/>
                </a:cxn>
                <a:cxn ang="0">
                  <a:pos x="400" y="642"/>
                </a:cxn>
                <a:cxn ang="0">
                  <a:pos x="346" y="646"/>
                </a:cxn>
                <a:cxn ang="0">
                  <a:pos x="288" y="648"/>
                </a:cxn>
                <a:cxn ang="0">
                  <a:pos x="288" y="648"/>
                </a:cxn>
                <a:cxn ang="0">
                  <a:pos x="230" y="646"/>
                </a:cxn>
                <a:cxn ang="0">
                  <a:pos x="176" y="642"/>
                </a:cxn>
                <a:cxn ang="0">
                  <a:pos x="126" y="636"/>
                </a:cxn>
                <a:cxn ang="0">
                  <a:pos x="84" y="626"/>
                </a:cxn>
                <a:cxn ang="0">
                  <a:pos x="50" y="616"/>
                </a:cxn>
                <a:cxn ang="0">
                  <a:pos x="34" y="610"/>
                </a:cxn>
                <a:cxn ang="0">
                  <a:pos x="22" y="604"/>
                </a:cxn>
                <a:cxn ang="0">
                  <a:pos x="12" y="598"/>
                </a:cxn>
                <a:cxn ang="0">
                  <a:pos x="6" y="590"/>
                </a:cxn>
                <a:cxn ang="0">
                  <a:pos x="2" y="584"/>
                </a:cxn>
                <a:cxn ang="0">
                  <a:pos x="0" y="576"/>
                </a:cxn>
                <a:cxn ang="0">
                  <a:pos x="288" y="0"/>
                </a:cxn>
                <a:cxn ang="0">
                  <a:pos x="576" y="576"/>
                </a:cxn>
              </a:cxnLst>
              <a:rect l="0" t="0" r="r" b="b"/>
              <a:pathLst>
                <a:path w="576" h="648">
                  <a:moveTo>
                    <a:pt x="576" y="576"/>
                  </a:moveTo>
                  <a:lnTo>
                    <a:pt x="576" y="576"/>
                  </a:lnTo>
                  <a:lnTo>
                    <a:pt x="574" y="584"/>
                  </a:lnTo>
                  <a:lnTo>
                    <a:pt x="570" y="590"/>
                  </a:lnTo>
                  <a:lnTo>
                    <a:pt x="564" y="598"/>
                  </a:lnTo>
                  <a:lnTo>
                    <a:pt x="554" y="604"/>
                  </a:lnTo>
                  <a:lnTo>
                    <a:pt x="542" y="610"/>
                  </a:lnTo>
                  <a:lnTo>
                    <a:pt x="526" y="616"/>
                  </a:lnTo>
                  <a:lnTo>
                    <a:pt x="492" y="626"/>
                  </a:lnTo>
                  <a:lnTo>
                    <a:pt x="450" y="636"/>
                  </a:lnTo>
                  <a:lnTo>
                    <a:pt x="400" y="642"/>
                  </a:lnTo>
                  <a:lnTo>
                    <a:pt x="346" y="646"/>
                  </a:lnTo>
                  <a:lnTo>
                    <a:pt x="288" y="648"/>
                  </a:lnTo>
                  <a:lnTo>
                    <a:pt x="288" y="648"/>
                  </a:lnTo>
                  <a:lnTo>
                    <a:pt x="230" y="646"/>
                  </a:lnTo>
                  <a:lnTo>
                    <a:pt x="176" y="642"/>
                  </a:lnTo>
                  <a:lnTo>
                    <a:pt x="126" y="636"/>
                  </a:lnTo>
                  <a:lnTo>
                    <a:pt x="84" y="626"/>
                  </a:lnTo>
                  <a:lnTo>
                    <a:pt x="50" y="616"/>
                  </a:lnTo>
                  <a:lnTo>
                    <a:pt x="34" y="610"/>
                  </a:lnTo>
                  <a:lnTo>
                    <a:pt x="22" y="604"/>
                  </a:lnTo>
                  <a:lnTo>
                    <a:pt x="12" y="598"/>
                  </a:lnTo>
                  <a:lnTo>
                    <a:pt x="6" y="590"/>
                  </a:lnTo>
                  <a:lnTo>
                    <a:pt x="2" y="584"/>
                  </a:lnTo>
                  <a:lnTo>
                    <a:pt x="0" y="576"/>
                  </a:lnTo>
                  <a:lnTo>
                    <a:pt x="288" y="0"/>
                  </a:lnTo>
                  <a:lnTo>
                    <a:pt x="576" y="576"/>
                  </a:ln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round/>
              <a:headEnd/>
              <a:tailEnd/>
            </a:ln>
            <a:effectLst>
              <a:outerShdw blurRad="177800" dir="6540000" sx="86000" sy="86000" algn="ctr">
                <a:srgbClr val="000000">
                  <a:alpha val="19000"/>
                </a:srgbClr>
              </a:outerShdw>
            </a:effectLst>
          </p:spPr>
          <p:txBody>
            <a:bodyPr wrap="none" lIns="72000" tIns="0" rIns="7200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굴림"/>
                <a:cs typeface="Times New Roman" pitchFamily="18" charset="0"/>
              </a:endParaRPr>
            </a:p>
          </p:txBody>
        </p:sp>
        <p:sp>
          <p:nvSpPr>
            <p:cNvPr id="38" name="Graphic 37">
              <a:extLst>
                <a:ext uri="{FF2B5EF4-FFF2-40B4-BE49-F238E27FC236}">
                  <a16:creationId xmlns:a16="http://schemas.microsoft.com/office/drawing/2014/main" id="{FA3A9D49-FB55-5B1E-5E67-AEC93B7B9BC5}"/>
                </a:ext>
              </a:extLst>
            </p:cNvPr>
            <p:cNvSpPr/>
            <p:nvPr/>
          </p:nvSpPr>
          <p:spPr>
            <a:xfrm>
              <a:off x="7987610" y="2654184"/>
              <a:ext cx="218324" cy="280512"/>
            </a:xfrm>
            <a:custGeom>
              <a:avLst/>
              <a:gdLst>
                <a:gd name="connsiteX0" fmla="*/ 243592 w 275367"/>
                <a:gd name="connsiteY0" fmla="*/ 137770 h 353806"/>
                <a:gd name="connsiteX1" fmla="*/ 243592 w 275367"/>
                <a:gd name="connsiteY1" fmla="*/ 72171 h 353806"/>
                <a:gd name="connsiteX2" fmla="*/ 137674 w 275367"/>
                <a:gd name="connsiteY2" fmla="*/ 0 h 353806"/>
                <a:gd name="connsiteX3" fmla="*/ 31785 w 275367"/>
                <a:gd name="connsiteY3" fmla="*/ 72171 h 353806"/>
                <a:gd name="connsiteX4" fmla="*/ 31785 w 275367"/>
                <a:gd name="connsiteY4" fmla="*/ 137770 h 353806"/>
                <a:gd name="connsiteX5" fmla="*/ 0 w 275367"/>
                <a:gd name="connsiteY5" fmla="*/ 178318 h 353806"/>
                <a:gd name="connsiteX6" fmla="*/ 0 w 275367"/>
                <a:gd name="connsiteY6" fmla="*/ 308515 h 353806"/>
                <a:gd name="connsiteX7" fmla="*/ 56493 w 275367"/>
                <a:gd name="connsiteY7" fmla="*/ 353806 h 353806"/>
                <a:gd name="connsiteX8" fmla="*/ 218865 w 275367"/>
                <a:gd name="connsiteY8" fmla="*/ 353806 h 353806"/>
                <a:gd name="connsiteX9" fmla="*/ 275368 w 275367"/>
                <a:gd name="connsiteY9" fmla="*/ 308515 h 353806"/>
                <a:gd name="connsiteX10" fmla="*/ 275368 w 275367"/>
                <a:gd name="connsiteY10" fmla="*/ 178308 h 353806"/>
                <a:gd name="connsiteX11" fmla="*/ 243592 w 275367"/>
                <a:gd name="connsiteY11" fmla="*/ 137770 h 353806"/>
                <a:gd name="connsiteX12" fmla="*/ 137684 w 275367"/>
                <a:gd name="connsiteY12" fmla="*/ 45291 h 353806"/>
                <a:gd name="connsiteX13" fmla="*/ 187100 w 275367"/>
                <a:gd name="connsiteY13" fmla="*/ 72171 h 353806"/>
                <a:gd name="connsiteX14" fmla="*/ 187100 w 275367"/>
                <a:gd name="connsiteY14" fmla="*/ 133026 h 353806"/>
                <a:gd name="connsiteX15" fmla="*/ 88268 w 275367"/>
                <a:gd name="connsiteY15" fmla="*/ 133026 h 353806"/>
                <a:gd name="connsiteX16" fmla="*/ 88268 w 275367"/>
                <a:gd name="connsiteY16" fmla="*/ 72171 h 353806"/>
                <a:gd name="connsiteX17" fmla="*/ 137684 w 275367"/>
                <a:gd name="connsiteY17" fmla="*/ 45291 h 35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367" h="353806">
                  <a:moveTo>
                    <a:pt x="243592" y="137770"/>
                  </a:moveTo>
                  <a:lnTo>
                    <a:pt x="243592" y="72171"/>
                  </a:lnTo>
                  <a:cubicBezTo>
                    <a:pt x="243592" y="32366"/>
                    <a:pt x="196063" y="0"/>
                    <a:pt x="137674" y="0"/>
                  </a:cubicBezTo>
                  <a:cubicBezTo>
                    <a:pt x="79277" y="0"/>
                    <a:pt x="31785" y="32356"/>
                    <a:pt x="31785" y="72171"/>
                  </a:cubicBezTo>
                  <a:lnTo>
                    <a:pt x="31785" y="137770"/>
                  </a:lnTo>
                  <a:cubicBezTo>
                    <a:pt x="13011" y="145132"/>
                    <a:pt x="0" y="160449"/>
                    <a:pt x="0" y="178318"/>
                  </a:cubicBezTo>
                  <a:lnTo>
                    <a:pt x="0" y="308515"/>
                  </a:lnTo>
                  <a:cubicBezTo>
                    <a:pt x="0" y="333518"/>
                    <a:pt x="25289" y="353806"/>
                    <a:pt x="56493" y="353806"/>
                  </a:cubicBezTo>
                  <a:lnTo>
                    <a:pt x="218865" y="353806"/>
                  </a:lnTo>
                  <a:cubicBezTo>
                    <a:pt x="250031" y="353806"/>
                    <a:pt x="275368" y="333518"/>
                    <a:pt x="275368" y="308515"/>
                  </a:cubicBezTo>
                  <a:lnTo>
                    <a:pt x="275368" y="178308"/>
                  </a:lnTo>
                  <a:cubicBezTo>
                    <a:pt x="275349" y="160439"/>
                    <a:pt x="262328" y="145132"/>
                    <a:pt x="243592" y="137770"/>
                  </a:cubicBezTo>
                  <a:close/>
                  <a:moveTo>
                    <a:pt x="137684" y="45291"/>
                  </a:moveTo>
                  <a:cubicBezTo>
                    <a:pt x="164468" y="45291"/>
                    <a:pt x="187100" y="57607"/>
                    <a:pt x="187100" y="72171"/>
                  </a:cubicBezTo>
                  <a:lnTo>
                    <a:pt x="187100" y="133026"/>
                  </a:lnTo>
                  <a:lnTo>
                    <a:pt x="88268" y="133026"/>
                  </a:lnTo>
                  <a:lnTo>
                    <a:pt x="88268" y="72171"/>
                  </a:lnTo>
                  <a:cubicBezTo>
                    <a:pt x="88268" y="57607"/>
                    <a:pt x="110909" y="45291"/>
                    <a:pt x="137684" y="452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362B50-4CC4-F7D5-42C1-AEF2F1A34B33}"/>
              </a:ext>
            </a:extLst>
          </p:cNvPr>
          <p:cNvGrpSpPr/>
          <p:nvPr/>
        </p:nvGrpSpPr>
        <p:grpSpPr>
          <a:xfrm>
            <a:off x="5771258" y="1085367"/>
            <a:ext cx="5284084" cy="1129300"/>
            <a:chOff x="5615308" y="1085367"/>
            <a:chExt cx="5284084" cy="11293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16DEA8-F12C-A35E-6C1D-02F9CEB05EF2}"/>
                </a:ext>
              </a:extLst>
            </p:cNvPr>
            <p:cNvGrpSpPr/>
            <p:nvPr/>
          </p:nvGrpSpPr>
          <p:grpSpPr>
            <a:xfrm>
              <a:off x="5615308" y="1085367"/>
              <a:ext cx="3468497" cy="1129300"/>
              <a:chOff x="5615308" y="1085367"/>
              <a:chExt cx="3468497" cy="11293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8E6B6-8C0A-C902-B5CC-FF22F27E1C49}"/>
                  </a:ext>
                </a:extLst>
              </p:cNvPr>
              <p:cNvSpPr txBox="1"/>
              <p:nvPr/>
            </p:nvSpPr>
            <p:spPr>
              <a:xfrm>
                <a:off x="5615308" y="1085367"/>
                <a:ext cx="3037282" cy="30777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We Had Left The Ground.</a:t>
                </a: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CBE9A-DECD-0E1F-57A0-1C8587282B18}"/>
                  </a:ext>
                </a:extLst>
              </p:cNvPr>
              <p:cNvSpPr txBox="1"/>
              <p:nvPr/>
            </p:nvSpPr>
            <p:spPr>
              <a:xfrm>
                <a:off x="5615309" y="1476067"/>
                <a:ext cx="3468496" cy="7386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200" spc="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</a:rPr>
                  <a:t>A wonderful serenity has taken possession of my entire soul, like these sweet mornings of spring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AC18B8-C6C5-1832-FA2A-ACDE6E356E7B}"/>
                </a:ext>
              </a:extLst>
            </p:cNvPr>
            <p:cNvSpPr txBox="1"/>
            <p:nvPr/>
          </p:nvSpPr>
          <p:spPr>
            <a:xfrm>
              <a:off x="8971683" y="1357630"/>
              <a:ext cx="1927709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200">
                  <a:latin typeface="+mj-lt"/>
                </a:rPr>
                <a:t>10 </a:t>
              </a:r>
              <a:r>
                <a:rPr lang="en-US" sz="3200" dirty="0">
                  <a:latin typeface="+mj-lt"/>
                </a:rPr>
                <a:t>Jun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4F1BF7-759C-0CBA-9734-3E973D972E1C}"/>
              </a:ext>
            </a:extLst>
          </p:cNvPr>
          <p:cNvGrpSpPr/>
          <p:nvPr/>
        </p:nvGrpSpPr>
        <p:grpSpPr>
          <a:xfrm>
            <a:off x="5771258" y="4781834"/>
            <a:ext cx="5284084" cy="1129300"/>
            <a:chOff x="5615308" y="4781834"/>
            <a:chExt cx="5284084" cy="11293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CEBE6E-6AD7-299C-DBF0-8C2931C4B570}"/>
                </a:ext>
              </a:extLst>
            </p:cNvPr>
            <p:cNvSpPr txBox="1"/>
            <p:nvPr/>
          </p:nvSpPr>
          <p:spPr>
            <a:xfrm>
              <a:off x="5615308" y="4781834"/>
              <a:ext cx="30372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We Had Left The Ground.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5FDF77-CEF0-4C72-5B8A-2DCD6498038A}"/>
                </a:ext>
              </a:extLst>
            </p:cNvPr>
            <p:cNvSpPr txBox="1"/>
            <p:nvPr/>
          </p:nvSpPr>
          <p:spPr>
            <a:xfrm>
              <a:off x="5615309" y="5172534"/>
              <a:ext cx="3468496" cy="7386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spc="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A wonderful serenity has taken possession of my entire soul, like these sweet mornings of spring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15A2EB-C85A-FCCA-6342-89D638C48C25}"/>
                </a:ext>
              </a:extLst>
            </p:cNvPr>
            <p:cNvSpPr txBox="1"/>
            <p:nvPr/>
          </p:nvSpPr>
          <p:spPr>
            <a:xfrm>
              <a:off x="8971683" y="5054097"/>
              <a:ext cx="1927709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200">
                  <a:latin typeface="+mj-lt"/>
                </a:rPr>
                <a:t>03 </a:t>
              </a:r>
              <a:r>
                <a:rPr lang="en-US" sz="3200" dirty="0">
                  <a:latin typeface="+mj-lt"/>
                </a:rPr>
                <a:t>Aug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DCEBFA-CE50-8333-C9E5-9AC51CD8A21D}"/>
              </a:ext>
            </a:extLst>
          </p:cNvPr>
          <p:cNvGrpSpPr/>
          <p:nvPr/>
        </p:nvGrpSpPr>
        <p:grpSpPr>
          <a:xfrm>
            <a:off x="5449301" y="2571702"/>
            <a:ext cx="5848782" cy="1714596"/>
            <a:chOff x="5293351" y="2547202"/>
            <a:chExt cx="5848782" cy="17145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3E4C945-D28A-9892-C6F4-44BE9ABCBB0C}"/>
                </a:ext>
              </a:extLst>
            </p:cNvPr>
            <p:cNvSpPr/>
            <p:nvPr/>
          </p:nvSpPr>
          <p:spPr>
            <a:xfrm>
              <a:off x="5293351" y="2547202"/>
              <a:ext cx="5848782" cy="1714596"/>
            </a:xfrm>
            <a:prstGeom prst="roundRect">
              <a:avLst/>
            </a:prstGeom>
            <a:gradFill>
              <a:gsLst>
                <a:gs pos="14000">
                  <a:schemeClr val="accent2"/>
                </a:gs>
                <a:gs pos="8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508000" dist="38100" dir="27000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99C4C5-0006-CC53-2C97-6021E8D41C75}"/>
                </a:ext>
              </a:extLst>
            </p:cNvPr>
            <p:cNvSpPr txBox="1"/>
            <p:nvPr/>
          </p:nvSpPr>
          <p:spPr>
            <a:xfrm>
              <a:off x="8971683" y="3112113"/>
              <a:ext cx="1927709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+mj-lt"/>
                </a:rPr>
                <a:t>16 </a:t>
              </a:r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Jul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C4DF97-12C2-DB6A-EA7A-31A75F448079}"/>
                </a:ext>
              </a:extLst>
            </p:cNvPr>
            <p:cNvSpPr txBox="1"/>
            <p:nvPr/>
          </p:nvSpPr>
          <p:spPr>
            <a:xfrm>
              <a:off x="5615308" y="2813193"/>
              <a:ext cx="30372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We had left the ground.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C719E2-8D9A-A2C7-0F12-9D67569360B8}"/>
                </a:ext>
              </a:extLst>
            </p:cNvPr>
            <p:cNvSpPr txBox="1"/>
            <p:nvPr/>
          </p:nvSpPr>
          <p:spPr>
            <a:xfrm>
              <a:off x="5615309" y="3203893"/>
              <a:ext cx="3468496" cy="738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Inter" panose="020B0502030000000004" pitchFamily="34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 wonderful serenity has taken possession of my entire soul, like these sweet mornings of spring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94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16B7C-B506-4264-7CBB-918BFEF8C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2">
              <a:alpha val="65000"/>
            </a:schemeClr>
          </a:solidFill>
        </p:spPr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C071E37-D8D9-3E59-EF29-D4A56C4093E2}"/>
              </a:ext>
            </a:extLst>
          </p:cNvPr>
          <p:cNvGrpSpPr/>
          <p:nvPr/>
        </p:nvGrpSpPr>
        <p:grpSpPr>
          <a:xfrm>
            <a:off x="1124634" y="4038616"/>
            <a:ext cx="4514910" cy="1305037"/>
            <a:chOff x="2289187" y="2995205"/>
            <a:chExt cx="4514910" cy="130503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2468E0-8436-03B8-4644-EE483CC60C1E}"/>
                </a:ext>
              </a:extLst>
            </p:cNvPr>
            <p:cNvSpPr txBox="1"/>
            <p:nvPr/>
          </p:nvSpPr>
          <p:spPr>
            <a:xfrm>
              <a:off x="2289187" y="2995205"/>
              <a:ext cx="1316162" cy="75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156</a:t>
              </a:r>
              <a:r>
                <a:rPr lang="en-US" sz="2400" spc="0" dirty="0">
                  <a:solidFill>
                    <a:schemeClr val="accent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  <a:endParaRPr lang="en-US" sz="3600" spc="0" baseline="25000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A4A1B8B-53A1-ABD6-E567-F66DCBE31B01}"/>
                </a:ext>
              </a:extLst>
            </p:cNvPr>
            <p:cNvSpPr txBox="1"/>
            <p:nvPr/>
          </p:nvSpPr>
          <p:spPr>
            <a:xfrm>
              <a:off x="2289187" y="3746821"/>
              <a:ext cx="1316162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Education 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Project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67C985-6AEF-CD8B-B209-9FB16A01C746}"/>
                </a:ext>
              </a:extLst>
            </p:cNvPr>
            <p:cNvSpPr txBox="1"/>
            <p:nvPr/>
          </p:nvSpPr>
          <p:spPr>
            <a:xfrm>
              <a:off x="3888561" y="2995205"/>
              <a:ext cx="1316162" cy="75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accent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118+</a:t>
              </a:r>
              <a:endParaRPr lang="en-US" sz="3600" spc="0" baseline="25000" dirty="0">
                <a:solidFill>
                  <a:schemeClr val="accent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97872B-4512-307F-F835-F315934A12B6}"/>
                </a:ext>
              </a:extLst>
            </p:cNvPr>
            <p:cNvSpPr txBox="1"/>
            <p:nvPr/>
          </p:nvSpPr>
          <p:spPr>
            <a:xfrm>
              <a:off x="3888561" y="3746821"/>
              <a:ext cx="1316162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Education 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Project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5C460B-D673-486C-FF7A-5050BA4F7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6955" y="3111677"/>
              <a:ext cx="0" cy="1072093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A91B9AB-606F-D3C6-9E88-6E5BA5E2B7E6}"/>
                </a:ext>
              </a:extLst>
            </p:cNvPr>
            <p:cNvSpPr txBox="1"/>
            <p:nvPr/>
          </p:nvSpPr>
          <p:spPr>
            <a:xfrm>
              <a:off x="5487935" y="2995205"/>
              <a:ext cx="1316162" cy="75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accent3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181</a:t>
              </a:r>
              <a:r>
                <a:rPr lang="en-US" sz="2400" spc="0" dirty="0">
                  <a:solidFill>
                    <a:schemeClr val="accent3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  <a:endParaRPr lang="en-US" sz="3600" spc="0" baseline="25000" dirty="0">
                <a:solidFill>
                  <a:schemeClr val="accent3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41C9D8-B7E4-79FA-DF0E-303D3F93DF4B}"/>
                </a:ext>
              </a:extLst>
            </p:cNvPr>
            <p:cNvSpPr txBox="1"/>
            <p:nvPr/>
          </p:nvSpPr>
          <p:spPr>
            <a:xfrm>
              <a:off x="5487935" y="3746821"/>
              <a:ext cx="1316162" cy="55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Education 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Project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780BA9-C42B-2553-0494-4124FC8D4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29" y="3111677"/>
              <a:ext cx="0" cy="1072093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C620F66A-E8EF-9516-64F9-3BACF9F09AF2}"/>
              </a:ext>
            </a:extLst>
          </p:cNvPr>
          <p:cNvSpPr txBox="1"/>
          <p:nvPr/>
        </p:nvSpPr>
        <p:spPr>
          <a:xfrm>
            <a:off x="1124634" y="1514348"/>
            <a:ext cx="4015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Teachers</a:t>
            </a: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On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Collegia</a:t>
            </a:r>
            <a:endParaRPr lang="id-ID" sz="3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74E2C6F-A0EE-58AB-9E69-99CE7C0FD4F8}"/>
              </a:ext>
            </a:extLst>
          </p:cNvPr>
          <p:cNvSpPr txBox="1"/>
          <p:nvPr/>
        </p:nvSpPr>
        <p:spPr>
          <a:xfrm>
            <a:off x="1124634" y="2869138"/>
            <a:ext cx="4015977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force and, and we're going to Cathedral Rock, and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8CC4821-879E-7880-A05C-619A45B96AC7}"/>
              </a:ext>
            </a:extLst>
          </p:cNvPr>
          <p:cNvGrpSpPr/>
          <p:nvPr/>
        </p:nvGrpSpPr>
        <p:grpSpPr>
          <a:xfrm>
            <a:off x="7420203" y="4038616"/>
            <a:ext cx="3841401" cy="2172112"/>
            <a:chOff x="6491288" y="3841746"/>
            <a:chExt cx="3841401" cy="21721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312F446-51C1-C4C6-04CE-33954CEF95A8}"/>
                </a:ext>
              </a:extLst>
            </p:cNvPr>
            <p:cNvSpPr/>
            <p:nvPr/>
          </p:nvSpPr>
          <p:spPr>
            <a:xfrm>
              <a:off x="6491288" y="3841746"/>
              <a:ext cx="3841401" cy="2172112"/>
            </a:xfrm>
            <a:prstGeom prst="roundRect">
              <a:avLst>
                <a:gd name="adj" fmla="val 13994"/>
              </a:avLst>
            </a:prstGeom>
            <a:solidFill>
              <a:srgbClr val="264081"/>
            </a:solidFill>
            <a:ln>
              <a:noFill/>
            </a:ln>
            <a:effectLst>
              <a:outerShdw blurRad="508000" dist="38100" dir="27000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B171BB0-01B5-5FF3-A90D-7B6FBBB205F7}"/>
                </a:ext>
              </a:extLst>
            </p:cNvPr>
            <p:cNvSpPr txBox="1"/>
            <p:nvPr/>
          </p:nvSpPr>
          <p:spPr>
            <a:xfrm>
              <a:off x="6891337" y="4710140"/>
              <a:ext cx="3041302" cy="960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ea typeface="Inter" panose="020B0502030000000004" pitchFamily="34" charset="0"/>
                </a:rPr>
                <a:t>A wonderful serenity has taken possession of my entire soul, like these sweet mornings of spring which I enjoy with my whole heart.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C279D11-B4B0-7BDE-9E6B-45EB5A763B2F}"/>
                </a:ext>
              </a:extLst>
            </p:cNvPr>
            <p:cNvSpPr txBox="1"/>
            <p:nvPr/>
          </p:nvSpPr>
          <p:spPr>
            <a:xfrm>
              <a:off x="6891337" y="4185266"/>
              <a:ext cx="30413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  <a:ea typeface="Inter" panose="020B0502030000000004" pitchFamily="34" charset="0"/>
                </a:rPr>
                <a:t>Knowledge is power.</a:t>
              </a:r>
              <a:endParaRPr lang="en-ID" sz="2000" dirty="0">
                <a:solidFill>
                  <a:schemeClr val="bg1"/>
                </a:solidFill>
                <a:latin typeface="+mj-lt"/>
                <a:ea typeface="Inter" panose="020B050203000000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09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39182FF-0BC7-8832-098B-D3FFC14856ED}"/>
              </a:ext>
            </a:extLst>
          </p:cNvPr>
          <p:cNvSpPr/>
          <p:nvPr/>
        </p:nvSpPr>
        <p:spPr>
          <a:xfrm>
            <a:off x="0" y="0"/>
            <a:ext cx="12192000" cy="3613135"/>
          </a:xfrm>
          <a:prstGeom prst="rect">
            <a:avLst/>
          </a:prstGeom>
          <a:solidFill>
            <a:srgbClr val="264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3E12FC-8C82-D252-F8E0-2DCCA1705706}"/>
              </a:ext>
            </a:extLst>
          </p:cNvPr>
          <p:cNvGrpSpPr/>
          <p:nvPr/>
        </p:nvGrpSpPr>
        <p:grpSpPr>
          <a:xfrm>
            <a:off x="2006715" y="2995946"/>
            <a:ext cx="8178569" cy="2408870"/>
            <a:chOff x="2006715" y="2939567"/>
            <a:chExt cx="8178569" cy="240887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9E0C4EA0-31ED-0C1C-D936-0FCD24F1CD3D}"/>
                </a:ext>
              </a:extLst>
            </p:cNvPr>
            <p:cNvSpPr/>
            <p:nvPr/>
          </p:nvSpPr>
          <p:spPr>
            <a:xfrm>
              <a:off x="2006715" y="2939568"/>
              <a:ext cx="2418871" cy="2408869"/>
            </a:xfrm>
            <a:prstGeom prst="roundRect">
              <a:avLst>
                <a:gd name="adj" fmla="val 577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97B7975-28AB-344E-060E-537346C5D1BC}"/>
                </a:ext>
              </a:extLst>
            </p:cNvPr>
            <p:cNvSpPr txBox="1"/>
            <p:nvPr/>
          </p:nvSpPr>
          <p:spPr>
            <a:xfrm>
              <a:off x="2248050" y="4451025"/>
              <a:ext cx="1936201" cy="6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Busey ipsum dolor sit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The magic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2B79B0B-2B7C-4103-3719-8C82EBFAD40F}"/>
                </a:ext>
              </a:extLst>
            </p:cNvPr>
            <p:cNvSpPr txBox="1"/>
            <p:nvPr/>
          </p:nvSpPr>
          <p:spPr>
            <a:xfrm>
              <a:off x="2241392" y="3843044"/>
              <a:ext cx="1949516" cy="361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Augst</a:t>
              </a:r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2023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E5745E-FCDE-2EE6-A656-9AD828C9EBFD}"/>
                </a:ext>
              </a:extLst>
            </p:cNvPr>
            <p:cNvSpPr txBox="1"/>
            <p:nvPr/>
          </p:nvSpPr>
          <p:spPr>
            <a:xfrm flipH="1">
              <a:off x="2241392" y="3104969"/>
              <a:ext cx="1494193" cy="85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98</a:t>
              </a:r>
              <a:r>
                <a:rPr lang="en-US" sz="24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  <a:endParaRPr lang="en-US" sz="3600" spc="0" baseline="2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2EE438D-4AA1-2D37-C955-3F7F8556014E}"/>
                </a:ext>
              </a:extLst>
            </p:cNvPr>
            <p:cNvCxnSpPr>
              <a:cxnSpLocks/>
            </p:cNvCxnSpPr>
            <p:nvPr/>
          </p:nvCxnSpPr>
          <p:spPr>
            <a:xfrm>
              <a:off x="2274788" y="4327828"/>
              <a:ext cx="1677992" cy="0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82C235E8-1E9E-6232-6234-9B576262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7691" y="3202965"/>
              <a:ext cx="465425" cy="465425"/>
            </a:xfrm>
            <a:prstGeom prst="rect">
              <a:avLst/>
            </a:prstGeom>
          </p:spPr>
        </p:pic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8393CD9-29D0-E224-6FA5-C1DC06513BE0}"/>
                </a:ext>
              </a:extLst>
            </p:cNvPr>
            <p:cNvSpPr/>
            <p:nvPr/>
          </p:nvSpPr>
          <p:spPr>
            <a:xfrm>
              <a:off x="4886564" y="2939568"/>
              <a:ext cx="2418871" cy="2408869"/>
            </a:xfrm>
            <a:prstGeom prst="roundRect">
              <a:avLst>
                <a:gd name="adj" fmla="val 577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3895A4-D875-7D44-7904-26E27C523ACD}"/>
                </a:ext>
              </a:extLst>
            </p:cNvPr>
            <p:cNvSpPr txBox="1"/>
            <p:nvPr/>
          </p:nvSpPr>
          <p:spPr>
            <a:xfrm>
              <a:off x="5127899" y="4451025"/>
              <a:ext cx="1936201" cy="6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Busey ipsum dolor sit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The magic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E17774-5597-3B7B-C38C-255F778CAF4A}"/>
                </a:ext>
              </a:extLst>
            </p:cNvPr>
            <p:cNvSpPr txBox="1"/>
            <p:nvPr/>
          </p:nvSpPr>
          <p:spPr>
            <a:xfrm>
              <a:off x="5121241" y="3843044"/>
              <a:ext cx="1949516" cy="361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Sept 2023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AC4141-61AB-BDC8-3AAC-02211297ADBB}"/>
                </a:ext>
              </a:extLst>
            </p:cNvPr>
            <p:cNvSpPr txBox="1"/>
            <p:nvPr/>
          </p:nvSpPr>
          <p:spPr>
            <a:xfrm flipH="1">
              <a:off x="5121241" y="3104969"/>
              <a:ext cx="1494193" cy="85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56</a:t>
              </a:r>
              <a:r>
                <a:rPr lang="en-US" sz="2400" spc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  <a:endParaRPr lang="en-US" sz="3600" spc="0" baseline="2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72A919-0C83-9330-B916-9794AC722395}"/>
                </a:ext>
              </a:extLst>
            </p:cNvPr>
            <p:cNvCxnSpPr>
              <a:cxnSpLocks/>
            </p:cNvCxnSpPr>
            <p:nvPr/>
          </p:nvCxnSpPr>
          <p:spPr>
            <a:xfrm>
              <a:off x="5257003" y="4327828"/>
              <a:ext cx="1677992" cy="0"/>
            </a:xfrm>
            <a:prstGeom prst="line">
              <a:avLst/>
            </a:prstGeom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97D9321-0971-4889-E573-664322E5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540" y="3202965"/>
              <a:ext cx="465425" cy="465425"/>
            </a:xfrm>
            <a:prstGeom prst="rect">
              <a:avLst/>
            </a:prstGeom>
          </p:spPr>
        </p:pic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DF8D5AE7-DFB5-6A33-011F-5C870B6227C9}"/>
                </a:ext>
              </a:extLst>
            </p:cNvPr>
            <p:cNvSpPr/>
            <p:nvPr/>
          </p:nvSpPr>
          <p:spPr>
            <a:xfrm>
              <a:off x="7766413" y="2939567"/>
              <a:ext cx="2418871" cy="2406089"/>
            </a:xfrm>
            <a:prstGeom prst="roundRect">
              <a:avLst>
                <a:gd name="adj" fmla="val 5770"/>
              </a:avLst>
            </a:prstGeom>
            <a:gradFill>
              <a:gsLst>
                <a:gs pos="14000">
                  <a:schemeClr val="accent1"/>
                </a:gs>
                <a:gs pos="8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508000" dist="38100" dir="27000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EEA4546-FD5F-D714-76A6-C46D02A4B572}"/>
                </a:ext>
              </a:extLst>
            </p:cNvPr>
            <p:cNvSpPr txBox="1"/>
            <p:nvPr/>
          </p:nvSpPr>
          <p:spPr>
            <a:xfrm>
              <a:off x="8007748" y="4451025"/>
              <a:ext cx="1936201" cy="6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Busey ipsum dolor sit </a:t>
              </a:r>
              <a:r>
                <a:rPr lang="en-US" sz="1200" dirty="0" err="1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amet</a:t>
              </a:r>
              <a:r>
                <a:rPr lang="en-US" sz="1200" dirty="0">
                  <a:solidFill>
                    <a:schemeClr val="bg1"/>
                  </a:solidFill>
                  <a:ea typeface="Open Sans Light" panose="020B0306030504020204" pitchFamily="34" charset="0"/>
                  <a:cs typeface="Open Sans Light" panose="020B0306030504020204" pitchFamily="34" charset="0"/>
                </a:rPr>
                <a:t>. The magic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BD24FCA-9453-1FE4-0D02-28583DB3137F}"/>
                </a:ext>
              </a:extLst>
            </p:cNvPr>
            <p:cNvSpPr txBox="1"/>
            <p:nvPr/>
          </p:nvSpPr>
          <p:spPr>
            <a:xfrm>
              <a:off x="8001090" y="3843044"/>
              <a:ext cx="1949516" cy="361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>
                  <a:solidFill>
                    <a:schemeClr val="bg1"/>
                  </a:solidFill>
                  <a:latin typeface="+mj-lt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Nov 2023</a:t>
              </a:r>
              <a:endParaRPr lang="en-US" sz="1400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A80E2A4-0457-C136-C9F3-E93A9962CD4A}"/>
                </a:ext>
              </a:extLst>
            </p:cNvPr>
            <p:cNvSpPr txBox="1"/>
            <p:nvPr/>
          </p:nvSpPr>
          <p:spPr>
            <a:xfrm flipH="1">
              <a:off x="8001089" y="3104969"/>
              <a:ext cx="1496299" cy="85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spc="-150">
                  <a:latin typeface="Catamaran Black" panose="00000A00000000000000" pitchFamily="2" charset="0"/>
                  <a:cs typeface="Catamaran Black" panose="00000A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3600" spc="0" dirty="0">
                  <a:solidFill>
                    <a:schemeClr val="bg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34</a:t>
              </a:r>
              <a:r>
                <a:rPr lang="en-US" sz="2400" spc="0" dirty="0">
                  <a:solidFill>
                    <a:schemeClr val="bg1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%</a:t>
              </a:r>
              <a:endParaRPr lang="en-US" sz="3600" spc="0" baseline="250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4995971-443C-1CD5-C9A6-127AC5F481F1}"/>
                </a:ext>
              </a:extLst>
            </p:cNvPr>
            <p:cNvCxnSpPr>
              <a:cxnSpLocks/>
            </p:cNvCxnSpPr>
            <p:nvPr/>
          </p:nvCxnSpPr>
          <p:spPr>
            <a:xfrm>
              <a:off x="8136852" y="4327828"/>
              <a:ext cx="1677992" cy="0"/>
            </a:xfrm>
            <a:prstGeom prst="line">
              <a:avLst/>
            </a:prstGeom>
            <a:ln w="6350"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DADA9DB0-7EEA-42B7-5AA2-49D3A1E6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7389" y="3202965"/>
              <a:ext cx="465425" cy="465425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B834BFB-2932-6F5F-6E20-D14C15213CF8}"/>
              </a:ext>
            </a:extLst>
          </p:cNvPr>
          <p:cNvSpPr txBox="1"/>
          <p:nvPr/>
        </p:nvSpPr>
        <p:spPr>
          <a:xfrm>
            <a:off x="1095548" y="1010096"/>
            <a:ext cx="10000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Agenda And Event In This Month</a:t>
            </a:r>
            <a:endParaRPr lang="id-ID" sz="4400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2B172A-B358-A38D-524D-0783F93077F1}"/>
              </a:ext>
            </a:extLst>
          </p:cNvPr>
          <p:cNvSpPr txBox="1"/>
          <p:nvPr/>
        </p:nvSpPr>
        <p:spPr>
          <a:xfrm>
            <a:off x="2329860" y="1960478"/>
            <a:ext cx="7532280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Busey ipsum dolor sit </a:t>
            </a:r>
            <a:r>
              <a:rPr lang="en-US" sz="12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The magic Indian is a mysterious spiritual force and, and we're going to Cathedral Rock, and spiritual force and, and</a:t>
            </a:r>
          </a:p>
        </p:txBody>
      </p:sp>
    </p:spTree>
    <p:extLst>
      <p:ext uri="{BB962C8B-B14F-4D97-AF65-F5344CB8AC3E}">
        <p14:creationId xmlns:p14="http://schemas.microsoft.com/office/powerpoint/2010/main" val="373752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n 3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E73FA"/>
      </a:accent1>
      <a:accent2>
        <a:srgbClr val="5292FC"/>
      </a:accent2>
      <a:accent3>
        <a:srgbClr val="7BACFD"/>
      </a:accent3>
      <a:accent4>
        <a:srgbClr val="1CF4B4"/>
      </a:accent4>
      <a:accent5>
        <a:srgbClr val="4FF7C5"/>
      </a:accent5>
      <a:accent6>
        <a:srgbClr val="7DF9D3"/>
      </a:accent6>
      <a:hlink>
        <a:srgbClr val="0563C1"/>
      </a:hlink>
      <a:folHlink>
        <a:srgbClr val="954F72"/>
      </a:folHlink>
    </a:clrScheme>
    <a:fontScheme name="Custom 4">
      <a:majorFont>
        <a:latin typeface="Be Vietnam Pro SemiBold"/>
        <a:ea typeface=""/>
        <a:cs typeface=""/>
      </a:majorFont>
      <a:minorFont>
        <a:latin typeface="Manro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752</Words>
  <Application>Microsoft Office PowerPoint</Application>
  <PresentationFormat>Widescreen</PresentationFormat>
  <Paragraphs>158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Manrope</vt:lpstr>
      <vt:lpstr>Manrope Light</vt:lpstr>
      <vt:lpstr>Be Vietnam Pro SemiBold</vt:lpstr>
      <vt:lpstr>Arial</vt:lpstr>
      <vt:lpstr>Times New Roman</vt:lpstr>
      <vt:lpstr>굴림</vt:lpstr>
      <vt:lpstr>Be Vietnam Pro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lntri</cp:lastModifiedBy>
  <cp:revision>14</cp:revision>
  <dcterms:created xsi:type="dcterms:W3CDTF">2023-03-08T04:57:05Z</dcterms:created>
  <dcterms:modified xsi:type="dcterms:W3CDTF">2024-07-18T10:24:29Z</dcterms:modified>
</cp:coreProperties>
</file>